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52.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53.xml" ContentType="application/vnd.openxmlformats-officedocument.presentationml.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tags/tag1.xml" ContentType="application/vnd.openxmlformats-officedocument.presentationml.tags+xml"/>
  <Override PartName="/ppt/tags/tag3.xml" ContentType="application/vnd.openxmlformats-officedocument.presentationml.tags+xml"/>
  <Override PartName="/ppt/tags/tag7.xml" ContentType="application/vnd.openxmlformats-officedocument.presentationml.tags+xml"/>
  <Override PartName="/ppt/tags/tag2.xml" ContentType="application/vnd.openxmlformats-officedocument.presentationml.tags+xml"/>
  <Override PartName="/ppt/tags/tag6.xml" ContentType="application/vnd.openxmlformats-officedocument.presentationml.tags+xml"/>
  <Override PartName="/ppt/tags/tag4.xml" ContentType="application/vnd.openxmlformats-officedocument.presentationml.tags+xml"/>
  <Override PartName="/docProps/app.xml" ContentType="application/vnd.openxmlformats-officedocument.extended-properties+xml"/>
  <Override PartName="/ppt/tags/tag5.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303" r:id="rId3"/>
    <p:sldId id="313" r:id="rId4"/>
    <p:sldId id="276" r:id="rId5"/>
    <p:sldId id="481" r:id="rId6"/>
    <p:sldId id="482" r:id="rId7"/>
    <p:sldId id="483" r:id="rId8"/>
    <p:sldId id="484" r:id="rId9"/>
    <p:sldId id="485" r:id="rId10"/>
    <p:sldId id="486" r:id="rId11"/>
    <p:sldId id="487"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2" r:id="rId27"/>
    <p:sldId id="503" r:id="rId28"/>
    <p:sldId id="504" r:id="rId29"/>
    <p:sldId id="505" r:id="rId30"/>
    <p:sldId id="506" r:id="rId31"/>
    <p:sldId id="507" r:id="rId32"/>
    <p:sldId id="508" r:id="rId33"/>
    <p:sldId id="509" r:id="rId34"/>
    <p:sldId id="510" r:id="rId35"/>
    <p:sldId id="511" r:id="rId36"/>
    <p:sldId id="512" r:id="rId37"/>
    <p:sldId id="513" r:id="rId38"/>
    <p:sldId id="514" r:id="rId39"/>
    <p:sldId id="515" r:id="rId40"/>
    <p:sldId id="516" r:id="rId41"/>
    <p:sldId id="517" r:id="rId42"/>
    <p:sldId id="518" r:id="rId43"/>
    <p:sldId id="519" r:id="rId44"/>
    <p:sldId id="520" r:id="rId45"/>
    <p:sldId id="521" r:id="rId46"/>
    <p:sldId id="522" r:id="rId47"/>
    <p:sldId id="523" r:id="rId48"/>
    <p:sldId id="524" r:id="rId49"/>
    <p:sldId id="525" r:id="rId50"/>
    <p:sldId id="526" r:id="rId51"/>
    <p:sldId id="527" r:id="rId52"/>
    <p:sldId id="528"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1758" y="714"/>
      </p:cViewPr>
      <p:guideLst/>
    </p:cSldViewPr>
  </p:slideViewPr>
  <p:notesTextViewPr>
    <p:cViewPr>
      <p:scale>
        <a:sx n="1" d="1"/>
        <a:sy n="1" d="1"/>
      </p:scale>
      <p:origin x="0" y="0"/>
    </p:cViewPr>
  </p:notesTextViewPr>
  <p:sorterViewPr>
    <p:cViewPr varScale="1">
      <p:scale>
        <a:sx n="100" d="100"/>
        <a:sy n="100" d="100"/>
      </p:scale>
      <p:origin x="0" y="-978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image" Target="../media/image31.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39.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50.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53.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59.wmf"/><Relationship Id="rId1" Type="http://schemas.openxmlformats.org/officeDocument/2006/relationships/image" Target="../media/image3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image" Target="../media/image3.png"/><Relationship Id="rId7" Type="http://schemas.openxmlformats.org/officeDocument/2006/relationships/image" Target="../media/image10.wmf"/><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9.wmf"/><Relationship Id="rId4" Type="http://schemas.openxmlformats.org/officeDocument/2006/relationships/oleObject" Target="../embeddings/oleObject2.bin"/><Relationship Id="rId9" Type="http://schemas.openxmlformats.org/officeDocument/2006/relationships/oleObject" Target="../embeddings/oleObject5.bin"/></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6.bin"/><Relationship Id="rId13" Type="http://schemas.openxmlformats.org/officeDocument/2006/relationships/image" Target="../media/image15.wmf"/><Relationship Id="rId3" Type="http://schemas.openxmlformats.org/officeDocument/2006/relationships/image" Target="../media/image3.png"/><Relationship Id="rId7" Type="http://schemas.openxmlformats.org/officeDocument/2006/relationships/image" Target="../media/image16.png"/><Relationship Id="rId12" Type="http://schemas.openxmlformats.org/officeDocument/2006/relationships/oleObject" Target="../embeddings/oleObject8.bin"/><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image" Target="../media/image17.png"/><Relationship Id="rId11" Type="http://schemas.openxmlformats.org/officeDocument/2006/relationships/image" Target="../media/image14.wmf"/><Relationship Id="rId10" Type="http://schemas.openxmlformats.org/officeDocument/2006/relationships/oleObject" Target="../embeddings/oleObject7.bin"/><Relationship Id="rId9" Type="http://schemas.openxmlformats.org/officeDocument/2006/relationships/image" Target="../media/image13.wmf"/></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4.vml"/><Relationship Id="rId5" Type="http://schemas.openxmlformats.org/officeDocument/2006/relationships/image" Target="../media/image17.wmf"/><Relationship Id="rId4" Type="http://schemas.openxmlformats.org/officeDocument/2006/relationships/oleObject" Target="../embeddings/oleObject9.bin"/></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tags" Target="../tags/tag1.xml"/><Relationship Id="rId1" Type="http://schemas.openxmlformats.org/officeDocument/2006/relationships/vmlDrawing" Target="../drawings/vmlDrawing5.vml"/><Relationship Id="rId6" Type="http://schemas.openxmlformats.org/officeDocument/2006/relationships/image" Target="../media/image26.wmf"/><Relationship Id="rId5" Type="http://schemas.openxmlformats.org/officeDocument/2006/relationships/oleObject" Target="../embeddings/oleObject10.bin"/><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6.vml"/><Relationship Id="rId6" Type="http://schemas.openxmlformats.org/officeDocument/2006/relationships/image" Target="../media/image13.wmf"/><Relationship Id="rId5" Type="http://schemas.openxmlformats.org/officeDocument/2006/relationships/oleObject" Target="../embeddings/oleObject11.bin"/><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29.png"/><Relationship Id="rId2" Type="http://schemas.openxmlformats.org/officeDocument/2006/relationships/tags" Target="../tags/tag2.xml"/><Relationship Id="rId1" Type="http://schemas.openxmlformats.org/officeDocument/2006/relationships/vmlDrawing" Target="../drawings/vmlDrawing7.vml"/><Relationship Id="rId6" Type="http://schemas.openxmlformats.org/officeDocument/2006/relationships/image" Target="../media/image28.wmf"/><Relationship Id="rId5" Type="http://schemas.openxmlformats.org/officeDocument/2006/relationships/oleObject" Target="../embeddings/oleObject12.bin"/><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8.vml"/><Relationship Id="rId6" Type="http://schemas.openxmlformats.org/officeDocument/2006/relationships/image" Target="../media/image13.wmf"/><Relationship Id="rId5" Type="http://schemas.openxmlformats.org/officeDocument/2006/relationships/oleObject" Target="../embeddings/oleObject13.bin"/><Relationship Id="rId4" Type="http://schemas.openxmlformats.org/officeDocument/2006/relationships/image" Target="../media/image30.wmf"/></Relationships>
</file>

<file path=ppt/slides/_rels/slide25.xml.rels><?xml version="1.0" encoding="UTF-8" standalone="yes"?>
<Relationships xmlns="http://schemas.openxmlformats.org/package/2006/relationships"><Relationship Id="rId8" Type="http://schemas.openxmlformats.org/officeDocument/2006/relationships/image" Target="../media/image32.wmf"/><Relationship Id="rId3" Type="http://schemas.openxmlformats.org/officeDocument/2006/relationships/slideLayout" Target="../slideLayouts/slideLayout15.xml"/><Relationship Id="rId7" Type="http://schemas.openxmlformats.org/officeDocument/2006/relationships/oleObject" Target="../embeddings/oleObject15.bin"/><Relationship Id="rId2" Type="http://schemas.openxmlformats.org/officeDocument/2006/relationships/tags" Target="../tags/tag3.xml"/><Relationship Id="rId1" Type="http://schemas.openxmlformats.org/officeDocument/2006/relationships/vmlDrawing" Target="../drawings/vmlDrawing9.vml"/><Relationship Id="rId6" Type="http://schemas.openxmlformats.org/officeDocument/2006/relationships/image" Target="../media/image31.wmf"/><Relationship Id="rId11" Type="http://schemas.openxmlformats.org/officeDocument/2006/relationships/image" Target="../media/image35.png"/><Relationship Id="rId5" Type="http://schemas.openxmlformats.org/officeDocument/2006/relationships/oleObject" Target="../embeddings/oleObject14.bin"/><Relationship Id="rId10" Type="http://schemas.openxmlformats.org/officeDocument/2006/relationships/image" Target="../media/image34.png"/><Relationship Id="rId4" Type="http://schemas.openxmlformats.org/officeDocument/2006/relationships/image" Target="../media/image3.png"/><Relationship Id="rId9"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4.xml"/><Relationship Id="rId4" Type="http://schemas.openxmlformats.org/officeDocument/2006/relationships/image" Target="../media/image30.wmf"/></Relationships>
</file>

<file path=ppt/slides/_rels/slide2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slideLayout" Target="../slideLayouts/slideLayout15.xml"/><Relationship Id="rId7" Type="http://schemas.openxmlformats.org/officeDocument/2006/relationships/image" Target="../media/image37.png"/><Relationship Id="rId2" Type="http://schemas.openxmlformats.org/officeDocument/2006/relationships/tags" Target="../tags/tag5.xml"/><Relationship Id="rId1" Type="http://schemas.openxmlformats.org/officeDocument/2006/relationships/vmlDrawing" Target="../drawings/vmlDrawing10.vml"/><Relationship Id="rId6" Type="http://schemas.openxmlformats.org/officeDocument/2006/relationships/image" Target="../media/image36.wmf"/><Relationship Id="rId5" Type="http://schemas.openxmlformats.org/officeDocument/2006/relationships/oleObject" Target="../embeddings/oleObject16.bin"/><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image" Target="../media/image40.wmf"/><Relationship Id="rId3" Type="http://schemas.openxmlformats.org/officeDocument/2006/relationships/image" Target="../media/image3.png"/><Relationship Id="rId7" Type="http://schemas.openxmlformats.org/officeDocument/2006/relationships/oleObject" Target="../embeddings/oleObject19.bin"/><Relationship Id="rId2" Type="http://schemas.openxmlformats.org/officeDocument/2006/relationships/slideLayout" Target="../slideLayouts/slideLayout15.xml"/><Relationship Id="rId1" Type="http://schemas.openxmlformats.org/officeDocument/2006/relationships/vmlDrawing" Target="../drawings/vmlDrawing11.vml"/><Relationship Id="rId6" Type="http://schemas.openxmlformats.org/officeDocument/2006/relationships/oleObject" Target="../embeddings/oleObject18.bin"/><Relationship Id="rId5" Type="http://schemas.openxmlformats.org/officeDocument/2006/relationships/image" Target="../media/image39.wmf"/><Relationship Id="rId4" Type="http://schemas.openxmlformats.org/officeDocument/2006/relationships/oleObject" Target="../embeddings/oleObject17.bin"/></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2.wmf"/><Relationship Id="rId2" Type="http://schemas.openxmlformats.org/officeDocument/2006/relationships/slideLayout" Target="../slideLayouts/slideLayout15.xml"/><Relationship Id="rId1" Type="http://schemas.openxmlformats.org/officeDocument/2006/relationships/vmlDrawing" Target="../drawings/vmlDrawing12.vml"/><Relationship Id="rId6" Type="http://schemas.openxmlformats.org/officeDocument/2006/relationships/oleObject" Target="../embeddings/oleObject21.bin"/><Relationship Id="rId5" Type="http://schemas.openxmlformats.org/officeDocument/2006/relationships/image" Target="../media/image39.wmf"/><Relationship Id="rId4" Type="http://schemas.openxmlformats.org/officeDocument/2006/relationships/oleObject" Target="../embeddings/oleObject20.bin"/></Relationships>
</file>

<file path=ppt/slides/_rels/slide31.x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49.png"/><Relationship Id="rId5" Type="http://schemas.openxmlformats.org/officeDocument/2006/relationships/image" Target="../media/image42.png"/></Relationships>
</file>

<file path=ppt/slides/_rels/slide39.xml.rels><?xml version="1.0" encoding="UTF-8" standalone="yes"?>
<Relationships xmlns="http://schemas.openxmlformats.org/package/2006/relationships"><Relationship Id="rId8" Type="http://schemas.openxmlformats.org/officeDocument/2006/relationships/oleObject" Target="../embeddings/oleObject22.bin"/><Relationship Id="rId3" Type="http://schemas.openxmlformats.org/officeDocument/2006/relationships/slideLayout" Target="../slideLayouts/slideLayout15.xml"/><Relationship Id="rId7" Type="http://schemas.openxmlformats.org/officeDocument/2006/relationships/image" Target="../media/image450.png"/><Relationship Id="rId2" Type="http://schemas.openxmlformats.org/officeDocument/2006/relationships/tags" Target="../tags/tag6.xml"/><Relationship Id="rId1" Type="http://schemas.openxmlformats.org/officeDocument/2006/relationships/vmlDrawing" Target="../drawings/vmlDrawing13.vml"/><Relationship Id="rId11" Type="http://schemas.openxmlformats.org/officeDocument/2006/relationships/image" Target="../media/image22.png"/><Relationship Id="rId10" Type="http://schemas.openxmlformats.org/officeDocument/2006/relationships/image" Target="../media/image51.png"/><Relationship Id="rId4" Type="http://schemas.openxmlformats.org/officeDocument/2006/relationships/image" Target="../media/image3.png"/><Relationship Id="rId9" Type="http://schemas.openxmlformats.org/officeDocument/2006/relationships/image" Target="../media/image50.wmf"/></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52.png"/><Relationship Id="rId5" Type="http://schemas.openxmlformats.org/officeDocument/2006/relationships/image" Target="../media/image42.png"/></Relationships>
</file>

<file path=ppt/slides/_rels/slide41.xml.rels><?xml version="1.0" encoding="UTF-8" standalone="yes"?>
<Relationships xmlns="http://schemas.openxmlformats.org/package/2006/relationships"><Relationship Id="rId8" Type="http://schemas.openxmlformats.org/officeDocument/2006/relationships/oleObject" Target="../embeddings/oleObject23.bin"/><Relationship Id="rId3" Type="http://schemas.openxmlformats.org/officeDocument/2006/relationships/slideLayout" Target="../slideLayouts/slideLayout15.xml"/><Relationship Id="rId7" Type="http://schemas.openxmlformats.org/officeDocument/2006/relationships/image" Target="../media/image42.png"/><Relationship Id="rId2" Type="http://schemas.openxmlformats.org/officeDocument/2006/relationships/tags" Target="../tags/tag7.xml"/><Relationship Id="rId1" Type="http://schemas.openxmlformats.org/officeDocument/2006/relationships/vmlDrawing" Target="../drawings/vmlDrawing14.vml"/><Relationship Id="rId11" Type="http://schemas.openxmlformats.org/officeDocument/2006/relationships/image" Target="../media/image22.png"/><Relationship Id="rId10" Type="http://schemas.openxmlformats.org/officeDocument/2006/relationships/image" Target="../media/image54.png"/><Relationship Id="rId4" Type="http://schemas.openxmlformats.org/officeDocument/2006/relationships/image" Target="../media/image3.png"/><Relationship Id="rId9" Type="http://schemas.openxmlformats.org/officeDocument/2006/relationships/image" Target="../media/image53.wmf"/></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8" Type="http://schemas.openxmlformats.org/officeDocument/2006/relationships/image" Target="../media/image59.wmf"/><Relationship Id="rId3" Type="http://schemas.openxmlformats.org/officeDocument/2006/relationships/image" Target="../media/image3.png"/><Relationship Id="rId7" Type="http://schemas.openxmlformats.org/officeDocument/2006/relationships/oleObject" Target="../embeddings/oleObject26.bin"/><Relationship Id="rId2" Type="http://schemas.openxmlformats.org/officeDocument/2006/relationships/slideLayout" Target="../slideLayouts/slideLayout15.xml"/><Relationship Id="rId1" Type="http://schemas.openxmlformats.org/officeDocument/2006/relationships/vmlDrawing" Target="../drawings/vmlDrawing15.vml"/><Relationship Id="rId6" Type="http://schemas.openxmlformats.org/officeDocument/2006/relationships/oleObject" Target="../embeddings/oleObject25.bin"/><Relationship Id="rId5" Type="http://schemas.openxmlformats.org/officeDocument/2006/relationships/image" Target="../media/image39.wmf"/><Relationship Id="rId4" Type="http://schemas.openxmlformats.org/officeDocument/2006/relationships/oleObject" Target="../embeddings/oleObject24.bin"/></Relationships>
</file>

<file path=ppt/slides/_rels/slide4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3.png"/><Relationship Id="rId2" Type="http://schemas.openxmlformats.org/officeDocument/2006/relationships/image" Target="../media/image64.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1615"/>
    </mc:Choice>
    <mc:Fallback xmlns="">
      <p:transition spd="slow" advTm="51615"/>
    </mc:Fallback>
  </mc:AlternateContent>
  <p:timing>
    <p:tnLst>
      <p:par>
        <p:cTn id="1" dur="indefinite" restart="never" nodeType="tmRoot"/>
      </p:par>
    </p:tnLst>
  </p:timing>
  <p:extLst mod="1">
    <p:ext uri="{3A86A75C-4F4B-4683-9AE1-C65F6400EC91}">
      <p14:laserTraceLst xmlns:p14="http://schemas.microsoft.com/office/powerpoint/2010/main">
        <p14:tracePtLst>
          <p14:tracePt t="35835" x="465138" y="5280025"/>
          <p14:tracePt t="35923" x="503238" y="5273675"/>
          <p14:tracePt t="35931" x="663575" y="5165725"/>
          <p14:tracePt t="35939" x="854075" y="5083175"/>
          <p14:tracePt t="35947" x="1028700" y="5013325"/>
          <p14:tracePt t="35960" x="1227138" y="4930775"/>
          <p14:tracePt t="35977" x="1706563" y="4656138"/>
          <p14:tracePt t="35994" x="2217738" y="4373563"/>
          <p14:tracePt t="36011" x="2835275" y="3984625"/>
          <p14:tracePt t="36027" x="3124200" y="3802063"/>
          <p14:tracePt t="36044" x="3306763" y="3657600"/>
          <p14:tracePt t="36061" x="3390900" y="3589338"/>
          <p14:tracePt t="36077" x="3398838" y="3581400"/>
          <p14:tracePt t="36652" x="3413125" y="3573463"/>
          <p14:tracePt t="36660" x="3482975" y="3573463"/>
          <p14:tracePt t="36668" x="3635375" y="3619500"/>
          <p14:tracePt t="36678" x="3794125" y="3649663"/>
          <p14:tracePt t="36695" x="4152900" y="3749675"/>
          <p14:tracePt t="36711" x="4441825" y="3794125"/>
          <p14:tracePt t="36728" x="4670425" y="3794125"/>
          <p14:tracePt t="36745" x="4876800" y="3794125"/>
          <p14:tracePt t="36761" x="5051425" y="3794125"/>
          <p14:tracePt t="36778" x="5173663" y="3794125"/>
          <p14:tracePt t="36795" x="5211763" y="3794125"/>
          <p14:tracePt t="49780" x="5203825" y="3794125"/>
          <p14:tracePt t="49788" x="5151438" y="3794125"/>
          <p14:tracePt t="49799" x="5067300" y="3787775"/>
          <p14:tracePt t="49816" x="4960938" y="3756025"/>
          <p14:tracePt t="49833" x="4960938" y="3749675"/>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4542"/>
    </mc:Choice>
    <mc:Fallback xmlns="">
      <p:transition spd="slow" advTm="34542"/>
    </mc:Fallback>
  </mc:AlternateContent>
  <p:timing>
    <p:tnLst>
      <p:par>
        <p:cTn id="1" dur="indefinite" restart="never" nodeType="tmRoot"/>
      </p:par>
    </p:tnLst>
  </p:timing>
  <p:extLst mod="1">
    <p:ext uri="{3A86A75C-4F4B-4683-9AE1-C65F6400EC91}">
      <p14:laserTraceLst xmlns:p14="http://schemas.microsoft.com/office/powerpoint/2010/main">
        <p14:tracePtLst>
          <p14:tracePt t="21573" x="495300" y="5249863"/>
          <p14:tracePt t="21605" x="503238" y="5257800"/>
          <p14:tracePt t="21637" x="511175" y="5257800"/>
          <p14:tracePt t="21645" x="517525" y="5257800"/>
          <p14:tracePt t="21653" x="525463" y="5257800"/>
          <p14:tracePt t="21662" x="541338" y="5257800"/>
          <p14:tracePt t="21678" x="579438" y="5241925"/>
          <p14:tracePt t="21695" x="639763" y="5227638"/>
          <p14:tracePt t="21712" x="746125" y="5181600"/>
          <p14:tracePt t="21728" x="892175" y="5113338"/>
          <p14:tracePt t="21745" x="1089025" y="5045075"/>
          <p14:tracePt t="21762" x="1311275" y="4968875"/>
          <p14:tracePt t="21779" x="1622425" y="4884738"/>
          <p14:tracePt t="21795" x="1951038" y="4808538"/>
          <p14:tracePt t="21812" x="2362200" y="4686300"/>
          <p14:tracePt t="21829" x="2743200" y="4618038"/>
          <p14:tracePt t="21845" x="3268663" y="4518025"/>
          <p14:tracePt t="21862" x="3551238" y="4441825"/>
          <p14:tracePt t="21879" x="3763963" y="4381500"/>
          <p14:tracePt t="21895" x="3894138" y="4335463"/>
          <p14:tracePt t="21912" x="3970338" y="4297363"/>
          <p14:tracePt t="21929" x="3992563" y="4289425"/>
          <p14:tracePt t="22966" x="4106863" y="4275138"/>
          <p14:tracePt t="22974" x="4359275" y="4198938"/>
          <p14:tracePt t="22982" x="4618038" y="4144963"/>
          <p14:tracePt t="22996" x="4762500" y="4144963"/>
          <p14:tracePt t="23013" x="4937125" y="4144963"/>
          <p14:tracePt t="23029" x="5219700" y="4144963"/>
          <p14:tracePt t="23046" x="5394325" y="4144963"/>
          <p14:tracePt t="23063" x="5516563" y="4144963"/>
          <p14:tracePt t="23079" x="5600700" y="4152900"/>
          <p14:tracePt t="23096" x="5616575" y="4152900"/>
          <p14:tracePt t="23113" x="5638800" y="4152900"/>
          <p14:tracePt t="23129" x="5646738" y="4152900"/>
          <p14:tracePt t="23366" x="5646738" y="4144963"/>
          <p14:tracePt t="23374" x="5646738" y="4114800"/>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solidFill>
                  <a:srgbClr val="FF0000"/>
                </a:solidFill>
              </a:rPr>
              <a:t>Chapter 5: Normal Probability Distributions                </a:t>
            </a:r>
            <a:r>
              <a:rPr lang="ar-EG" dirty="0">
                <a:solidFill>
                  <a:srgbClr val="FF0000"/>
                </a:solidFill>
              </a:rPr>
              <a:t>الفصل الخامس: </a:t>
            </a:r>
            <a:r>
              <a:rPr lang="ar-EG" dirty="0" smtClean="0">
                <a:solidFill>
                  <a:srgbClr val="FF0000"/>
                </a:solidFill>
              </a:rPr>
              <a:t>التوزيع الاحتمالي الطبيعي</a:t>
            </a:r>
            <a:endParaRPr lang="en-US" dirty="0" smtClean="0">
              <a:solidFill>
                <a:srgbClr val="FF0000"/>
              </a:solidFill>
            </a:endParaRPr>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3348533310"/>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8212"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95691"/>
    </mc:Choice>
    <mc:Fallback xmlns="">
      <p:transition spd="slow" advTm="95691"/>
    </mc:Fallback>
  </mc:AlternateContent>
  <p:timing>
    <p:tnLst>
      <p:par>
        <p:cTn id="1" dur="indefinite" restart="never" nodeType="tmRoot"/>
      </p:par>
    </p:tnLst>
  </p:timing>
  <p:extLst mod="1">
    <p:ext uri="{3A86A75C-4F4B-4683-9AE1-C65F6400EC91}">
      <p14:laserTraceLst xmlns:p14="http://schemas.microsoft.com/office/powerpoint/2010/main">
        <p14:tracePtLst>
          <p14:tracePt t="80618" x="663575" y="5287963"/>
          <p14:tracePt t="80658" x="663575" y="5280025"/>
          <p14:tracePt t="80666" x="669925" y="5280025"/>
          <p14:tracePt t="80674" x="715963" y="5280025"/>
          <p14:tracePt t="80682" x="784225" y="5273675"/>
          <p14:tracePt t="80692" x="968375" y="5219700"/>
          <p14:tracePt t="80709" x="1279525" y="5165725"/>
          <p14:tracePt t="80726" x="1654175" y="5067300"/>
          <p14:tracePt t="80743" x="2301875" y="4838700"/>
          <p14:tracePt t="80759" x="2955925" y="4602163"/>
          <p14:tracePt t="80776" x="3527425" y="4335463"/>
          <p14:tracePt t="80793" x="4084638" y="4098925"/>
          <p14:tracePt t="80809" x="4556125" y="3908425"/>
          <p14:tracePt t="80826" x="5021263" y="3695700"/>
          <p14:tracePt t="80843" x="5143500" y="3649663"/>
          <p14:tracePt t="80876" x="5151438" y="3641725"/>
          <p14:tracePt t="82355" x="5151438" y="3627438"/>
          <p14:tracePt t="82363" x="5235575" y="3559175"/>
          <p14:tracePt t="82377" x="5303838" y="3513138"/>
          <p14:tracePt t="82394" x="5464175" y="3467100"/>
          <p14:tracePt t="82410" x="5707063" y="3382963"/>
          <p14:tracePt t="82427" x="5913438" y="3330575"/>
          <p14:tracePt t="82444" x="6164263" y="3254375"/>
          <p14:tracePt t="82460" x="6340475" y="3208338"/>
          <p14:tracePt t="82477" x="6492875" y="3170238"/>
          <p14:tracePt t="82494" x="6607175" y="3124200"/>
          <p14:tracePt t="82511" x="6743700" y="3108325"/>
          <p14:tracePt t="82527" x="6904038" y="3086100"/>
          <p14:tracePt t="82544" x="7056438" y="3070225"/>
          <p14:tracePt t="82560" x="7162800" y="3048000"/>
          <p14:tracePt t="82577" x="7239000" y="3040063"/>
          <p14:tracePt t="82594" x="7307263" y="3009900"/>
          <p14:tracePt t="82611" x="7315200" y="300990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Normal Probability Distribution</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66828" y="1680474"/>
            <a:ext cx="6054950" cy="3218904"/>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5.1 Introduction to Normal Distributions and </a:t>
            </a: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Standard Normal </a:t>
            </a:r>
            <a:r>
              <a:rPr lang="en-US" dirty="0" smtClean="0">
                <a:latin typeface="Times New Roman" panose="02020603050405020304" pitchFamily="18" charset="0"/>
                <a:cs typeface="Times New Roman" panose="02020603050405020304" pitchFamily="18" charset="0"/>
              </a:rPr>
              <a:t>Distribution</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5.2 Normal Distributions: Finding </a:t>
            </a:r>
            <a:r>
              <a:rPr lang="en-US" dirty="0" smtClean="0">
                <a:latin typeface="Times New Roman" panose="02020603050405020304" pitchFamily="18" charset="0"/>
                <a:cs typeface="Times New Roman" panose="02020603050405020304" pitchFamily="18" charset="0"/>
              </a:rPr>
              <a:t>Probabilities</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5.3 Normal Distributions: Finding </a:t>
            </a:r>
            <a:r>
              <a:rPr lang="en-US" dirty="0" smtClean="0">
                <a:latin typeface="Times New Roman" panose="02020603050405020304" pitchFamily="18" charset="0"/>
                <a:cs typeface="Times New Roman" panose="02020603050405020304" pitchFamily="18" charset="0"/>
              </a:rPr>
              <a:t>Values</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5.4 Sampling Distributions and the Central </a:t>
            </a:r>
            <a:r>
              <a:rPr lang="en-US" dirty="0" smtClean="0">
                <a:latin typeface="Times New Roman" panose="02020603050405020304" pitchFamily="18" charset="0"/>
                <a:cs typeface="Times New Roman" panose="02020603050405020304" pitchFamily="18" charset="0"/>
              </a:rPr>
              <a:t>Limit Theorem</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5.5 Normal Approximations to Binomial </a:t>
            </a:r>
            <a:r>
              <a:rPr lang="en-US" dirty="0" smtClean="0">
                <a:latin typeface="Times New Roman" panose="02020603050405020304" pitchFamily="18" charset="0"/>
                <a:cs typeface="Times New Roman" panose="02020603050405020304" pitchFamily="18" charset="0"/>
              </a:rPr>
              <a:t>Distributions</a:t>
            </a:r>
            <a:endParaRPr lang="en-US"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519461" y="1997264"/>
            <a:ext cx="4690406" cy="2585323"/>
          </a:xfrm>
          <a:prstGeom prst="rect">
            <a:avLst/>
          </a:prstGeom>
          <a:noFill/>
        </p:spPr>
        <p:txBody>
          <a:bodyPr wrap="square" rtlCol="0">
            <a:spAutoFit/>
          </a:bodyPr>
          <a:lstStyle/>
          <a:p>
            <a:pPr algn="r"/>
            <a:r>
              <a:rPr lang="ar-EG" dirty="0">
                <a:latin typeface="Times New Roman" panose="02020603050405020304" pitchFamily="18" charset="0"/>
                <a:cs typeface="Times New Roman" panose="02020603050405020304" pitchFamily="18" charset="0"/>
              </a:rPr>
              <a:t>5.1 مقدمة إلى </a:t>
            </a:r>
            <a:r>
              <a:rPr lang="ar-EG" dirty="0" smtClean="0">
                <a:latin typeface="Times New Roman" panose="02020603050405020304" pitchFamily="18" charset="0"/>
                <a:cs typeface="Times New Roman" panose="02020603050405020304" pitchFamily="18" charset="0"/>
              </a:rPr>
              <a:t>التوزيع الطبيعي </a:t>
            </a:r>
            <a:r>
              <a:rPr lang="ar-EG" dirty="0">
                <a:latin typeface="Times New Roman" panose="02020603050405020304" pitchFamily="18" charset="0"/>
                <a:cs typeface="Times New Roman" panose="02020603050405020304" pitchFamily="18" charset="0"/>
              </a:rPr>
              <a:t>والتوزيع الطبيعي القياسي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5.2 التوزيعات الطبيعية: إيجاد الاحتمالات</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5.3 التوزيعات الطبيعية: إيجاد القيم</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5.4 توزيعات العينات ونظرية الحد المركزي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5.5 التقريبات العادية </a:t>
            </a:r>
            <a:r>
              <a:rPr lang="ar-EG" dirty="0" smtClean="0">
                <a:latin typeface="Times New Roman" panose="02020603050405020304" pitchFamily="18" charset="0"/>
                <a:cs typeface="Times New Roman" panose="02020603050405020304" pitchFamily="18" charset="0"/>
              </a:rPr>
              <a:t>للتوزيع ذي </a:t>
            </a:r>
            <a:r>
              <a:rPr lang="ar-EG" dirty="0">
                <a:latin typeface="Times New Roman" panose="02020603050405020304" pitchFamily="18" charset="0"/>
                <a:cs typeface="Times New Roman" panose="02020603050405020304" pitchFamily="18" charset="0"/>
              </a:rPr>
              <a:t>الحدين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1007"/>
    </mc:Choice>
    <mc:Fallback xmlns="">
      <p:transition advTm="51007"/>
    </mc:Fallback>
  </mc:AlternateContent>
  <p:timing>
    <p:tnLst>
      <p:par>
        <p:cTn id="1" dur="indefinite" restart="never" nodeType="tmRoot"/>
      </p:par>
    </p:tnLst>
  </p:timing>
  <p:extLst mod="1">
    <p:ext uri="{3A86A75C-4F4B-4683-9AE1-C65F6400EC91}">
      <p14:laserTraceLst xmlns:p14="http://schemas.microsoft.com/office/powerpoint/2010/main">
        <p14:tracePtLst>
          <p14:tracePt t="11351" x="7315200" y="3001963"/>
          <p14:tracePt t="11360" x="7246938" y="2879725"/>
          <p14:tracePt t="11367" x="7154863" y="2682875"/>
          <p14:tracePt t="11377" x="7132638" y="2582863"/>
          <p14:tracePt t="11394" x="7108825" y="2530475"/>
          <p14:tracePt t="11411" x="7108825" y="2514600"/>
          <p14:tracePt t="11427" x="7032625" y="2430463"/>
          <p14:tracePt t="11444" x="6819900" y="2217738"/>
          <p14:tracePt t="11461" x="6591300" y="2073275"/>
          <p14:tracePt t="11478" x="6362700" y="1935163"/>
          <p14:tracePt t="11494" x="6316663" y="1912938"/>
          <p14:tracePt t="11511" x="6278563" y="1912938"/>
          <p14:tracePt t="11527" x="6240463" y="1905000"/>
          <p14:tracePt t="11544" x="6194425" y="1897063"/>
          <p14:tracePt t="11561" x="6156325" y="1882775"/>
          <p14:tracePt t="11577" x="6134100" y="1882775"/>
          <p14:tracePt t="11594" x="6011863" y="1927225"/>
          <p14:tracePt t="11611" x="5927725" y="2003425"/>
          <p14:tracePt t="11627" x="5897563" y="2095500"/>
          <p14:tracePt t="11644" x="5851525" y="2193925"/>
          <p14:tracePt t="11661" x="5821363" y="2201863"/>
          <p14:tracePt t="11678" x="5791200" y="2201863"/>
          <p14:tracePt t="11694" x="5783263" y="2201863"/>
          <p14:tracePt t="11727" x="5775325" y="2201863"/>
          <p14:tracePt t="12367" x="5813425" y="2201863"/>
          <p14:tracePt t="12375" x="5851525" y="2225675"/>
          <p14:tracePt t="12383" x="5905500" y="2232025"/>
          <p14:tracePt t="12394" x="5959475" y="2255838"/>
          <p14:tracePt t="12411" x="6065838" y="2255838"/>
          <p14:tracePt t="12428" x="6256338" y="2255838"/>
          <p14:tracePt t="12444" x="6400800" y="2255838"/>
          <p14:tracePt t="12461" x="6438900" y="2255838"/>
          <p14:tracePt t="12478" x="6469063" y="2255838"/>
          <p14:tracePt t="12494" x="6523038" y="2255838"/>
          <p14:tracePt t="12551" x="6537325" y="2255838"/>
          <p14:tracePt t="12559" x="6545263" y="2255838"/>
          <p14:tracePt t="12567" x="6561138" y="2255838"/>
          <p14:tracePt t="12578" x="6599238" y="2255838"/>
          <p14:tracePt t="12594" x="6759575" y="2255838"/>
          <p14:tracePt t="12611" x="6980238" y="2255838"/>
          <p14:tracePt t="12628" x="7277100" y="2255838"/>
          <p14:tracePt t="12644" x="7627938" y="2255838"/>
          <p14:tracePt t="12662" x="7962900" y="2255838"/>
          <p14:tracePt t="12678" x="8229600" y="2255838"/>
          <p14:tracePt t="12694" x="8442325" y="2255838"/>
          <p14:tracePt t="12711" x="8458200" y="2255838"/>
          <p14:tracePt t="13231" x="8474075" y="2255838"/>
          <p14:tracePt t="13239" x="8496300" y="2255838"/>
          <p14:tracePt t="13247" x="8512175" y="2255838"/>
          <p14:tracePt t="13262" x="8542338" y="2255838"/>
          <p14:tracePt t="13278" x="8588375" y="2263775"/>
          <p14:tracePt t="13295" x="8899525" y="2270125"/>
          <p14:tracePt t="13311" x="9151938" y="2270125"/>
          <p14:tracePt t="13328" x="9394825" y="2270125"/>
          <p14:tracePt t="13345" x="9731375" y="2270125"/>
          <p14:tracePt t="13361" x="10020300" y="2270125"/>
          <p14:tracePt t="13378" x="10256838" y="2270125"/>
          <p14:tracePt t="13395" x="10461625" y="2270125"/>
          <p14:tracePt t="13411" x="10575925" y="2270125"/>
          <p14:tracePt t="13428" x="10607675" y="2270125"/>
          <p14:tracePt t="14223" x="10575925" y="2270125"/>
          <p14:tracePt t="14231" x="10537825" y="2270125"/>
          <p14:tracePt t="14239" x="10455275" y="2308225"/>
          <p14:tracePt t="14247" x="10363200" y="2324100"/>
          <p14:tracePt t="14262" x="10210800" y="2378075"/>
          <p14:tracePt t="14278" x="9334500" y="2552700"/>
          <p14:tracePt t="14295" x="8572500" y="2636838"/>
          <p14:tracePt t="14312" x="7788275" y="2759075"/>
          <p14:tracePt t="14328" x="7048500" y="2759075"/>
          <p14:tracePt t="14345" x="6286500" y="2759075"/>
          <p14:tracePt t="14362" x="5646738" y="2759075"/>
          <p14:tracePt t="14378" x="5067300" y="2759075"/>
          <p14:tracePt t="14395" x="4625975" y="2759075"/>
          <p14:tracePt t="14412" x="4313238" y="2759075"/>
          <p14:tracePt t="14429" x="4114800" y="2765425"/>
          <p14:tracePt t="14445" x="4000500" y="2765425"/>
          <p14:tracePt t="14462" x="3970338" y="2765425"/>
          <p14:tracePt t="14478" x="3916363" y="2765425"/>
          <p14:tracePt t="14495" x="3856038" y="2803525"/>
          <p14:tracePt t="14512" x="3779838" y="2827338"/>
          <p14:tracePt t="14528" x="3733800" y="2849563"/>
          <p14:tracePt t="14545" x="3673475" y="2873375"/>
          <p14:tracePt t="14562" x="3597275" y="2903538"/>
          <p14:tracePt t="14578" x="3505200" y="2917825"/>
          <p14:tracePt t="14595" x="3451225" y="2933700"/>
          <p14:tracePt t="14612" x="3436938" y="2933700"/>
          <p14:tracePt t="14983" x="3421063" y="2933700"/>
          <p14:tracePt t="14991" x="3406775" y="2933700"/>
          <p14:tracePt t="14998" x="3382963" y="2941638"/>
          <p14:tracePt t="15012" x="3336925" y="2979738"/>
          <p14:tracePt t="15029" x="3238500" y="3070225"/>
          <p14:tracePt t="15046" x="3025775" y="3162300"/>
          <p14:tracePt t="15062" x="2949575" y="3184525"/>
          <p14:tracePt t="15079" x="2713038" y="3230563"/>
          <p14:tracePt t="15095" x="2590800" y="3230563"/>
          <p14:tracePt t="15112" x="2544763" y="3230563"/>
          <p14:tracePt t="15129" x="2536825" y="3230563"/>
          <p14:tracePt t="15231" x="2522538" y="3238500"/>
          <p14:tracePt t="15239" x="2506663" y="3260725"/>
          <p14:tracePt t="15247" x="2476500" y="3292475"/>
          <p14:tracePt t="15262" x="2430463" y="3306763"/>
          <p14:tracePt t="15279" x="2354263" y="3322638"/>
          <p14:tracePt t="15295" x="2346325" y="3322638"/>
          <p14:tracePt t="15799" x="2346325" y="3314700"/>
          <p14:tracePt t="15807" x="2354263" y="3298825"/>
          <p14:tracePt t="15815" x="2362200" y="3292475"/>
          <p14:tracePt t="15831" x="2362200" y="3276600"/>
          <p14:tracePt t="15846" x="2370138" y="3268663"/>
          <p14:tracePt t="15862" x="2400300" y="3230563"/>
          <p14:tracePt t="15879" x="2408238" y="3222625"/>
          <p14:tracePt t="15903" x="2416175" y="3208338"/>
          <p14:tracePt t="15912" x="2422525" y="3200400"/>
          <p14:tracePt t="15929" x="2422525" y="3192463"/>
          <p14:tracePt t="15951" x="2422525" y="3184525"/>
          <p14:tracePt t="15962" x="2430463" y="3170238"/>
          <p14:tracePt t="15983" x="2430463" y="3162300"/>
          <p14:tracePt t="17815" x="2438400" y="3162300"/>
          <p14:tracePt t="17823" x="2460625" y="3162300"/>
          <p14:tracePt t="17831" x="2492375" y="3162300"/>
          <p14:tracePt t="17846" x="2582863" y="3132138"/>
          <p14:tracePt t="17863" x="2720975" y="3116263"/>
          <p14:tracePt t="17880" x="2887663" y="3094038"/>
          <p14:tracePt t="17896" x="3032125" y="3078163"/>
          <p14:tracePt t="17913" x="3124200" y="3055938"/>
          <p14:tracePt t="17930" x="3162300" y="3048000"/>
          <p14:tracePt t="17999" x="3184525" y="3048000"/>
          <p14:tracePt t="18007" x="3216275" y="3048000"/>
          <p14:tracePt t="18015" x="3254375" y="3048000"/>
          <p14:tracePt t="18030" x="3298825" y="3048000"/>
          <p14:tracePt t="18046" x="3581400" y="3048000"/>
          <p14:tracePt t="18063" x="3771900" y="3048000"/>
          <p14:tracePt t="18080" x="3946525" y="3048000"/>
          <p14:tracePt t="18096" x="4106863" y="3040063"/>
          <p14:tracePt t="18113" x="4213225" y="3017838"/>
          <p14:tracePt t="18130" x="4229100" y="3009900"/>
          <p14:tracePt t="18207" x="4237038" y="3009900"/>
          <p14:tracePt t="18215" x="4251325" y="3009900"/>
          <p14:tracePt t="18223" x="4305300" y="3009900"/>
          <p14:tracePt t="18231" x="4365625" y="3001963"/>
          <p14:tracePt t="18246" x="4541838" y="2971800"/>
          <p14:tracePt t="18263" x="4716463" y="2949575"/>
          <p14:tracePt t="18280" x="4868863" y="2925763"/>
          <p14:tracePt t="18297" x="5006975" y="2911475"/>
          <p14:tracePt t="18313" x="5097463" y="2911475"/>
          <p14:tracePt t="18330" x="5135563" y="2911475"/>
          <p14:tracePt t="18347" x="5159375" y="2911475"/>
          <p14:tracePt t="18439" x="5159375" y="2903538"/>
          <p14:tracePt t="18447" x="5173663" y="2903538"/>
          <p14:tracePt t="18455" x="5189538" y="2903538"/>
          <p14:tracePt t="18463" x="5203825" y="2895600"/>
          <p14:tracePt t="18487" x="5211763" y="2887663"/>
          <p14:tracePt t="18497" x="5227638" y="2873375"/>
          <p14:tracePt t="18513" x="5257800" y="2841625"/>
          <p14:tracePt t="18530" x="5265738" y="2841625"/>
          <p14:tracePt t="18663" x="5273675" y="2841625"/>
          <p14:tracePt t="18671" x="5287963" y="2841625"/>
          <p14:tracePt t="18680" x="5318125" y="2841625"/>
          <p14:tracePt t="18697" x="5364163" y="2841625"/>
          <p14:tracePt t="18713" x="5394325" y="2849563"/>
          <p14:tracePt t="18730" x="5394325" y="2857500"/>
          <p14:tracePt t="18747" x="5394325" y="2865438"/>
          <p14:tracePt t="18763" x="5418138" y="2933700"/>
          <p14:tracePt t="18780" x="5418138" y="2963863"/>
          <p14:tracePt t="18797" x="5341938" y="2994025"/>
          <p14:tracePt t="18814" x="5189538" y="2994025"/>
          <p14:tracePt t="18830" x="5045075" y="2971800"/>
          <p14:tracePt t="18847" x="4930775" y="2911475"/>
          <p14:tracePt t="18863" x="4846638" y="2857500"/>
          <p14:tracePt t="18880" x="4838700" y="2811463"/>
          <p14:tracePt t="18897" x="4854575" y="2720975"/>
          <p14:tracePt t="18913" x="4906963" y="2644775"/>
          <p14:tracePt t="18930" x="5006975" y="2582863"/>
          <p14:tracePt t="18947" x="5151438" y="2530475"/>
          <p14:tracePt t="18964" x="5249863" y="2522538"/>
          <p14:tracePt t="18980" x="5364163" y="2522538"/>
          <p14:tracePt t="18997" x="5440363" y="2522538"/>
          <p14:tracePt t="19014" x="5508625" y="2536825"/>
          <p14:tracePt t="19030" x="5707063" y="2689225"/>
          <p14:tracePt t="19047" x="5867400" y="2819400"/>
          <p14:tracePt t="19064" x="5927725" y="2879725"/>
          <p14:tracePt t="19080" x="5973763" y="2925763"/>
          <p14:tracePt t="19097" x="5989638" y="2933700"/>
          <p14:tracePt t="19167" x="6003925" y="2933700"/>
          <p14:tracePt t="19175" x="6035675" y="2887663"/>
          <p14:tracePt t="19182" x="6073775" y="2849563"/>
          <p14:tracePt t="19197" x="6103938" y="2835275"/>
          <p14:tracePt t="19214" x="6172200" y="2789238"/>
          <p14:tracePt t="19230" x="6308725" y="2765425"/>
          <p14:tracePt t="19247" x="6416675" y="2765425"/>
          <p14:tracePt t="19264" x="6537325" y="2765425"/>
          <p14:tracePt t="19280" x="6697663" y="2841625"/>
          <p14:tracePt t="19297" x="6842125" y="2917825"/>
          <p14:tracePt t="19314" x="7002463" y="2987675"/>
          <p14:tracePt t="19330" x="7064375" y="3001963"/>
          <p14:tracePt t="19347" x="7094538" y="3009900"/>
          <p14:tracePt t="19364" x="7178675" y="3009900"/>
          <p14:tracePt t="19380" x="7208838" y="3009900"/>
          <p14:tracePt t="19383" x="7223125" y="3009900"/>
          <p14:tracePt t="19397" x="7231063" y="3009900"/>
          <p14:tracePt t="19414" x="7261225" y="2987675"/>
          <p14:tracePt t="19430" x="7299325" y="2955925"/>
          <p14:tracePt t="19447" x="7315200" y="2949575"/>
          <p14:tracePt t="19464" x="7323138" y="2949575"/>
          <p14:tracePt t="19831" x="7299325" y="2941638"/>
          <p14:tracePt t="19839" x="7246938" y="2933700"/>
          <p14:tracePt t="19847" x="7208838" y="2933700"/>
          <p14:tracePt t="19864" x="7026275" y="2941638"/>
          <p14:tracePt t="19880" x="6759575" y="3009900"/>
          <p14:tracePt t="19897" x="6340475" y="3086100"/>
          <p14:tracePt t="19914" x="5799138" y="3178175"/>
          <p14:tracePt t="19930" x="5113338" y="3260725"/>
          <p14:tracePt t="19947" x="4351338" y="3368675"/>
          <p14:tracePt t="19964" x="3711575" y="3467100"/>
          <p14:tracePt t="19980" x="3268663" y="3535363"/>
          <p14:tracePt t="19998" x="3055938" y="3573463"/>
          <p14:tracePt t="20014" x="2971800" y="3573463"/>
          <p14:tracePt t="20030" x="2941638" y="3573463"/>
          <p14:tracePt t="20047" x="2933700" y="3573463"/>
          <p14:tracePt t="20064" x="2925763" y="3573463"/>
          <p14:tracePt t="20080" x="2873375" y="3611563"/>
          <p14:tracePt t="20097" x="2797175" y="3649663"/>
          <p14:tracePt t="20114" x="2720975" y="3703638"/>
          <p14:tracePt t="20131" x="2574925" y="3771900"/>
          <p14:tracePt t="20147" x="2422525" y="3817938"/>
          <p14:tracePt t="20164" x="2263775" y="3856038"/>
          <p14:tracePt t="20181" x="2141538" y="3886200"/>
          <p14:tracePt t="20197" x="2041525" y="3886200"/>
          <p14:tracePt t="20214" x="2035175" y="3886200"/>
          <p14:tracePt t="20271" x="2035175" y="3878263"/>
          <p14:tracePt t="20279" x="2041525" y="3870325"/>
          <p14:tracePt t="20287" x="2041525" y="3856038"/>
          <p14:tracePt t="20297" x="2041525" y="3848100"/>
          <p14:tracePt t="20314" x="2041525" y="3810000"/>
          <p14:tracePt t="20331" x="2041525" y="3787775"/>
          <p14:tracePt t="20364" x="2041525" y="3779838"/>
          <p14:tracePt t="20381" x="2041525" y="3763963"/>
          <p14:tracePt t="20384" x="2041525" y="3756025"/>
          <p14:tracePt t="20399" x="2041525" y="3749675"/>
          <p14:tracePt t="20414" x="2035175" y="3749675"/>
          <p14:tracePt t="20431" x="2027238" y="3749675"/>
          <p14:tracePt t="20783" x="2011363" y="3733800"/>
          <p14:tracePt t="20791" x="1989138" y="3733800"/>
          <p14:tracePt t="20807" x="1981200" y="3733800"/>
          <p14:tracePt t="20815" x="1973263" y="3733800"/>
          <p14:tracePt t="20831" x="1965325" y="3733800"/>
          <p14:tracePt t="20855" x="1981200" y="3733800"/>
          <p14:tracePt t="20864" x="1989138" y="3733800"/>
          <p14:tracePt t="20881" x="2049463" y="3733800"/>
          <p14:tracePt t="20897" x="2117725" y="3733800"/>
          <p14:tracePt t="20914" x="2171700" y="3733800"/>
          <p14:tracePt t="20931" x="2179638" y="3733800"/>
          <p14:tracePt t="20964" x="2193925" y="3725863"/>
          <p14:tracePt t="20981" x="2201863" y="3717925"/>
          <p14:tracePt t="21031" x="2209800" y="3711575"/>
          <p14:tracePt t="21055" x="2217738" y="3703638"/>
          <p14:tracePt t="21863" x="2239963" y="3703638"/>
          <p14:tracePt t="21871" x="2316163" y="3711575"/>
          <p14:tracePt t="21881" x="2370138" y="3725863"/>
          <p14:tracePt t="21898" x="2522538" y="3763963"/>
          <p14:tracePt t="21914" x="2873375" y="3771900"/>
          <p14:tracePt t="21931" x="3170238" y="3771900"/>
          <p14:tracePt t="21948" x="3368675" y="3771900"/>
          <p14:tracePt t="21965" x="3581400" y="3756025"/>
          <p14:tracePt t="21982" x="3756025" y="3733800"/>
          <p14:tracePt t="21998" x="3787775" y="3725863"/>
          <p14:tracePt t="22015" x="3863975" y="3711575"/>
          <p14:tracePt t="22031" x="3902075" y="3711575"/>
          <p14:tracePt t="22048" x="3908425" y="3711575"/>
          <p14:tracePt t="22065" x="3924300" y="3711575"/>
          <p14:tracePt t="22081" x="3940175" y="3711575"/>
          <p14:tracePt t="22098" x="3962400" y="3711575"/>
          <p14:tracePt t="22115" x="4038600" y="3695700"/>
          <p14:tracePt t="22131" x="4152900" y="3665538"/>
          <p14:tracePt t="22148" x="4313238" y="3611563"/>
          <p14:tracePt t="22165" x="4518025" y="3573463"/>
          <p14:tracePt t="22182" x="4778375" y="3505200"/>
          <p14:tracePt t="22198" x="4892675" y="3475038"/>
          <p14:tracePt t="22215" x="4922838" y="3467100"/>
          <p14:tracePt t="22287" x="4945063" y="3467100"/>
          <p14:tracePt t="22295" x="4960938" y="3467100"/>
          <p14:tracePt t="22303" x="4991100" y="3482975"/>
          <p14:tracePt t="22315" x="5067300" y="3551238"/>
          <p14:tracePt t="22331" x="5326063" y="3749675"/>
          <p14:tracePt t="22348" x="5448300" y="3817938"/>
          <p14:tracePt t="22365" x="5630863" y="3886200"/>
          <p14:tracePt t="22382" x="5799138" y="3902075"/>
          <p14:tracePt t="22431" x="5807075" y="3894138"/>
          <p14:tracePt t="22439" x="5783263" y="3832225"/>
          <p14:tracePt t="22452" x="5753100" y="3802063"/>
          <p14:tracePt t="22464" x="5715000" y="3725863"/>
          <p14:tracePt t="22481" x="5692775" y="3695700"/>
          <p14:tracePt t="22498" x="5692775" y="3679825"/>
          <p14:tracePt t="22534" x="5684838" y="3679825"/>
          <p14:tracePt t="22548" x="5676900" y="3679825"/>
          <p14:tracePt t="22564" x="5661025" y="3679825"/>
          <p14:tracePt t="22581" x="5630863" y="3763963"/>
          <p14:tracePt t="22598" x="5630863" y="3779838"/>
          <p14:tracePt t="22614" x="5622925" y="3779838"/>
          <p14:tracePt t="23111" x="5616575" y="3779838"/>
          <p14:tracePt t="23119" x="5570538" y="3771900"/>
          <p14:tracePt t="23132" x="5516563" y="3771900"/>
          <p14:tracePt t="23148" x="5380038" y="3794125"/>
          <p14:tracePt t="23165" x="5249863" y="3794125"/>
          <p14:tracePt t="23182" x="5067300" y="3794125"/>
          <p14:tracePt t="23198" x="4876800" y="3794125"/>
          <p14:tracePt t="23215" x="4792663" y="3794125"/>
          <p14:tracePt t="23232" x="4770438" y="3794125"/>
          <p14:tracePt t="23343" x="4770438" y="3787775"/>
          <p14:tracePt t="23359" x="4770438" y="3779838"/>
          <p14:tracePt t="23407" x="4770438" y="3756025"/>
          <p14:tracePt t="23599" x="4740275" y="3749675"/>
          <p14:tracePt t="23607" x="4724400" y="3749675"/>
          <p14:tracePt t="23615" x="4716463" y="3741738"/>
          <p14:tracePt t="23632" x="4708525" y="3695700"/>
          <p14:tracePt t="23648" x="4708525" y="3497263"/>
          <p14:tracePt t="23665" x="4716463" y="3382963"/>
          <p14:tracePt t="23682" x="4808538" y="3200400"/>
          <p14:tracePt t="23698" x="4937125" y="3040063"/>
          <p14:tracePt t="23715" x="5089525" y="2925763"/>
          <p14:tracePt t="23732" x="5265738" y="2857500"/>
          <p14:tracePt t="23749" x="5426075" y="2841625"/>
          <p14:tracePt t="23766" x="5616575" y="2857500"/>
          <p14:tracePt t="23782" x="5676900" y="2879725"/>
          <p14:tracePt t="23798" x="6003925" y="3025775"/>
          <p14:tracePt t="23815" x="6316663" y="3246438"/>
          <p14:tracePt t="23832" x="6416675" y="3306763"/>
          <p14:tracePt t="23849" x="6575425" y="3482975"/>
          <p14:tracePt t="23865" x="6621463" y="3543300"/>
          <p14:tracePt t="23882" x="6629400" y="3597275"/>
          <p14:tracePt t="23899" x="6629400" y="3741738"/>
          <p14:tracePt t="23915" x="6575425" y="3856038"/>
          <p14:tracePt t="23932" x="6384925" y="3984625"/>
          <p14:tracePt t="23949" x="5997575" y="4092575"/>
          <p14:tracePt t="23966" x="5470525" y="4144963"/>
          <p14:tracePt t="23982" x="5326063" y="4144963"/>
          <p14:tracePt t="23999" x="4906963" y="4054475"/>
          <p14:tracePt t="24015" x="4754563" y="3954463"/>
          <p14:tracePt t="24032" x="4686300" y="3870325"/>
          <p14:tracePt t="24049" x="4678363" y="3810000"/>
          <p14:tracePt t="24065" x="4694238" y="3665538"/>
          <p14:tracePt t="24082" x="4792663" y="3543300"/>
          <p14:tracePt t="24099" x="4968875" y="3429000"/>
          <p14:tracePt t="24115" x="5165725" y="3336925"/>
          <p14:tracePt t="24132" x="5303838" y="3298825"/>
          <p14:tracePt t="24149" x="5418138" y="3298825"/>
          <p14:tracePt t="24166" x="5470525" y="3298825"/>
          <p14:tracePt t="24182" x="5478463" y="3306763"/>
          <p14:tracePt t="24199" x="5540375" y="3513138"/>
          <p14:tracePt t="24215" x="5562600" y="3673475"/>
          <p14:tracePt t="24232" x="5516563" y="3794125"/>
          <p14:tracePt t="24249" x="5418138" y="3886200"/>
          <p14:tracePt t="24265" x="5341938" y="3902075"/>
          <p14:tracePt t="24282" x="5249863" y="3902075"/>
          <p14:tracePt t="24299" x="5159375" y="3856038"/>
          <p14:tracePt t="24315" x="4999038" y="3725863"/>
          <p14:tracePt t="24332" x="4906963" y="3635375"/>
          <p14:tracePt t="24349" x="4906963" y="3597275"/>
          <p14:tracePt t="24366" x="4930775" y="3459163"/>
          <p14:tracePt t="24382" x="4983163" y="3429000"/>
          <p14:tracePt t="24399" x="5067300" y="3421063"/>
          <p14:tracePt t="24415" x="5089525" y="3421063"/>
          <p14:tracePt t="24432" x="5105400" y="3429000"/>
          <p14:tracePt t="24449" x="5113338" y="3436938"/>
          <p14:tracePt t="24465" x="5127625" y="3527425"/>
          <p14:tracePt t="24482" x="5143500" y="3695700"/>
          <p14:tracePt t="24499" x="5135563" y="3756025"/>
          <p14:tracePt t="24515" x="5083175" y="3802063"/>
          <p14:tracePt t="24532" x="5013325" y="3817938"/>
          <p14:tracePt t="24549" x="4983163" y="3810000"/>
          <p14:tracePt t="24566" x="4937125" y="3794125"/>
          <p14:tracePt t="24582" x="4899025" y="3733800"/>
          <p14:tracePt t="24599" x="4899025" y="3679825"/>
          <p14:tracePt t="24615" x="4899025" y="3635375"/>
          <p14:tracePt t="24632" x="4953000" y="3589338"/>
          <p14:tracePt t="24649" x="5029200" y="3565525"/>
          <p14:tracePt t="24666" x="5113338" y="3565525"/>
          <p14:tracePt t="24682" x="5173663" y="3565525"/>
          <p14:tracePt t="24699" x="5203825" y="3581400"/>
          <p14:tracePt t="24716" x="5235575" y="3619500"/>
          <p14:tracePt t="24732" x="5303838" y="3717925"/>
          <p14:tracePt t="24749" x="5303838" y="3733800"/>
          <p14:tracePt t="24766" x="5303838" y="3741738"/>
          <p14:tracePt t="24782" x="5241925" y="3749675"/>
          <p14:tracePt t="24799" x="5159375" y="3711575"/>
          <p14:tracePt t="24816" x="5089525" y="3673475"/>
          <p14:tracePt t="24832" x="5045075" y="3627438"/>
          <p14:tracePt t="24849" x="5029200" y="3581400"/>
          <p14:tracePt t="24866" x="5029200" y="3527425"/>
          <p14:tracePt t="24882" x="5059363" y="3475038"/>
          <p14:tracePt t="24899" x="5165725" y="3467100"/>
          <p14:tracePt t="24916" x="5311775" y="3459163"/>
          <p14:tracePt t="24932" x="5432425" y="3459163"/>
          <p14:tracePt t="24949" x="5470525" y="3459163"/>
          <p14:tracePt t="24966" x="5486400" y="3459163"/>
          <p14:tracePt t="24982" x="5486400" y="3467100"/>
          <p14:tracePt t="24999" x="5508625" y="3527425"/>
          <p14:tracePt t="25016" x="5508625" y="3543300"/>
          <p14:tracePt t="25049" x="5508625" y="3559175"/>
          <p14:tracePt t="25119" x="5524500" y="3565525"/>
          <p14:tracePt t="25127" x="5554663" y="3573463"/>
          <p14:tracePt t="25135" x="5584825" y="3573463"/>
          <p14:tracePt t="25149" x="5661025" y="3573463"/>
          <p14:tracePt t="25166" x="5905500" y="3527425"/>
          <p14:tracePt t="25182" x="6049963" y="3513138"/>
          <p14:tracePt t="25199" x="6156325" y="3497263"/>
          <p14:tracePt t="25216" x="6180138" y="3489325"/>
          <p14:tracePt t="25591" x="6172200" y="3489325"/>
          <p14:tracePt t="25599" x="6111875" y="3505200"/>
          <p14:tracePt t="25607" x="5997575" y="3581400"/>
          <p14:tracePt t="25616" x="5821363" y="3665538"/>
          <p14:tracePt t="25633" x="5241925" y="3840163"/>
          <p14:tracePt t="25649" x="4602163" y="4016375"/>
          <p14:tracePt t="25666" x="3940175" y="4198938"/>
          <p14:tracePt t="25683" x="3230563" y="4343400"/>
          <p14:tracePt t="25699" x="2689225" y="4427538"/>
          <p14:tracePt t="25716" x="2332038" y="4479925"/>
          <p14:tracePt t="25733" x="2193925" y="4495800"/>
          <p14:tracePt t="25749" x="2171700" y="4495800"/>
          <p14:tracePt t="25766" x="2163763" y="4495800"/>
          <p14:tracePt t="25871" x="2163763" y="4511675"/>
          <p14:tracePt t="25879" x="2163763" y="4556125"/>
          <p14:tracePt t="25887" x="2163763" y="4579938"/>
          <p14:tracePt t="25899" x="2163763" y="4602163"/>
          <p14:tracePt t="25916" x="2149475" y="4664075"/>
          <p14:tracePt t="25918" x="2133600" y="4686300"/>
          <p14:tracePt t="25933" x="2117725" y="4694238"/>
          <p14:tracePt t="25950" x="2087563" y="4716463"/>
          <p14:tracePt t="25966" x="2079625" y="4694238"/>
          <p14:tracePt t="25983" x="2035175" y="4579938"/>
          <p14:tracePt t="26375" x="2019300" y="4572000"/>
          <p14:tracePt t="26383" x="2019300" y="4564063"/>
          <p14:tracePt t="26391" x="2019300" y="4556125"/>
          <p14:tracePt t="26407" x="2019300" y="4541838"/>
          <p14:tracePt t="26416" x="2011363" y="4525963"/>
          <p14:tracePt t="26433" x="2003425" y="4503738"/>
          <p14:tracePt t="26450" x="1997075" y="4479925"/>
          <p14:tracePt t="26466" x="1989138" y="4473575"/>
          <p14:tracePt t="48143" x="2073275" y="4525963"/>
          <p14:tracePt t="48150" x="2354263" y="4686300"/>
          <p14:tracePt t="48159" x="2659063" y="4822825"/>
          <p14:tracePt t="48174" x="3330575" y="5121275"/>
          <p14:tracePt t="48191" x="3779838" y="5380038"/>
          <p14:tracePt t="48207" x="4251325" y="5661025"/>
          <p14:tracePt t="48224" x="4800600" y="5973763"/>
          <p14:tracePt t="48241" x="5326063" y="6264275"/>
          <p14:tracePt t="48257" x="5707063" y="6477000"/>
          <p14:tracePt t="48274" x="5965825" y="6621463"/>
          <p14:tracePt t="48291" x="6042025" y="664527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to Normal Distribution</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27201" y="1684734"/>
            <a:ext cx="9864436" cy="4708981"/>
          </a:xfrm>
          <a:prstGeom prst="rect">
            <a:avLst/>
          </a:prstGeom>
        </p:spPr>
        <p:txBody>
          <a:bodyPr wrap="square">
            <a:spAutoFit/>
          </a:bodyPr>
          <a:lstStyle/>
          <a:p>
            <a:r>
              <a:rPr lang="en-US" sz="2000" b="1" dirty="0">
                <a:solidFill>
                  <a:schemeClr val="accent2"/>
                </a:solidFill>
              </a:rPr>
              <a:t>Continuous random variable</a:t>
            </a:r>
            <a:r>
              <a:rPr lang="en-US" sz="2000" dirty="0">
                <a:solidFill>
                  <a:schemeClr val="accent2"/>
                </a:solidFill>
              </a:rPr>
              <a:t> </a:t>
            </a:r>
          </a:p>
          <a:p>
            <a:r>
              <a:rPr lang="en-US" sz="2000" dirty="0">
                <a:solidFill>
                  <a:srgbClr val="3A1D00"/>
                </a:solidFill>
              </a:rPr>
              <a:t>Has an infinite number of </a:t>
            </a:r>
            <a:r>
              <a:rPr lang="en-US" sz="2000" dirty="0"/>
              <a:t>possible values that can be represented by an interval on the number line</a:t>
            </a:r>
            <a:r>
              <a:rPr lang="en-US" sz="2000" dirty="0" smtClean="0"/>
              <a:t>.</a:t>
            </a:r>
            <a:endParaRPr lang="ar-EG" sz="2000" dirty="0" smtClean="0"/>
          </a:p>
          <a:p>
            <a:pPr algn="r"/>
            <a:r>
              <a:rPr lang="ar-EG" sz="2000" b="1" dirty="0">
                <a:solidFill>
                  <a:schemeClr val="accent2"/>
                </a:solidFill>
              </a:rPr>
              <a:t>متغير عشوائي متصل </a:t>
            </a:r>
          </a:p>
          <a:p>
            <a:pPr algn="r"/>
            <a:r>
              <a:rPr lang="ar-EG" sz="2400" dirty="0"/>
              <a:t>لديه عدد لا نهائي من القيم الممكنة التي يمكن تمثيلها بفاصل على خط الأعداد.</a:t>
            </a:r>
            <a:endParaRPr lang="en-US" sz="2400" dirty="0"/>
          </a:p>
          <a:p>
            <a:endParaRPr lang="ar-EG" sz="2400" dirty="0" smtClean="0"/>
          </a:p>
          <a:p>
            <a:endParaRPr lang="en-US" sz="2400" dirty="0"/>
          </a:p>
          <a:p>
            <a:endParaRPr lang="en-US" sz="2400" dirty="0"/>
          </a:p>
          <a:p>
            <a:endParaRPr lang="en-US" sz="2400" dirty="0"/>
          </a:p>
          <a:p>
            <a:endParaRPr lang="en-US" sz="2400" b="1" dirty="0" smtClean="0">
              <a:solidFill>
                <a:schemeClr val="accent2"/>
              </a:solidFill>
            </a:endParaRPr>
          </a:p>
          <a:p>
            <a:r>
              <a:rPr lang="en-US" sz="2400" b="1" dirty="0" smtClean="0">
                <a:solidFill>
                  <a:schemeClr val="accent2"/>
                </a:solidFill>
              </a:rPr>
              <a:t>Continuous </a:t>
            </a:r>
            <a:r>
              <a:rPr lang="en-US" sz="2400" b="1" dirty="0">
                <a:solidFill>
                  <a:schemeClr val="accent2"/>
                </a:solidFill>
              </a:rPr>
              <a:t>probability distribution</a:t>
            </a:r>
          </a:p>
          <a:p>
            <a:r>
              <a:rPr lang="en-US" sz="2400" dirty="0"/>
              <a:t>The probability distribution of a continuous random variable</a:t>
            </a:r>
            <a:r>
              <a:rPr lang="en-US" sz="2400" dirty="0" smtClean="0"/>
              <a:t>.</a:t>
            </a:r>
            <a:endParaRPr lang="ar-EG" sz="2400" dirty="0" smtClean="0"/>
          </a:p>
          <a:p>
            <a:pPr algn="ctr"/>
            <a:r>
              <a:rPr lang="ar-EG" sz="2400" dirty="0" smtClean="0"/>
              <a:t>التوزيع </a:t>
            </a:r>
            <a:r>
              <a:rPr lang="ar-EG" sz="2400" dirty="0"/>
              <a:t>الاحتمالي للمتغير العشوائي </a:t>
            </a:r>
            <a:r>
              <a:rPr lang="ar-EG" sz="2400" dirty="0" smtClean="0"/>
              <a:t>المتصل.</a:t>
            </a:r>
            <a:endParaRPr lang="en-US" sz="2400" dirty="0"/>
          </a:p>
        </p:txBody>
      </p:sp>
      <p:grpSp>
        <p:nvGrpSpPr>
          <p:cNvPr id="9" name="Group 4"/>
          <p:cNvGrpSpPr>
            <a:grpSpLocks/>
          </p:cNvGrpSpPr>
          <p:nvPr/>
        </p:nvGrpSpPr>
        <p:grpSpPr bwMode="auto">
          <a:xfrm>
            <a:off x="2085108" y="3768198"/>
            <a:ext cx="5334000" cy="1012825"/>
            <a:chOff x="672" y="1714"/>
            <a:chExt cx="3360" cy="638"/>
          </a:xfrm>
        </p:grpSpPr>
        <p:sp>
          <p:nvSpPr>
            <p:cNvPr id="10" name="Text Box 5"/>
            <p:cNvSpPr txBox="1">
              <a:spLocks noChangeArrowheads="1"/>
            </p:cNvSpPr>
            <p:nvPr/>
          </p:nvSpPr>
          <p:spPr bwMode="auto">
            <a:xfrm>
              <a:off x="1344" y="1714"/>
              <a:ext cx="2160" cy="231"/>
            </a:xfrm>
            <a:prstGeom prst="rect">
              <a:avLst/>
            </a:prstGeom>
            <a:noFill/>
            <a:ln w="9525">
              <a:noFill/>
              <a:miter lim="800000"/>
              <a:headEnd/>
              <a:tailEnd/>
            </a:ln>
          </p:spPr>
          <p:txBody>
            <a:bodyPr>
              <a:spAutoFit/>
            </a:bodyPr>
            <a:lstStyle/>
            <a:p>
              <a:r>
                <a:rPr lang="en-US" dirty="0">
                  <a:latin typeface="Times New Roman" pitchFamily="18" charset="0"/>
                </a:rPr>
                <a:t>Hours spent studying in a day</a:t>
              </a:r>
            </a:p>
          </p:txBody>
        </p:sp>
        <p:grpSp>
          <p:nvGrpSpPr>
            <p:cNvPr id="12" name="Group 6"/>
            <p:cNvGrpSpPr>
              <a:grpSpLocks/>
            </p:cNvGrpSpPr>
            <p:nvPr/>
          </p:nvGrpSpPr>
          <p:grpSpPr bwMode="auto">
            <a:xfrm>
              <a:off x="672" y="2002"/>
              <a:ext cx="3360" cy="350"/>
              <a:chOff x="1056" y="2236"/>
              <a:chExt cx="3360" cy="350"/>
            </a:xfrm>
          </p:grpSpPr>
          <p:grpSp>
            <p:nvGrpSpPr>
              <p:cNvPr id="13" name="Group 7"/>
              <p:cNvGrpSpPr>
                <a:grpSpLocks/>
              </p:cNvGrpSpPr>
              <p:nvPr/>
            </p:nvGrpSpPr>
            <p:grpSpPr bwMode="auto">
              <a:xfrm>
                <a:off x="1056" y="2236"/>
                <a:ext cx="3360" cy="144"/>
                <a:chOff x="1056" y="2236"/>
                <a:chExt cx="3360" cy="144"/>
              </a:xfrm>
            </p:grpSpPr>
            <p:sp>
              <p:nvSpPr>
                <p:cNvPr id="23" name="Line 8"/>
                <p:cNvSpPr>
                  <a:spLocks noChangeShapeType="1"/>
                </p:cNvSpPr>
                <p:nvPr/>
              </p:nvSpPr>
              <p:spPr bwMode="auto">
                <a:xfrm>
                  <a:off x="1056" y="2304"/>
                  <a:ext cx="3360" cy="0"/>
                </a:xfrm>
                <a:prstGeom prst="line">
                  <a:avLst/>
                </a:prstGeom>
                <a:noFill/>
                <a:ln w="9525">
                  <a:solidFill>
                    <a:schemeClr val="tx1"/>
                  </a:solidFill>
                  <a:round/>
                  <a:headEnd type="triangle" w="med" len="med"/>
                  <a:tailEnd type="triangle" w="med" len="med"/>
                </a:ln>
              </p:spPr>
              <p:txBody>
                <a:bodyPr wrap="none"/>
                <a:lstStyle/>
                <a:p>
                  <a:endParaRPr lang="en-US"/>
                </a:p>
              </p:txBody>
            </p:sp>
            <p:sp>
              <p:nvSpPr>
                <p:cNvPr id="24" name="Line 9"/>
                <p:cNvSpPr>
                  <a:spLocks noChangeShapeType="1"/>
                </p:cNvSpPr>
                <p:nvPr/>
              </p:nvSpPr>
              <p:spPr bwMode="auto">
                <a:xfrm>
                  <a:off x="4224" y="2236"/>
                  <a:ext cx="0" cy="144"/>
                </a:xfrm>
                <a:prstGeom prst="line">
                  <a:avLst/>
                </a:prstGeom>
                <a:noFill/>
                <a:ln w="9525">
                  <a:solidFill>
                    <a:schemeClr val="tx1"/>
                  </a:solidFill>
                  <a:round/>
                  <a:headEnd/>
                  <a:tailEnd/>
                </a:ln>
              </p:spPr>
              <p:txBody>
                <a:bodyPr wrap="none"/>
                <a:lstStyle/>
                <a:p>
                  <a:endParaRPr lang="en-US"/>
                </a:p>
              </p:txBody>
            </p:sp>
            <p:sp>
              <p:nvSpPr>
                <p:cNvPr id="25" name="Line 10"/>
                <p:cNvSpPr>
                  <a:spLocks noChangeShapeType="1"/>
                </p:cNvSpPr>
                <p:nvPr/>
              </p:nvSpPr>
              <p:spPr bwMode="auto">
                <a:xfrm>
                  <a:off x="1248" y="2236"/>
                  <a:ext cx="0" cy="144"/>
                </a:xfrm>
                <a:prstGeom prst="line">
                  <a:avLst/>
                </a:prstGeom>
                <a:noFill/>
                <a:ln w="9525">
                  <a:solidFill>
                    <a:schemeClr val="tx1"/>
                  </a:solidFill>
                  <a:round/>
                  <a:headEnd/>
                  <a:tailEnd/>
                </a:ln>
              </p:spPr>
              <p:txBody>
                <a:bodyPr wrap="none"/>
                <a:lstStyle/>
                <a:p>
                  <a:endParaRPr lang="en-US"/>
                </a:p>
              </p:txBody>
            </p:sp>
            <p:sp>
              <p:nvSpPr>
                <p:cNvPr id="26" name="Line 11"/>
                <p:cNvSpPr>
                  <a:spLocks noChangeShapeType="1"/>
                </p:cNvSpPr>
                <p:nvPr/>
              </p:nvSpPr>
              <p:spPr bwMode="auto">
                <a:xfrm>
                  <a:off x="1620" y="2236"/>
                  <a:ext cx="0" cy="144"/>
                </a:xfrm>
                <a:prstGeom prst="line">
                  <a:avLst/>
                </a:prstGeom>
                <a:noFill/>
                <a:ln w="9525">
                  <a:solidFill>
                    <a:schemeClr val="tx1"/>
                  </a:solidFill>
                  <a:round/>
                  <a:headEnd/>
                  <a:tailEnd/>
                </a:ln>
              </p:spPr>
              <p:txBody>
                <a:bodyPr wrap="none"/>
                <a:lstStyle/>
                <a:p>
                  <a:endParaRPr lang="en-US"/>
                </a:p>
              </p:txBody>
            </p:sp>
            <p:sp>
              <p:nvSpPr>
                <p:cNvPr id="27" name="Line 12"/>
                <p:cNvSpPr>
                  <a:spLocks noChangeShapeType="1"/>
                </p:cNvSpPr>
                <p:nvPr/>
              </p:nvSpPr>
              <p:spPr bwMode="auto">
                <a:xfrm>
                  <a:off x="1992" y="2236"/>
                  <a:ext cx="0" cy="144"/>
                </a:xfrm>
                <a:prstGeom prst="line">
                  <a:avLst/>
                </a:prstGeom>
                <a:noFill/>
                <a:ln w="9525">
                  <a:solidFill>
                    <a:schemeClr val="tx1"/>
                  </a:solidFill>
                  <a:round/>
                  <a:headEnd/>
                  <a:tailEnd/>
                </a:ln>
              </p:spPr>
              <p:txBody>
                <a:bodyPr wrap="none"/>
                <a:lstStyle/>
                <a:p>
                  <a:endParaRPr lang="en-US"/>
                </a:p>
              </p:txBody>
            </p:sp>
            <p:sp>
              <p:nvSpPr>
                <p:cNvPr id="28" name="Line 13"/>
                <p:cNvSpPr>
                  <a:spLocks noChangeShapeType="1"/>
                </p:cNvSpPr>
                <p:nvPr/>
              </p:nvSpPr>
              <p:spPr bwMode="auto">
                <a:xfrm>
                  <a:off x="2364" y="2236"/>
                  <a:ext cx="0" cy="144"/>
                </a:xfrm>
                <a:prstGeom prst="line">
                  <a:avLst/>
                </a:prstGeom>
                <a:noFill/>
                <a:ln w="9525">
                  <a:solidFill>
                    <a:schemeClr val="tx1"/>
                  </a:solidFill>
                  <a:round/>
                  <a:headEnd/>
                  <a:tailEnd/>
                </a:ln>
              </p:spPr>
              <p:txBody>
                <a:bodyPr wrap="none"/>
                <a:lstStyle/>
                <a:p>
                  <a:endParaRPr lang="en-US"/>
                </a:p>
              </p:txBody>
            </p:sp>
            <p:sp>
              <p:nvSpPr>
                <p:cNvPr id="29" name="Line 14"/>
                <p:cNvSpPr>
                  <a:spLocks noChangeShapeType="1"/>
                </p:cNvSpPr>
                <p:nvPr/>
              </p:nvSpPr>
              <p:spPr bwMode="auto">
                <a:xfrm>
                  <a:off x="2736" y="2236"/>
                  <a:ext cx="0" cy="144"/>
                </a:xfrm>
                <a:prstGeom prst="line">
                  <a:avLst/>
                </a:prstGeom>
                <a:noFill/>
                <a:ln w="9525">
                  <a:solidFill>
                    <a:schemeClr val="tx1"/>
                  </a:solidFill>
                  <a:round/>
                  <a:headEnd/>
                  <a:tailEnd/>
                </a:ln>
              </p:spPr>
              <p:txBody>
                <a:bodyPr wrap="none"/>
                <a:lstStyle/>
                <a:p>
                  <a:endParaRPr lang="en-US"/>
                </a:p>
              </p:txBody>
            </p:sp>
            <p:sp>
              <p:nvSpPr>
                <p:cNvPr id="30" name="Line 15"/>
                <p:cNvSpPr>
                  <a:spLocks noChangeShapeType="1"/>
                </p:cNvSpPr>
                <p:nvPr/>
              </p:nvSpPr>
              <p:spPr bwMode="auto">
                <a:xfrm>
                  <a:off x="3108" y="2236"/>
                  <a:ext cx="0" cy="144"/>
                </a:xfrm>
                <a:prstGeom prst="line">
                  <a:avLst/>
                </a:prstGeom>
                <a:noFill/>
                <a:ln w="9525">
                  <a:solidFill>
                    <a:schemeClr val="tx1"/>
                  </a:solidFill>
                  <a:round/>
                  <a:headEnd/>
                  <a:tailEnd/>
                </a:ln>
              </p:spPr>
              <p:txBody>
                <a:bodyPr wrap="none"/>
                <a:lstStyle/>
                <a:p>
                  <a:endParaRPr lang="en-US"/>
                </a:p>
              </p:txBody>
            </p:sp>
            <p:sp>
              <p:nvSpPr>
                <p:cNvPr id="31" name="Line 16"/>
                <p:cNvSpPr>
                  <a:spLocks noChangeShapeType="1"/>
                </p:cNvSpPr>
                <p:nvPr/>
              </p:nvSpPr>
              <p:spPr bwMode="auto">
                <a:xfrm>
                  <a:off x="3480" y="2236"/>
                  <a:ext cx="0" cy="144"/>
                </a:xfrm>
                <a:prstGeom prst="line">
                  <a:avLst/>
                </a:prstGeom>
                <a:noFill/>
                <a:ln w="9525">
                  <a:solidFill>
                    <a:schemeClr val="tx1"/>
                  </a:solidFill>
                  <a:round/>
                  <a:headEnd/>
                  <a:tailEnd/>
                </a:ln>
              </p:spPr>
              <p:txBody>
                <a:bodyPr wrap="none"/>
                <a:lstStyle/>
                <a:p>
                  <a:endParaRPr lang="en-US"/>
                </a:p>
              </p:txBody>
            </p:sp>
            <p:sp>
              <p:nvSpPr>
                <p:cNvPr id="32" name="Line 17"/>
                <p:cNvSpPr>
                  <a:spLocks noChangeShapeType="1"/>
                </p:cNvSpPr>
                <p:nvPr/>
              </p:nvSpPr>
              <p:spPr bwMode="auto">
                <a:xfrm>
                  <a:off x="3852" y="2236"/>
                  <a:ext cx="0" cy="144"/>
                </a:xfrm>
                <a:prstGeom prst="line">
                  <a:avLst/>
                </a:prstGeom>
                <a:noFill/>
                <a:ln w="9525">
                  <a:solidFill>
                    <a:schemeClr val="tx1"/>
                  </a:solidFill>
                  <a:round/>
                  <a:headEnd/>
                  <a:tailEnd/>
                </a:ln>
              </p:spPr>
              <p:txBody>
                <a:bodyPr wrap="none"/>
                <a:lstStyle/>
                <a:p>
                  <a:endParaRPr lang="en-US"/>
                </a:p>
              </p:txBody>
            </p:sp>
          </p:grpSp>
          <p:sp>
            <p:nvSpPr>
              <p:cNvPr id="14" name="Text Box 18"/>
              <p:cNvSpPr txBox="1">
                <a:spLocks noChangeArrowheads="1"/>
              </p:cNvSpPr>
              <p:nvPr/>
            </p:nvSpPr>
            <p:spPr bwMode="auto">
              <a:xfrm>
                <a:off x="1165" y="2374"/>
                <a:ext cx="288" cy="212"/>
              </a:xfrm>
              <a:prstGeom prst="rect">
                <a:avLst/>
              </a:prstGeom>
              <a:noFill/>
              <a:ln w="9525">
                <a:noFill/>
                <a:miter lim="800000"/>
                <a:headEnd/>
                <a:tailEnd/>
              </a:ln>
            </p:spPr>
            <p:txBody>
              <a:bodyPr>
                <a:spAutoFit/>
              </a:bodyPr>
              <a:lstStyle/>
              <a:p>
                <a:r>
                  <a:rPr lang="en-US" sz="1600">
                    <a:latin typeface="Times New Roman" pitchFamily="18" charset="0"/>
                  </a:rPr>
                  <a:t>0</a:t>
                </a:r>
              </a:p>
            </p:txBody>
          </p:sp>
          <p:sp>
            <p:nvSpPr>
              <p:cNvPr id="15" name="Text Box 19"/>
              <p:cNvSpPr txBox="1">
                <a:spLocks noChangeArrowheads="1"/>
              </p:cNvSpPr>
              <p:nvPr/>
            </p:nvSpPr>
            <p:spPr bwMode="auto">
              <a:xfrm>
                <a:off x="1881" y="2374"/>
                <a:ext cx="288" cy="212"/>
              </a:xfrm>
              <a:prstGeom prst="rect">
                <a:avLst/>
              </a:prstGeom>
              <a:noFill/>
              <a:ln w="9525">
                <a:noFill/>
                <a:miter lim="800000"/>
                <a:headEnd/>
                <a:tailEnd/>
              </a:ln>
            </p:spPr>
            <p:txBody>
              <a:bodyPr>
                <a:spAutoFit/>
              </a:bodyPr>
              <a:lstStyle/>
              <a:p>
                <a:r>
                  <a:rPr lang="en-US" sz="1600">
                    <a:latin typeface="Times New Roman" pitchFamily="18" charset="0"/>
                  </a:rPr>
                  <a:t>6</a:t>
                </a:r>
              </a:p>
            </p:txBody>
          </p:sp>
          <p:sp>
            <p:nvSpPr>
              <p:cNvPr id="16" name="Text Box 20"/>
              <p:cNvSpPr txBox="1">
                <a:spLocks noChangeArrowheads="1"/>
              </p:cNvSpPr>
              <p:nvPr/>
            </p:nvSpPr>
            <p:spPr bwMode="auto">
              <a:xfrm>
                <a:off x="1523" y="2374"/>
                <a:ext cx="288" cy="212"/>
              </a:xfrm>
              <a:prstGeom prst="rect">
                <a:avLst/>
              </a:prstGeom>
              <a:noFill/>
              <a:ln w="9525">
                <a:noFill/>
                <a:miter lim="800000"/>
                <a:headEnd/>
                <a:tailEnd/>
              </a:ln>
            </p:spPr>
            <p:txBody>
              <a:bodyPr>
                <a:spAutoFit/>
              </a:bodyPr>
              <a:lstStyle/>
              <a:p>
                <a:r>
                  <a:rPr lang="en-US" sz="1600">
                    <a:latin typeface="Times New Roman" pitchFamily="18" charset="0"/>
                  </a:rPr>
                  <a:t>3</a:t>
                </a:r>
              </a:p>
            </p:txBody>
          </p:sp>
          <p:sp>
            <p:nvSpPr>
              <p:cNvPr id="17" name="Text Box 21"/>
              <p:cNvSpPr txBox="1">
                <a:spLocks noChangeArrowheads="1"/>
              </p:cNvSpPr>
              <p:nvPr/>
            </p:nvSpPr>
            <p:spPr bwMode="auto">
              <a:xfrm>
                <a:off x="2275" y="2374"/>
                <a:ext cx="288" cy="212"/>
              </a:xfrm>
              <a:prstGeom prst="rect">
                <a:avLst/>
              </a:prstGeom>
              <a:noFill/>
              <a:ln w="9525">
                <a:noFill/>
                <a:miter lim="800000"/>
                <a:headEnd/>
                <a:tailEnd/>
              </a:ln>
            </p:spPr>
            <p:txBody>
              <a:bodyPr>
                <a:spAutoFit/>
              </a:bodyPr>
              <a:lstStyle/>
              <a:p>
                <a:r>
                  <a:rPr lang="en-US" sz="1600">
                    <a:latin typeface="Times New Roman" pitchFamily="18" charset="0"/>
                  </a:rPr>
                  <a:t>9</a:t>
                </a:r>
              </a:p>
            </p:txBody>
          </p:sp>
          <p:sp>
            <p:nvSpPr>
              <p:cNvPr id="18" name="Text Box 22"/>
              <p:cNvSpPr txBox="1">
                <a:spLocks noChangeArrowheads="1"/>
              </p:cNvSpPr>
              <p:nvPr/>
            </p:nvSpPr>
            <p:spPr bwMode="auto">
              <a:xfrm>
                <a:off x="2984" y="2374"/>
                <a:ext cx="288" cy="212"/>
              </a:xfrm>
              <a:prstGeom prst="rect">
                <a:avLst/>
              </a:prstGeom>
              <a:noFill/>
              <a:ln w="9525">
                <a:noFill/>
                <a:miter lim="800000"/>
                <a:headEnd/>
                <a:tailEnd/>
              </a:ln>
            </p:spPr>
            <p:txBody>
              <a:bodyPr>
                <a:spAutoFit/>
              </a:bodyPr>
              <a:lstStyle/>
              <a:p>
                <a:r>
                  <a:rPr lang="en-US" sz="1600">
                    <a:latin typeface="Times New Roman" pitchFamily="18" charset="0"/>
                  </a:rPr>
                  <a:t>15</a:t>
                </a:r>
              </a:p>
            </p:txBody>
          </p:sp>
          <p:sp>
            <p:nvSpPr>
              <p:cNvPr id="19" name="Text Box 23"/>
              <p:cNvSpPr txBox="1">
                <a:spLocks noChangeArrowheads="1"/>
              </p:cNvSpPr>
              <p:nvPr/>
            </p:nvSpPr>
            <p:spPr bwMode="auto">
              <a:xfrm>
                <a:off x="2598" y="2374"/>
                <a:ext cx="288" cy="212"/>
              </a:xfrm>
              <a:prstGeom prst="rect">
                <a:avLst/>
              </a:prstGeom>
              <a:noFill/>
              <a:ln w="9525">
                <a:noFill/>
                <a:miter lim="800000"/>
                <a:headEnd/>
                <a:tailEnd/>
              </a:ln>
            </p:spPr>
            <p:txBody>
              <a:bodyPr>
                <a:spAutoFit/>
              </a:bodyPr>
              <a:lstStyle/>
              <a:p>
                <a:r>
                  <a:rPr lang="en-US" sz="1600">
                    <a:latin typeface="Times New Roman" pitchFamily="18" charset="0"/>
                  </a:rPr>
                  <a:t>12</a:t>
                </a:r>
              </a:p>
            </p:txBody>
          </p:sp>
          <p:sp>
            <p:nvSpPr>
              <p:cNvPr id="20" name="Text Box 24"/>
              <p:cNvSpPr txBox="1">
                <a:spLocks noChangeArrowheads="1"/>
              </p:cNvSpPr>
              <p:nvPr/>
            </p:nvSpPr>
            <p:spPr bwMode="auto">
              <a:xfrm>
                <a:off x="3357" y="2374"/>
                <a:ext cx="288" cy="212"/>
              </a:xfrm>
              <a:prstGeom prst="rect">
                <a:avLst/>
              </a:prstGeom>
              <a:noFill/>
              <a:ln w="9525">
                <a:noFill/>
                <a:miter lim="800000"/>
                <a:headEnd/>
                <a:tailEnd/>
              </a:ln>
            </p:spPr>
            <p:txBody>
              <a:bodyPr>
                <a:spAutoFit/>
              </a:bodyPr>
              <a:lstStyle/>
              <a:p>
                <a:r>
                  <a:rPr lang="en-US" sz="1600">
                    <a:latin typeface="Times New Roman" pitchFamily="18" charset="0"/>
                  </a:rPr>
                  <a:t>18</a:t>
                </a:r>
              </a:p>
            </p:txBody>
          </p:sp>
          <p:sp>
            <p:nvSpPr>
              <p:cNvPr id="21" name="Text Box 25"/>
              <p:cNvSpPr txBox="1">
                <a:spLocks noChangeArrowheads="1"/>
              </p:cNvSpPr>
              <p:nvPr/>
            </p:nvSpPr>
            <p:spPr bwMode="auto">
              <a:xfrm>
                <a:off x="4095" y="2374"/>
                <a:ext cx="288" cy="212"/>
              </a:xfrm>
              <a:prstGeom prst="rect">
                <a:avLst/>
              </a:prstGeom>
              <a:noFill/>
              <a:ln w="9525">
                <a:noFill/>
                <a:miter lim="800000"/>
                <a:headEnd/>
                <a:tailEnd/>
              </a:ln>
            </p:spPr>
            <p:txBody>
              <a:bodyPr>
                <a:spAutoFit/>
              </a:bodyPr>
              <a:lstStyle/>
              <a:p>
                <a:r>
                  <a:rPr lang="en-US" sz="1600">
                    <a:latin typeface="Times New Roman" pitchFamily="18" charset="0"/>
                  </a:rPr>
                  <a:t>24</a:t>
                </a:r>
              </a:p>
            </p:txBody>
          </p:sp>
          <p:sp>
            <p:nvSpPr>
              <p:cNvPr id="22" name="Text Box 26"/>
              <p:cNvSpPr txBox="1">
                <a:spLocks noChangeArrowheads="1"/>
              </p:cNvSpPr>
              <p:nvPr/>
            </p:nvSpPr>
            <p:spPr bwMode="auto">
              <a:xfrm>
                <a:off x="3736" y="2374"/>
                <a:ext cx="288" cy="212"/>
              </a:xfrm>
              <a:prstGeom prst="rect">
                <a:avLst/>
              </a:prstGeom>
              <a:noFill/>
              <a:ln w="9525">
                <a:noFill/>
                <a:miter lim="800000"/>
                <a:headEnd/>
                <a:tailEnd/>
              </a:ln>
            </p:spPr>
            <p:txBody>
              <a:bodyPr>
                <a:spAutoFit/>
              </a:bodyPr>
              <a:lstStyle/>
              <a:p>
                <a:r>
                  <a:rPr lang="en-US" sz="1600">
                    <a:latin typeface="Times New Roman" pitchFamily="18" charset="0"/>
                  </a:rPr>
                  <a:t>21</a:t>
                </a:r>
              </a:p>
            </p:txBody>
          </p:sp>
        </p:grpSp>
      </p:grpSp>
      <p:sp>
        <p:nvSpPr>
          <p:cNvPr id="33" name="Text Box 29"/>
          <p:cNvSpPr txBox="1">
            <a:spLocks noChangeArrowheads="1"/>
          </p:cNvSpPr>
          <p:nvPr/>
        </p:nvSpPr>
        <p:spPr bwMode="auto">
          <a:xfrm>
            <a:off x="8497750" y="3569760"/>
            <a:ext cx="2362200" cy="2031325"/>
          </a:xfrm>
          <a:prstGeom prst="rect">
            <a:avLst/>
          </a:prstGeom>
          <a:noFill/>
          <a:ln w="9525">
            <a:noFill/>
            <a:miter lim="800000"/>
            <a:headEnd/>
            <a:tailEnd/>
          </a:ln>
        </p:spPr>
        <p:txBody>
          <a:bodyPr>
            <a:spAutoFit/>
          </a:bodyPr>
          <a:lstStyle/>
          <a:p>
            <a:r>
              <a:rPr lang="en-US" dirty="0">
                <a:solidFill>
                  <a:schemeClr val="accent2"/>
                </a:solidFill>
                <a:latin typeface="Times New Roman" pitchFamily="18" charset="0"/>
              </a:rPr>
              <a:t>The time spent studying can be any number between 0 and 24</a:t>
            </a:r>
            <a:r>
              <a:rPr lang="en-US" dirty="0" smtClean="0">
                <a:solidFill>
                  <a:schemeClr val="accent2"/>
                </a:solidFill>
                <a:latin typeface="Times New Roman" pitchFamily="18" charset="0"/>
              </a:rPr>
              <a:t>.</a:t>
            </a:r>
            <a:endParaRPr lang="ar-EG" dirty="0" smtClean="0">
              <a:solidFill>
                <a:schemeClr val="accent2"/>
              </a:solidFill>
              <a:latin typeface="Times New Roman" pitchFamily="18" charset="0"/>
            </a:endParaRPr>
          </a:p>
          <a:p>
            <a:pPr algn="r"/>
            <a:r>
              <a:rPr lang="ar-EG" dirty="0">
                <a:solidFill>
                  <a:schemeClr val="accent2"/>
                </a:solidFill>
                <a:latin typeface="Times New Roman" pitchFamily="18" charset="0"/>
              </a:rPr>
              <a:t>يمكن أن يكون الوقت المستغرق في الدراسة أي رقم بين 0 و 24.</a:t>
            </a:r>
            <a:endParaRPr lang="en-US" dirty="0">
              <a:solidFill>
                <a:schemeClr val="accent2"/>
              </a:solidFill>
              <a:latin typeface="Times New Roman" pitchFamily="18" charset="0"/>
            </a:endParaRPr>
          </a:p>
        </p:txBody>
      </p:sp>
      <p:sp>
        <p:nvSpPr>
          <p:cNvPr id="34" name="Line 27"/>
          <p:cNvSpPr>
            <a:spLocks noChangeShapeType="1"/>
          </p:cNvSpPr>
          <p:nvPr/>
        </p:nvSpPr>
        <p:spPr bwMode="auto">
          <a:xfrm>
            <a:off x="2380668" y="4366685"/>
            <a:ext cx="4724400" cy="0"/>
          </a:xfrm>
          <a:prstGeom prst="line">
            <a:avLst/>
          </a:prstGeom>
          <a:noFill/>
          <a:ln w="31750">
            <a:solidFill>
              <a:schemeClr val="hlink"/>
            </a:solidFill>
            <a:round/>
            <a:headEnd type="oval" w="med" len="med"/>
            <a:tailEnd type="oval" w="med" len="med"/>
          </a:ln>
        </p:spPr>
        <p:txBody>
          <a:bodyPr wrap="none"/>
          <a:lstStyle/>
          <a:p>
            <a:endParaRPr lang="en-US"/>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115632"/>
    </mc:Choice>
    <mc:Fallback xmlns="">
      <p:transition advTm="115632"/>
    </mc:Fallback>
  </mc:AlternateContent>
  <p:timing>
    <p:tnLst>
      <p:par>
        <p:cTn id="1" dur="indefinite" restart="never" nodeType="tmRoot"/>
      </p:par>
    </p:tnLst>
  </p:timing>
  <p:extLst mod="1">
    <p:ext uri="{3A86A75C-4F4B-4683-9AE1-C65F6400EC91}">
      <p14:laserTraceLst xmlns:p14="http://schemas.microsoft.com/office/powerpoint/2010/main">
        <p14:tracePtLst>
          <p14:tracePt t="5504" x="6049963" y="6645275"/>
          <p14:tracePt t="5512" x="6065838" y="6645275"/>
          <p14:tracePt t="5520" x="6156325" y="6569075"/>
          <p14:tracePt t="5537" x="6484938" y="6142038"/>
          <p14:tracePt t="5553" x="6575425" y="6019800"/>
          <p14:tracePt t="5570" x="6575425" y="5813425"/>
          <p14:tracePt t="5587" x="6438900" y="5502275"/>
          <p14:tracePt t="5603" x="6308725" y="5410200"/>
          <p14:tracePt t="5620" x="6232525" y="5387975"/>
          <p14:tracePt t="5752" x="6210300" y="5364163"/>
          <p14:tracePt t="5760" x="6202363" y="5303838"/>
          <p14:tracePt t="5770" x="6156325" y="5189538"/>
          <p14:tracePt t="5787" x="6073775" y="5029200"/>
          <p14:tracePt t="5804" x="5997575" y="4914900"/>
          <p14:tracePt t="5820" x="5927725" y="4792663"/>
          <p14:tracePt t="5837" x="5875338" y="4724400"/>
          <p14:tracePt t="5854" x="5845175" y="4702175"/>
          <p14:tracePt t="5871" x="5807075" y="4678363"/>
          <p14:tracePt t="5887" x="5783263" y="4678363"/>
          <p14:tracePt t="5904" x="5768975" y="4664075"/>
          <p14:tracePt t="5920" x="5753100" y="4656138"/>
          <p14:tracePt t="6184" x="5722938" y="4656138"/>
          <p14:tracePt t="6192" x="5584825" y="4503738"/>
          <p14:tracePt t="6204" x="5334000" y="4130675"/>
          <p14:tracePt t="6220" x="4914900" y="3459163"/>
          <p14:tracePt t="6237" x="4670425" y="3154363"/>
          <p14:tracePt t="6254" x="4618038" y="3086100"/>
          <p14:tracePt t="6288" x="4618038" y="3063875"/>
          <p14:tracePt t="6304" x="4610100" y="3048000"/>
          <p14:tracePt t="6672" x="4572000" y="3032125"/>
          <p14:tracePt t="6680" x="4403725" y="2987675"/>
          <p14:tracePt t="6688" x="4198938" y="2925763"/>
          <p14:tracePt t="6704" x="3954463" y="2857500"/>
          <p14:tracePt t="6721" x="3878263" y="2827338"/>
          <p14:tracePt t="6737" x="3779838" y="2797175"/>
          <p14:tracePt t="6754" x="3611563" y="2720975"/>
          <p14:tracePt t="6771" x="3306763" y="2522538"/>
          <p14:tracePt t="6787" x="3132138" y="2392363"/>
          <p14:tracePt t="6804" x="3055938" y="2324100"/>
          <p14:tracePt t="6821" x="2971800" y="2247900"/>
          <p14:tracePt t="6837" x="2849563" y="2149475"/>
          <p14:tracePt t="6854" x="2781300" y="2095500"/>
          <p14:tracePt t="6912" x="2773363" y="2095500"/>
          <p14:tracePt t="6960" x="2765425" y="2095500"/>
          <p14:tracePt t="6968" x="2751138" y="2103438"/>
          <p14:tracePt t="6975" x="2682875" y="2141538"/>
          <p14:tracePt t="6987" x="2574925" y="2187575"/>
          <p14:tracePt t="7004" x="2438400" y="2225675"/>
          <p14:tracePt t="7021" x="2416175" y="2225675"/>
          <p14:tracePt t="7037" x="2400300" y="2239963"/>
          <p14:tracePt t="7054" x="2378075" y="2255838"/>
          <p14:tracePt t="43560" x="2408238" y="2270125"/>
          <p14:tracePt t="43611" x="4229100" y="2682875"/>
          <p14:tracePt t="43617" x="4579938" y="2682875"/>
          <p14:tracePt t="43633" x="5486400" y="2682875"/>
          <p14:tracePt t="43650" x="6561138" y="2751138"/>
          <p14:tracePt t="43667" x="7489825" y="2857500"/>
          <p14:tracePt t="43684" x="8289925" y="2873375"/>
          <p14:tracePt t="43701" x="8893175" y="2873375"/>
          <p14:tracePt t="43717" x="9151938" y="2873375"/>
          <p14:tracePt t="43734" x="9296400" y="2841625"/>
          <p14:tracePt t="43751" x="9356725" y="2803525"/>
          <p14:tracePt t="43792" x="9356725" y="2797175"/>
          <p14:tracePt t="43801" x="9356725" y="2781300"/>
          <p14:tracePt t="43817" x="9296400" y="2751138"/>
          <p14:tracePt t="43834" x="9212263" y="2727325"/>
          <p14:tracePt t="43851" x="9113838" y="2720975"/>
          <p14:tracePt t="43867" x="8937625" y="2720975"/>
          <p14:tracePt t="43884" x="8450263" y="2827338"/>
          <p14:tracePt t="43901" x="8115300" y="2925763"/>
          <p14:tracePt t="43917" x="7916863" y="3009900"/>
          <p14:tracePt t="43934" x="7764463" y="3108325"/>
          <p14:tracePt t="43951" x="7666038" y="3178175"/>
          <p14:tracePt t="43967" x="7573963" y="3246438"/>
          <p14:tracePt t="43984" x="7535863" y="3268663"/>
          <p14:tracePt t="44031" x="7505700" y="3268663"/>
          <p14:tracePt t="44039" x="7483475" y="3260725"/>
          <p14:tracePt t="44051" x="7451725" y="3254375"/>
          <p14:tracePt t="44067" x="7383463" y="3192463"/>
          <p14:tracePt t="44084" x="7361238" y="3162300"/>
          <p14:tracePt t="44101" x="7361238" y="3146425"/>
          <p14:tracePt t="44134" x="7361238" y="3140075"/>
          <p14:tracePt t="44151" x="7361238" y="3132138"/>
          <p14:tracePt t="50808" x="7307263" y="3108325"/>
          <p14:tracePt t="50815" x="7200900" y="3070225"/>
          <p14:tracePt t="50824" x="7040563" y="3025775"/>
          <p14:tracePt t="50837" x="6896100" y="2994025"/>
          <p14:tracePt t="50853" x="6727825" y="2941638"/>
          <p14:tracePt t="50870" x="6683375" y="2925763"/>
          <p14:tracePt t="50887" x="6651625" y="2917825"/>
          <p14:tracePt t="51111" x="6637338" y="2917825"/>
          <p14:tracePt t="51120" x="6537325" y="2903538"/>
          <p14:tracePt t="51128" x="6210300" y="2903538"/>
          <p14:tracePt t="51137" x="5813425" y="2903538"/>
          <p14:tracePt t="51153" x="5203825" y="2865438"/>
          <p14:tracePt t="51170" x="4770438" y="2865438"/>
          <p14:tracePt t="51187" x="4411663" y="2865438"/>
          <p14:tracePt t="51204" x="4008438" y="2887663"/>
          <p14:tracePt t="51220" x="3627438" y="2949575"/>
          <p14:tracePt t="51237" x="3382963" y="2971800"/>
          <p14:tracePt t="51253" x="3260725" y="2971800"/>
          <p14:tracePt t="51271" x="3200400" y="2971800"/>
          <p14:tracePt t="51287" x="3192463" y="2971800"/>
          <p14:tracePt t="51336" x="3184525" y="2971800"/>
          <p14:tracePt t="51352" x="3140075" y="3032125"/>
          <p14:tracePt t="51359" x="3086100" y="3108325"/>
          <p14:tracePt t="51370" x="3032125" y="3162300"/>
          <p14:tracePt t="51387" x="2933700" y="3298825"/>
          <p14:tracePt t="51403" x="2827338" y="3436938"/>
          <p14:tracePt t="51420" x="2765425" y="3551238"/>
          <p14:tracePt t="51437" x="2735263" y="3627438"/>
          <p14:tracePt t="51453" x="2713038" y="3665538"/>
          <p14:tracePt t="51470" x="2713038" y="3673475"/>
          <p14:tracePt t="51584" x="2697163" y="3673475"/>
          <p14:tracePt t="51592" x="2659063" y="3673475"/>
          <p14:tracePt t="51604" x="2628900" y="3673475"/>
          <p14:tracePt t="51620" x="2560638" y="3673475"/>
          <p14:tracePt t="51637" x="2438400" y="3711575"/>
          <p14:tracePt t="51654" x="2332038" y="3810000"/>
          <p14:tracePt t="51670" x="2239963" y="3894138"/>
          <p14:tracePt t="51687" x="2239963" y="3908425"/>
          <p14:tracePt t="51759" x="2239963" y="3886200"/>
          <p14:tracePt t="51768" x="2239963" y="3878263"/>
          <p14:tracePt t="52088" x="2255838" y="3870325"/>
          <p14:tracePt t="52096" x="2392363" y="3870325"/>
          <p14:tracePt t="52104" x="2713038" y="3908425"/>
          <p14:tracePt t="52120" x="3344863" y="3946525"/>
          <p14:tracePt t="52137" x="3817938" y="3946525"/>
          <p14:tracePt t="52154" x="4373563" y="3946525"/>
          <p14:tracePt t="52170" x="5021263" y="3946525"/>
          <p14:tracePt t="52187" x="5684838" y="3840163"/>
          <p14:tracePt t="52204" x="6302375" y="3756025"/>
          <p14:tracePt t="52220" x="6743700" y="3703638"/>
          <p14:tracePt t="52237" x="6994525" y="3665538"/>
          <p14:tracePt t="52254" x="7154863" y="3635375"/>
          <p14:tracePt t="52271" x="7292975" y="3611563"/>
          <p14:tracePt t="52287" x="7407275" y="3603625"/>
          <p14:tracePt t="52304" x="7451725" y="3603625"/>
          <p14:tracePt t="52321" x="7483475" y="3611563"/>
          <p14:tracePt t="52337" x="7505700" y="3619500"/>
          <p14:tracePt t="52354" x="7559675" y="3641725"/>
          <p14:tracePt t="52371" x="7589838" y="3657600"/>
          <p14:tracePt t="52387" x="7726363" y="3725863"/>
          <p14:tracePt t="52404" x="7848600" y="3779838"/>
          <p14:tracePt t="52421" x="7902575" y="3794125"/>
          <p14:tracePt t="52480" x="7894638" y="3794125"/>
          <p14:tracePt t="52488" x="7840663" y="3749675"/>
          <p14:tracePt t="52495" x="7780338" y="3717925"/>
          <p14:tracePt t="52504" x="7696200" y="3703638"/>
          <p14:tracePt t="52520" x="7535863" y="3657600"/>
          <p14:tracePt t="52537" x="7451725" y="3627438"/>
          <p14:tracePt t="52554" x="7369175" y="3641725"/>
          <p14:tracePt t="52571" x="7323138" y="3673475"/>
          <p14:tracePt t="52587" x="7285038" y="3725863"/>
          <p14:tracePt t="52604" x="7269163" y="3771900"/>
          <p14:tracePt t="52621" x="7254875" y="3817938"/>
          <p14:tracePt t="52637" x="7254875" y="3840163"/>
          <p14:tracePt t="52654" x="7246938" y="3848100"/>
          <p14:tracePt t="52671" x="7239000" y="3863975"/>
          <p14:tracePt t="52728" x="7223125" y="3863975"/>
          <p14:tracePt t="52736" x="7216775" y="3863975"/>
          <p14:tracePt t="52751" x="7200900" y="3863975"/>
          <p14:tracePt t="52759" x="7192963" y="3863975"/>
          <p14:tracePt t="52771" x="7178675" y="3863975"/>
          <p14:tracePt t="52787" x="7146925" y="3848100"/>
          <p14:tracePt t="69896" x="7146925" y="3840163"/>
          <p14:tracePt t="70152" x="7124700" y="3832225"/>
          <p14:tracePt t="70160" x="7064375" y="3817938"/>
          <p14:tracePt t="70167" x="6911975" y="3817938"/>
          <p14:tracePt t="70177" x="6515100" y="3916363"/>
          <p14:tracePt t="70194" x="5821363" y="4106863"/>
          <p14:tracePt t="70210" x="5295900" y="4137025"/>
          <p14:tracePt t="70227" x="5021263" y="4137025"/>
          <p14:tracePt t="70244" x="4937125" y="4137025"/>
          <p14:tracePt t="70260" x="4930775" y="4137025"/>
          <p14:tracePt t="70695" x="4846638" y="4137025"/>
          <p14:tracePt t="70703" x="4778375" y="4114800"/>
          <p14:tracePt t="70712" x="4708525" y="4098925"/>
          <p14:tracePt t="70727" x="4572000" y="4084638"/>
          <p14:tracePt t="70744" x="4365625" y="4076700"/>
          <p14:tracePt t="70761" x="4221163" y="4038600"/>
          <p14:tracePt t="70777" x="4160838" y="4008438"/>
          <p14:tracePt t="70794" x="4122738" y="3970338"/>
          <p14:tracePt t="70811" x="4114800" y="3946525"/>
          <p14:tracePt t="70847" x="4114800" y="3916363"/>
          <p14:tracePt t="70861" x="4114800" y="3894138"/>
          <p14:tracePt t="70877" x="4114800" y="3886200"/>
          <p14:tracePt t="70951" x="4106863" y="3894138"/>
          <p14:tracePt t="70959" x="4068763" y="3954463"/>
          <p14:tracePt t="70967" x="4000500" y="4008438"/>
          <p14:tracePt t="70977" x="3932238" y="4054475"/>
          <p14:tracePt t="70994" x="3787775" y="4130675"/>
          <p14:tracePt t="71011" x="3619500" y="4152900"/>
          <p14:tracePt t="71027" x="3527425" y="4152900"/>
          <p14:tracePt t="71044" x="3521075" y="4152900"/>
          <p14:tracePt t="71061" x="3513138" y="4152900"/>
          <p14:tracePt t="71077" x="3573463" y="4084638"/>
          <p14:tracePt t="71094" x="3749675" y="4022725"/>
          <p14:tracePt t="71111" x="3946525" y="4008438"/>
          <p14:tracePt t="71151" x="3886200" y="4008438"/>
          <p14:tracePt t="71161" x="3779838" y="4022725"/>
          <p14:tracePt t="71177" x="3375025" y="4098925"/>
          <p14:tracePt t="71194" x="2949575" y="4137025"/>
          <p14:tracePt t="71211" x="2727325" y="4175125"/>
          <p14:tracePt t="71227" x="2713038" y="4183063"/>
          <p14:tracePt t="71244" x="2841625" y="4206875"/>
          <p14:tracePt t="71261" x="3260725" y="4237038"/>
          <p14:tracePt t="71277" x="4206875" y="4237038"/>
          <p14:tracePt t="71295" x="5219700" y="4237038"/>
          <p14:tracePt t="71311" x="5318125" y="4244975"/>
          <p14:tracePt t="71344" x="5280025" y="4244975"/>
          <p14:tracePt t="71361" x="5037138" y="4183063"/>
          <p14:tracePt t="71377" x="4556125" y="4183063"/>
          <p14:tracePt t="71394" x="4183063" y="4183063"/>
          <p14:tracePt t="71411" x="4068763" y="4198938"/>
          <p14:tracePt t="71464" x="4084638" y="4206875"/>
          <p14:tracePt t="71471" x="4092575" y="4206875"/>
          <p14:tracePt t="95272" x="4106863" y="4206875"/>
          <p14:tracePt t="95279" x="4114800" y="4206875"/>
          <p14:tracePt t="95288" x="4198938" y="4206875"/>
          <p14:tracePt t="95303" x="4740275" y="3840163"/>
          <p14:tracePt t="95319" x="5265738" y="3444875"/>
          <p14:tracePt t="95336" x="5326063" y="3382963"/>
          <p14:tracePt t="95353" x="5303838" y="3344863"/>
          <p14:tracePt t="95370" x="5280025" y="3314700"/>
          <p14:tracePt t="95386" x="5280025" y="3292475"/>
          <p14:tracePt t="95403" x="5280025" y="3284538"/>
          <p14:tracePt t="96168" x="5334000" y="3276600"/>
          <p14:tracePt t="96176" x="5486400" y="3276600"/>
          <p14:tracePt t="96186" x="5715000" y="3276600"/>
          <p14:tracePt t="96203" x="6149975" y="3276600"/>
          <p14:tracePt t="96220" x="6400800" y="3276600"/>
          <p14:tracePt t="96236" x="6569075" y="3216275"/>
          <p14:tracePt t="96253" x="6637338" y="3178175"/>
          <p14:tracePt t="96270" x="6667500" y="3170238"/>
          <p14:tracePt t="96623" x="6659563" y="3154363"/>
          <p14:tracePt t="96639" x="6651625" y="3154363"/>
          <p14:tracePt t="96663" x="6637338" y="3154363"/>
          <p14:tracePt t="96679" x="6629400" y="3154363"/>
          <p14:tracePt t="96687" x="6629400" y="3162300"/>
          <p14:tracePt t="111496" x="6651625" y="3184525"/>
          <p14:tracePt t="111503" x="6773863" y="3298825"/>
          <p14:tracePt t="111511" x="6865938" y="3368675"/>
          <p14:tracePt t="111526" x="6942138" y="3413125"/>
          <p14:tracePt t="111542" x="7040563" y="3467100"/>
          <p14:tracePt t="111559" x="7094538" y="3489325"/>
          <p14:tracePt t="111592" x="7102475" y="3489325"/>
          <p14:tracePt t="111609" x="7116763" y="3489325"/>
          <p14:tracePt t="111625" x="7146925" y="3489325"/>
          <p14:tracePt t="111642" x="7178675" y="3489325"/>
          <p14:tracePt t="111659" x="7192963" y="34893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473317"/>
            <a:ext cx="5784183"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Properties of Normal Distribution</a:t>
            </a:r>
            <a:endParaRPr lang="ar-EG" sz="2800" b="1" dirty="0" smtClean="0">
              <a:latin typeface="Times New Roman" panose="02020603050405020304" pitchFamily="18" charset="0"/>
              <a:cs typeface="Times New Roman" panose="02020603050405020304" pitchFamily="18" charset="0"/>
            </a:endParaRPr>
          </a:p>
          <a:p>
            <a:r>
              <a:rPr lang="ar-EG" sz="2800" b="1" dirty="0" smtClean="0">
                <a:latin typeface="Times New Roman" panose="02020603050405020304" pitchFamily="18" charset="0"/>
                <a:cs typeface="Times New Roman" panose="02020603050405020304" pitchFamily="18" charset="0"/>
              </a:rPr>
              <a:t>خصائص التوزيع الطبيعي                </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874165" y="1495569"/>
            <a:ext cx="9864436" cy="2308324"/>
          </a:xfrm>
          <a:prstGeom prst="rect">
            <a:avLst/>
          </a:prstGeom>
        </p:spPr>
        <p:txBody>
          <a:bodyPr wrap="square">
            <a:spAutoFit/>
          </a:bodyPr>
          <a:lstStyle/>
          <a:p>
            <a:r>
              <a:rPr lang="en-US" sz="2400" b="1" dirty="0">
                <a:solidFill>
                  <a:schemeClr val="accent2"/>
                </a:solidFill>
              </a:rPr>
              <a:t>Normal distribution </a:t>
            </a:r>
            <a:endParaRPr lang="en-US" sz="2400" b="1" dirty="0" smtClean="0">
              <a:solidFill>
                <a:schemeClr val="accent2"/>
              </a:solidFill>
            </a:endParaRPr>
          </a:p>
          <a:p>
            <a:pPr marL="342900" indent="-342900">
              <a:buFont typeface="Arial" panose="020B0604020202020204" pitchFamily="34" charset="0"/>
              <a:buChar char="•"/>
            </a:pPr>
            <a:r>
              <a:rPr lang="en-US" sz="2000" dirty="0" smtClean="0"/>
              <a:t>A </a:t>
            </a:r>
            <a:r>
              <a:rPr lang="en-US" sz="2000" dirty="0"/>
              <a:t>continuous probability distribution for a random variable, </a:t>
            </a:r>
            <a:r>
              <a:rPr lang="en-US" sz="2000" i="1" dirty="0"/>
              <a:t>x</a:t>
            </a:r>
            <a:r>
              <a:rPr lang="en-US" sz="2000" dirty="0"/>
              <a:t>. </a:t>
            </a:r>
            <a:endParaRPr lang="en-US" sz="2000" dirty="0" smtClean="0"/>
          </a:p>
          <a:p>
            <a:pPr algn="ctr"/>
            <a:r>
              <a:rPr lang="en-US" sz="2000" dirty="0" smtClean="0"/>
              <a:t> </a:t>
            </a:r>
            <a:r>
              <a:rPr lang="ar-EG" sz="2000" dirty="0"/>
              <a:t>التوزيع الاحتمالي المستمر للمتغير العشوائي</a:t>
            </a:r>
            <a:endParaRPr lang="en-US" sz="2000" dirty="0"/>
          </a:p>
          <a:p>
            <a:pPr marL="342900" indent="-342900">
              <a:buFont typeface="Arial" panose="020B0604020202020204" pitchFamily="34" charset="0"/>
              <a:buChar char="•"/>
            </a:pPr>
            <a:r>
              <a:rPr lang="en-US" sz="2000" dirty="0"/>
              <a:t>The most important continuous probability distribution in statistics</a:t>
            </a:r>
            <a:r>
              <a:rPr lang="en-US" sz="2000" dirty="0" smtClean="0"/>
              <a:t>.</a:t>
            </a:r>
          </a:p>
          <a:p>
            <a:pPr algn="ctr"/>
            <a:r>
              <a:rPr lang="ar-EG" sz="2000" dirty="0"/>
              <a:t>أهم التوزيع الاحتمالي المستمر في </a:t>
            </a:r>
            <a:r>
              <a:rPr lang="ar-EG" sz="2000" dirty="0" smtClean="0"/>
              <a:t>الإحصاء</a:t>
            </a:r>
            <a:endParaRPr lang="en-US" sz="2000" dirty="0"/>
          </a:p>
          <a:p>
            <a:pPr marL="342900" indent="-342900">
              <a:buFont typeface="Arial" panose="020B0604020202020204" pitchFamily="34" charset="0"/>
              <a:buChar char="•"/>
            </a:pPr>
            <a:r>
              <a:rPr lang="en-US" sz="2000" dirty="0"/>
              <a:t>The graph of a normal distribution is called the </a:t>
            </a:r>
            <a:r>
              <a:rPr lang="en-US" sz="2000" b="1" dirty="0"/>
              <a:t>normal curve</a:t>
            </a:r>
            <a:r>
              <a:rPr lang="en-US" sz="2000" dirty="0"/>
              <a:t>.</a:t>
            </a:r>
            <a:r>
              <a:rPr lang="en-US" sz="2000" b="1" dirty="0">
                <a:solidFill>
                  <a:srgbClr val="000066"/>
                </a:solidFill>
              </a:rPr>
              <a:t> </a:t>
            </a:r>
            <a:endParaRPr lang="ar-EG" sz="2000" b="1" dirty="0" smtClean="0">
              <a:solidFill>
                <a:srgbClr val="000066"/>
              </a:solidFill>
            </a:endParaRPr>
          </a:p>
          <a:p>
            <a:pPr algn="ctr"/>
            <a:r>
              <a:rPr lang="ar-EG" sz="2000" dirty="0"/>
              <a:t>الرسم البياني للتوزيع الطبيعي يسمى </a:t>
            </a:r>
            <a:r>
              <a:rPr lang="ar-EG" sz="2000" b="1" dirty="0"/>
              <a:t>المنحنى الطبيعي</a:t>
            </a:r>
            <a:endParaRPr lang="en-US" sz="2000" b="1" dirty="0"/>
          </a:p>
        </p:txBody>
      </p:sp>
      <p:grpSp>
        <p:nvGrpSpPr>
          <p:cNvPr id="9" name="Group 15"/>
          <p:cNvGrpSpPr>
            <a:grpSpLocks/>
          </p:cNvGrpSpPr>
          <p:nvPr/>
        </p:nvGrpSpPr>
        <p:grpSpPr bwMode="auto">
          <a:xfrm>
            <a:off x="2840182" y="4138286"/>
            <a:ext cx="6705600" cy="1792287"/>
            <a:chOff x="914400" y="4495800"/>
            <a:chExt cx="7142163" cy="1908176"/>
          </a:xfrm>
        </p:grpSpPr>
        <p:pic>
          <p:nvPicPr>
            <p:cNvPr id="10" name="Picture 10"/>
            <p:cNvPicPr>
              <a:picLocks noChangeAspect="1" noChangeArrowheads="1"/>
            </p:cNvPicPr>
            <p:nvPr/>
          </p:nvPicPr>
          <p:blipFill>
            <a:blip r:embed="rId3" cstate="print"/>
            <a:srcRect/>
            <a:stretch>
              <a:fillRect/>
            </a:stretch>
          </p:blipFill>
          <p:spPr bwMode="auto">
            <a:xfrm>
              <a:off x="1828800" y="4495800"/>
              <a:ext cx="4972050" cy="1752600"/>
            </a:xfrm>
            <a:prstGeom prst="rect">
              <a:avLst/>
            </a:prstGeom>
            <a:noFill/>
            <a:ln w="9525">
              <a:noFill/>
              <a:miter lim="800000"/>
              <a:headEnd/>
              <a:tailEnd/>
            </a:ln>
          </p:spPr>
        </p:pic>
        <p:sp>
          <p:nvSpPr>
            <p:cNvPr id="11" name="Line 11"/>
            <p:cNvSpPr>
              <a:spLocks noChangeShapeType="1"/>
            </p:cNvSpPr>
            <p:nvPr/>
          </p:nvSpPr>
          <p:spPr bwMode="auto">
            <a:xfrm>
              <a:off x="4311650" y="4508500"/>
              <a:ext cx="0" cy="1733550"/>
            </a:xfrm>
            <a:prstGeom prst="line">
              <a:avLst/>
            </a:prstGeom>
            <a:noFill/>
            <a:ln w="9525">
              <a:solidFill>
                <a:schemeClr val="tx1"/>
              </a:solidFill>
              <a:prstDash val="dash"/>
              <a:round/>
              <a:headEnd/>
              <a:tailEnd/>
            </a:ln>
          </p:spPr>
          <p:txBody>
            <a:bodyPr wrap="none" anchor="ctr"/>
            <a:lstStyle/>
            <a:p>
              <a:endParaRPr lang="en-US"/>
            </a:p>
          </p:txBody>
        </p:sp>
        <p:sp>
          <p:nvSpPr>
            <p:cNvPr id="12" name="Line 12"/>
            <p:cNvSpPr>
              <a:spLocks noChangeShapeType="1"/>
            </p:cNvSpPr>
            <p:nvPr/>
          </p:nvSpPr>
          <p:spPr bwMode="auto">
            <a:xfrm>
              <a:off x="914400" y="6253163"/>
              <a:ext cx="6878638" cy="0"/>
            </a:xfrm>
            <a:prstGeom prst="line">
              <a:avLst/>
            </a:prstGeom>
            <a:noFill/>
            <a:ln w="9525">
              <a:solidFill>
                <a:schemeClr val="tx1"/>
              </a:solidFill>
              <a:round/>
              <a:headEnd type="triangle" w="med" len="med"/>
              <a:tailEnd type="triangle" w="med" len="med"/>
            </a:ln>
          </p:spPr>
          <p:txBody>
            <a:bodyPr wrap="none" anchor="ctr"/>
            <a:lstStyle/>
            <a:p>
              <a:endParaRPr lang="en-US"/>
            </a:p>
          </p:txBody>
        </p:sp>
        <p:sp>
          <p:nvSpPr>
            <p:cNvPr id="13" name="Freeform 13"/>
            <p:cNvSpPr>
              <a:spLocks/>
            </p:cNvSpPr>
            <p:nvPr/>
          </p:nvSpPr>
          <p:spPr bwMode="auto">
            <a:xfrm>
              <a:off x="1861278" y="4509321"/>
              <a:ext cx="4908547" cy="1732401"/>
            </a:xfrm>
            <a:custGeom>
              <a:avLst/>
              <a:gdLst>
                <a:gd name="T0" fmla="*/ 0 w 3092"/>
                <a:gd name="T1" fmla="*/ 2147483647 h 1092"/>
                <a:gd name="T2" fmla="*/ 2147483647 w 3092"/>
                <a:gd name="T3" fmla="*/ 2147483647 h 1092"/>
                <a:gd name="T4" fmla="*/ 2147483647 w 3092"/>
                <a:gd name="T5" fmla="*/ 2147483647 h 1092"/>
                <a:gd name="T6" fmla="*/ 2147483647 w 3092"/>
                <a:gd name="T7" fmla="*/ 2147483647 h 1092"/>
                <a:gd name="T8" fmla="*/ 2147483647 w 3092"/>
                <a:gd name="T9" fmla="*/ 2147483647 h 1092"/>
                <a:gd name="T10" fmla="*/ 2147483647 w 3092"/>
                <a:gd name="T11" fmla="*/ 2147483647 h 1092"/>
                <a:gd name="T12" fmla="*/ 2147483647 w 3092"/>
                <a:gd name="T13" fmla="*/ 2147483647 h 1092"/>
                <a:gd name="T14" fmla="*/ 2147483647 w 3092"/>
                <a:gd name="T15" fmla="*/ 2147483647 h 1092"/>
                <a:gd name="T16" fmla="*/ 2147483647 w 3092"/>
                <a:gd name="T17" fmla="*/ 2147483647 h 1092"/>
                <a:gd name="T18" fmla="*/ 2147483647 w 3092"/>
                <a:gd name="T19" fmla="*/ 2147483647 h 1092"/>
                <a:gd name="T20" fmla="*/ 2147483647 w 3092"/>
                <a:gd name="T21" fmla="*/ 2147483647 h 1092"/>
                <a:gd name="T22" fmla="*/ 2147483647 w 3092"/>
                <a:gd name="T23" fmla="*/ 2147483647 h 1092"/>
                <a:gd name="T24" fmla="*/ 2147483647 w 3092"/>
                <a:gd name="T25" fmla="*/ 2147483647 h 1092"/>
                <a:gd name="T26" fmla="*/ 2147483647 w 3092"/>
                <a:gd name="T27" fmla="*/ 2147483647 h 1092"/>
                <a:gd name="T28" fmla="*/ 2147483647 w 3092"/>
                <a:gd name="T29" fmla="*/ 2147483647 h 1092"/>
                <a:gd name="T30" fmla="*/ 2147483647 w 3092"/>
                <a:gd name="T31" fmla="*/ 2147483647 h 1092"/>
                <a:gd name="T32" fmla="*/ 2147483647 w 3092"/>
                <a:gd name="T33" fmla="*/ 2147483647 h 1092"/>
                <a:gd name="T34" fmla="*/ 2147483647 w 3092"/>
                <a:gd name="T35" fmla="*/ 2147483647 h 1092"/>
                <a:gd name="T36" fmla="*/ 2147483647 w 3092"/>
                <a:gd name="T37" fmla="*/ 0 h 1092"/>
                <a:gd name="T38" fmla="*/ 2147483647 w 3092"/>
                <a:gd name="T39" fmla="*/ 0 h 1092"/>
                <a:gd name="T40" fmla="*/ 2147483647 w 3092"/>
                <a:gd name="T41" fmla="*/ 2147483647 h 1092"/>
                <a:gd name="T42" fmla="*/ 2147483647 w 3092"/>
                <a:gd name="T43" fmla="*/ 2147483647 h 1092"/>
                <a:gd name="T44" fmla="*/ 2147483647 w 3092"/>
                <a:gd name="T45" fmla="*/ 2147483647 h 1092"/>
                <a:gd name="T46" fmla="*/ 2147483647 w 3092"/>
                <a:gd name="T47" fmla="*/ 2147483647 h 1092"/>
                <a:gd name="T48" fmla="*/ 2147483647 w 3092"/>
                <a:gd name="T49" fmla="*/ 2147483647 h 1092"/>
                <a:gd name="T50" fmla="*/ 2147483647 w 3092"/>
                <a:gd name="T51" fmla="*/ 2147483647 h 1092"/>
                <a:gd name="T52" fmla="*/ 2147483647 w 3092"/>
                <a:gd name="T53" fmla="*/ 2147483647 h 1092"/>
                <a:gd name="T54" fmla="*/ 2147483647 w 3092"/>
                <a:gd name="T55" fmla="*/ 2147483647 h 1092"/>
                <a:gd name="T56" fmla="*/ 2147483647 w 3092"/>
                <a:gd name="T57" fmla="*/ 2147483647 h 1092"/>
                <a:gd name="T58" fmla="*/ 2147483647 w 3092"/>
                <a:gd name="T59" fmla="*/ 2147483647 h 1092"/>
                <a:gd name="T60" fmla="*/ 2147483647 w 3092"/>
                <a:gd name="T61" fmla="*/ 2147483647 h 1092"/>
                <a:gd name="T62" fmla="*/ 2147483647 w 3092"/>
                <a:gd name="T63" fmla="*/ 2147483647 h 1092"/>
                <a:gd name="T64" fmla="*/ 2147483647 w 3092"/>
                <a:gd name="T65" fmla="*/ 2147483647 h 1092"/>
                <a:gd name="T66" fmla="*/ 2147483647 w 3092"/>
                <a:gd name="T67" fmla="*/ 2147483647 h 1092"/>
                <a:gd name="T68" fmla="*/ 2147483647 w 3092"/>
                <a:gd name="T69" fmla="*/ 2147483647 h 1092"/>
                <a:gd name="T70" fmla="*/ 2147483647 w 3092"/>
                <a:gd name="T71" fmla="*/ 2147483647 h 1092"/>
                <a:gd name="T72" fmla="*/ 2147483647 w 3092"/>
                <a:gd name="T73" fmla="*/ 2147483647 h 1092"/>
                <a:gd name="T74" fmla="*/ 0 w 3092"/>
                <a:gd name="T75" fmla="*/ 2147483647 h 10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092"/>
                <a:gd name="T115" fmla="*/ 0 h 1092"/>
                <a:gd name="T116" fmla="*/ 3092 w 3092"/>
                <a:gd name="T117" fmla="*/ 1092 h 109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092" h="1092">
                  <a:moveTo>
                    <a:pt x="0" y="1092"/>
                  </a:moveTo>
                  <a:lnTo>
                    <a:pt x="64" y="1084"/>
                  </a:lnTo>
                  <a:lnTo>
                    <a:pt x="120" y="1080"/>
                  </a:lnTo>
                  <a:lnTo>
                    <a:pt x="368" y="1056"/>
                  </a:lnTo>
                  <a:lnTo>
                    <a:pt x="548" y="1004"/>
                  </a:lnTo>
                  <a:lnTo>
                    <a:pt x="748" y="908"/>
                  </a:lnTo>
                  <a:lnTo>
                    <a:pt x="866" y="826"/>
                  </a:lnTo>
                  <a:lnTo>
                    <a:pt x="950" y="746"/>
                  </a:lnTo>
                  <a:lnTo>
                    <a:pt x="1000" y="684"/>
                  </a:lnTo>
                  <a:lnTo>
                    <a:pt x="1070" y="588"/>
                  </a:lnTo>
                  <a:lnTo>
                    <a:pt x="1082" y="564"/>
                  </a:lnTo>
                  <a:lnTo>
                    <a:pt x="1132" y="476"/>
                  </a:lnTo>
                  <a:lnTo>
                    <a:pt x="1180" y="380"/>
                  </a:lnTo>
                  <a:lnTo>
                    <a:pt x="1228" y="284"/>
                  </a:lnTo>
                  <a:lnTo>
                    <a:pt x="1288" y="176"/>
                  </a:lnTo>
                  <a:lnTo>
                    <a:pt x="1336" y="104"/>
                  </a:lnTo>
                  <a:lnTo>
                    <a:pt x="1380" y="56"/>
                  </a:lnTo>
                  <a:lnTo>
                    <a:pt x="1432" y="28"/>
                  </a:lnTo>
                  <a:lnTo>
                    <a:pt x="1516" y="0"/>
                  </a:lnTo>
                  <a:lnTo>
                    <a:pt x="1576" y="0"/>
                  </a:lnTo>
                  <a:lnTo>
                    <a:pt x="1656" y="28"/>
                  </a:lnTo>
                  <a:lnTo>
                    <a:pt x="1744" y="92"/>
                  </a:lnTo>
                  <a:lnTo>
                    <a:pt x="1816" y="180"/>
                  </a:lnTo>
                  <a:lnTo>
                    <a:pt x="1912" y="368"/>
                  </a:lnTo>
                  <a:lnTo>
                    <a:pt x="1960" y="472"/>
                  </a:lnTo>
                  <a:lnTo>
                    <a:pt x="2004" y="564"/>
                  </a:lnTo>
                  <a:lnTo>
                    <a:pt x="2044" y="620"/>
                  </a:lnTo>
                  <a:lnTo>
                    <a:pt x="2116" y="720"/>
                  </a:lnTo>
                  <a:lnTo>
                    <a:pt x="2168" y="778"/>
                  </a:lnTo>
                  <a:lnTo>
                    <a:pt x="2228" y="832"/>
                  </a:lnTo>
                  <a:lnTo>
                    <a:pt x="2334" y="908"/>
                  </a:lnTo>
                  <a:lnTo>
                    <a:pt x="2428" y="956"/>
                  </a:lnTo>
                  <a:lnTo>
                    <a:pt x="2524" y="996"/>
                  </a:lnTo>
                  <a:lnTo>
                    <a:pt x="2620" y="1024"/>
                  </a:lnTo>
                  <a:lnTo>
                    <a:pt x="2748" y="1060"/>
                  </a:lnTo>
                  <a:lnTo>
                    <a:pt x="2956" y="1080"/>
                  </a:lnTo>
                  <a:lnTo>
                    <a:pt x="3092" y="1088"/>
                  </a:lnTo>
                  <a:lnTo>
                    <a:pt x="0" y="1092"/>
                  </a:lnTo>
                  <a:close/>
                </a:path>
              </a:pathLst>
            </a:custGeom>
            <a:solidFill>
              <a:srgbClr val="71ADDF">
                <a:alpha val="59999"/>
              </a:srgbClr>
            </a:solidFill>
            <a:ln w="9525">
              <a:solidFill>
                <a:schemeClr val="tx1"/>
              </a:solidFill>
              <a:round/>
              <a:headEnd/>
              <a:tailEnd/>
            </a:ln>
          </p:spPr>
          <p:txBody>
            <a:bodyPr wrap="none"/>
            <a:lstStyle/>
            <a:p>
              <a:endParaRPr lang="en-US">
                <a:latin typeface="Times New Roman" pitchFamily="18" charset="0"/>
              </a:endParaRPr>
            </a:p>
          </p:txBody>
        </p:sp>
        <p:sp>
          <p:nvSpPr>
            <p:cNvPr id="14" name="Rectangle 14"/>
            <p:cNvSpPr>
              <a:spLocks noChangeArrowheads="1"/>
            </p:cNvSpPr>
            <p:nvPr/>
          </p:nvSpPr>
          <p:spPr bwMode="auto">
            <a:xfrm>
              <a:off x="7750175" y="6037263"/>
              <a:ext cx="306388" cy="366713"/>
            </a:xfrm>
            <a:prstGeom prst="rect">
              <a:avLst/>
            </a:prstGeom>
            <a:noFill/>
            <a:ln w="9525">
              <a:noFill/>
              <a:miter lim="800000"/>
              <a:headEnd/>
              <a:tailEnd/>
            </a:ln>
          </p:spPr>
          <p:txBody>
            <a:bodyPr wrap="none">
              <a:spAutoFit/>
            </a:bodyPr>
            <a:lstStyle/>
            <a:p>
              <a:r>
                <a:rPr lang="en-US" i="1">
                  <a:latin typeface="Times New Roman" pitchFamily="18" charset="0"/>
                </a:rPr>
                <a:t>x</a:t>
              </a:r>
            </a:p>
          </p:txBody>
        </p:sp>
      </p:grpSp>
      <p:sp>
        <p:nvSpPr>
          <p:cNvPr id="15" name="TextBox 14"/>
          <p:cNvSpPr txBox="1"/>
          <p:nvPr/>
        </p:nvSpPr>
        <p:spPr>
          <a:xfrm>
            <a:off x="5830452" y="5694509"/>
            <a:ext cx="457200" cy="523875"/>
          </a:xfrm>
          <a:prstGeom prst="rect">
            <a:avLst/>
          </a:prstGeom>
          <a:noFill/>
        </p:spPr>
        <p:txBody>
          <a:bodyPr>
            <a:spAutoFit/>
          </a:bodyPr>
          <a:lstStyle/>
          <a:p>
            <a:pPr algn="ctr">
              <a:defRPr/>
            </a:pPr>
            <a:r>
              <a:rPr lang="el-GR" sz="2800" dirty="0">
                <a:solidFill>
                  <a:schemeClr val="accent2"/>
                </a:solidFill>
                <a:latin typeface="+mn-lt"/>
                <a:cs typeface="+mn-cs"/>
              </a:rPr>
              <a:t>μ</a:t>
            </a:r>
            <a:endParaRPr lang="en-US" sz="2800" dirty="0" err="1">
              <a:solidFill>
                <a:schemeClr val="accent2"/>
              </a:solidFill>
              <a:latin typeface="+mn-lt"/>
              <a:cs typeface="+mn-cs"/>
            </a:endParaRPr>
          </a:p>
        </p:txBody>
      </p:sp>
    </p:spTree>
    <p:extLst>
      <p:ext uri="{BB962C8B-B14F-4D97-AF65-F5344CB8AC3E}">
        <p14:creationId xmlns:p14="http://schemas.microsoft.com/office/powerpoint/2010/main" val="250803837"/>
      </p:ext>
    </p:extLst>
  </p:cSld>
  <p:clrMapOvr>
    <a:masterClrMapping/>
  </p:clrMapOvr>
  <mc:AlternateContent xmlns:mc="http://schemas.openxmlformats.org/markup-compatibility/2006" xmlns:p14="http://schemas.microsoft.com/office/powerpoint/2010/main">
    <mc:Choice Requires="p14">
      <p:transition p14:dur="10" advTm="91920"/>
    </mc:Choice>
    <mc:Fallback xmlns="">
      <p:transition advTm="91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24" x="7178675" y="3482975"/>
          <p14:tracePt t="631" x="7026275" y="3444875"/>
          <p14:tracePt t="645" x="6904038" y="3413125"/>
          <p14:tracePt t="662" x="6286500" y="3368675"/>
          <p14:tracePt t="678" x="6035675" y="3368675"/>
          <p14:tracePt t="695" x="5494338" y="3368675"/>
          <p14:tracePt t="712" x="5241925" y="3390900"/>
          <p14:tracePt t="728" x="5135563" y="3421063"/>
          <p14:tracePt t="6023" x="5135563" y="3444875"/>
          <p14:tracePt t="6032" x="5135563" y="3521075"/>
          <p14:tracePt t="6039" x="5135563" y="3611563"/>
          <p14:tracePt t="6047" x="5135563" y="3687763"/>
          <p14:tracePt t="6064" x="5143500" y="3756025"/>
          <p14:tracePt t="6080" x="5143500" y="3870325"/>
          <p14:tracePt t="6097" x="5159375" y="4022725"/>
          <p14:tracePt t="6114" x="5197475" y="4183063"/>
          <p14:tracePt t="6131" x="5227638" y="4327525"/>
          <p14:tracePt t="6147" x="5265738" y="4465638"/>
          <p14:tracePt t="6164" x="5265738" y="4549775"/>
          <p14:tracePt t="6180" x="5265738" y="4618038"/>
          <p14:tracePt t="6197" x="5265738" y="4670425"/>
          <p14:tracePt t="6214" x="5265738" y="4708525"/>
          <p14:tracePt t="6230" x="5265738" y="4724400"/>
          <p14:tracePt t="6247" x="5265738" y="4740275"/>
          <p14:tracePt t="6391" x="5265738" y="4746625"/>
          <p14:tracePt t="6783" x="5265738" y="4762500"/>
          <p14:tracePt t="6791" x="5249863" y="4822825"/>
          <p14:tracePt t="6799" x="5151438" y="4914900"/>
          <p14:tracePt t="6814" x="4792663" y="5143500"/>
          <p14:tracePt t="6831" x="4427538" y="5303838"/>
          <p14:tracePt t="6847" x="4000500" y="5478463"/>
          <p14:tracePt t="6864" x="3603625" y="5584825"/>
          <p14:tracePt t="6881" x="3360738" y="5616575"/>
          <p14:tracePt t="6897" x="3208338" y="5616575"/>
          <p14:tracePt t="6914" x="3146425" y="5616575"/>
          <p14:tracePt t="6959" x="3140075" y="5616575"/>
          <p14:tracePt t="6975" x="3140075" y="5600700"/>
          <p14:tracePt t="6983" x="3140075" y="5578475"/>
          <p14:tracePt t="6997" x="3140075" y="5562600"/>
          <p14:tracePt t="7014" x="3146425" y="5562600"/>
          <p14:tracePt t="8327" x="3146425" y="5546725"/>
          <p14:tracePt t="8335" x="3184525" y="5546725"/>
          <p14:tracePt t="8343" x="3208338" y="5546725"/>
          <p14:tracePt t="8351" x="3230563" y="5546725"/>
          <p14:tracePt t="8365" x="3238500" y="5546725"/>
          <p14:tracePt t="8391" x="3246438" y="5554663"/>
          <p14:tracePt t="8400" x="3268663" y="5570538"/>
          <p14:tracePt t="8415" x="3322638" y="5584825"/>
          <p14:tracePt t="8431" x="3375025" y="5608638"/>
          <p14:tracePt t="8448" x="3375025" y="5646738"/>
          <p14:tracePt t="8465" x="3375025" y="5661025"/>
          <p14:tracePt t="8481" x="3360738" y="5676900"/>
          <p14:tracePt t="8498" x="3352800" y="5676900"/>
          <p14:tracePt t="8783" x="3360738" y="5684838"/>
          <p14:tracePt t="8800" x="3375025" y="5692775"/>
          <p14:tracePt t="8807" x="3398838" y="5707063"/>
          <p14:tracePt t="8815" x="3406775" y="5715000"/>
          <p14:tracePt t="8831" x="3413125" y="5715000"/>
          <p14:tracePt t="8895" x="3406775" y="5715000"/>
          <p14:tracePt t="8903" x="3398838" y="5715000"/>
          <p14:tracePt t="8915" x="3390900" y="5715000"/>
          <p14:tracePt t="9007" x="3398838" y="5715000"/>
          <p14:tracePt t="9015" x="3413125" y="5715000"/>
          <p14:tracePt t="9023" x="3429000" y="5715000"/>
          <p14:tracePt t="9031" x="3451225" y="5715000"/>
          <p14:tracePt t="9048" x="3513138" y="5715000"/>
          <p14:tracePt t="9065" x="3565525" y="5715000"/>
          <p14:tracePt t="9082" x="3603625" y="5692775"/>
          <p14:tracePt t="9151" x="3611563" y="5684838"/>
          <p14:tracePt t="9159" x="3641725" y="5668963"/>
          <p14:tracePt t="9167" x="3695700" y="5654675"/>
          <p14:tracePt t="9182" x="3741738" y="5654675"/>
          <p14:tracePt t="9198" x="3908425" y="5654675"/>
          <p14:tracePt t="9215" x="4206875" y="5654675"/>
          <p14:tracePt t="9232" x="4419600" y="5668963"/>
          <p14:tracePt t="9248" x="4618038" y="5692775"/>
          <p14:tracePt t="9265" x="4740275" y="5730875"/>
          <p14:tracePt t="9282" x="4822825" y="5775325"/>
          <p14:tracePt t="9298" x="4884738" y="5829300"/>
          <p14:tracePt t="9315" x="4892675" y="5845175"/>
          <p14:tracePt t="9348" x="4892675" y="5867400"/>
          <p14:tracePt t="9365" x="4892675" y="5875338"/>
          <p14:tracePt t="9623" x="4892675" y="5889625"/>
          <p14:tracePt t="9639" x="4892675" y="5905500"/>
          <p14:tracePt t="9647" x="4892675" y="5927725"/>
          <p14:tracePt t="9655" x="4892675" y="5935663"/>
          <p14:tracePt t="9671" x="4899025" y="5935663"/>
          <p14:tracePt t="9695" x="4906963" y="5935663"/>
          <p14:tracePt t="9704" x="4906963" y="5943600"/>
          <p14:tracePt t="9823" x="4914900" y="5943600"/>
          <p14:tracePt t="9831" x="4914900" y="5921375"/>
          <p14:tracePt t="9839" x="4914900" y="5905500"/>
          <p14:tracePt t="9848" x="4914900" y="5883275"/>
          <p14:tracePt t="9865" x="4914900" y="5821363"/>
          <p14:tracePt t="9882" x="4922838" y="5737225"/>
          <p14:tracePt t="9899" x="4937125" y="5699125"/>
          <p14:tracePt t="9915" x="4945063" y="5622925"/>
          <p14:tracePt t="9932" x="4991100" y="5532438"/>
          <p14:tracePt t="9949" x="5021263" y="5478463"/>
          <p14:tracePt t="9965" x="5075238" y="5426075"/>
          <p14:tracePt t="9982" x="5173663" y="5341938"/>
          <p14:tracePt t="9999" x="5203825" y="5318125"/>
          <p14:tracePt t="10015" x="5241925" y="5280025"/>
          <p14:tracePt t="10032" x="5287963" y="5241925"/>
          <p14:tracePt t="10049" x="5334000" y="5181600"/>
          <p14:tracePt t="10065" x="5387975" y="5113338"/>
          <p14:tracePt t="10082" x="5440363" y="5021263"/>
          <p14:tracePt t="10099" x="5494338" y="4960938"/>
          <p14:tracePt t="10115" x="5554663" y="4868863"/>
          <p14:tracePt t="10132" x="5584825" y="4808538"/>
          <p14:tracePt t="10149" x="5630863" y="4746625"/>
          <p14:tracePt t="10165" x="5676900" y="4694238"/>
          <p14:tracePt t="10182" x="5775325" y="4632325"/>
          <p14:tracePt t="10199" x="5845175" y="4602163"/>
          <p14:tracePt t="10215" x="5921375" y="4587875"/>
          <p14:tracePt t="10232" x="5943600" y="4579938"/>
          <p14:tracePt t="10249" x="5959475" y="4579938"/>
          <p14:tracePt t="10303" x="5981700" y="4579938"/>
          <p14:tracePt t="10311" x="6011863" y="4564063"/>
          <p14:tracePt t="10319" x="6057900" y="4549775"/>
          <p14:tracePt t="10332" x="6103938" y="4525963"/>
          <p14:tracePt t="10349" x="6194425" y="4495800"/>
          <p14:tracePt t="10365" x="6324600" y="4465638"/>
          <p14:tracePt t="10382" x="6446838" y="4449763"/>
          <p14:tracePt t="10399" x="6523038" y="4435475"/>
          <p14:tracePt t="10719" x="6530975" y="4435475"/>
          <p14:tracePt t="10727" x="6561138" y="4435475"/>
          <p14:tracePt t="10735" x="6689725" y="4411663"/>
          <p14:tracePt t="10749" x="7002463" y="4327525"/>
          <p14:tracePt t="10765" x="7589838" y="4198938"/>
          <p14:tracePt t="10782" x="7848600" y="4198938"/>
          <p14:tracePt t="10799" x="8153400" y="4229100"/>
          <p14:tracePt t="10815" x="8466138" y="4305300"/>
          <p14:tracePt t="10832" x="8602663" y="4365625"/>
          <p14:tracePt t="10849" x="8664575" y="4411663"/>
          <p14:tracePt t="10866" x="8724900" y="4541838"/>
          <p14:tracePt t="10882" x="8747125" y="4678363"/>
          <p14:tracePt t="10899" x="8747125" y="4860925"/>
          <p14:tracePt t="10916" x="8716963" y="5051425"/>
          <p14:tracePt t="10932" x="8648700" y="5203825"/>
          <p14:tracePt t="10949" x="8580438" y="5311775"/>
          <p14:tracePt t="10966" x="8504238" y="5364163"/>
          <p14:tracePt t="10982" x="8466138" y="5364163"/>
          <p14:tracePt t="10985" x="8404225" y="5372100"/>
          <p14:tracePt t="10999" x="8289925" y="5387975"/>
          <p14:tracePt t="11016" x="8123238" y="5387975"/>
          <p14:tracePt t="11032" x="7840663" y="5303838"/>
          <p14:tracePt t="11049" x="7497763" y="5173663"/>
          <p14:tracePt t="11066" x="7261225" y="5067300"/>
          <p14:tracePt t="11082" x="7070725" y="4968875"/>
          <p14:tracePt t="11099" x="6926263" y="4876800"/>
          <p14:tracePt t="11116" x="6842125" y="4822825"/>
          <p14:tracePt t="11132" x="6773863" y="4762500"/>
          <p14:tracePt t="11149" x="6759575" y="4746625"/>
          <p14:tracePt t="11191" x="6751638" y="4746625"/>
          <p14:tracePt t="11199" x="6713538" y="4754563"/>
          <p14:tracePt t="11207" x="6651625" y="4830763"/>
          <p14:tracePt t="11216" x="6583363" y="4906963"/>
          <p14:tracePt t="11232" x="6408738" y="5067300"/>
          <p14:tracePt t="11249" x="6103938" y="5265738"/>
          <p14:tracePt t="11266" x="5761038" y="5372100"/>
          <p14:tracePt t="11282" x="5402263" y="5432425"/>
          <p14:tracePt t="11299" x="4937125" y="5456238"/>
          <p14:tracePt t="11316" x="4602163" y="5456238"/>
          <p14:tracePt t="11332" x="4373563" y="5349875"/>
          <p14:tracePt t="11349" x="4244975" y="5227638"/>
          <p14:tracePt t="11366" x="4229100" y="5037138"/>
          <p14:tracePt t="11382" x="4283075" y="4860925"/>
          <p14:tracePt t="11399" x="4503738" y="4648200"/>
          <p14:tracePt t="11416" x="4892675" y="4435475"/>
          <p14:tracePt t="11432" x="5334000" y="4283075"/>
          <p14:tracePt t="11449" x="5821363" y="4168775"/>
          <p14:tracePt t="11466" x="6294438" y="4114800"/>
          <p14:tracePt t="11482" x="6773863" y="4114800"/>
          <p14:tracePt t="11499" x="7269163" y="4267200"/>
          <p14:tracePt t="11516" x="7726363" y="4579938"/>
          <p14:tracePt t="11532" x="8016875" y="4937125"/>
          <p14:tracePt t="11549" x="8123238" y="5311775"/>
          <p14:tracePt t="11566" x="8093075" y="5799138"/>
          <p14:tracePt t="11582" x="8001000" y="5959475"/>
          <p14:tracePt t="11599" x="7535863" y="6264275"/>
          <p14:tracePt t="11616" x="7108825" y="6346825"/>
          <p14:tracePt t="11632" x="6751638" y="6332538"/>
          <p14:tracePt t="11649" x="6378575" y="6149975"/>
          <p14:tracePt t="11666" x="6035675" y="5897563"/>
          <p14:tracePt t="11683" x="5813425" y="5600700"/>
          <p14:tracePt t="11699" x="5783263" y="5418138"/>
          <p14:tracePt t="11716" x="5791200" y="5249863"/>
          <p14:tracePt t="11733" x="5951538" y="5051425"/>
          <p14:tracePt t="11749" x="6302375" y="4892675"/>
          <p14:tracePt t="11766" x="7102475" y="4808538"/>
          <p14:tracePt t="11782" x="7369175" y="4808538"/>
          <p14:tracePt t="11799" x="8191500" y="5097463"/>
          <p14:tracePt t="11816" x="8572500" y="5402263"/>
          <p14:tracePt t="11833" x="8763000" y="5730875"/>
          <p14:tracePt t="11849" x="8770938" y="6003925"/>
          <p14:tracePt t="11866" x="8656638" y="6218238"/>
          <p14:tracePt t="11883" x="8321675" y="6370638"/>
          <p14:tracePt t="11899" x="7894638" y="6408738"/>
          <p14:tracePt t="11916" x="7421563" y="6378575"/>
          <p14:tracePt t="11933" x="7032625" y="6210300"/>
          <p14:tracePt t="11949" x="6858000" y="6080125"/>
          <p14:tracePt t="11966" x="6819900" y="5973763"/>
          <p14:tracePt t="11983" x="6865938" y="5791200"/>
          <p14:tracePt t="11999" x="7026275" y="5661025"/>
          <p14:tracePt t="12016" x="7246938" y="5570538"/>
          <p14:tracePt t="12033" x="7391400" y="5532438"/>
          <p14:tracePt t="12049" x="7407275" y="5516563"/>
          <p14:tracePt t="12119" x="7413625" y="5516563"/>
          <p14:tracePt t="12135" x="7413625" y="5540375"/>
          <p14:tracePt t="12439" x="7353300" y="5546725"/>
          <p14:tracePt t="12447" x="7208838" y="5524500"/>
          <p14:tracePt t="12455" x="7002463" y="5524500"/>
          <p14:tracePt t="12466" x="6773863" y="5524500"/>
          <p14:tracePt t="12483" x="6438900" y="5524500"/>
          <p14:tracePt t="12499" x="6226175" y="5524500"/>
          <p14:tracePt t="12516" x="6057900" y="5508625"/>
          <p14:tracePt t="12533" x="5989638" y="5486400"/>
          <p14:tracePt t="12566" x="5981700" y="5486400"/>
          <p14:tracePt t="12583" x="5973763" y="5448300"/>
          <p14:tracePt t="12599" x="5973763" y="5418138"/>
          <p14:tracePt t="12633" x="5973763" y="5372100"/>
          <p14:tracePt t="12650" x="5973763" y="5341938"/>
          <p14:tracePt t="12727" x="5973763" y="5356225"/>
          <p14:tracePt t="12735" x="5951538" y="5502275"/>
          <p14:tracePt t="12743" x="5859463" y="5737225"/>
          <p14:tracePt t="12751" x="5775325" y="5913438"/>
          <p14:tracePt t="12766" x="5622925" y="6103938"/>
          <p14:tracePt t="12783" x="5203825" y="6392863"/>
          <p14:tracePt t="12800" x="4968875" y="6416675"/>
          <p14:tracePt t="12816" x="4762500" y="6384925"/>
          <p14:tracePt t="12833" x="4579938" y="6248400"/>
          <p14:tracePt t="12850" x="4473575" y="6080125"/>
          <p14:tracePt t="12866" x="4427538" y="5889625"/>
          <p14:tracePt t="12883" x="4427538" y="5692775"/>
          <p14:tracePt t="12900" x="4533900" y="5464175"/>
          <p14:tracePt t="12916" x="4732338" y="5318125"/>
          <p14:tracePt t="12933" x="5121275" y="5227638"/>
          <p14:tracePt t="12950" x="5661025" y="5241925"/>
          <p14:tracePt t="12966" x="5775325" y="5295900"/>
          <p14:tracePt t="12983" x="6256338" y="5622925"/>
          <p14:tracePt t="13000" x="6370638" y="5807075"/>
          <p14:tracePt t="13016" x="6408738" y="5989638"/>
          <p14:tracePt t="13033" x="6408738" y="6126163"/>
          <p14:tracePt t="13050" x="6346825" y="6202363"/>
          <p14:tracePt t="13066" x="6210300" y="6226175"/>
          <p14:tracePt t="13083" x="6003925" y="6226175"/>
          <p14:tracePt t="13100" x="5730875" y="6134100"/>
          <p14:tracePt t="13116" x="5532438" y="6035675"/>
          <p14:tracePt t="13133" x="5448300" y="5981700"/>
          <p14:tracePt t="13150" x="5432425" y="5943600"/>
          <p14:tracePt t="13166" x="5432425" y="5935663"/>
          <p14:tracePt t="13183" x="5470525" y="5867400"/>
          <p14:tracePt t="13200" x="5546725" y="5829300"/>
          <p14:tracePt t="13216" x="5578475" y="5821363"/>
          <p14:tracePt t="13250" x="5584825" y="5821363"/>
          <p14:tracePt t="15471" x="5584825" y="5813425"/>
          <p14:tracePt t="15479" x="5584825" y="5775325"/>
          <p14:tracePt t="15487" x="5638800" y="5578475"/>
          <p14:tracePt t="15501" x="5707063" y="5334000"/>
          <p14:tracePt t="15517" x="5761038" y="5143500"/>
          <p14:tracePt t="15534" x="5807075" y="4975225"/>
          <p14:tracePt t="15551" x="5897563" y="4754563"/>
          <p14:tracePt t="15567" x="5965825" y="4610100"/>
          <p14:tracePt t="15584" x="6035675" y="4495800"/>
          <p14:tracePt t="15601" x="6073775" y="4419600"/>
          <p14:tracePt t="15617" x="6088063" y="4397375"/>
          <p14:tracePt t="15651" x="6088063" y="4359275"/>
          <p14:tracePt t="15667" x="6088063" y="4267200"/>
          <p14:tracePt t="15684" x="6088063" y="4259263"/>
          <p14:tracePt t="15701" x="6088063" y="4221163"/>
          <p14:tracePt t="15717" x="6088063" y="4152900"/>
          <p14:tracePt t="15734" x="6088063" y="4144963"/>
          <p14:tracePt t="15751" x="6088063" y="4030663"/>
          <p14:tracePt t="15767" x="6088063" y="4000500"/>
          <p14:tracePt t="15784" x="6088063" y="3978275"/>
          <p14:tracePt t="15801" x="6088063" y="3932238"/>
          <p14:tracePt t="15911" x="6080125" y="3932238"/>
          <p14:tracePt t="16119" x="6073775" y="3932238"/>
          <p14:tracePt t="16136" x="6057900" y="3932238"/>
          <p14:tracePt t="16144" x="6035675" y="3932238"/>
          <p14:tracePt t="16151" x="6019800" y="3932238"/>
          <p14:tracePt t="16167" x="5981700" y="3924300"/>
          <p14:tracePt t="16184" x="5965825" y="3924300"/>
          <p14:tracePt t="16201" x="5959475" y="3924300"/>
          <p14:tracePt t="16217" x="5951538" y="3924300"/>
          <p14:tracePt t="16251" x="5943600" y="3924300"/>
          <p14:tracePt t="16267" x="5921375" y="3932238"/>
          <p14:tracePt t="16284" x="5897563" y="3954463"/>
          <p14:tracePt t="16301" x="5859463" y="3992563"/>
          <p14:tracePt t="16318" x="5821363" y="4022725"/>
          <p14:tracePt t="16334" x="5775325" y="4076700"/>
          <p14:tracePt t="16351" x="5707063" y="4175125"/>
          <p14:tracePt t="16368" x="5638800" y="4275138"/>
          <p14:tracePt t="16384" x="5578475" y="4389438"/>
          <p14:tracePt t="16401" x="5508625" y="4503738"/>
          <p14:tracePt t="16418" x="5448300" y="4618038"/>
          <p14:tracePt t="16434" x="5387975" y="4724400"/>
          <p14:tracePt t="16451" x="5326063" y="4816475"/>
          <p14:tracePt t="16468" x="5273675" y="4899025"/>
          <p14:tracePt t="16484" x="5203825" y="4999038"/>
          <p14:tracePt t="16501" x="5127625" y="5097463"/>
          <p14:tracePt t="16503" x="5083175" y="5159375"/>
          <p14:tracePt t="16518" x="5037138" y="5197475"/>
          <p14:tracePt t="16535" x="4854575" y="5334000"/>
          <p14:tracePt t="16551" x="4724400" y="5410200"/>
          <p14:tracePt t="16568" x="4564063" y="5478463"/>
          <p14:tracePt t="16584" x="4381500" y="5554663"/>
          <p14:tracePt t="16601" x="4191000" y="5622925"/>
          <p14:tracePt t="16618" x="4022725" y="5676900"/>
          <p14:tracePt t="16634" x="3825875" y="5715000"/>
          <p14:tracePt t="16651" x="3641725" y="5737225"/>
          <p14:tracePt t="16668" x="3513138" y="5737225"/>
          <p14:tracePt t="16684" x="3360738" y="5737225"/>
          <p14:tracePt t="16701" x="3238500" y="5737225"/>
          <p14:tracePt t="16718" x="3146425" y="5737225"/>
          <p14:tracePt t="16734" x="3124200" y="5730875"/>
          <p14:tracePt t="16751" x="3108325" y="5722938"/>
          <p14:tracePt t="16768" x="3101975" y="5722938"/>
          <p14:tracePt t="16855" x="3146425" y="5722938"/>
          <p14:tracePt t="16863" x="3208338" y="5722938"/>
          <p14:tracePt t="16871" x="3314700" y="5722938"/>
          <p14:tracePt t="16884" x="3406775" y="5722938"/>
          <p14:tracePt t="16901" x="3627438" y="5722938"/>
          <p14:tracePt t="16918" x="4092575" y="5668963"/>
          <p14:tracePt t="16935" x="4503738" y="5616575"/>
          <p14:tracePt t="16951" x="5021263" y="5478463"/>
          <p14:tracePt t="16968" x="5387975" y="5326063"/>
          <p14:tracePt t="16984" x="5592763" y="5135563"/>
          <p14:tracePt t="17001" x="5692775" y="4876800"/>
          <p14:tracePt t="17018" x="5707063" y="4670425"/>
          <p14:tracePt t="17035" x="5707063" y="4525963"/>
          <p14:tracePt t="17051" x="5707063" y="4435475"/>
          <p14:tracePt t="17068" x="5699125" y="4411663"/>
          <p14:tracePt t="17135" x="5699125" y="4403725"/>
          <p14:tracePt t="17143" x="5737225" y="4403725"/>
          <p14:tracePt t="17151" x="5791200" y="4419600"/>
          <p14:tracePt t="17168" x="5921375" y="4449763"/>
          <p14:tracePt t="17184" x="6035675" y="4487863"/>
          <p14:tracePt t="17201" x="6111875" y="4518025"/>
          <p14:tracePt t="17218" x="6156325" y="4533900"/>
          <p14:tracePt t="17234" x="6180138" y="4533900"/>
          <p14:tracePt t="17251" x="6188075" y="4549775"/>
          <p14:tracePt t="17287" x="6218238" y="4610100"/>
          <p14:tracePt t="17301" x="6248400" y="4716463"/>
          <p14:tracePt t="17318" x="6354763" y="4975225"/>
          <p14:tracePt t="17335" x="6400800" y="5083175"/>
          <p14:tracePt t="17351" x="6553200" y="5364163"/>
          <p14:tracePt t="17368" x="6629400" y="5470525"/>
          <p14:tracePt t="17385" x="6659563" y="5508625"/>
          <p14:tracePt t="17401" x="6675438" y="5524500"/>
          <p14:tracePt t="17418" x="6697663" y="5540375"/>
          <p14:tracePt t="17435" x="6727825" y="5546725"/>
          <p14:tracePt t="17451" x="6827838" y="5616575"/>
          <p14:tracePt t="17468" x="6956425" y="5699125"/>
          <p14:tracePt t="17485" x="7154863" y="5807075"/>
          <p14:tracePt t="17501" x="7489825" y="5965825"/>
          <p14:tracePt t="17504" x="7726363" y="6073775"/>
          <p14:tracePt t="17518" x="7962900" y="6172200"/>
          <p14:tracePt t="17535" x="8542338" y="6408738"/>
          <p14:tracePt t="17551" x="8724900" y="6454775"/>
          <p14:tracePt t="17568" x="8793163" y="6477000"/>
          <p14:tracePt t="17585" x="8823325" y="6477000"/>
          <p14:tracePt t="17601" x="8847138" y="6477000"/>
          <p14:tracePt t="17618" x="8923338" y="6461125"/>
          <p14:tracePt t="17635" x="9021763" y="6400800"/>
          <p14:tracePt t="17651" x="9097963" y="6378575"/>
          <p14:tracePt t="17668" x="9128125" y="6370638"/>
          <p14:tracePt t="17685" x="9144000" y="6370638"/>
          <p14:tracePt t="17701" x="9151938" y="6370638"/>
          <p14:tracePt t="18176" x="9121775" y="6362700"/>
          <p14:tracePt t="18183" x="8953500" y="6362700"/>
          <p14:tracePt t="18191" x="8526463" y="6416675"/>
          <p14:tracePt t="18202" x="8054975" y="6537325"/>
          <p14:tracePt t="18218" x="7132638" y="6789738"/>
          <p14:tracePt t="18235" x="6438900" y="6850063"/>
          <p14:tracePt t="18252" x="6042025" y="6850063"/>
          <p14:tracePt t="18268" x="5813425" y="6842125"/>
          <p14:tracePt t="18285" x="5661025" y="6773863"/>
          <p14:tracePt t="18302" x="5540375" y="6713538"/>
          <p14:tracePt t="18318" x="5470525" y="6659563"/>
          <p14:tracePt t="18335" x="5394325" y="6499225"/>
          <p14:tracePt t="18352" x="5349875" y="6354763"/>
          <p14:tracePt t="18368" x="5326063" y="6188075"/>
          <p14:tracePt t="18385" x="5311775" y="6065838"/>
          <p14:tracePt t="18402" x="5287963" y="5913438"/>
          <p14:tracePt t="18418" x="5273675" y="5775325"/>
          <p14:tracePt t="18435" x="5241925" y="5707063"/>
          <p14:tracePt t="18452" x="5227638" y="5654675"/>
          <p14:tracePt t="18468" x="5211763" y="5622925"/>
          <p14:tracePt t="18485" x="5203825" y="5600700"/>
          <p14:tracePt t="18502" x="5197475" y="5600700"/>
          <p14:tracePt t="18607" x="5181600" y="5592763"/>
          <p14:tracePt t="18615" x="5181600" y="5584825"/>
          <p14:tracePt t="22575" x="5181600" y="5562600"/>
          <p14:tracePt t="22583" x="5265738" y="5456238"/>
          <p14:tracePt t="22591" x="5432425" y="5227638"/>
          <p14:tracePt t="22603" x="5600700" y="5037138"/>
          <p14:tracePt t="22620" x="5813425" y="4816475"/>
          <p14:tracePt t="22636" x="5927725" y="4694238"/>
          <p14:tracePt t="22653" x="6080125" y="4579938"/>
          <p14:tracePt t="22670" x="6286500" y="4419600"/>
          <p14:tracePt t="22686" x="6340475" y="4389438"/>
          <p14:tracePt t="23127" x="6346825" y="4381500"/>
          <p14:tracePt t="23135" x="6346825" y="4365625"/>
          <p14:tracePt t="23143" x="6324600" y="4351338"/>
          <p14:tracePt t="23153" x="6308725" y="4313238"/>
          <p14:tracePt t="23170" x="6278563" y="4283075"/>
          <p14:tracePt t="23187" x="6210300" y="4221163"/>
          <p14:tracePt t="23203" x="6156325" y="4183063"/>
          <p14:tracePt t="23220" x="6096000" y="4152900"/>
          <p14:tracePt t="23237" x="6080125" y="4152900"/>
          <p14:tracePt t="23479" x="6073775" y="4152900"/>
          <p14:tracePt t="23487" x="6065838" y="4152900"/>
          <p14:tracePt t="23495" x="6049963" y="4152900"/>
          <p14:tracePt t="23503" x="6035675" y="4152900"/>
          <p14:tracePt t="23520" x="6011863" y="4152900"/>
          <p14:tracePt t="23537" x="5965825" y="4168775"/>
          <p14:tracePt t="23554" x="5883275" y="4229100"/>
          <p14:tracePt t="23570" x="5821363" y="4283075"/>
          <p14:tracePt t="23587" x="5768975" y="4359275"/>
          <p14:tracePt t="23603" x="5715000" y="4427538"/>
          <p14:tracePt t="23620" x="5699125" y="4457700"/>
          <p14:tracePt t="23637" x="5692775" y="4479925"/>
          <p14:tracePt t="23654" x="5668963" y="4511675"/>
          <p14:tracePt t="23671" x="5638800" y="4564063"/>
          <p14:tracePt t="23687" x="5630863" y="4579938"/>
          <p14:tracePt t="23704" x="5622925" y="4594225"/>
          <p14:tracePt t="23720" x="5608638" y="4618038"/>
          <p14:tracePt t="23737" x="5592763" y="4670425"/>
          <p14:tracePt t="23754" x="5546725" y="4770438"/>
          <p14:tracePt t="23770" x="5508625" y="4846638"/>
          <p14:tracePt t="23787" x="5464175" y="4930775"/>
          <p14:tracePt t="23804" x="5426075" y="4999038"/>
          <p14:tracePt t="23820" x="5380038" y="5051425"/>
          <p14:tracePt t="23837" x="5349875" y="5089525"/>
          <p14:tracePt t="23854" x="5318125" y="5143500"/>
          <p14:tracePt t="23870" x="5303838" y="5159375"/>
          <p14:tracePt t="23887" x="5257800" y="5197475"/>
          <p14:tracePt t="23904" x="5241925" y="5211763"/>
          <p14:tracePt t="23920" x="5219700" y="5227638"/>
          <p14:tracePt t="23937" x="5181600" y="5257800"/>
          <p14:tracePt t="23954" x="5105400" y="5311775"/>
          <p14:tracePt t="23970" x="4999038" y="5364163"/>
          <p14:tracePt t="23987" x="4868863" y="5440363"/>
          <p14:tracePt t="24004" x="4732338" y="5524500"/>
          <p14:tracePt t="24020" x="4610100" y="5592763"/>
          <p14:tracePt t="24037" x="4495800" y="5654675"/>
          <p14:tracePt t="24039" x="4465638" y="5676900"/>
          <p14:tracePt t="24054" x="4403725" y="5707063"/>
          <p14:tracePt t="24070" x="4397375" y="5715000"/>
          <p14:tracePt t="24087" x="4359275" y="5730875"/>
          <p14:tracePt t="24104" x="4351338" y="5730875"/>
          <p14:tracePt t="24143" x="4343400" y="5730875"/>
          <p14:tracePt t="24154" x="4327525" y="5730875"/>
          <p14:tracePt t="24170" x="4289425" y="5730875"/>
          <p14:tracePt t="24187" x="4221163" y="5730875"/>
          <p14:tracePt t="24204" x="4068763" y="5730875"/>
          <p14:tracePt t="24220" x="3870325" y="5745163"/>
          <p14:tracePt t="24237" x="3679825" y="5745163"/>
          <p14:tracePt t="24254" x="3489325" y="5768975"/>
          <p14:tracePt t="24270" x="3330575" y="5768975"/>
          <p14:tracePt t="24287" x="3184525" y="5791200"/>
          <p14:tracePt t="24304" x="3146425" y="5799138"/>
          <p14:tracePt t="24519" x="3146425" y="5807075"/>
          <p14:tracePt t="24529" x="3216275" y="5813425"/>
          <p14:tracePt t="24537" x="3306763" y="5821363"/>
          <p14:tracePt t="24554" x="3565525" y="5851525"/>
          <p14:tracePt t="24571" x="3924300" y="5851525"/>
          <p14:tracePt t="24587" x="4397375" y="5851525"/>
          <p14:tracePt t="24604" x="4822825" y="5821363"/>
          <p14:tracePt t="24621" x="5181600" y="5661025"/>
          <p14:tracePt t="24637" x="5440363" y="5470525"/>
          <p14:tracePt t="24654" x="5592763" y="5235575"/>
          <p14:tracePt t="24671" x="5638800" y="5067300"/>
          <p14:tracePt t="24687" x="5654675" y="4899025"/>
          <p14:tracePt t="24704" x="5654675" y="4762500"/>
          <p14:tracePt t="24721" x="5654675" y="4648200"/>
          <p14:tracePt t="24737" x="5654675" y="4572000"/>
          <p14:tracePt t="24754" x="5654675" y="4541838"/>
          <p14:tracePt t="24771" x="5654675" y="4533900"/>
          <p14:tracePt t="24823" x="5661025" y="4525963"/>
          <p14:tracePt t="24831" x="5668963" y="4518025"/>
          <p14:tracePt t="24839" x="5699125" y="4487863"/>
          <p14:tracePt t="24854" x="5722938" y="4457700"/>
          <p14:tracePt t="24871" x="5791200" y="4403725"/>
          <p14:tracePt t="24887" x="5837238" y="4343400"/>
          <p14:tracePt t="24904" x="5867400" y="4305300"/>
          <p14:tracePt t="24921" x="5875338" y="4267200"/>
          <p14:tracePt t="24937" x="5889625" y="4251325"/>
          <p14:tracePt t="25047" x="5897563" y="4251325"/>
          <p14:tracePt t="25056" x="5921375" y="4251325"/>
          <p14:tracePt t="25063" x="5935663" y="4251325"/>
          <p14:tracePt t="25071" x="5951538" y="4237038"/>
          <p14:tracePt t="25087" x="6011863" y="4206875"/>
          <p14:tracePt t="25104" x="6049963" y="4183063"/>
          <p14:tracePt t="25121" x="6057900" y="4175125"/>
          <p14:tracePt t="25471" x="6057900" y="4229100"/>
          <p14:tracePt t="25479" x="6057900" y="4365625"/>
          <p14:tracePt t="25487" x="6057900" y="4511675"/>
          <p14:tracePt t="25504" x="6057900" y="4884738"/>
          <p14:tracePt t="25521" x="6057900" y="5173663"/>
          <p14:tracePt t="25538" x="6057900" y="5387975"/>
          <p14:tracePt t="25554" x="6057900" y="5494338"/>
          <p14:tracePt t="25571" x="6057900" y="5554663"/>
          <p14:tracePt t="25588" x="6057900" y="5562600"/>
          <p14:tracePt t="25663" x="6057900" y="5478463"/>
          <p14:tracePt t="25671" x="6057900" y="5364163"/>
          <p14:tracePt t="25679" x="6057900" y="5257800"/>
          <p14:tracePt t="25687" x="6057900" y="5127625"/>
          <p14:tracePt t="25704" x="6057900" y="4876800"/>
          <p14:tracePt t="25721" x="6073775" y="4746625"/>
          <p14:tracePt t="25767" x="6073775" y="4754563"/>
          <p14:tracePt t="25775" x="6103938" y="4922838"/>
          <p14:tracePt t="25788" x="6111875" y="5151438"/>
          <p14:tracePt t="25804" x="6111875" y="5630863"/>
          <p14:tracePt t="25821" x="6111875" y="6003925"/>
          <p14:tracePt t="25838" x="6111875" y="6194425"/>
          <p14:tracePt t="25879" x="6111875" y="6172200"/>
          <p14:tracePt t="25888" x="6111875" y="6049963"/>
          <p14:tracePt t="25904" x="6111875" y="5791200"/>
          <p14:tracePt t="25921" x="6103938" y="5600700"/>
          <p14:tracePt t="25938" x="6103938" y="5464175"/>
          <p14:tracePt t="25954" x="6103938" y="5402263"/>
          <p14:tracePt t="25971" x="6103938" y="5394325"/>
          <p14:tracePt t="26007" x="6103938" y="5478463"/>
          <p14:tracePt t="26021" x="6103938" y="5608638"/>
          <p14:tracePt t="26038" x="6057900" y="5921375"/>
          <p14:tracePt t="26054" x="6035675" y="5965825"/>
          <p14:tracePt t="26071" x="6027738" y="6011863"/>
          <p14:tracePt t="26088" x="6027738" y="6003925"/>
          <p14:tracePt t="26104" x="6027738" y="5775325"/>
          <p14:tracePt t="26121" x="6027738" y="5524500"/>
          <p14:tracePt t="26138" x="6027738" y="5326063"/>
          <p14:tracePt t="26154" x="6027738" y="5173663"/>
          <p14:tracePt t="26171" x="6027738" y="5121275"/>
          <p14:tracePt t="26207" x="6019800" y="5121275"/>
          <p14:tracePt t="26223" x="6019800" y="5143500"/>
          <p14:tracePt t="26238" x="5997575" y="5197475"/>
          <p14:tracePt t="26254" x="5997575" y="5273675"/>
          <p14:tracePt t="26271" x="5997575" y="5303838"/>
          <p14:tracePt t="26319" x="5997575" y="5241925"/>
          <p14:tracePt t="26327" x="5997575" y="5159375"/>
          <p14:tracePt t="26338" x="5997575" y="5097463"/>
          <p14:tracePt t="26354" x="5997575" y="4999038"/>
          <p14:tracePt t="26371" x="5997575" y="4899025"/>
          <p14:tracePt t="26388" x="5997575" y="4884738"/>
          <p14:tracePt t="26423" x="5997575" y="4892675"/>
          <p14:tracePt t="26438" x="5997575" y="5089525"/>
          <p14:tracePt t="26454" x="5997575" y="5173663"/>
          <p14:tracePt t="26471" x="5997575" y="5334000"/>
          <p14:tracePt t="26488" x="5997575" y="5356225"/>
          <p14:tracePt t="26521" x="5997575" y="5334000"/>
          <p14:tracePt t="26538" x="5997575" y="5121275"/>
          <p14:tracePt t="26555" x="5997575" y="4930775"/>
          <p14:tracePt t="26571" x="5997575" y="4754563"/>
          <p14:tracePt t="26588" x="5997575" y="4648200"/>
          <p14:tracePt t="26605" x="5997575" y="4610100"/>
          <p14:tracePt t="26639" x="5997575" y="4618038"/>
          <p14:tracePt t="26655" x="5997575" y="4784725"/>
          <p14:tracePt t="26671" x="5997575" y="4922838"/>
          <p14:tracePt t="26688" x="5997575" y="5037138"/>
          <p14:tracePt t="26705" x="5997575" y="5059363"/>
          <p14:tracePt t="26743" x="6003925" y="5006975"/>
          <p14:tracePt t="26755" x="6011863" y="4914900"/>
          <p14:tracePt t="26771" x="6027738" y="4778375"/>
          <p14:tracePt t="26788" x="6057900" y="4594225"/>
          <p14:tracePt t="26805" x="6080125" y="4465638"/>
          <p14:tracePt t="26821" x="6088063" y="4403725"/>
          <p14:tracePt t="26871" x="6088063" y="4427538"/>
          <p14:tracePt t="26879" x="6088063" y="4479925"/>
          <p14:tracePt t="26888" x="6088063" y="4511675"/>
          <p14:tracePt t="26905" x="6088063" y="4594225"/>
          <p14:tracePt t="26921" x="6088063" y="4602163"/>
          <p14:tracePt t="26955" x="6088063" y="4610100"/>
          <p14:tracePt t="26971" x="6103938" y="4564063"/>
          <p14:tracePt t="26988" x="6111875" y="4449763"/>
          <p14:tracePt t="27005" x="6118225" y="4327525"/>
          <p14:tracePt t="27021" x="6118225" y="4244975"/>
          <p14:tracePt t="27063" x="6111875" y="4275138"/>
          <p14:tracePt t="27071" x="6088063" y="4365625"/>
          <p14:tracePt t="27088" x="6027738" y="4572000"/>
          <p14:tracePt t="27105" x="5981700" y="4732338"/>
          <p14:tracePt t="27121" x="5943600" y="4822825"/>
          <p14:tracePt t="27138" x="5943600" y="4830763"/>
          <p14:tracePt t="27171" x="5943600" y="4702175"/>
          <p14:tracePt t="27188" x="5959475" y="4518025"/>
          <p14:tracePt t="27205" x="5981700" y="4305300"/>
          <p14:tracePt t="27222" x="5997575" y="4175125"/>
          <p14:tracePt t="27238" x="5997575" y="4144963"/>
          <p14:tracePt t="27272" x="5997575" y="4229100"/>
          <p14:tracePt t="27288" x="5989638" y="4389438"/>
          <p14:tracePt t="27305" x="5965825" y="4564063"/>
          <p14:tracePt t="27322" x="5951538" y="4708525"/>
          <p14:tracePt t="27338" x="5951538" y="4754563"/>
          <p14:tracePt t="27355" x="5951538" y="4762500"/>
          <p14:tracePt t="27372" x="5951538" y="4754563"/>
          <p14:tracePt t="27388" x="5989638" y="4618038"/>
          <p14:tracePt t="27405" x="5997575" y="4487863"/>
          <p14:tracePt t="27422" x="6027738" y="4343400"/>
          <p14:tracePt t="27438" x="6027738" y="4327525"/>
          <p14:tracePt t="27472" x="6027738" y="4373563"/>
          <p14:tracePt t="27488" x="6027738" y="4487863"/>
          <p14:tracePt t="27505" x="6027738" y="4594225"/>
          <p14:tracePt t="27522" x="6027738" y="4656138"/>
          <p14:tracePt t="27538" x="6027738" y="4664075"/>
          <p14:tracePt t="27567" x="6027738" y="4640263"/>
          <p14:tracePt t="27575" x="6035675" y="4602163"/>
          <p14:tracePt t="27588" x="6049963" y="4556125"/>
          <p14:tracePt t="27605" x="6049963" y="4465638"/>
          <p14:tracePt t="27622" x="6049963" y="4403725"/>
          <p14:tracePt t="27679" x="6049963" y="4441825"/>
          <p14:tracePt t="27687" x="6049963" y="4487863"/>
          <p14:tracePt t="27695" x="6042025" y="4533900"/>
          <p14:tracePt t="27705" x="6035675" y="4594225"/>
          <p14:tracePt t="27722" x="6019800" y="4686300"/>
          <p14:tracePt t="27738" x="6019800" y="4746625"/>
          <p14:tracePt t="27791" x="6019800" y="4740275"/>
          <p14:tracePt t="27799" x="6019800" y="4686300"/>
          <p14:tracePt t="27807" x="6019800" y="4656138"/>
          <p14:tracePt t="27822" x="6019800" y="4556125"/>
          <p14:tracePt t="27838" x="6027738" y="4495800"/>
          <p14:tracePt t="27855" x="6027738" y="4389438"/>
          <p14:tracePt t="27872" x="6035675" y="4359275"/>
          <p14:tracePt t="27905" x="6042025" y="4351338"/>
          <p14:tracePt t="27927" x="6042025" y="4359275"/>
          <p14:tracePt t="27938" x="6042025" y="4397375"/>
          <p14:tracePt t="27955" x="6049963" y="4449763"/>
          <p14:tracePt t="27972" x="6057900" y="4495800"/>
          <p14:tracePt t="27988" x="6057900" y="4533900"/>
          <p14:tracePt t="28005" x="6057900" y="4549775"/>
          <p14:tracePt t="28022" x="6057900" y="4564063"/>
          <p14:tracePt t="28079" x="6057900" y="4541838"/>
          <p14:tracePt t="28087" x="6057900" y="4518025"/>
          <p14:tracePt t="28095" x="6057900" y="4503738"/>
          <p14:tracePt t="28105" x="6057900" y="4487863"/>
          <p14:tracePt t="28122" x="6057900" y="4441825"/>
          <p14:tracePt t="28138" x="6057900" y="4435475"/>
          <p14:tracePt t="28155" x="6057900" y="4411663"/>
          <p14:tracePt t="30319" x="6057900" y="4441825"/>
          <p14:tracePt t="30327" x="6057900" y="4541838"/>
          <p14:tracePt t="30339" x="6057900" y="4610100"/>
          <p14:tracePt t="30356" x="6057900" y="4724400"/>
          <p14:tracePt t="30373" x="6057900" y="4876800"/>
          <p14:tracePt t="30389" x="6057900" y="5037138"/>
          <p14:tracePt t="30406" x="6057900" y="5197475"/>
          <p14:tracePt t="30423" x="6057900" y="5364163"/>
          <p14:tracePt t="30439" x="6057900" y="5418138"/>
          <p14:tracePt t="30456" x="6057900" y="5464175"/>
          <p14:tracePt t="30473" x="6057900" y="5502275"/>
          <p14:tracePt t="30489" x="6057900" y="5540375"/>
          <p14:tracePt t="30506" x="6057900" y="5584825"/>
          <p14:tracePt t="30523" x="6057900" y="5630863"/>
          <p14:tracePt t="30539" x="6057900" y="5668963"/>
          <p14:tracePt t="30573" x="6057900" y="5676900"/>
          <p14:tracePt t="30589" x="6065838" y="5692775"/>
          <p14:tracePt t="30606" x="6065838" y="5715000"/>
          <p14:tracePt t="30623" x="6065838" y="5791200"/>
          <p14:tracePt t="30639" x="6065838" y="5845175"/>
          <p14:tracePt t="30656" x="6065838" y="5883275"/>
          <p14:tracePt t="30673" x="6065838" y="5905500"/>
          <p14:tracePt t="30689" x="6065838" y="5913438"/>
          <p14:tracePt t="30706" x="6065838" y="5935663"/>
          <p14:tracePt t="30863" x="6065838" y="5951538"/>
          <p14:tracePt t="30887" x="6065838" y="5959475"/>
          <p14:tracePt t="30895" x="6065838" y="5973763"/>
          <p14:tracePt t="30906" x="6065838" y="5981700"/>
          <p14:tracePt t="30923" x="6065838" y="5989638"/>
          <p14:tracePt t="30940" x="6065838" y="5997575"/>
          <p14:tracePt t="30956" x="6065838" y="6003925"/>
          <p14:tracePt t="30973" x="6065838" y="6027738"/>
          <p14:tracePt t="30990" x="6057900" y="6049963"/>
          <p14:tracePt t="31006" x="6057900" y="6057900"/>
          <p14:tracePt t="31023" x="6049963" y="6080125"/>
          <p14:tracePt t="31063" x="6049963" y="6088063"/>
          <p14:tracePt t="31073" x="6049963" y="6096000"/>
          <p14:tracePt t="31090" x="6049963" y="6118225"/>
          <p14:tracePt t="31106" x="6042025" y="6126163"/>
          <p14:tracePt t="31123" x="6042025" y="6149975"/>
          <p14:tracePt t="31140" x="6042025" y="6156325"/>
          <p14:tracePt t="31199" x="6042025" y="6149975"/>
          <p14:tracePt t="31208" x="6065838" y="6134100"/>
          <p14:tracePt t="31215" x="6080125" y="6111875"/>
          <p14:tracePt t="31224" x="6103938" y="6073775"/>
          <p14:tracePt t="31240" x="6142038" y="5981700"/>
          <p14:tracePt t="31256" x="6164263" y="5897563"/>
          <p14:tracePt t="31273" x="6164263" y="5791200"/>
          <p14:tracePt t="31290" x="6156325" y="5715000"/>
          <p14:tracePt t="31306" x="6096000" y="5622925"/>
          <p14:tracePt t="31323" x="6019800" y="5570538"/>
          <p14:tracePt t="31340" x="5981700" y="5554663"/>
          <p14:tracePt t="31356" x="5965825" y="5554663"/>
          <p14:tracePt t="31373" x="5905500" y="5554663"/>
          <p14:tracePt t="31390" x="5807075" y="5622925"/>
          <p14:tracePt t="31406" x="5768975" y="5684838"/>
          <p14:tracePt t="31423" x="5661025" y="5883275"/>
          <p14:tracePt t="31440" x="5646738" y="6019800"/>
          <p14:tracePt t="31456" x="5646738" y="6118225"/>
          <p14:tracePt t="31473" x="5661025" y="6180138"/>
          <p14:tracePt t="31490" x="5715000" y="6210300"/>
          <p14:tracePt t="31506" x="5845175" y="6210300"/>
          <p14:tracePt t="31523" x="5959475" y="6188075"/>
          <p14:tracePt t="31540" x="6035675" y="6118225"/>
          <p14:tracePt t="31556" x="6073775" y="6035675"/>
          <p14:tracePt t="31560" x="6073775" y="5997575"/>
          <p14:tracePt t="31573" x="6080125" y="5959475"/>
          <p14:tracePt t="31590" x="6080125" y="5905500"/>
          <p14:tracePt t="31606" x="6073775" y="5875338"/>
          <p14:tracePt t="31623" x="6049963" y="5875338"/>
          <p14:tracePt t="31640" x="6011863" y="5875338"/>
          <p14:tracePt t="31656" x="5959475" y="5981700"/>
          <p14:tracePt t="31673" x="5905500" y="6134100"/>
          <p14:tracePt t="31690" x="5883275" y="6278563"/>
          <p14:tracePt t="31706" x="5883275" y="6378575"/>
          <p14:tracePt t="31723" x="5897563" y="6416675"/>
          <p14:tracePt t="31740" x="5951538" y="6423025"/>
          <p14:tracePt t="31756" x="6073775" y="6400800"/>
          <p14:tracePt t="31773" x="6188075" y="6332538"/>
          <p14:tracePt t="31791" x="6218238" y="6218238"/>
          <p14:tracePt t="31806" x="6218238" y="6172200"/>
          <p14:tracePt t="31823" x="6194425" y="6134100"/>
          <p14:tracePt t="31840" x="6111875" y="6134100"/>
          <p14:tracePt t="31857" x="5997575" y="6149975"/>
          <p14:tracePt t="31873" x="5921375" y="6232525"/>
          <p14:tracePt t="31890" x="5875338" y="6332538"/>
          <p14:tracePt t="31907" x="5851525" y="6384925"/>
          <p14:tracePt t="31923" x="5851525" y="6392863"/>
          <p14:tracePt t="31957" x="5883275" y="6392863"/>
          <p14:tracePt t="31973" x="5973763" y="6316663"/>
          <p14:tracePt t="31990" x="6035675" y="6164263"/>
          <p14:tracePt t="32007" x="6035675" y="6096000"/>
          <p14:tracePt t="32023" x="6027738" y="6027738"/>
          <p14:tracePt t="32040" x="5989638" y="6003925"/>
          <p14:tracePt t="32057" x="5959475" y="6003925"/>
          <p14:tracePt t="32073" x="5897563" y="6049963"/>
          <p14:tracePt t="32090" x="5837238" y="6210300"/>
          <p14:tracePt t="32107" x="5813425" y="6324600"/>
          <p14:tracePt t="32123" x="5799138" y="6400800"/>
          <p14:tracePt t="32140" x="5799138" y="6430963"/>
          <p14:tracePt t="32157" x="5821363" y="6438900"/>
          <p14:tracePt t="32173" x="5897563" y="6408738"/>
          <p14:tracePt t="32190" x="5965825" y="6340475"/>
          <p14:tracePt t="32207" x="5997575" y="6232525"/>
          <p14:tracePt t="32223" x="5997575" y="6180138"/>
          <p14:tracePt t="32240" x="5981700" y="6149975"/>
          <p14:tracePt t="32257" x="5927725" y="6142038"/>
          <p14:tracePt t="32273" x="5829300" y="6142038"/>
          <p14:tracePt t="32290" x="5761038" y="6164263"/>
          <p14:tracePt t="32307" x="5707063" y="6210300"/>
          <p14:tracePt t="32323" x="5684838" y="6226175"/>
          <p14:tracePt t="32583" x="5692775" y="6232525"/>
          <p14:tracePt t="32591" x="5730875" y="6270625"/>
          <p14:tracePt t="32599" x="5745163" y="6270625"/>
          <p14:tracePt t="32607" x="5753100" y="6286500"/>
          <p14:tracePt t="32623" x="5813425" y="6302375"/>
          <p14:tracePt t="32640" x="5867400" y="6324600"/>
          <p14:tracePt t="32657" x="5927725" y="6346825"/>
          <p14:tracePt t="32673" x="5951538" y="6346825"/>
          <p14:tracePt t="32707" x="5965825" y="6346825"/>
          <p14:tracePt t="32723" x="6003925" y="6302375"/>
          <p14:tracePt t="32740" x="6019800" y="6256338"/>
          <p14:tracePt t="32757" x="6035675" y="6194425"/>
          <p14:tracePt t="32774" x="6042025" y="6156325"/>
          <p14:tracePt t="32790" x="6049963" y="6118225"/>
          <p14:tracePt t="32807" x="6019800" y="6073775"/>
          <p14:tracePt t="32824" x="5981700" y="6073775"/>
          <p14:tracePt t="32840" x="5905500" y="6073775"/>
          <p14:tracePt t="32857" x="5821363" y="6142038"/>
          <p14:tracePt t="32874" x="5730875" y="6226175"/>
          <p14:tracePt t="32890" x="5692775" y="6270625"/>
          <p14:tracePt t="32907" x="5676900" y="6286500"/>
          <p14:tracePt t="32940" x="5684838" y="6294438"/>
          <p14:tracePt t="32957" x="5768975" y="6294438"/>
          <p14:tracePt t="32974" x="5883275" y="6270625"/>
          <p14:tracePt t="32990" x="5943600" y="6226175"/>
          <p14:tracePt t="33024" x="5943600" y="6218238"/>
          <p14:tracePt t="33040" x="5935663" y="6180138"/>
          <p14:tracePt t="33057" x="5935663" y="6164263"/>
          <p14:tracePt t="33439" x="5935663" y="6118225"/>
          <p14:tracePt t="33447" x="5935663" y="6027738"/>
          <p14:tracePt t="33457" x="5943600" y="5973763"/>
          <p14:tracePt t="33474" x="5965825" y="5889625"/>
          <p14:tracePt t="33491" x="6003925" y="5730875"/>
          <p14:tracePt t="33507" x="6042025" y="5608638"/>
          <p14:tracePt t="33524" x="6088063" y="5448300"/>
          <p14:tracePt t="33540" x="6111875" y="5318125"/>
          <p14:tracePt t="33557" x="6118225" y="5189538"/>
          <p14:tracePt t="33574" x="6149975" y="5013325"/>
          <p14:tracePt t="33590" x="6156325" y="4906963"/>
          <p14:tracePt t="33607" x="6180138" y="4830763"/>
          <p14:tracePt t="33624" x="6188075" y="4732338"/>
          <p14:tracePt t="33640" x="6194425" y="4664075"/>
          <p14:tracePt t="33657" x="6194425" y="4602163"/>
          <p14:tracePt t="33674" x="6194425" y="4541838"/>
          <p14:tracePt t="33691" x="6194425" y="4479925"/>
          <p14:tracePt t="33707" x="6194425" y="4403725"/>
          <p14:tracePt t="33724" x="6194425" y="4327525"/>
          <p14:tracePt t="33741" x="6194425" y="4251325"/>
          <p14:tracePt t="33757" x="6194425" y="4183063"/>
          <p14:tracePt t="33774" x="6194425" y="4130675"/>
          <p14:tracePt t="33791" x="6180138" y="4068763"/>
          <p14:tracePt t="33807" x="6180138" y="4038600"/>
          <p14:tracePt t="33824" x="6172200" y="4038600"/>
          <p14:tracePt t="33863" x="6164263" y="4038600"/>
          <p14:tracePt t="33874" x="6156325" y="4038600"/>
          <p14:tracePt t="33891" x="6134100" y="4038600"/>
          <p14:tracePt t="33907" x="6111875" y="4038600"/>
          <p14:tracePt t="33924" x="6096000" y="4038600"/>
          <p14:tracePt t="33941" x="6073775" y="4038600"/>
          <p14:tracePt t="34231" x="6065838" y="4046538"/>
          <p14:tracePt t="34247" x="6049963" y="4068763"/>
          <p14:tracePt t="34255" x="6027738" y="4098925"/>
          <p14:tracePt t="34263" x="6027738" y="4114800"/>
          <p14:tracePt t="34274" x="6019800" y="4122738"/>
          <p14:tracePt t="34291" x="5997575" y="4160838"/>
          <p14:tracePt t="34307" x="5989638" y="4175125"/>
          <p14:tracePt t="34324" x="5989638" y="4183063"/>
          <p14:tracePt t="34341" x="5989638" y="4198938"/>
          <p14:tracePt t="34559" x="5981700" y="4198938"/>
          <p14:tracePt t="34567" x="5965825" y="4191000"/>
          <p14:tracePt t="34576" x="5959475" y="4191000"/>
          <p14:tracePt t="34591" x="5921375" y="4183063"/>
          <p14:tracePt t="34607" x="5905500" y="4183063"/>
          <p14:tracePt t="34624" x="5875338" y="4175125"/>
          <p14:tracePt t="34641" x="5867400" y="4175125"/>
          <p14:tracePt t="34687" x="5859463" y="4175125"/>
          <p14:tracePt t="34719" x="5845175" y="4183063"/>
          <p14:tracePt t="34727" x="5821363" y="4191000"/>
          <p14:tracePt t="34735" x="5813425" y="4198938"/>
          <p14:tracePt t="34743" x="5799138" y="4213225"/>
          <p14:tracePt t="34758" x="5761038" y="4244975"/>
          <p14:tracePt t="34775" x="5692775" y="4305300"/>
          <p14:tracePt t="34791" x="5616575" y="4359275"/>
          <p14:tracePt t="34808" x="5578475" y="4403725"/>
          <p14:tracePt t="34824" x="5540375" y="4441825"/>
          <p14:tracePt t="34841" x="5516563" y="4473575"/>
          <p14:tracePt t="34858" x="5494338" y="4495800"/>
          <p14:tracePt t="34874" x="5478463" y="4525963"/>
          <p14:tracePt t="34891" x="5456238" y="4564063"/>
          <p14:tracePt t="34908" x="5448300" y="4587875"/>
          <p14:tracePt t="34924" x="5432425" y="4618038"/>
          <p14:tracePt t="34941" x="5426075" y="4640263"/>
          <p14:tracePt t="34958" x="5394325" y="4678363"/>
          <p14:tracePt t="34974" x="5387975" y="4694238"/>
          <p14:tracePt t="34991" x="5364163" y="4724400"/>
          <p14:tracePt t="35008" x="5341938" y="4754563"/>
          <p14:tracePt t="35024" x="5326063" y="4770438"/>
          <p14:tracePt t="35041" x="5318125" y="4808538"/>
          <p14:tracePt t="35058" x="5287963" y="4860925"/>
          <p14:tracePt t="35074" x="5257800" y="4906963"/>
          <p14:tracePt t="35091" x="5235575" y="4937125"/>
          <p14:tracePt t="35108" x="5219700" y="4960938"/>
          <p14:tracePt t="35124" x="5211763" y="4968875"/>
          <p14:tracePt t="35141" x="5211763" y="4983163"/>
          <p14:tracePt t="35158" x="5203825" y="4991100"/>
          <p14:tracePt t="35174" x="5197475" y="4999038"/>
          <p14:tracePt t="35191" x="5189538" y="5029200"/>
          <p14:tracePt t="35208" x="5151438" y="5067300"/>
          <p14:tracePt t="35224" x="5097463" y="5121275"/>
          <p14:tracePt t="35241" x="5051425" y="5173663"/>
          <p14:tracePt t="35258" x="5021263" y="5203825"/>
          <p14:tracePt t="35274" x="4968875" y="5265738"/>
          <p14:tracePt t="35291" x="4937125" y="5287963"/>
          <p14:tracePt t="35308" x="4906963" y="5318125"/>
          <p14:tracePt t="35324" x="4868863" y="5356225"/>
          <p14:tracePt t="35341" x="4838700" y="5387975"/>
          <p14:tracePt t="35358" x="4792663" y="5410200"/>
          <p14:tracePt t="35375" x="4762500" y="5432425"/>
          <p14:tracePt t="35391" x="4754563" y="5440363"/>
          <p14:tracePt t="35408" x="4746625" y="5440363"/>
          <p14:tracePt t="35424" x="4740275" y="5448300"/>
          <p14:tracePt t="35441" x="4708525" y="5470525"/>
          <p14:tracePt t="35458" x="4670425" y="5502275"/>
          <p14:tracePt t="35474" x="4610100" y="5532438"/>
          <p14:tracePt t="35491" x="4549775" y="5562600"/>
          <p14:tracePt t="35508" x="4487863" y="5592763"/>
          <p14:tracePt t="35524" x="4435475" y="5616575"/>
          <p14:tracePt t="35541" x="4411663" y="5622925"/>
          <p14:tracePt t="35558" x="4381500" y="5646738"/>
          <p14:tracePt t="35561" x="4365625" y="5646738"/>
          <p14:tracePt t="35574" x="4327525" y="5661025"/>
          <p14:tracePt t="35591" x="4259263" y="5684838"/>
          <p14:tracePt t="35608" x="4191000" y="5707063"/>
          <p14:tracePt t="35625" x="4122738" y="5715000"/>
          <p14:tracePt t="35641" x="4076700" y="5722938"/>
          <p14:tracePt t="35658" x="4016375" y="5730875"/>
          <p14:tracePt t="35675" x="3970338" y="5737225"/>
          <p14:tracePt t="35691" x="3954463" y="5737225"/>
          <p14:tracePt t="35708" x="3954463" y="5745163"/>
          <p14:tracePt t="35783" x="3946525" y="5745163"/>
          <p14:tracePt t="35791" x="3908425" y="5745163"/>
          <p14:tracePt t="35800" x="3863975" y="5745163"/>
          <p14:tracePt t="35808" x="3802063" y="5745163"/>
          <p14:tracePt t="35825" x="3703638" y="5745163"/>
          <p14:tracePt t="35841" x="3551238" y="5745163"/>
          <p14:tracePt t="35858" x="3406775" y="5745163"/>
          <p14:tracePt t="35875" x="3344863" y="5745163"/>
          <p14:tracePt t="35891" x="3336925" y="5745163"/>
          <p14:tracePt t="36039" x="3375025" y="5745163"/>
          <p14:tracePt t="36047" x="3467100" y="5745163"/>
          <p14:tracePt t="36058" x="3559175" y="5745163"/>
          <p14:tracePt t="36075" x="3802063" y="5745163"/>
          <p14:tracePt t="36091" x="3932238" y="5737225"/>
          <p14:tracePt t="36108" x="4008438" y="5737225"/>
          <p14:tracePt t="36125" x="4229100" y="5737225"/>
          <p14:tracePt t="36141" x="4587875" y="5737225"/>
          <p14:tracePt t="36158" x="4892675" y="5622925"/>
          <p14:tracePt t="36175" x="5059363" y="5494338"/>
          <p14:tracePt t="36191" x="5173663" y="5380038"/>
          <p14:tracePt t="36208" x="5235575" y="5241925"/>
          <p14:tracePt t="36225" x="5273675" y="5089525"/>
          <p14:tracePt t="36242" x="5318125" y="4953000"/>
          <p14:tracePt t="36258" x="5349875" y="4860925"/>
          <p14:tracePt t="36275" x="5380038" y="4754563"/>
          <p14:tracePt t="36291" x="5394325" y="4678363"/>
          <p14:tracePt t="36308" x="5418138" y="4618038"/>
          <p14:tracePt t="36325" x="5426075" y="4587875"/>
          <p14:tracePt t="36341" x="5448300" y="4549775"/>
          <p14:tracePt t="36358" x="5478463" y="4495800"/>
          <p14:tracePt t="36375" x="5540375" y="4427538"/>
          <p14:tracePt t="36391" x="5608638" y="4381500"/>
          <p14:tracePt t="36408" x="5661025" y="4335463"/>
          <p14:tracePt t="36425" x="5684838" y="4305300"/>
          <p14:tracePt t="36442" x="5722938" y="4259263"/>
          <p14:tracePt t="36458" x="5753100" y="4221163"/>
          <p14:tracePt t="36475" x="5791200" y="4183063"/>
          <p14:tracePt t="36492" x="5867400" y="4130675"/>
          <p14:tracePt t="36508" x="5889625" y="4098925"/>
          <p14:tracePt t="36525" x="5921375" y="4068763"/>
          <p14:tracePt t="36542" x="5927725" y="4068763"/>
          <p14:tracePt t="36575" x="5927725" y="4060825"/>
          <p14:tracePt t="36591" x="5927725" y="4054475"/>
          <p14:tracePt t="36599" x="5943600" y="4054475"/>
          <p14:tracePt t="36608" x="5965825" y="4046538"/>
          <p14:tracePt t="36625" x="5989638" y="4038600"/>
          <p14:tracePt t="36642" x="6019800" y="4030663"/>
          <p14:tracePt t="36658" x="6049963" y="4030663"/>
          <p14:tracePt t="36675" x="6073775" y="4030663"/>
          <p14:tracePt t="36692" x="6103938" y="4030663"/>
          <p14:tracePt t="36708" x="6118225" y="4038600"/>
          <p14:tracePt t="36725" x="6126163" y="4046538"/>
          <p14:tracePt t="36767" x="6134100" y="4054475"/>
          <p14:tracePt t="36775" x="6142038" y="4122738"/>
          <p14:tracePt t="36783" x="6172200" y="4175125"/>
          <p14:tracePt t="36792" x="6188075" y="4198938"/>
          <p14:tracePt t="36808" x="6188075" y="4206875"/>
          <p14:tracePt t="36825" x="6202363" y="4251325"/>
          <p14:tracePt t="36842" x="6218238" y="4313238"/>
          <p14:tracePt t="36858" x="6226175" y="4343400"/>
          <p14:tracePt t="36875" x="6256338" y="4419600"/>
          <p14:tracePt t="36892" x="6264275" y="4473575"/>
          <p14:tracePt t="36908" x="6302375" y="4564063"/>
          <p14:tracePt t="36925" x="6332538" y="4632325"/>
          <p14:tracePt t="36942" x="6370638" y="4754563"/>
          <p14:tracePt t="36958" x="6416675" y="4892675"/>
          <p14:tracePt t="36975" x="6454775" y="4999038"/>
          <p14:tracePt t="36992" x="6507163" y="5127625"/>
          <p14:tracePt t="37008" x="6569075" y="5219700"/>
          <p14:tracePt t="37025" x="6645275" y="5311775"/>
          <p14:tracePt t="37042" x="6721475" y="5387975"/>
          <p14:tracePt t="37058" x="6743700" y="5402263"/>
          <p14:tracePt t="37075" x="6759575" y="5410200"/>
          <p14:tracePt t="37167" x="6765925" y="5418138"/>
          <p14:tracePt t="37175" x="6804025" y="5432425"/>
          <p14:tracePt t="37183" x="6865938" y="5470525"/>
          <p14:tracePt t="37192" x="6934200" y="5516563"/>
          <p14:tracePt t="37208" x="6988175" y="5562600"/>
          <p14:tracePt t="37225" x="7124700" y="5616575"/>
          <p14:tracePt t="37242" x="7299325" y="5699125"/>
          <p14:tracePt t="37258" x="7459663" y="5768975"/>
          <p14:tracePt t="37275" x="7566025" y="5791200"/>
          <p14:tracePt t="37292" x="7666038" y="5821363"/>
          <p14:tracePt t="37309" x="7718425" y="5837238"/>
          <p14:tracePt t="37325" x="7764463" y="5845175"/>
          <p14:tracePt t="37342" x="7832725" y="5845175"/>
          <p14:tracePt t="37359" x="7902575" y="5845175"/>
          <p14:tracePt t="37375" x="7985125" y="5845175"/>
          <p14:tracePt t="37392" x="8099425" y="5845175"/>
          <p14:tracePt t="37409" x="8221663" y="5845175"/>
          <p14:tracePt t="37425" x="8335963" y="5845175"/>
          <p14:tracePt t="37442" x="8428038" y="5845175"/>
          <p14:tracePt t="37459" x="8474075" y="5845175"/>
          <p14:tracePt t="37475" x="8480425" y="5845175"/>
          <p14:tracePt t="37543" x="8496300" y="5845175"/>
          <p14:tracePt t="37551" x="8512175" y="5845175"/>
          <p14:tracePt t="37561" x="8526463" y="5837238"/>
          <p14:tracePt t="37575" x="8610600" y="5807075"/>
          <p14:tracePt t="37592" x="8747125" y="5807075"/>
          <p14:tracePt t="37609" x="8869363" y="5799138"/>
          <p14:tracePt t="37625" x="8983663" y="5799138"/>
          <p14:tracePt t="37642" x="9021763" y="5799138"/>
          <p14:tracePt t="37783" x="9007475" y="5791200"/>
          <p14:tracePt t="37791" x="8969375" y="5791200"/>
          <p14:tracePt t="37799" x="8931275" y="5791200"/>
          <p14:tracePt t="37809" x="8899525" y="5791200"/>
          <p14:tracePt t="37825" x="8831263" y="5791200"/>
          <p14:tracePt t="37842" x="8716963" y="5807075"/>
          <p14:tracePt t="37859" x="8572500" y="5821363"/>
          <p14:tracePt t="37875" x="8450263" y="5821363"/>
          <p14:tracePt t="37892" x="8251825" y="5821363"/>
          <p14:tracePt t="37909" x="8077200" y="5821363"/>
          <p14:tracePt t="37925" x="7864475" y="5821363"/>
          <p14:tracePt t="37942" x="7680325" y="5821363"/>
          <p14:tracePt t="37959" x="7407275" y="5821363"/>
          <p14:tracePt t="37975" x="7246938" y="5807075"/>
          <p14:tracePt t="37992" x="7102475" y="5799138"/>
          <p14:tracePt t="38009" x="6972300" y="5775325"/>
          <p14:tracePt t="38025" x="6842125" y="5761038"/>
          <p14:tracePt t="38042" x="6727825" y="5737225"/>
          <p14:tracePt t="38059" x="6637338" y="5737225"/>
          <p14:tracePt t="38076" x="6507163" y="5715000"/>
          <p14:tracePt t="38092" x="6392863" y="5699125"/>
          <p14:tracePt t="38109" x="6278563" y="5684838"/>
          <p14:tracePt t="38125" x="6134100" y="5661025"/>
          <p14:tracePt t="38142" x="6035675" y="5638800"/>
          <p14:tracePt t="38159" x="5859463" y="5570538"/>
          <p14:tracePt t="38176" x="5799138" y="5546725"/>
          <p14:tracePt t="38192" x="5768975" y="5532438"/>
          <p14:tracePt t="39271" x="5761038" y="5532438"/>
          <p14:tracePt t="39279" x="5799138" y="5508625"/>
          <p14:tracePt t="39287" x="5889625" y="5478463"/>
          <p14:tracePt t="39295" x="6003925" y="5464175"/>
          <p14:tracePt t="39309" x="6134100" y="5426075"/>
          <p14:tracePt t="39326" x="6545263" y="5303838"/>
          <p14:tracePt t="39343" x="6727825" y="5235575"/>
          <p14:tracePt t="39359" x="6865938" y="5173663"/>
          <p14:tracePt t="39376" x="6926263" y="5143500"/>
          <p14:tracePt t="39393" x="6956425" y="5121275"/>
          <p14:tracePt t="39409" x="6972300" y="5097463"/>
          <p14:tracePt t="39426" x="6980238" y="5083175"/>
          <p14:tracePt t="39443" x="6988175" y="5051425"/>
          <p14:tracePt t="39459" x="7010400" y="4999038"/>
          <p14:tracePt t="39476" x="7018338" y="4930775"/>
          <p14:tracePt t="39493" x="7026275" y="4838700"/>
          <p14:tracePt t="39510" x="7040563" y="4732338"/>
          <p14:tracePt t="39526" x="7040563" y="4618038"/>
          <p14:tracePt t="39543" x="7040563" y="4518025"/>
          <p14:tracePt t="39559" x="7026275" y="4465638"/>
          <p14:tracePt t="39576" x="6994525" y="4441825"/>
          <p14:tracePt t="39593" x="6964363" y="4427538"/>
          <p14:tracePt t="39609" x="6942138" y="4419600"/>
          <p14:tracePt t="39626" x="6934200" y="4419600"/>
          <p14:tracePt t="39935" x="6896100" y="4419600"/>
          <p14:tracePt t="39943" x="6827838" y="4389438"/>
          <p14:tracePt t="39951" x="6743700" y="4313238"/>
          <p14:tracePt t="39959" x="6667500" y="4251325"/>
          <p14:tracePt t="39976" x="6607175" y="4213225"/>
          <p14:tracePt t="39993" x="6599238" y="4206875"/>
          <p14:tracePt t="40010" x="6591300" y="4206875"/>
          <p14:tracePt t="40026" x="6561138" y="4191000"/>
          <p14:tracePt t="40043" x="6537325" y="4175125"/>
          <p14:tracePt t="40059" x="6484938" y="4160838"/>
          <p14:tracePt t="40076" x="6446838" y="4152900"/>
          <p14:tracePt t="40093" x="6362700" y="4152900"/>
          <p14:tracePt t="40109" x="6256338" y="4152900"/>
          <p14:tracePt t="40126" x="6172200" y="4152900"/>
          <p14:tracePt t="40143" x="6118225" y="4152900"/>
          <p14:tracePt t="40160" x="6096000" y="4152900"/>
          <p14:tracePt t="40176" x="6065838" y="4160838"/>
          <p14:tracePt t="40255" x="6065838" y="4175125"/>
          <p14:tracePt t="40263" x="6049963" y="4191000"/>
          <p14:tracePt t="40276" x="6042025" y="4198938"/>
          <p14:tracePt t="40303" x="6035675" y="4221163"/>
          <p14:tracePt t="40383" x="6019800" y="4221163"/>
          <p14:tracePt t="40391" x="6011863" y="4198938"/>
          <p14:tracePt t="40399" x="6003925" y="4175125"/>
          <p14:tracePt t="40410" x="5989638" y="4160838"/>
          <p14:tracePt t="40426" x="5989638" y="4144963"/>
          <p14:tracePt t="40443" x="5965825" y="4114800"/>
          <p14:tracePt t="40460" x="5959475" y="4106863"/>
          <p14:tracePt t="40623" x="5959475" y="4122738"/>
          <p14:tracePt t="40631" x="5959475" y="4175125"/>
          <p14:tracePt t="40643" x="5959475" y="4221163"/>
          <p14:tracePt t="40660" x="5959475" y="4359275"/>
          <p14:tracePt t="40676" x="5959475" y="4564063"/>
          <p14:tracePt t="40693" x="5959475" y="4854575"/>
          <p14:tracePt t="40710" x="5905500" y="5295900"/>
          <p14:tracePt t="40726" x="5859463" y="5608638"/>
          <p14:tracePt t="40743" x="5845175" y="5775325"/>
          <p14:tracePt t="40760" x="5821363" y="5897563"/>
          <p14:tracePt t="40776" x="5813425" y="5959475"/>
          <p14:tracePt t="40793" x="5813425" y="6003925"/>
          <p14:tracePt t="40810" x="5813425" y="6019800"/>
          <p14:tracePt t="40919" x="5813425" y="6011863"/>
          <p14:tracePt t="40927" x="5813425" y="5897563"/>
          <p14:tracePt t="40935" x="5813425" y="5791200"/>
          <p14:tracePt t="40943" x="5821363" y="5661025"/>
          <p14:tracePt t="40960" x="5859463" y="5334000"/>
          <p14:tracePt t="40976" x="5897563" y="5021263"/>
          <p14:tracePt t="40993" x="5935663" y="4792663"/>
          <p14:tracePt t="41010" x="5959475" y="4587875"/>
          <p14:tracePt t="41027" x="5973763" y="4397375"/>
          <p14:tracePt t="41043" x="5973763" y="4244975"/>
          <p14:tracePt t="41060" x="5973763" y="4084638"/>
          <p14:tracePt t="41062" x="5973763" y="4008438"/>
          <p14:tracePt t="41077" x="5973763" y="3940175"/>
          <p14:tracePt t="41093" x="5973763" y="3840163"/>
          <p14:tracePt t="41110" x="5981700" y="3787775"/>
          <p14:tracePt t="41127" x="5981700" y="3779838"/>
          <p14:tracePt t="41191" x="5989638" y="3794125"/>
          <p14:tracePt t="41199" x="5989638" y="3902075"/>
          <p14:tracePt t="41210" x="5989638" y="4054475"/>
          <p14:tracePt t="41227" x="5989638" y="4381500"/>
          <p14:tracePt t="41243" x="5989638" y="4740275"/>
          <p14:tracePt t="41260" x="5989638" y="5089525"/>
          <p14:tracePt t="41277" x="5989638" y="5402263"/>
          <p14:tracePt t="41293" x="5989638" y="5676900"/>
          <p14:tracePt t="41310" x="5989638" y="6011863"/>
          <p14:tracePt t="41327" x="5989638" y="6164263"/>
          <p14:tracePt t="41343" x="5989638" y="6232525"/>
          <p14:tracePt t="41415" x="5989638" y="6172200"/>
          <p14:tracePt t="41423" x="6011863" y="6065838"/>
          <p14:tracePt t="41431" x="6011863" y="5973763"/>
          <p14:tracePt t="41443" x="6011863" y="5875338"/>
          <p14:tracePt t="41460" x="6035675" y="5578475"/>
          <p14:tracePt t="41477" x="6088063" y="5219700"/>
          <p14:tracePt t="41493" x="6126163" y="4884738"/>
          <p14:tracePt t="41510" x="6180138" y="4625975"/>
          <p14:tracePt t="41527" x="6210300" y="4305300"/>
          <p14:tracePt t="41543" x="6240463" y="4130675"/>
          <p14:tracePt t="41560" x="6240463" y="3984625"/>
          <p14:tracePt t="41577" x="6240463" y="3894138"/>
          <p14:tracePt t="41593" x="6240463" y="3840163"/>
          <p14:tracePt t="41610" x="6240463" y="3832225"/>
          <p14:tracePt t="41743" x="6240463" y="3856038"/>
          <p14:tracePt t="41751" x="6240463" y="3916363"/>
          <p14:tracePt t="41760" x="6232525" y="3984625"/>
          <p14:tracePt t="41777" x="6210300" y="4144963"/>
          <p14:tracePt t="41793" x="6164263" y="4327525"/>
          <p14:tracePt t="41810" x="6080125" y="4610100"/>
          <p14:tracePt t="41827" x="6027738" y="4922838"/>
          <p14:tracePt t="41844" x="5997575" y="5165725"/>
          <p14:tracePt t="41860" x="5965825" y="5364163"/>
          <p14:tracePt t="41877" x="5959475" y="5516563"/>
          <p14:tracePt t="41893" x="5943600" y="5622925"/>
          <p14:tracePt t="41910" x="5935663" y="5668963"/>
          <p14:tracePt t="41927" x="5927725" y="5676900"/>
          <p14:tracePt t="42031" x="5927725" y="5630863"/>
          <p14:tracePt t="42039" x="5927725" y="5494338"/>
          <p14:tracePt t="42047" x="5927725" y="5372100"/>
          <p14:tracePt t="42060" x="5927725" y="5241925"/>
          <p14:tracePt t="42077" x="5927725" y="4968875"/>
          <p14:tracePt t="42094" x="5927725" y="4770438"/>
          <p14:tracePt t="42110" x="5927725" y="4594225"/>
          <p14:tracePt t="42127" x="5927725" y="4373563"/>
          <p14:tracePt t="42144" x="5927725" y="4259263"/>
          <p14:tracePt t="42160" x="5927725" y="4206875"/>
          <p14:tracePt t="42177" x="5927725" y="4191000"/>
          <p14:tracePt t="42271" x="5927725" y="4213225"/>
          <p14:tracePt t="42279" x="5927725" y="4297363"/>
          <p14:tracePt t="42287" x="5927725" y="4397375"/>
          <p14:tracePt t="42295" x="5927725" y="4511675"/>
          <p14:tracePt t="42310" x="5927725" y="4632325"/>
          <p14:tracePt t="42327" x="5867400" y="5121275"/>
          <p14:tracePt t="42344" x="5867400" y="5349875"/>
          <p14:tracePt t="42360" x="5845175" y="5562600"/>
          <p14:tracePt t="42377" x="5845175" y="5730875"/>
          <p14:tracePt t="42394" x="5845175" y="5807075"/>
          <p14:tracePt t="42463" x="5845175" y="5707063"/>
          <p14:tracePt t="42471" x="5859463" y="5508625"/>
          <p14:tracePt t="42479" x="5883275" y="5311775"/>
          <p14:tracePt t="42494" x="5935663" y="4899025"/>
          <p14:tracePt t="42510" x="5973763" y="4678363"/>
          <p14:tracePt t="42527" x="6042025" y="4106863"/>
          <p14:tracePt t="42544" x="6042025" y="3856038"/>
          <p14:tracePt t="42560" x="6042025" y="3687763"/>
          <p14:tracePt t="42577" x="6042025" y="3657600"/>
          <p14:tracePt t="42639" x="6042025" y="3756025"/>
          <p14:tracePt t="42647" x="6042025" y="3946525"/>
          <p14:tracePt t="42660" x="6042025" y="4168775"/>
          <p14:tracePt t="42677" x="6027738" y="4656138"/>
          <p14:tracePt t="42694" x="5943600" y="5326063"/>
          <p14:tracePt t="42710" x="5875338" y="5608638"/>
          <p14:tracePt t="42727" x="5867400" y="5699125"/>
          <p14:tracePt t="42775" x="5883275" y="5616575"/>
          <p14:tracePt t="42783" x="5921375" y="5334000"/>
          <p14:tracePt t="42794" x="5973763" y="5013325"/>
          <p14:tracePt t="42811" x="6011863" y="4403725"/>
          <p14:tracePt t="42827" x="6057900" y="3817938"/>
          <p14:tracePt t="42844" x="6103938" y="3344863"/>
          <p14:tracePt t="42861" x="6103938" y="3070225"/>
          <p14:tracePt t="42877" x="6103938" y="2925763"/>
          <p14:tracePt t="42894" x="6103938" y="2903538"/>
          <p14:tracePt t="42927" x="6103938" y="2955925"/>
          <p14:tracePt t="42935" x="6057900" y="3162300"/>
          <p14:tracePt t="42944" x="6027738" y="3521075"/>
          <p14:tracePt t="42961" x="5913438" y="4267200"/>
          <p14:tracePt t="42977" x="5813425" y="4945063"/>
          <p14:tracePt t="42994" x="5768975" y="5318125"/>
          <p14:tracePt t="43011" x="5730875" y="5478463"/>
          <p14:tracePt t="43027" x="5730875" y="5508625"/>
          <p14:tracePt t="43061" x="5730875" y="5502275"/>
          <p14:tracePt t="43077" x="5730875" y="5241925"/>
          <p14:tracePt t="43094" x="5768975" y="4854575"/>
          <p14:tracePt t="43111" x="5768975" y="4465638"/>
          <p14:tracePt t="43127" x="5799138" y="4275138"/>
          <p14:tracePt t="43144" x="5799138" y="4183063"/>
          <p14:tracePt t="43191" x="5799138" y="4251325"/>
          <p14:tracePt t="43199" x="5799138" y="4441825"/>
          <p14:tracePt t="43211" x="5799138" y="4686300"/>
          <p14:tracePt t="43227" x="5799138" y="5227638"/>
          <p14:tracePt t="43244" x="5799138" y="5638800"/>
          <p14:tracePt t="43261" x="5799138" y="5875338"/>
          <p14:tracePt t="43277" x="5799138" y="6019800"/>
          <p14:tracePt t="43294" x="5799138" y="6042025"/>
          <p14:tracePt t="43319" x="5829300" y="5943600"/>
          <p14:tracePt t="43327" x="5883275" y="5737225"/>
          <p14:tracePt t="43344" x="5905500" y="5356225"/>
          <p14:tracePt t="43361" x="5905500" y="4899025"/>
          <p14:tracePt t="43377" x="5935663" y="4572000"/>
          <p14:tracePt t="43394" x="5951538" y="4351338"/>
          <p14:tracePt t="43411" x="5973763" y="4244975"/>
          <p14:tracePt t="43447" x="5973763" y="4275138"/>
          <p14:tracePt t="43461" x="5973763" y="4457700"/>
          <p14:tracePt t="43477" x="5973763" y="5021263"/>
          <p14:tracePt t="43494" x="5973763" y="5616575"/>
          <p14:tracePt t="43511" x="5973763" y="6218238"/>
          <p14:tracePt t="43527" x="5981700" y="6400800"/>
          <p14:tracePt t="43544" x="5997575" y="6461125"/>
          <p14:tracePt t="43577" x="6019800" y="6400800"/>
          <p14:tracePt t="43594" x="6057900" y="6118225"/>
          <p14:tracePt t="43611" x="6057900" y="5867400"/>
          <p14:tracePt t="43627" x="6057900" y="5661025"/>
          <p14:tracePt t="43644" x="6057900" y="5524500"/>
          <p14:tracePt t="43661" x="6057900" y="5448300"/>
          <p14:tracePt t="43703" x="6057900" y="5508625"/>
          <p14:tracePt t="43711" x="6057900" y="5622925"/>
          <p14:tracePt t="43727" x="6057900" y="5867400"/>
          <p14:tracePt t="43744" x="6057900" y="6042025"/>
          <p14:tracePt t="43761" x="6057900" y="6111875"/>
          <p14:tracePt t="43778" x="6057900" y="6118225"/>
          <p14:tracePt t="43811" x="6065838" y="6096000"/>
          <p14:tracePt t="43828" x="6073775" y="5807075"/>
          <p14:tracePt t="43844" x="6073775" y="5584825"/>
          <p14:tracePt t="43861" x="6073775" y="5380038"/>
          <p14:tracePt t="43877" x="6073775" y="5273675"/>
          <p14:tracePt t="43894" x="6073775" y="5249863"/>
          <p14:tracePt t="43935" x="6073775" y="5311775"/>
          <p14:tracePt t="43943" x="6073775" y="5394325"/>
          <p14:tracePt t="43951" x="6073775" y="5470525"/>
          <p14:tracePt t="43961" x="6073775" y="5546725"/>
          <p14:tracePt t="43978" x="6073775" y="5616575"/>
          <p14:tracePt t="43994" x="6073775" y="5638800"/>
          <p14:tracePt t="44031" x="6073775" y="5630863"/>
          <p14:tracePt t="44044" x="6073775" y="5524500"/>
          <p14:tracePt t="44061" x="6073775" y="5311775"/>
          <p14:tracePt t="44063" x="6073775" y="5219700"/>
          <p14:tracePt t="44078" x="6073775" y="5013325"/>
          <p14:tracePt t="44095" x="6073775" y="4846638"/>
          <p14:tracePt t="44111" x="6073775" y="4746625"/>
          <p14:tracePt t="44128" x="6073775" y="4732338"/>
          <p14:tracePt t="44161" x="6065838" y="4754563"/>
          <p14:tracePt t="44178" x="6042025" y="4953000"/>
          <p14:tracePt t="44194" x="6003925" y="5121275"/>
          <p14:tracePt t="44211" x="5973763" y="5280025"/>
          <p14:tracePt t="44228" x="5951538" y="5364163"/>
          <p14:tracePt t="44244" x="5943600" y="5372100"/>
          <p14:tracePt t="44279" x="5943600" y="5311775"/>
          <p14:tracePt t="44287" x="5943600" y="5219700"/>
          <p14:tracePt t="44296" x="5943600" y="5121275"/>
          <p14:tracePt t="44311" x="5943600" y="4846638"/>
          <p14:tracePt t="44328" x="5943600" y="4625975"/>
          <p14:tracePt t="44344" x="5943600" y="4427538"/>
          <p14:tracePt t="44361" x="5943600" y="4275138"/>
          <p14:tracePt t="44378" x="5943600" y="4244975"/>
          <p14:tracePt t="44439" x="5943600" y="4321175"/>
          <p14:tracePt t="44447" x="5943600" y="4389438"/>
          <p14:tracePt t="44455" x="5943600" y="4457700"/>
          <p14:tracePt t="44463" x="5943600" y="4541838"/>
          <p14:tracePt t="44478" x="5935663" y="4664075"/>
          <p14:tracePt t="44494" x="5935663" y="4708525"/>
          <p14:tracePt t="44511" x="5935663" y="4732338"/>
          <p14:tracePt t="44543" x="5935663" y="4694238"/>
          <p14:tracePt t="44551" x="5935663" y="4618038"/>
          <p14:tracePt t="44561" x="5935663" y="4525963"/>
          <p14:tracePt t="44578" x="5935663" y="4313238"/>
          <p14:tracePt t="44594" x="5943600" y="4084638"/>
          <p14:tracePt t="44611" x="5959475" y="3878263"/>
          <p14:tracePt t="44628" x="5981700" y="3725863"/>
          <p14:tracePt t="44644" x="5989638" y="3665538"/>
          <p14:tracePt t="44661" x="5997575" y="3657600"/>
          <p14:tracePt t="44791" x="5997575" y="3635375"/>
          <p14:tracePt t="44799" x="6003925" y="3589338"/>
          <p14:tracePt t="44811" x="6003925" y="3565525"/>
          <p14:tracePt t="44828" x="6003925" y="3535363"/>
          <p14:tracePt t="44845" x="6019800" y="3482975"/>
          <p14:tracePt t="44861" x="6019800" y="3451225"/>
          <p14:tracePt t="44878" x="6019800" y="3406775"/>
          <p14:tracePt t="44911" x="6027738" y="3368675"/>
          <p14:tracePt t="44928" x="6027738" y="3352800"/>
          <p14:tracePt t="44945" x="6027738" y="3330575"/>
          <p14:tracePt t="44961" x="6027738" y="3298825"/>
          <p14:tracePt t="44978" x="6027738" y="3284538"/>
          <p14:tracePt t="44995" x="6027738" y="3276600"/>
          <p14:tracePt t="45011" x="6027738" y="3268663"/>
          <p14:tracePt t="45028" x="6027738" y="3246438"/>
          <p14:tracePt t="45061" x="6027738" y="3222625"/>
          <p14:tracePt t="45064" x="6027738" y="3208338"/>
          <p14:tracePt t="45183" x="6027738" y="3230563"/>
          <p14:tracePt t="45191" x="6019800" y="3298825"/>
          <p14:tracePt t="45199" x="6011863" y="3336925"/>
          <p14:tracePt t="45211" x="6011863" y="3368675"/>
          <p14:tracePt t="45228" x="6003925" y="3436938"/>
          <p14:tracePt t="45245" x="5989638" y="3521075"/>
          <p14:tracePt t="45262" x="5973763" y="3589338"/>
          <p14:tracePt t="45278" x="5973763" y="3641725"/>
          <p14:tracePt t="45295" x="5973763" y="3779838"/>
          <p14:tracePt t="45311" x="5973763" y="3870325"/>
          <p14:tracePt t="45328" x="5973763" y="3954463"/>
          <p14:tracePt t="45345" x="5973763" y="4022725"/>
          <p14:tracePt t="45361" x="5973763" y="4076700"/>
          <p14:tracePt t="45378" x="5973763" y="4137025"/>
          <p14:tracePt t="45395" x="5973763" y="4191000"/>
          <p14:tracePt t="45411" x="5973763" y="4259263"/>
          <p14:tracePt t="45428" x="5973763" y="4321175"/>
          <p14:tracePt t="45445" x="5973763" y="4389438"/>
          <p14:tracePt t="45462" x="5973763" y="4449763"/>
          <p14:tracePt t="45478" x="5973763" y="4525963"/>
          <p14:tracePt t="45495" x="5973763" y="4648200"/>
          <p14:tracePt t="45511" x="5973763" y="4724400"/>
          <p14:tracePt t="45528" x="5973763" y="4792663"/>
          <p14:tracePt t="45545" x="5973763" y="4868863"/>
          <p14:tracePt t="45561" x="5973763" y="4937125"/>
          <p14:tracePt t="45578" x="5959475" y="5021263"/>
          <p14:tracePt t="45595" x="5959475" y="5127625"/>
          <p14:tracePt t="45612" x="5943600" y="5227638"/>
          <p14:tracePt t="45628" x="5943600" y="5311775"/>
          <p14:tracePt t="45645" x="5943600" y="5372100"/>
          <p14:tracePt t="45662" x="5943600" y="5432425"/>
          <p14:tracePt t="45678" x="5935663" y="5448300"/>
          <p14:tracePt t="45695" x="5935663" y="5494338"/>
          <p14:tracePt t="45712" x="5935663" y="5546725"/>
          <p14:tracePt t="45728" x="5935663" y="5608638"/>
          <p14:tracePt t="45745" x="5935663" y="5676900"/>
          <p14:tracePt t="45762" x="5935663" y="5737225"/>
          <p14:tracePt t="45778" x="5935663" y="5799138"/>
          <p14:tracePt t="45795" x="5935663" y="5851525"/>
          <p14:tracePt t="45812" x="5935663" y="5883275"/>
          <p14:tracePt t="45828" x="5935663" y="5913438"/>
          <p14:tracePt t="45845" x="5935663" y="5965825"/>
          <p14:tracePt t="45862" x="5935663" y="6049963"/>
          <p14:tracePt t="45878" x="5935663" y="6080125"/>
          <p14:tracePt t="45895" x="5935663" y="6156325"/>
          <p14:tracePt t="45912" x="5935663" y="6180138"/>
          <p14:tracePt t="45928" x="5935663" y="6218238"/>
          <p14:tracePt t="45945" x="5935663" y="6240463"/>
          <p14:tracePt t="45962" x="5935663" y="6256338"/>
          <p14:tracePt t="45995" x="5935663" y="6264275"/>
          <p14:tracePt t="46012" x="5935663" y="6270625"/>
          <p14:tracePt t="46135" x="5935663" y="6194425"/>
          <p14:tracePt t="46143" x="5935663" y="6126163"/>
          <p14:tracePt t="46151" x="5943600" y="6065838"/>
          <p14:tracePt t="46162" x="5951538" y="5981700"/>
          <p14:tracePt t="46178" x="5981700" y="5845175"/>
          <p14:tracePt t="46195" x="6019800" y="5737225"/>
          <p14:tracePt t="46212" x="6027738" y="5608638"/>
          <p14:tracePt t="46228" x="6042025" y="5502275"/>
          <p14:tracePt t="46245" x="6057900" y="5402263"/>
          <p14:tracePt t="46262" x="6065838" y="5241925"/>
          <p14:tracePt t="46278" x="6065838" y="5135563"/>
          <p14:tracePt t="46295" x="6065838" y="5067300"/>
          <p14:tracePt t="46312" x="6065838" y="5013325"/>
          <p14:tracePt t="46329" x="6065838" y="4975225"/>
          <p14:tracePt t="46345" x="6065838" y="4922838"/>
          <p14:tracePt t="46362" x="6065838" y="4892675"/>
          <p14:tracePt t="46379" x="6065838" y="4846638"/>
          <p14:tracePt t="46395" x="6065838" y="4816475"/>
          <p14:tracePt t="46412" x="6065838" y="4784725"/>
          <p14:tracePt t="46428" x="6065838" y="4740275"/>
          <p14:tracePt t="46445" x="6065838" y="4670425"/>
          <p14:tracePt t="46462" x="6065838" y="4579938"/>
          <p14:tracePt t="46478" x="6065838" y="4495800"/>
          <p14:tracePt t="46495" x="6065838" y="4435475"/>
          <p14:tracePt t="46512" x="6065838" y="4343400"/>
          <p14:tracePt t="46529" x="6065838" y="4283075"/>
          <p14:tracePt t="46545" x="6065838" y="4206875"/>
          <p14:tracePt t="46562" x="6065838" y="4144963"/>
          <p14:tracePt t="46579" x="6065838" y="4068763"/>
          <p14:tracePt t="46595" x="6065838" y="4008438"/>
          <p14:tracePt t="46612" x="6065838" y="3940175"/>
          <p14:tracePt t="46629" x="6065838" y="3856038"/>
          <p14:tracePt t="46645" x="6065838" y="3771900"/>
          <p14:tracePt t="46662" x="6065838" y="3711575"/>
          <p14:tracePt t="46679" x="6065838" y="3635375"/>
          <p14:tracePt t="46695" x="6065838" y="3597275"/>
          <p14:tracePt t="46712" x="6065838" y="3565525"/>
          <p14:tracePt t="46729" x="6065838" y="3543300"/>
          <p14:tracePt t="46762" x="6073775" y="3527425"/>
          <p14:tracePt t="46779" x="6073775" y="3521075"/>
          <p14:tracePt t="46812" x="6073775" y="3513138"/>
          <p14:tracePt t="46951" x="6073775" y="3527425"/>
          <p14:tracePt t="46959" x="6073775" y="3589338"/>
          <p14:tracePt t="46967" x="6073775" y="3649663"/>
          <p14:tracePt t="46979" x="6073775" y="3687763"/>
          <p14:tracePt t="46995" x="6073775" y="3756025"/>
          <p14:tracePt t="47012" x="6073775" y="3794125"/>
          <p14:tracePt t="47029" x="6065838" y="3886200"/>
          <p14:tracePt t="47045" x="6049963" y="3962400"/>
          <p14:tracePt t="47062" x="6042025" y="4030663"/>
          <p14:tracePt t="47079" x="6011863" y="4168775"/>
          <p14:tracePt t="47095" x="6003925" y="4237038"/>
          <p14:tracePt t="47112" x="5997575" y="4313238"/>
          <p14:tracePt t="47129" x="5989638" y="4365625"/>
          <p14:tracePt t="47145" x="5981700" y="4411663"/>
          <p14:tracePt t="47162" x="5973763" y="4435475"/>
          <p14:tracePt t="47179" x="5973763" y="4465638"/>
          <p14:tracePt t="47195" x="5973763" y="4479925"/>
          <p14:tracePt t="47212" x="5965825" y="4495800"/>
          <p14:tracePt t="47229" x="5959475" y="4533900"/>
          <p14:tracePt t="47245" x="5959475" y="4587875"/>
          <p14:tracePt t="47262" x="5959475" y="4625975"/>
          <p14:tracePt t="47279" x="5951538" y="4708525"/>
          <p14:tracePt t="47296" x="5935663" y="4770438"/>
          <p14:tracePt t="47312" x="5935663" y="4838700"/>
          <p14:tracePt t="47329" x="5927725" y="4914900"/>
          <p14:tracePt t="47345" x="5927725" y="5029200"/>
          <p14:tracePt t="47362" x="5921375" y="5127625"/>
          <p14:tracePt t="47379" x="5921375" y="5219700"/>
          <p14:tracePt t="47395" x="5897563" y="5311775"/>
          <p14:tracePt t="47412" x="5897563" y="5410200"/>
          <p14:tracePt t="47429" x="5889625" y="5486400"/>
          <p14:tracePt t="47446" x="5889625" y="5592763"/>
          <p14:tracePt t="47462" x="5889625" y="5622925"/>
          <p14:tracePt t="47479" x="5889625" y="5699125"/>
          <p14:tracePt t="47496" x="5889625" y="5753100"/>
          <p14:tracePt t="47512" x="5889625" y="5799138"/>
          <p14:tracePt t="47529" x="5889625" y="5859463"/>
          <p14:tracePt t="47546" x="5889625" y="5905500"/>
          <p14:tracePt t="47562" x="5889625" y="5943600"/>
          <p14:tracePt t="47579" x="5889625" y="5997575"/>
          <p14:tracePt t="47596" x="5889625" y="6065838"/>
          <p14:tracePt t="47612" x="5889625" y="6126163"/>
          <p14:tracePt t="47629" x="5889625" y="6156325"/>
          <p14:tracePt t="47646" x="5889625" y="6202363"/>
          <p14:tracePt t="47743" x="5889625" y="6164263"/>
          <p14:tracePt t="47752" x="5897563" y="6088063"/>
          <p14:tracePt t="47762" x="5913438" y="6011863"/>
          <p14:tracePt t="47779" x="5935663" y="5837238"/>
          <p14:tracePt t="47796" x="5973763" y="5684838"/>
          <p14:tracePt t="47812" x="5997575" y="5578475"/>
          <p14:tracePt t="47829" x="6027738" y="5456238"/>
          <p14:tracePt t="47846" x="6027738" y="5364163"/>
          <p14:tracePt t="47862" x="6035675" y="5280025"/>
          <p14:tracePt t="47879" x="6035675" y="5181600"/>
          <p14:tracePt t="47896" x="6035675" y="5089525"/>
          <p14:tracePt t="47912" x="6057900" y="4991100"/>
          <p14:tracePt t="47929" x="6057900" y="4937125"/>
          <p14:tracePt t="47946" x="6065838" y="4868863"/>
          <p14:tracePt t="47962" x="6088063" y="4784725"/>
          <p14:tracePt t="47979" x="6096000" y="4732338"/>
          <p14:tracePt t="47996" x="6103938" y="4664075"/>
          <p14:tracePt t="48012" x="6103938" y="4587875"/>
          <p14:tracePt t="48029" x="6103938" y="4518025"/>
          <p14:tracePt t="48046" x="6126163" y="4403725"/>
          <p14:tracePt t="48062" x="6134100" y="4359275"/>
          <p14:tracePt t="48079" x="6134100" y="4283075"/>
          <p14:tracePt t="48096" x="6142038" y="4244975"/>
          <p14:tracePt t="48112" x="6149975" y="4213225"/>
          <p14:tracePt t="48129" x="6156325" y="4160838"/>
          <p14:tracePt t="48146" x="6156325" y="4106863"/>
          <p14:tracePt t="48162" x="6156325" y="4068763"/>
          <p14:tracePt t="48179" x="6156325" y="4016375"/>
          <p14:tracePt t="48196" x="6156325" y="3962400"/>
          <p14:tracePt t="48212" x="6156325" y="3924300"/>
          <p14:tracePt t="48229" x="6156325" y="3886200"/>
          <p14:tracePt t="48246" x="6156325" y="3863975"/>
          <p14:tracePt t="48262" x="6156325" y="3832225"/>
          <p14:tracePt t="48279" x="6156325" y="3825875"/>
          <p14:tracePt t="48296" x="6156325" y="3810000"/>
          <p14:tracePt t="48775" x="6156325" y="3832225"/>
          <p14:tracePt t="48783" x="6156325" y="3886200"/>
          <p14:tracePt t="48791" x="6156325" y="3924300"/>
          <p14:tracePt t="48799" x="6156325" y="3962400"/>
          <p14:tracePt t="48813" x="6156325" y="3978275"/>
          <p14:tracePt t="48829" x="6156325" y="4030663"/>
          <p14:tracePt t="48846" x="6156325" y="4098925"/>
          <p14:tracePt t="48863" x="6149975" y="4229100"/>
          <p14:tracePt t="48879" x="6149975" y="4251325"/>
          <p14:tracePt t="48896" x="6142038" y="4275138"/>
          <p14:tracePt t="48913" x="6142038" y="4283075"/>
          <p14:tracePt t="48929" x="6134100" y="4289425"/>
          <p14:tracePt t="49055" x="6126163" y="4297363"/>
          <p14:tracePt t="49063" x="6118225" y="4327525"/>
          <p14:tracePt t="49072" x="6103938" y="4343400"/>
          <p14:tracePt t="49079" x="6096000" y="4365625"/>
          <p14:tracePt t="49096" x="6073775" y="4403725"/>
          <p14:tracePt t="49113" x="6065838" y="4427538"/>
          <p14:tracePt t="49199" x="6065838" y="4435475"/>
          <p14:tracePt t="49207" x="6057900" y="4441825"/>
          <p14:tracePt t="49351" x="6057900" y="4365625"/>
          <p14:tracePt t="49359" x="6057900" y="4297363"/>
          <p14:tracePt t="49367" x="6057900" y="4229100"/>
          <p14:tracePt t="49380" x="6057900" y="4183063"/>
          <p14:tracePt t="49396" x="6057900" y="4022725"/>
          <p14:tracePt t="49413" x="6057900" y="3902075"/>
          <p14:tracePt t="49430" x="6057900" y="3779838"/>
          <p14:tracePt t="49446" x="6042025" y="3733800"/>
          <p14:tracePt t="49463" x="6042025" y="3687763"/>
          <p14:tracePt t="49480" x="6042025" y="3665538"/>
          <p14:tracePt t="49496" x="6035675" y="3657600"/>
          <p14:tracePt t="49791" x="6035675" y="3679825"/>
          <p14:tracePt t="49799" x="6027738" y="3733800"/>
          <p14:tracePt t="49807" x="6011863" y="3787775"/>
          <p14:tracePt t="49815" x="6003925" y="3832225"/>
          <p14:tracePt t="49830" x="5989638" y="3924300"/>
          <p14:tracePt t="49846" x="5973763" y="3992563"/>
          <p14:tracePt t="49863" x="5965825" y="4046538"/>
          <p14:tracePt t="49880" x="5965825" y="4114800"/>
          <p14:tracePt t="49896" x="5965825" y="4198938"/>
          <p14:tracePt t="49913" x="5965825" y="4289425"/>
          <p14:tracePt t="49930" x="5965825" y="4427538"/>
          <p14:tracePt t="49946" x="5951538" y="4564063"/>
          <p14:tracePt t="49963" x="5943600" y="4724400"/>
          <p14:tracePt t="49980" x="5943600" y="4830763"/>
          <p14:tracePt t="49996" x="5943600" y="4899025"/>
          <p14:tracePt t="50013" x="5943600" y="4922838"/>
          <p14:tracePt t="50030" x="5943600" y="4945063"/>
          <p14:tracePt t="50135" x="5943600" y="4914900"/>
          <p14:tracePt t="50143" x="5943600" y="4838700"/>
          <p14:tracePt t="50151" x="5951538" y="4762500"/>
          <p14:tracePt t="50163" x="5973763" y="4664075"/>
          <p14:tracePt t="50180" x="5981700" y="4495800"/>
          <p14:tracePt t="50197" x="5997575" y="4343400"/>
          <p14:tracePt t="50213" x="6011863" y="4221163"/>
          <p14:tracePt t="50230" x="6019800" y="4076700"/>
          <p14:tracePt t="50246" x="6019800" y="4016375"/>
          <p14:tracePt t="50263" x="6019800" y="3984625"/>
          <p14:tracePt t="50375" x="6019800" y="4022725"/>
          <p14:tracePt t="50383" x="6019800" y="4076700"/>
          <p14:tracePt t="50391" x="6019800" y="4137025"/>
          <p14:tracePt t="50399" x="6019800" y="4213225"/>
          <p14:tracePt t="50413" x="6019800" y="4289425"/>
          <p14:tracePt t="50430" x="6019800" y="4389438"/>
          <p14:tracePt t="50447" x="6019800" y="4465638"/>
          <p14:tracePt t="50463" x="6019800" y="4473575"/>
          <p14:tracePt t="50527" x="6011863" y="4473575"/>
          <p14:tracePt t="50535" x="6011863" y="4457700"/>
          <p14:tracePt t="50547" x="6011863" y="4397375"/>
          <p14:tracePt t="50563" x="6011863" y="4213225"/>
          <p14:tracePt t="50580" x="6003925" y="4076700"/>
          <p14:tracePt t="50583" x="6003925" y="4030663"/>
          <p14:tracePt t="50597" x="6003925" y="3992563"/>
          <p14:tracePt t="50613" x="6003925" y="3940175"/>
          <p14:tracePt t="50630" x="6003925" y="3916363"/>
          <p14:tracePt t="50695" x="5989638" y="3940175"/>
          <p14:tracePt t="50703" x="5981700" y="4008438"/>
          <p14:tracePt t="50713" x="5981700" y="4068763"/>
          <p14:tracePt t="50730" x="5965825" y="4229100"/>
          <p14:tracePt t="50747" x="5943600" y="4335463"/>
          <p14:tracePt t="50763" x="5943600" y="4365625"/>
          <p14:tracePt t="50780" x="5943600" y="4381500"/>
          <p14:tracePt t="50823" x="5943600" y="4373563"/>
          <p14:tracePt t="50832" x="5943600" y="4321175"/>
          <p14:tracePt t="50847" x="5943600" y="4168775"/>
          <p14:tracePt t="50863" x="5943600" y="4008438"/>
          <p14:tracePt t="50880" x="5943600" y="3878263"/>
          <p14:tracePt t="50897" x="5943600" y="3787775"/>
          <p14:tracePt t="50913" x="5943600" y="3771900"/>
          <p14:tracePt t="50967" x="5943600" y="3840163"/>
          <p14:tracePt t="50975" x="5927725" y="3940175"/>
          <p14:tracePt t="50983" x="5905500" y="4092575"/>
          <p14:tracePt t="50997" x="5889625" y="4244975"/>
          <p14:tracePt t="51014" x="5875338" y="4487863"/>
          <p14:tracePt t="51030" x="5875338" y="4503738"/>
          <p14:tracePt t="51087" x="5875338" y="4473575"/>
          <p14:tracePt t="51095" x="5883275" y="4389438"/>
          <p14:tracePt t="51103" x="5897563" y="4305300"/>
          <p14:tracePt t="51114" x="5905500" y="4221163"/>
          <p14:tracePt t="51130" x="5927725" y="4098925"/>
          <p14:tracePt t="51147" x="5951538" y="4038600"/>
          <p14:tracePt t="51163" x="5951538" y="4022725"/>
          <p14:tracePt t="51207" x="5951538" y="4084638"/>
          <p14:tracePt t="51215" x="5951538" y="4168775"/>
          <p14:tracePt t="51230" x="5959475" y="4267200"/>
          <p14:tracePt t="51247" x="5997575" y="4495800"/>
          <p14:tracePt t="51264" x="5997575" y="4525963"/>
          <p14:tracePt t="51280" x="5997575" y="4533900"/>
          <p14:tracePt t="51314" x="6003925" y="4533900"/>
          <p14:tracePt t="51330" x="6011863" y="4465638"/>
          <p14:tracePt t="51347" x="6011863" y="4351338"/>
          <p14:tracePt t="51364" x="6011863" y="4283075"/>
          <p14:tracePt t="51380" x="6019800" y="4259263"/>
          <p14:tracePt t="51397" x="6019800" y="4251325"/>
          <p14:tracePt t="51439" x="6035675" y="4251325"/>
          <p14:tracePt t="51455" x="6042025" y="4267200"/>
          <p14:tracePt t="51463" x="6042025" y="4283075"/>
          <p14:tracePt t="51471" x="6042025" y="4289425"/>
          <p14:tracePt t="52327" x="6042025" y="4297363"/>
          <p14:tracePt t="52351" x="6035675" y="4297363"/>
          <p14:tracePt t="52367" x="6019800" y="4297363"/>
          <p14:tracePt t="52375" x="6011863" y="4297363"/>
          <p14:tracePt t="52383" x="6003925" y="4297363"/>
          <p14:tracePt t="52397" x="5997575" y="4297363"/>
          <p14:tracePt t="52415" x="5989638" y="4297363"/>
          <p14:tracePt t="52431" x="5973763" y="4289425"/>
          <p14:tracePt t="52471" x="5965825" y="4289425"/>
          <p14:tracePt t="52519" x="5951538" y="4289425"/>
          <p14:tracePt t="52527" x="5921375" y="4289425"/>
          <p14:tracePt t="52535" x="5905500" y="4289425"/>
          <p14:tracePt t="52547" x="5883275" y="4289425"/>
          <p14:tracePt t="52564" x="5851525" y="4297363"/>
          <p14:tracePt t="52581" x="5845175" y="4297363"/>
          <p14:tracePt t="52597" x="5837238" y="4297363"/>
          <p14:tracePt t="52679" x="5845175" y="4297363"/>
          <p14:tracePt t="52687" x="5851525" y="4297363"/>
          <p14:tracePt t="52697" x="5859463" y="4289425"/>
          <p14:tracePt t="52714" x="5889625" y="4267200"/>
          <p14:tracePt t="52731" x="5951538" y="4267200"/>
          <p14:tracePt t="52747" x="6011863" y="4251325"/>
          <p14:tracePt t="52764" x="6080125" y="4244975"/>
          <p14:tracePt t="52781" x="6126163" y="4244975"/>
          <p14:tracePt t="52798" x="6149975" y="4244975"/>
          <p14:tracePt t="52814" x="6164263" y="4244975"/>
          <p14:tracePt t="52855" x="6172200" y="4251325"/>
          <p14:tracePt t="52863" x="6180138" y="4251325"/>
          <p14:tracePt t="52871" x="6194425" y="4267200"/>
          <p14:tracePt t="52887" x="6210300" y="4275138"/>
          <p14:tracePt t="52897" x="6218238" y="4283075"/>
          <p14:tracePt t="52914" x="6218238" y="4289425"/>
          <p14:tracePt t="52931" x="6232525" y="4321175"/>
          <p14:tracePt t="52948" x="6232525" y="4327525"/>
          <p14:tracePt t="52964" x="6232525" y="4335463"/>
          <p14:tracePt t="52998" x="6232525" y="4343400"/>
          <p14:tracePt t="53063" x="6226175" y="4343400"/>
          <p14:tracePt t="53071" x="6210300" y="4343400"/>
          <p14:tracePt t="53087" x="6194425" y="4343400"/>
          <p14:tracePt t="53103" x="6188075" y="4335463"/>
          <p14:tracePt t="53114" x="6164263" y="4335463"/>
          <p14:tracePt t="53131" x="6126163" y="4321175"/>
          <p14:tracePt t="53148" x="6096000" y="4313238"/>
          <p14:tracePt t="53164" x="6065838" y="4305300"/>
          <p14:tracePt t="53181" x="6035675" y="4305300"/>
          <p14:tracePt t="53198" x="6019800" y="4289425"/>
          <p14:tracePt t="53295" x="6011863" y="4283075"/>
          <p14:tracePt t="53303" x="6003925" y="4259263"/>
          <p14:tracePt t="53314" x="5997575" y="4244975"/>
          <p14:tracePt t="53331" x="5989638" y="4213225"/>
          <p14:tracePt t="53348" x="5989638" y="4183063"/>
          <p14:tracePt t="53364" x="5989638" y="4152900"/>
          <p14:tracePt t="53381" x="5989638" y="4122738"/>
          <p14:tracePt t="53398" x="5989638" y="4068763"/>
          <p14:tracePt t="53414" x="5989638" y="4046538"/>
          <p14:tracePt t="53431" x="5989638" y="3984625"/>
          <p14:tracePt t="53448" x="5989638" y="3916363"/>
          <p14:tracePt t="53464" x="5989638" y="3863975"/>
          <p14:tracePt t="53481" x="5989638" y="3810000"/>
          <p14:tracePt t="53498" x="5989638" y="3779838"/>
          <p14:tracePt t="53514" x="5989638" y="3749675"/>
          <p14:tracePt t="53531" x="5989638" y="3741738"/>
          <p14:tracePt t="53639" x="5997575" y="3749675"/>
          <p14:tracePt t="53655" x="5997575" y="3779838"/>
          <p14:tracePt t="53663" x="5997575" y="3802063"/>
          <p14:tracePt t="53671" x="5997575" y="3840163"/>
          <p14:tracePt t="53681" x="5997575" y="3878263"/>
          <p14:tracePt t="53698" x="5997575" y="3984625"/>
          <p14:tracePt t="53714" x="5997575" y="4106863"/>
          <p14:tracePt t="53731" x="5997575" y="4229100"/>
          <p14:tracePt t="53748" x="5997575" y="4327525"/>
          <p14:tracePt t="53764" x="6011863" y="4427538"/>
          <p14:tracePt t="53781" x="6027738" y="4479925"/>
          <p14:tracePt t="53798" x="6042025" y="4525963"/>
          <p14:tracePt t="53815" x="6049963" y="4549775"/>
          <p14:tracePt t="53831" x="6049963" y="4572000"/>
          <p14:tracePt t="53848" x="6049963" y="4602163"/>
          <p14:tracePt t="53865" x="6057900" y="4648200"/>
          <p14:tracePt t="53881" x="6065838" y="4694238"/>
          <p14:tracePt t="53898" x="6073775" y="4770438"/>
          <p14:tracePt t="53914" x="6088063" y="4854575"/>
          <p14:tracePt t="53931" x="6096000" y="4937125"/>
          <p14:tracePt t="53948" x="6096000" y="5029200"/>
          <p14:tracePt t="53964" x="6096000" y="5127625"/>
          <p14:tracePt t="53981" x="6096000" y="5219700"/>
          <p14:tracePt t="53998" x="6096000" y="5311775"/>
          <p14:tracePt t="54015" x="6096000" y="5418138"/>
          <p14:tracePt t="54031" x="6096000" y="5448300"/>
          <p14:tracePt t="54048" x="6096000" y="5470525"/>
          <p14:tracePt t="54065" x="6096000" y="5486400"/>
          <p14:tracePt t="54081" x="6096000" y="5508625"/>
          <p14:tracePt t="54098" x="6096000" y="5554663"/>
          <p14:tracePt t="54115" x="6096000" y="5630863"/>
          <p14:tracePt t="54131" x="6096000" y="5737225"/>
          <p14:tracePt t="54148" x="6096000" y="5851525"/>
          <p14:tracePt t="54165" x="6096000" y="5913438"/>
          <p14:tracePt t="54181" x="6088063" y="5951538"/>
          <p14:tracePt t="54198" x="6080125" y="5965825"/>
          <p14:tracePt t="54215" x="6080125" y="5981700"/>
          <p14:tracePt t="54231" x="6080125" y="6003925"/>
          <p14:tracePt t="54248" x="6065838" y="6042025"/>
          <p14:tracePt t="54281" x="6065838" y="6057900"/>
          <p14:tracePt t="54431" x="6065838" y="6027738"/>
          <p14:tracePt t="54439" x="6065838" y="5951538"/>
          <p14:tracePt t="54448" x="6065838" y="5889625"/>
          <p14:tracePt t="54465" x="6065838" y="5761038"/>
          <p14:tracePt t="54481" x="6065838" y="5646738"/>
          <p14:tracePt t="54498" x="6065838" y="5578475"/>
          <p14:tracePt t="54515" x="6065838" y="5516563"/>
          <p14:tracePt t="54531" x="6065838" y="5456238"/>
          <p14:tracePt t="54548" x="6065838" y="5402263"/>
          <p14:tracePt t="54565" x="6065838" y="5349875"/>
          <p14:tracePt t="54582" x="6065838" y="5311775"/>
          <p14:tracePt t="54598" x="6065838" y="5241925"/>
          <p14:tracePt t="54615" x="6065838" y="5127625"/>
          <p14:tracePt t="54631" x="6065838" y="5067300"/>
          <p14:tracePt t="54648" x="6065838" y="4968875"/>
          <p14:tracePt t="54665" x="6065838" y="4892675"/>
          <p14:tracePt t="54681" x="6065838" y="4816475"/>
          <p14:tracePt t="54698" x="6065838" y="4740275"/>
          <p14:tracePt t="54715" x="6065838" y="4686300"/>
          <p14:tracePt t="54732" x="6065838" y="4656138"/>
          <p14:tracePt t="54748" x="6065838" y="4610100"/>
          <p14:tracePt t="54765" x="6073775" y="4549775"/>
          <p14:tracePt t="54782" x="6073775" y="4427538"/>
          <p14:tracePt t="54798" x="6073775" y="4373563"/>
          <p14:tracePt t="54815" x="6073775" y="4259263"/>
          <p14:tracePt t="54832" x="6073775" y="4198938"/>
          <p14:tracePt t="54848" x="6073775" y="4130675"/>
          <p14:tracePt t="54865" x="6073775" y="4076700"/>
          <p14:tracePt t="54882" x="6073775" y="4022725"/>
          <p14:tracePt t="54898" x="6065838" y="3962400"/>
          <p14:tracePt t="54915" x="6057900" y="3908425"/>
          <p14:tracePt t="54932" x="6049963" y="3848100"/>
          <p14:tracePt t="54948" x="6042025" y="3794125"/>
          <p14:tracePt t="54965" x="6042025" y="3741738"/>
          <p14:tracePt t="54982" x="6042025" y="3679825"/>
          <p14:tracePt t="54998" x="6035675" y="3649663"/>
          <p14:tracePt t="55015" x="6027738" y="3597275"/>
          <p14:tracePt t="55032" x="6027738" y="3573463"/>
          <p14:tracePt t="55048" x="6027738" y="3543300"/>
          <p14:tracePt t="55065" x="6027738" y="3513138"/>
          <p14:tracePt t="55082" x="6027738" y="3482975"/>
          <p14:tracePt t="55098" x="6027738" y="3436938"/>
          <p14:tracePt t="55115" x="6019800" y="3406775"/>
          <p14:tracePt t="55132" x="6011863" y="3352800"/>
          <p14:tracePt t="55148" x="6003925" y="3306763"/>
          <p14:tracePt t="55165" x="5997575" y="3260725"/>
          <p14:tracePt t="55182" x="5997575" y="3238500"/>
          <p14:tracePt t="55198" x="5997575" y="3230563"/>
          <p14:tracePt t="55215" x="5997575" y="3208338"/>
          <p14:tracePt t="55232" x="5997575" y="3200400"/>
          <p14:tracePt t="55383" x="5997575" y="3208338"/>
          <p14:tracePt t="55391" x="5989638" y="3246438"/>
          <p14:tracePt t="55399" x="5973763" y="3306763"/>
          <p14:tracePt t="55415" x="5959475" y="3368675"/>
          <p14:tracePt t="55432" x="5935663" y="3489325"/>
          <p14:tracePt t="55448" x="5921375" y="3581400"/>
          <p14:tracePt t="55465" x="5913438" y="3687763"/>
          <p14:tracePt t="55482" x="5897563" y="3749675"/>
          <p14:tracePt t="55498" x="5897563" y="3817938"/>
          <p14:tracePt t="55515" x="5897563" y="3878263"/>
          <p14:tracePt t="55532" x="5897563" y="3932238"/>
          <p14:tracePt t="55548" x="5889625" y="3984625"/>
          <p14:tracePt t="55565" x="5889625" y="4046538"/>
          <p14:tracePt t="55582" x="5889625" y="4160838"/>
          <p14:tracePt t="55598" x="5889625" y="4221163"/>
          <p14:tracePt t="55615" x="5889625" y="4297363"/>
          <p14:tracePt t="55632" x="5889625" y="4373563"/>
          <p14:tracePt t="55648" x="5889625" y="4427538"/>
          <p14:tracePt t="55665" x="5889625" y="4473575"/>
          <p14:tracePt t="55682" x="5897563" y="4533900"/>
          <p14:tracePt t="55699" x="5905500" y="4572000"/>
          <p14:tracePt t="55715" x="5905500" y="4625975"/>
          <p14:tracePt t="55732" x="5921375" y="4694238"/>
          <p14:tracePt t="55749" x="5927725" y="4754563"/>
          <p14:tracePt t="55765" x="5935663" y="4860925"/>
          <p14:tracePt t="55782" x="5943600" y="4945063"/>
          <p14:tracePt t="55798" x="5959475" y="5105400"/>
          <p14:tracePt t="55815" x="5959475" y="5203825"/>
          <p14:tracePt t="55832" x="5959475" y="5280025"/>
          <p14:tracePt t="55849" x="5959475" y="5380038"/>
          <p14:tracePt t="55865" x="5959475" y="5456238"/>
          <p14:tracePt t="55882" x="5959475" y="5508625"/>
          <p14:tracePt t="55899" x="5959475" y="5562600"/>
          <p14:tracePt t="55915" x="5959475" y="5608638"/>
          <p14:tracePt t="55932" x="5959475" y="5646738"/>
          <p14:tracePt t="55949" x="5959475" y="5676900"/>
          <p14:tracePt t="55965" x="5959475" y="5722938"/>
          <p14:tracePt t="55982" x="5959475" y="5768975"/>
          <p14:tracePt t="55999" x="5959475" y="5889625"/>
          <p14:tracePt t="56015" x="5959475" y="5981700"/>
          <p14:tracePt t="56032" x="5959475" y="6019800"/>
          <p14:tracePt t="56049" x="5959475" y="6049963"/>
          <p14:tracePt t="56082" x="5959475" y="6057900"/>
          <p14:tracePt t="56215" x="5959475" y="6049963"/>
          <p14:tracePt t="56223" x="5959475" y="6019800"/>
          <p14:tracePt t="56232" x="5965825" y="6003925"/>
          <p14:tracePt t="56249" x="6003925" y="5905500"/>
          <p14:tracePt t="56265" x="6027738" y="5829300"/>
          <p14:tracePt t="56282" x="6049963" y="5737225"/>
          <p14:tracePt t="56299" x="6080125" y="5654675"/>
          <p14:tracePt t="56315" x="6080125" y="5600700"/>
          <p14:tracePt t="56332" x="6080125" y="5546725"/>
          <p14:tracePt t="56349" x="6096000" y="5494338"/>
          <p14:tracePt t="56366" x="6096000" y="5410200"/>
          <p14:tracePt t="56382" x="6096000" y="5387975"/>
          <p14:tracePt t="56399" x="6096000" y="5318125"/>
          <p14:tracePt t="56415" x="6096000" y="5287963"/>
          <p14:tracePt t="56432" x="6096000" y="5280025"/>
          <p14:tracePt t="56449" x="6096000" y="5265738"/>
          <p14:tracePt t="56465" x="6096000" y="5257800"/>
          <p14:tracePt t="56482" x="6096000" y="5235575"/>
          <p14:tracePt t="56499" x="6096000" y="5211763"/>
          <p14:tracePt t="56516" x="6096000" y="5197475"/>
          <p14:tracePt t="56532" x="6096000" y="5165725"/>
          <p14:tracePt t="56549" x="6103938" y="5143500"/>
          <p14:tracePt t="56566" x="6103938" y="5121275"/>
          <p14:tracePt t="56599" x="6103938" y="5105400"/>
          <p14:tracePt t="56616" x="6103938" y="5097463"/>
          <p14:tracePt t="56639" x="6103938" y="5083175"/>
          <p14:tracePt t="56649" x="6103938" y="5075238"/>
          <p14:tracePt t="56666" x="6111875" y="5051425"/>
          <p14:tracePt t="56682" x="6111875" y="5021263"/>
          <p14:tracePt t="56699" x="6126163" y="4975225"/>
          <p14:tracePt t="56716" x="6126163" y="4937125"/>
          <p14:tracePt t="56732" x="6134100" y="4906963"/>
          <p14:tracePt t="56749" x="6134100" y="4854575"/>
          <p14:tracePt t="56766" x="6134100" y="4770438"/>
          <p14:tracePt t="56782" x="6134100" y="4724400"/>
          <p14:tracePt t="56799" x="6134100" y="4640263"/>
          <p14:tracePt t="56816" x="6134100" y="4572000"/>
          <p14:tracePt t="56832" x="6134100" y="4511675"/>
          <p14:tracePt t="56849" x="6134100" y="4449763"/>
          <p14:tracePt t="56866" x="6134100" y="4373563"/>
          <p14:tracePt t="56882" x="6134100" y="4283075"/>
          <p14:tracePt t="56899" x="6134100" y="4198938"/>
          <p14:tracePt t="56916" x="6126163" y="4130675"/>
          <p14:tracePt t="56932" x="6126163" y="4092575"/>
          <p14:tracePt t="56949" x="6126163" y="4076700"/>
          <p14:tracePt t="57119" x="6126163" y="4084638"/>
          <p14:tracePt t="57127" x="6126163" y="4130675"/>
          <p14:tracePt t="57135" x="6126163" y="4160838"/>
          <p14:tracePt t="57149" x="6126163" y="4191000"/>
          <p14:tracePt t="57166" x="6126163" y="4313238"/>
          <p14:tracePt t="57182" x="6126163" y="4397375"/>
          <p14:tracePt t="57199" x="6111875" y="4465638"/>
          <p14:tracePt t="57216" x="6096000" y="4495800"/>
          <p14:tracePt t="57232" x="6088063" y="4518025"/>
          <p14:tracePt t="57343" x="6073775" y="4511675"/>
          <p14:tracePt t="57351" x="6073775" y="4487863"/>
          <p14:tracePt t="57359" x="6073775" y="4479925"/>
          <p14:tracePt t="57367" x="6065838" y="4457700"/>
          <p14:tracePt t="57382" x="6035675" y="4411663"/>
          <p14:tracePt t="57399" x="6035675" y="4381500"/>
          <p14:tracePt t="57416" x="6035675" y="4365625"/>
          <p14:tracePt t="57449" x="6035675" y="4351338"/>
          <p14:tracePt t="57471" x="6035675" y="4343400"/>
          <p14:tracePt t="57487" x="6035675" y="4335463"/>
          <p14:tracePt t="57499" x="6035675" y="4321175"/>
          <p14:tracePt t="57519" x="6035675" y="4305300"/>
          <p14:tracePt t="57532" x="6035675" y="4297363"/>
          <p14:tracePt t="57615" x="6035675" y="4283075"/>
          <p14:tracePt t="57623" x="6035675" y="4275138"/>
          <p14:tracePt t="57639" x="6035675" y="4267200"/>
          <p14:tracePt t="57649" x="6042025" y="4259263"/>
          <p14:tracePt t="57666" x="6057900" y="4251325"/>
          <p14:tracePt t="57683" x="6080125" y="4244975"/>
          <p14:tracePt t="57699" x="6088063" y="4244975"/>
          <p14:tracePt t="57716" x="6103938" y="4244975"/>
          <p14:tracePt t="57733" x="6111875" y="4244975"/>
          <p14:tracePt t="57749" x="6126163" y="4244975"/>
          <p14:tracePt t="57766" x="6134100" y="4244975"/>
          <p14:tracePt t="57783" x="6156325" y="4244975"/>
          <p14:tracePt t="57799" x="6180138" y="4251325"/>
          <p14:tracePt t="57816" x="6202363" y="4259263"/>
          <p14:tracePt t="57833" x="6210300" y="4267200"/>
          <p14:tracePt t="57849" x="6232525" y="4267200"/>
          <p14:tracePt t="57866" x="6256338" y="4275138"/>
          <p14:tracePt t="57919" x="6256338" y="4283075"/>
          <p14:tracePt t="57927" x="6270625" y="4289425"/>
          <p14:tracePt t="57935" x="6278563" y="4289425"/>
          <p14:tracePt t="57949" x="6286500" y="4289425"/>
          <p14:tracePt t="57966" x="6340475" y="4321175"/>
          <p14:tracePt t="57983" x="6370638" y="4335463"/>
          <p14:tracePt t="57999" x="6400800" y="4381500"/>
          <p14:tracePt t="58016" x="6408738" y="4389438"/>
          <p14:tracePt t="58049" x="6423025" y="4427538"/>
          <p14:tracePt t="58066" x="6454775" y="4503738"/>
          <p14:tracePt t="58083" x="6461125" y="4541838"/>
          <p14:tracePt t="58099" x="6484938" y="4610100"/>
          <p14:tracePt t="58116" x="6499225" y="4656138"/>
          <p14:tracePt t="58119" x="6515100" y="4686300"/>
          <p14:tracePt t="58133" x="6515100" y="4708525"/>
          <p14:tracePt t="58149" x="6523038" y="4732338"/>
          <p14:tracePt t="58166" x="6523038" y="4740275"/>
          <p14:tracePt t="58295" x="6523038" y="4732338"/>
          <p14:tracePt t="58303" x="6523038" y="4708525"/>
          <p14:tracePt t="58311" x="6523038" y="4686300"/>
          <p14:tracePt t="58319" x="6523038" y="4664075"/>
          <p14:tracePt t="58333" x="6523038" y="4632325"/>
          <p14:tracePt t="58350" x="6477000" y="4533900"/>
          <p14:tracePt t="58366" x="6477000" y="4518025"/>
          <p14:tracePt t="58383" x="6430963" y="4457700"/>
          <p14:tracePt t="58400" x="6416675" y="4435475"/>
          <p14:tracePt t="58416" x="6400800" y="4419600"/>
          <p14:tracePt t="58433" x="6384925" y="4397375"/>
          <p14:tracePt t="58450" x="6370638" y="4373563"/>
          <p14:tracePt t="58466" x="6346825" y="4351338"/>
          <p14:tracePt t="58483" x="6316663" y="4327525"/>
          <p14:tracePt t="58500" x="6278563" y="4305300"/>
          <p14:tracePt t="58516" x="6256338" y="4275138"/>
          <p14:tracePt t="58550" x="6248400" y="4267200"/>
          <p14:tracePt t="58599" x="6240463" y="4267200"/>
          <p14:tracePt t="58607" x="6226175" y="4267200"/>
          <p14:tracePt t="58616" x="6218238" y="4267200"/>
          <p14:tracePt t="58633" x="6194425" y="4259263"/>
          <p14:tracePt t="58650" x="6180138" y="4259263"/>
          <p14:tracePt t="58727" x="6172200" y="4259263"/>
          <p14:tracePt t="58751" x="6164263" y="4259263"/>
          <p14:tracePt t="58768" x="6156325" y="4259263"/>
          <p14:tracePt t="58775" x="6126163" y="4275138"/>
          <p14:tracePt t="58783" x="6111875" y="4283075"/>
          <p14:tracePt t="58800" x="6096000" y="4297363"/>
          <p14:tracePt t="58816" x="6057900" y="4321175"/>
          <p14:tracePt t="58833" x="6027738" y="4343400"/>
          <p14:tracePt t="58850" x="5981700" y="4373563"/>
          <p14:tracePt t="58866" x="5935663" y="4403725"/>
          <p14:tracePt t="58883" x="5889625" y="4441825"/>
          <p14:tracePt t="58900" x="5859463" y="4473575"/>
          <p14:tracePt t="58916" x="5837238" y="4511675"/>
          <p14:tracePt t="58933" x="5813425" y="4533900"/>
          <p14:tracePt t="58950" x="5791200" y="4594225"/>
          <p14:tracePt t="58966" x="5768975" y="4648200"/>
          <p14:tracePt t="58983" x="5730875" y="4724400"/>
          <p14:tracePt t="59000" x="5699125" y="4830763"/>
          <p14:tracePt t="59016" x="5676900" y="4899025"/>
          <p14:tracePt t="59033" x="5661025" y="4945063"/>
          <p14:tracePt t="59050" x="5646738" y="4991100"/>
          <p14:tracePt t="59066" x="5646738" y="5021263"/>
          <p14:tracePt t="59083" x="5630863" y="5059363"/>
          <p14:tracePt t="59100" x="5616575" y="5105400"/>
          <p14:tracePt t="59116" x="5608638" y="5143500"/>
          <p14:tracePt t="59119" x="5600700" y="5165725"/>
          <p14:tracePt t="59133" x="5592763" y="5181600"/>
          <p14:tracePt t="59150" x="5578475" y="5235575"/>
          <p14:tracePt t="59166" x="5562600" y="5273675"/>
          <p14:tracePt t="66855" x="5562600" y="5219700"/>
          <p14:tracePt t="66863" x="5654675" y="4854575"/>
          <p14:tracePt t="66871" x="5821363" y="4237038"/>
          <p14:tracePt t="66886" x="5959475" y="3565525"/>
          <p14:tracePt t="66903" x="6118225" y="2378075"/>
          <p14:tracePt t="66919" x="6142038" y="2324100"/>
          <p14:tracePt t="67287" x="6142038" y="2378075"/>
          <p14:tracePt t="67295" x="6088063" y="2560638"/>
          <p14:tracePt t="67303" x="6011863" y="2789238"/>
          <p14:tracePt t="67319" x="5829300" y="3170238"/>
          <p14:tracePt t="67336" x="5722938" y="3559175"/>
          <p14:tracePt t="67353" x="5646738" y="4016375"/>
          <p14:tracePt t="67369" x="5584825" y="4495800"/>
          <p14:tracePt t="67386" x="5508625" y="4999038"/>
          <p14:tracePt t="67403" x="5448300" y="5448300"/>
          <p14:tracePt t="67419" x="5394325" y="5791200"/>
          <p14:tracePt t="67436" x="5364163" y="5973763"/>
          <p14:tracePt t="67453" x="5349875" y="6049963"/>
          <p14:tracePt t="67503" x="5341938" y="6049963"/>
          <p14:tracePt t="67511" x="5349875" y="5981700"/>
          <p14:tracePt t="67519" x="5356225" y="5859463"/>
          <p14:tracePt t="67536" x="5410200" y="5502275"/>
          <p14:tracePt t="67553" x="5470525" y="5045075"/>
          <p14:tracePt t="67570" x="5532438" y="4610100"/>
          <p14:tracePt t="67586" x="5584825" y="4313238"/>
          <p14:tracePt t="67603" x="5616575" y="4175125"/>
          <p14:tracePt t="67620" x="5638800" y="4130675"/>
          <p14:tracePt t="67679" x="5654675" y="4137025"/>
          <p14:tracePt t="67687" x="5668963" y="4267200"/>
          <p14:tracePt t="67695" x="5692775" y="4441825"/>
          <p14:tracePt t="67703" x="5722938" y="4587875"/>
          <p14:tracePt t="67720" x="5791200" y="4816475"/>
          <p14:tracePt t="67736" x="5813425" y="4914900"/>
          <p14:tracePt t="67753" x="5821363" y="4914900"/>
          <p14:tracePt t="67770" x="5859463" y="4854575"/>
          <p14:tracePt t="67786" x="5965825" y="4511675"/>
          <p14:tracePt t="67803" x="6065838" y="4106863"/>
          <p14:tracePt t="67820" x="6065838" y="3687763"/>
          <p14:tracePt t="67836" x="6065838" y="3336925"/>
          <p14:tracePt t="67853" x="6065838" y="3140075"/>
          <p14:tracePt t="67870" x="6065838" y="3101975"/>
          <p14:tracePt t="67911" x="6073775" y="3132138"/>
          <p14:tracePt t="67920" x="6073775" y="3298825"/>
          <p14:tracePt t="67936" x="6073775" y="3741738"/>
          <p14:tracePt t="67953" x="6073775" y="4130675"/>
          <p14:tracePt t="67970" x="6118225" y="4327525"/>
          <p14:tracePt t="67986" x="6134100" y="4365625"/>
          <p14:tracePt t="68003" x="6142038" y="4365625"/>
          <p14:tracePt t="68020" x="6188075" y="4244975"/>
          <p14:tracePt t="68036" x="6210300" y="4068763"/>
          <p14:tracePt t="68053" x="6210300" y="3886200"/>
          <p14:tracePt t="68070" x="6210300" y="3749675"/>
          <p14:tracePt t="68086" x="6210300" y="3717925"/>
          <p14:tracePt t="68535" x="6210300" y="3687763"/>
          <p14:tracePt t="68543" x="6210300" y="3565525"/>
          <p14:tracePt t="68553" x="6210300" y="3444875"/>
          <p14:tracePt t="68570" x="6210300" y="3322638"/>
          <p14:tracePt t="68587" x="6210300" y="3268663"/>
          <p14:tracePt t="68603" x="6210300" y="3208338"/>
          <p14:tracePt t="68620" x="6210300" y="3200400"/>
          <p14:tracePt t="68695" x="6210300" y="3238500"/>
          <p14:tracePt t="68703" x="6210300" y="3306763"/>
          <p14:tracePt t="68711" x="6210300" y="3390900"/>
          <p14:tracePt t="68720" x="6210300" y="3482975"/>
          <p14:tracePt t="68737" x="6210300" y="3673475"/>
          <p14:tracePt t="68753" x="6248400" y="3825875"/>
          <p14:tracePt t="68770" x="6264275" y="3902075"/>
          <p14:tracePt t="68787" x="6264275" y="3932238"/>
          <p14:tracePt t="68803" x="6278563" y="3954463"/>
          <p14:tracePt t="68820" x="6278563" y="3962400"/>
          <p14:tracePt t="68837" x="6278563" y="3978275"/>
          <p14:tracePt t="68895" x="6278563" y="4000500"/>
          <p14:tracePt t="68903" x="6294438" y="4038600"/>
          <p14:tracePt t="68911" x="6308725" y="4084638"/>
          <p14:tracePt t="68920" x="6316663" y="4106863"/>
          <p14:tracePt t="68937" x="6324600" y="4160838"/>
          <p14:tracePt t="68953" x="6324600" y="4244975"/>
          <p14:tracePt t="68970" x="6332538" y="4403725"/>
          <p14:tracePt t="68987" x="6332538" y="4564063"/>
          <p14:tracePt t="69003" x="6332538" y="4678363"/>
          <p14:tracePt t="69020" x="6332538" y="4708525"/>
          <p14:tracePt t="69079" x="6332538" y="4716463"/>
          <p14:tracePt t="69095" x="6332538" y="4732338"/>
          <p14:tracePt t="69103" x="6316663" y="4770438"/>
          <p14:tracePt t="69111" x="6308725" y="4808538"/>
          <p14:tracePt t="69120" x="6308725" y="4838700"/>
          <p14:tracePt t="69137" x="6286500" y="4945063"/>
          <p14:tracePt t="69153" x="6270625" y="5051425"/>
          <p14:tracePt t="69170" x="6248400" y="5135563"/>
          <p14:tracePt t="69187" x="6210300" y="5211763"/>
          <p14:tracePt t="69203" x="6194425" y="5235575"/>
          <p14:tracePt t="69237" x="6188075" y="5235575"/>
          <p14:tracePt t="69254" x="6142038" y="5051425"/>
          <p14:tracePt t="69270" x="6142038" y="4937125"/>
          <p14:tracePt t="69287" x="6142038" y="4640263"/>
          <p14:tracePt t="69304" x="6156325" y="4541838"/>
          <p14:tracePt t="69320" x="6180138" y="4479925"/>
          <p14:tracePt t="69337" x="6188075" y="4465638"/>
          <p14:tracePt t="69391" x="6194425" y="4479925"/>
          <p14:tracePt t="69399" x="6194425" y="4541838"/>
          <p14:tracePt t="69407" x="6194425" y="4625975"/>
          <p14:tracePt t="69420" x="6194425" y="4708525"/>
          <p14:tracePt t="69437" x="6194425" y="4892675"/>
          <p14:tracePt t="69454" x="6149975" y="5006975"/>
          <p14:tracePt t="69470" x="6142038" y="5006975"/>
          <p14:tracePt t="69503" x="6142038" y="4975225"/>
          <p14:tracePt t="69520" x="6194425" y="4854575"/>
          <p14:tracePt t="69537" x="6302375" y="4770438"/>
          <p14:tracePt t="69554" x="6378575" y="4732338"/>
          <p14:tracePt t="69570" x="6384925" y="4732338"/>
          <p14:tracePt t="69607" x="6384925" y="4784725"/>
          <p14:tracePt t="69620" x="6384925" y="4876800"/>
          <p14:tracePt t="69637" x="6384925" y="5059363"/>
          <p14:tracePt t="69654" x="6569075" y="5280025"/>
          <p14:tracePt t="69670" x="6689725" y="5364163"/>
          <p14:tracePt t="69687" x="7246938" y="5502275"/>
          <p14:tracePt t="69704" x="7642225" y="5546725"/>
          <p14:tracePt t="69720" x="7818438" y="5578475"/>
          <p14:tracePt t="69737" x="7886700" y="5578475"/>
          <p14:tracePt t="69791" x="7856538" y="5578475"/>
          <p14:tracePt t="69799" x="7802563" y="5578475"/>
          <p14:tracePt t="69807" x="7696200" y="5578475"/>
          <p14:tracePt t="69820" x="7597775" y="5592763"/>
          <p14:tracePt t="69837" x="7337425" y="5630863"/>
          <p14:tracePt t="69854" x="7010400" y="5661025"/>
          <p14:tracePt t="69870" x="6827838" y="5661025"/>
          <p14:tracePt t="69887" x="6705600" y="5622925"/>
          <p14:tracePt t="69904" x="6613525" y="5540375"/>
          <p14:tracePt t="69920" x="6515100" y="5456238"/>
          <p14:tracePt t="69937" x="6430963" y="5387975"/>
          <p14:tracePt t="69954" x="6354763" y="5349875"/>
          <p14:tracePt t="69970" x="6316663" y="5349875"/>
          <p14:tracePt t="69987" x="6308725" y="5349875"/>
          <p14:tracePt t="70004" x="6302375" y="5349875"/>
          <p14:tracePt t="70020" x="6270625" y="5349875"/>
          <p14:tracePt t="70037" x="6232525" y="5356225"/>
          <p14:tracePt t="70054" x="6202363" y="5380038"/>
          <p14:tracePt t="70070" x="6080125" y="5464175"/>
          <p14:tracePt t="70087" x="5973763" y="5532438"/>
          <p14:tracePt t="70104" x="5859463" y="5592763"/>
          <p14:tracePt t="70120" x="5745163" y="5630863"/>
          <p14:tracePt t="70137" x="5668963" y="5668963"/>
          <p14:tracePt t="70154" x="5654675" y="5668963"/>
          <p14:tracePt t="70311" x="5661025" y="5668963"/>
          <p14:tracePt t="70319" x="5684838" y="5668963"/>
          <p14:tracePt t="70327" x="5699125" y="5668963"/>
          <p14:tracePt t="70337" x="5715000" y="5654675"/>
          <p14:tracePt t="70354" x="5799138" y="5622925"/>
          <p14:tracePt t="70371" x="5889625" y="5600700"/>
          <p14:tracePt t="70387" x="5959475" y="5562600"/>
          <p14:tracePt t="70791" x="5943600" y="5532438"/>
          <p14:tracePt t="70799" x="5905500" y="5494338"/>
          <p14:tracePt t="70807" x="5875338" y="5456238"/>
          <p14:tracePt t="70821" x="5845175" y="5410200"/>
          <p14:tracePt t="70837" x="5813425" y="5318125"/>
          <p14:tracePt t="70854" x="5799138" y="5235575"/>
          <p14:tracePt t="70871" x="5791200" y="5059363"/>
          <p14:tracePt t="70887" x="5761038" y="4945063"/>
          <p14:tracePt t="70904" x="5737225" y="4838700"/>
          <p14:tracePt t="70921" x="5737225" y="4778375"/>
          <p14:tracePt t="70937" x="5737225" y="4716463"/>
          <p14:tracePt t="70954" x="5737225" y="4670425"/>
          <p14:tracePt t="70971" x="5737225" y="4664075"/>
          <p14:tracePt t="71199" x="5737225" y="4656138"/>
          <p14:tracePt t="73439" x="5737225" y="4664075"/>
          <p14:tracePt t="73447" x="5737225" y="4732338"/>
          <p14:tracePt t="73455" x="5737225" y="4830763"/>
          <p14:tracePt t="73472" x="5737225" y="4960938"/>
          <p14:tracePt t="73488" x="5737225" y="5075238"/>
          <p14:tracePt t="73505" x="5737225" y="5197475"/>
          <p14:tracePt t="73522" x="5753100" y="5303838"/>
          <p14:tracePt t="73538" x="5761038" y="5341938"/>
          <p14:tracePt t="73555" x="5768975" y="5364163"/>
          <p14:tracePt t="73572" x="5775325" y="5372100"/>
          <p14:tracePt t="73605" x="5775325" y="5380038"/>
          <p14:tracePt t="73622" x="5791200" y="5440363"/>
          <p14:tracePt t="73638" x="5799138" y="5502275"/>
          <p14:tracePt t="73655" x="5821363" y="5578475"/>
          <p14:tracePt t="73672" x="5845175" y="5654675"/>
          <p14:tracePt t="73688" x="5875338" y="5730875"/>
          <p14:tracePt t="73705" x="5897563" y="5783263"/>
          <p14:tracePt t="73722" x="5897563" y="5813425"/>
          <p14:tracePt t="73738" x="5897563" y="5829300"/>
          <p14:tracePt t="73783" x="5897563" y="5837238"/>
          <p14:tracePt t="73799" x="5897563" y="5851525"/>
          <p14:tracePt t="73807" x="5897563" y="5859463"/>
          <p14:tracePt t="73822" x="5897563" y="5883275"/>
          <p14:tracePt t="73838" x="5897563" y="5935663"/>
          <p14:tracePt t="73855" x="5905500" y="5965825"/>
          <p14:tracePt t="73872" x="5921375" y="6003925"/>
          <p14:tracePt t="73888" x="5927725" y="6011863"/>
          <p14:tracePt t="73905" x="5943600" y="6011863"/>
          <p14:tracePt t="73938" x="5951538" y="6011863"/>
          <p14:tracePt t="73955" x="5965825" y="6011863"/>
          <p14:tracePt t="73975" x="5965825" y="6003925"/>
          <p14:tracePt t="73991" x="5973763" y="5997575"/>
          <p14:tracePt t="74007" x="5973763" y="5981700"/>
          <p14:tracePt t="74455" x="5973763" y="5973763"/>
          <p14:tracePt t="74583" x="5989638" y="5973763"/>
          <p14:tracePt t="74751" x="5997575" y="5973763"/>
          <p14:tracePt t="74799" x="5997575" y="5959475"/>
          <p14:tracePt t="74871" x="5997575" y="5951538"/>
          <p14:tracePt t="74879" x="5997575" y="5927725"/>
          <p14:tracePt t="74889" x="5997575" y="5905500"/>
          <p14:tracePt t="74906" x="5997575" y="5845175"/>
          <p14:tracePt t="74922" x="5997575" y="5730875"/>
          <p14:tracePt t="74939" x="5997575" y="5638800"/>
          <p14:tracePt t="74955" x="5997575" y="5502275"/>
          <p14:tracePt t="74972" x="5997575" y="5334000"/>
          <p14:tracePt t="74988" x="6003925" y="5203825"/>
          <p14:tracePt t="75005" x="6035675" y="5051425"/>
          <p14:tracePt t="75022" x="6049963" y="4892675"/>
          <p14:tracePt t="75039" x="6065838" y="4822825"/>
          <p14:tracePt t="75056" x="6073775" y="4740275"/>
          <p14:tracePt t="75072" x="6080125" y="4702175"/>
          <p14:tracePt t="75089" x="6103938" y="4625975"/>
          <p14:tracePt t="75106" x="6118225" y="4556125"/>
          <p14:tracePt t="75122" x="6126163" y="4533900"/>
          <p14:tracePt t="75139" x="6142038" y="4473575"/>
          <p14:tracePt t="75156" x="6149975" y="4411663"/>
          <p14:tracePt t="75158" x="6149975" y="4397375"/>
          <p14:tracePt t="75172" x="6156325" y="4365625"/>
          <p14:tracePt t="75189" x="6164263" y="4289425"/>
          <p14:tracePt t="75206" x="6180138" y="4206875"/>
          <p14:tracePt t="75223" x="6188075" y="4160838"/>
          <p14:tracePt t="75239" x="6188075" y="4137025"/>
          <p14:tracePt t="75256" x="6188075" y="4084638"/>
          <p14:tracePt t="75272" x="6188075" y="4076700"/>
          <p14:tracePt t="75375" x="6180138" y="4054475"/>
          <p14:tracePt t="75383" x="6164263" y="4054475"/>
          <p14:tracePt t="75391" x="6142038" y="4054475"/>
          <p14:tracePt t="75406" x="6118225" y="4054475"/>
          <p14:tracePt t="75422" x="6088063" y="4054475"/>
          <p14:tracePt t="75439" x="6080125" y="4046538"/>
          <p14:tracePt t="75456" x="6065838" y="4046538"/>
          <p14:tracePt t="75607" x="6073775" y="4046538"/>
          <p14:tracePt t="75615" x="6080125" y="4060825"/>
          <p14:tracePt t="75623" x="6080125" y="4076700"/>
          <p14:tracePt t="75639" x="6080125" y="4084638"/>
          <p14:tracePt t="75656" x="6088063" y="4084638"/>
          <p14:tracePt t="77991" x="6096000" y="4137025"/>
          <p14:tracePt t="77999" x="6103938" y="4213225"/>
          <p14:tracePt t="78007" x="6118225" y="4259263"/>
          <p14:tracePt t="78023" x="6126163" y="4327525"/>
          <p14:tracePt t="78040" x="6142038" y="4435475"/>
          <p14:tracePt t="78057" x="6156325" y="4511675"/>
          <p14:tracePt t="78073" x="6164263" y="4564063"/>
          <p14:tracePt t="78090" x="6172200" y="4579938"/>
          <p14:tracePt t="78391" x="6172200" y="4587875"/>
          <p14:tracePt t="78399" x="6172200" y="4594225"/>
          <p14:tracePt t="78407" x="6172200" y="4610100"/>
          <p14:tracePt t="78431" x="6172200" y="4618038"/>
          <p14:tracePt t="78463" x="6172200" y="4625975"/>
          <p14:tracePt t="78471" x="6180138" y="4625975"/>
          <p14:tracePt t="78735" x="6188075" y="4625975"/>
          <p14:tracePt t="78751" x="6188075" y="4632325"/>
          <p14:tracePt t="78759" x="6180138" y="4632325"/>
          <p14:tracePt t="78775" x="6180138" y="4640263"/>
          <p14:tracePt t="78799" x="6180138" y="4648200"/>
          <p14:tracePt t="78831" x="6180138" y="4656138"/>
          <p14:tracePt t="78863" x="6180138" y="4664075"/>
          <p14:tracePt t="78887" x="6180138" y="4670425"/>
          <p14:tracePt t="78895" x="6180138" y="4678363"/>
          <p14:tracePt t="78919" x="6180138" y="4686300"/>
          <p14:tracePt t="78935" x="6180138" y="4694238"/>
          <p14:tracePt t="78967" x="6180138" y="470852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65275" y="1760591"/>
            <a:ext cx="5532325" cy="2239074"/>
          </a:xfrm>
          <a:prstGeom prst="rect">
            <a:avLst/>
          </a:prstGeom>
        </p:spPr>
        <p:txBody>
          <a:bodyPr wrap="square">
            <a:spAutoFit/>
          </a:bodyPr>
          <a:lstStyle/>
          <a:p>
            <a:pPr marL="457200" indent="-457200">
              <a:spcBef>
                <a:spcPct val="25000"/>
              </a:spcBef>
              <a:buFontTx/>
              <a:buAutoNum type="arabicPeriod"/>
            </a:pPr>
            <a:r>
              <a:rPr lang="en-US" dirty="0"/>
              <a:t>The mean, median, and mode are equal</a:t>
            </a:r>
            <a:r>
              <a:rPr lang="en-US" dirty="0" smtClean="0"/>
              <a:t>.</a:t>
            </a:r>
            <a:endParaRPr lang="en-US" dirty="0"/>
          </a:p>
          <a:p>
            <a:pPr marL="457200" indent="-457200">
              <a:spcBef>
                <a:spcPct val="25000"/>
              </a:spcBef>
              <a:buFontTx/>
              <a:buAutoNum type="arabicPeriod"/>
            </a:pPr>
            <a:r>
              <a:rPr lang="en-US" dirty="0"/>
              <a:t>The normal curve is bell-shaped and symmetric about the mean</a:t>
            </a:r>
            <a:r>
              <a:rPr lang="en-US" dirty="0" smtClean="0"/>
              <a:t>.</a:t>
            </a:r>
            <a:endParaRPr lang="en-US" dirty="0"/>
          </a:p>
          <a:p>
            <a:pPr marL="457200" indent="-457200">
              <a:spcBef>
                <a:spcPct val="25000"/>
              </a:spcBef>
              <a:buFontTx/>
              <a:buAutoNum type="arabicPeriod"/>
            </a:pPr>
            <a:r>
              <a:rPr lang="en-US" dirty="0"/>
              <a:t>The total area under the curve is equal to one.</a:t>
            </a:r>
          </a:p>
          <a:p>
            <a:pPr marL="457200" indent="-457200">
              <a:spcBef>
                <a:spcPct val="25000"/>
              </a:spcBef>
              <a:buFontTx/>
              <a:buAutoNum type="arabicPeriod"/>
            </a:pPr>
            <a:r>
              <a:rPr lang="en-US" dirty="0"/>
              <a:t>The normal curve approaches, but never touches the </a:t>
            </a:r>
            <a:r>
              <a:rPr lang="en-US" i="1" dirty="0"/>
              <a:t>x</a:t>
            </a:r>
            <a:r>
              <a:rPr lang="en-US" dirty="0"/>
              <a:t>-axis as it extends farther and farther away from the mean.</a:t>
            </a:r>
          </a:p>
        </p:txBody>
      </p:sp>
      <p:grpSp>
        <p:nvGrpSpPr>
          <p:cNvPr id="9" name="Group 13"/>
          <p:cNvGrpSpPr>
            <a:grpSpLocks/>
          </p:cNvGrpSpPr>
          <p:nvPr/>
        </p:nvGrpSpPr>
        <p:grpSpPr bwMode="auto">
          <a:xfrm>
            <a:off x="2440788" y="4072107"/>
            <a:ext cx="6705600" cy="1792287"/>
            <a:chOff x="1066800" y="4456113"/>
            <a:chExt cx="6705600" cy="1792287"/>
          </a:xfrm>
        </p:grpSpPr>
        <p:pic>
          <p:nvPicPr>
            <p:cNvPr id="10" name="Picture 10"/>
            <p:cNvPicPr>
              <a:picLocks noChangeAspect="1" noChangeArrowheads="1"/>
            </p:cNvPicPr>
            <p:nvPr/>
          </p:nvPicPr>
          <p:blipFill>
            <a:blip r:embed="rId3" cstate="print"/>
            <a:srcRect/>
            <a:stretch>
              <a:fillRect/>
            </a:stretch>
          </p:blipFill>
          <p:spPr bwMode="auto">
            <a:xfrm>
              <a:off x="1925308" y="4456113"/>
              <a:ext cx="4668135" cy="1646160"/>
            </a:xfrm>
            <a:prstGeom prst="rect">
              <a:avLst/>
            </a:prstGeom>
            <a:noFill/>
            <a:ln w="9525">
              <a:noFill/>
              <a:miter lim="800000"/>
              <a:headEnd/>
              <a:tailEnd/>
            </a:ln>
          </p:spPr>
        </p:pic>
        <p:sp>
          <p:nvSpPr>
            <p:cNvPr id="11" name="Line 11"/>
            <p:cNvSpPr>
              <a:spLocks noChangeShapeType="1"/>
            </p:cNvSpPr>
            <p:nvPr/>
          </p:nvSpPr>
          <p:spPr bwMode="auto">
            <a:xfrm>
              <a:off x="4256394" y="4468042"/>
              <a:ext cx="0" cy="1628267"/>
            </a:xfrm>
            <a:prstGeom prst="line">
              <a:avLst/>
            </a:prstGeom>
            <a:noFill/>
            <a:ln w="9525">
              <a:solidFill>
                <a:schemeClr val="tx1"/>
              </a:solidFill>
              <a:prstDash val="dash"/>
              <a:round/>
              <a:headEnd/>
              <a:tailEnd/>
            </a:ln>
          </p:spPr>
          <p:txBody>
            <a:bodyPr wrap="none" anchor="ctr"/>
            <a:lstStyle/>
            <a:p>
              <a:endParaRPr lang="en-US"/>
            </a:p>
          </p:txBody>
        </p:sp>
        <p:sp>
          <p:nvSpPr>
            <p:cNvPr id="12" name="Line 12"/>
            <p:cNvSpPr>
              <a:spLocks noChangeShapeType="1"/>
            </p:cNvSpPr>
            <p:nvPr/>
          </p:nvSpPr>
          <p:spPr bwMode="auto">
            <a:xfrm>
              <a:off x="1066800" y="6106746"/>
              <a:ext cx="6458183" cy="0"/>
            </a:xfrm>
            <a:prstGeom prst="line">
              <a:avLst/>
            </a:prstGeom>
            <a:noFill/>
            <a:ln w="9525">
              <a:solidFill>
                <a:schemeClr val="tx1"/>
              </a:solidFill>
              <a:round/>
              <a:headEnd type="triangle" w="med" len="med"/>
              <a:tailEnd type="triangle" w="med" len="med"/>
            </a:ln>
          </p:spPr>
          <p:txBody>
            <a:bodyPr wrap="none" anchor="ctr"/>
            <a:lstStyle/>
            <a:p>
              <a:endParaRPr lang="en-US"/>
            </a:p>
          </p:txBody>
        </p:sp>
        <p:sp>
          <p:nvSpPr>
            <p:cNvPr id="13" name="Freeform 13"/>
            <p:cNvSpPr>
              <a:spLocks/>
            </p:cNvSpPr>
            <p:nvPr/>
          </p:nvSpPr>
          <p:spPr bwMode="auto">
            <a:xfrm>
              <a:off x="1955800" y="4468813"/>
              <a:ext cx="4608513" cy="1627187"/>
            </a:xfrm>
            <a:custGeom>
              <a:avLst/>
              <a:gdLst>
                <a:gd name="T0" fmla="*/ 0 w 3092"/>
                <a:gd name="T1" fmla="*/ 2147483647 h 1092"/>
                <a:gd name="T2" fmla="*/ 2147483647 w 3092"/>
                <a:gd name="T3" fmla="*/ 2147483647 h 1092"/>
                <a:gd name="T4" fmla="*/ 2147483647 w 3092"/>
                <a:gd name="T5" fmla="*/ 2147483647 h 1092"/>
                <a:gd name="T6" fmla="*/ 2147483647 w 3092"/>
                <a:gd name="T7" fmla="*/ 2147483647 h 1092"/>
                <a:gd name="T8" fmla="*/ 2147483647 w 3092"/>
                <a:gd name="T9" fmla="*/ 2147483647 h 1092"/>
                <a:gd name="T10" fmla="*/ 2147483647 w 3092"/>
                <a:gd name="T11" fmla="*/ 2147483647 h 1092"/>
                <a:gd name="T12" fmla="*/ 2147483647 w 3092"/>
                <a:gd name="T13" fmla="*/ 2147483647 h 1092"/>
                <a:gd name="T14" fmla="*/ 2147483647 w 3092"/>
                <a:gd name="T15" fmla="*/ 2147483647 h 1092"/>
                <a:gd name="T16" fmla="*/ 2147483647 w 3092"/>
                <a:gd name="T17" fmla="*/ 2147483647 h 1092"/>
                <a:gd name="T18" fmla="*/ 2147483647 w 3092"/>
                <a:gd name="T19" fmla="*/ 2147483647 h 1092"/>
                <a:gd name="T20" fmla="*/ 2147483647 w 3092"/>
                <a:gd name="T21" fmla="*/ 2147483647 h 1092"/>
                <a:gd name="T22" fmla="*/ 2147483647 w 3092"/>
                <a:gd name="T23" fmla="*/ 2147483647 h 1092"/>
                <a:gd name="T24" fmla="*/ 2147483647 w 3092"/>
                <a:gd name="T25" fmla="*/ 2147483647 h 1092"/>
                <a:gd name="T26" fmla="*/ 2147483647 w 3092"/>
                <a:gd name="T27" fmla="*/ 2147483647 h 1092"/>
                <a:gd name="T28" fmla="*/ 2147483647 w 3092"/>
                <a:gd name="T29" fmla="*/ 2147483647 h 1092"/>
                <a:gd name="T30" fmla="*/ 2147483647 w 3092"/>
                <a:gd name="T31" fmla="*/ 2147483647 h 1092"/>
                <a:gd name="T32" fmla="*/ 2147483647 w 3092"/>
                <a:gd name="T33" fmla="*/ 2147483647 h 1092"/>
                <a:gd name="T34" fmla="*/ 2147483647 w 3092"/>
                <a:gd name="T35" fmla="*/ 2147483647 h 1092"/>
                <a:gd name="T36" fmla="*/ 2147483647 w 3092"/>
                <a:gd name="T37" fmla="*/ 0 h 1092"/>
                <a:gd name="T38" fmla="*/ 2147483647 w 3092"/>
                <a:gd name="T39" fmla="*/ 0 h 1092"/>
                <a:gd name="T40" fmla="*/ 2147483647 w 3092"/>
                <a:gd name="T41" fmla="*/ 2147483647 h 1092"/>
                <a:gd name="T42" fmla="*/ 2147483647 w 3092"/>
                <a:gd name="T43" fmla="*/ 2147483647 h 1092"/>
                <a:gd name="T44" fmla="*/ 2147483647 w 3092"/>
                <a:gd name="T45" fmla="*/ 2147483647 h 1092"/>
                <a:gd name="T46" fmla="*/ 2147483647 w 3092"/>
                <a:gd name="T47" fmla="*/ 2147483647 h 1092"/>
                <a:gd name="T48" fmla="*/ 2147483647 w 3092"/>
                <a:gd name="T49" fmla="*/ 2147483647 h 1092"/>
                <a:gd name="T50" fmla="*/ 2147483647 w 3092"/>
                <a:gd name="T51" fmla="*/ 2147483647 h 1092"/>
                <a:gd name="T52" fmla="*/ 2147483647 w 3092"/>
                <a:gd name="T53" fmla="*/ 2147483647 h 1092"/>
                <a:gd name="T54" fmla="*/ 2147483647 w 3092"/>
                <a:gd name="T55" fmla="*/ 2147483647 h 1092"/>
                <a:gd name="T56" fmla="*/ 2147483647 w 3092"/>
                <a:gd name="T57" fmla="*/ 2147483647 h 1092"/>
                <a:gd name="T58" fmla="*/ 2147483647 w 3092"/>
                <a:gd name="T59" fmla="*/ 2147483647 h 1092"/>
                <a:gd name="T60" fmla="*/ 2147483647 w 3092"/>
                <a:gd name="T61" fmla="*/ 2147483647 h 1092"/>
                <a:gd name="T62" fmla="*/ 2147483647 w 3092"/>
                <a:gd name="T63" fmla="*/ 2147483647 h 1092"/>
                <a:gd name="T64" fmla="*/ 2147483647 w 3092"/>
                <a:gd name="T65" fmla="*/ 2147483647 h 1092"/>
                <a:gd name="T66" fmla="*/ 2147483647 w 3092"/>
                <a:gd name="T67" fmla="*/ 2147483647 h 1092"/>
                <a:gd name="T68" fmla="*/ 2147483647 w 3092"/>
                <a:gd name="T69" fmla="*/ 2147483647 h 1092"/>
                <a:gd name="T70" fmla="*/ 2147483647 w 3092"/>
                <a:gd name="T71" fmla="*/ 2147483647 h 1092"/>
                <a:gd name="T72" fmla="*/ 2147483647 w 3092"/>
                <a:gd name="T73" fmla="*/ 2147483647 h 1092"/>
                <a:gd name="T74" fmla="*/ 0 w 3092"/>
                <a:gd name="T75" fmla="*/ 2147483647 h 10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092"/>
                <a:gd name="T115" fmla="*/ 0 h 1092"/>
                <a:gd name="T116" fmla="*/ 3092 w 3092"/>
                <a:gd name="T117" fmla="*/ 1092 h 109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092" h="1092">
                  <a:moveTo>
                    <a:pt x="0" y="1092"/>
                  </a:moveTo>
                  <a:lnTo>
                    <a:pt x="64" y="1084"/>
                  </a:lnTo>
                  <a:lnTo>
                    <a:pt x="120" y="1080"/>
                  </a:lnTo>
                  <a:lnTo>
                    <a:pt x="368" y="1056"/>
                  </a:lnTo>
                  <a:lnTo>
                    <a:pt x="548" y="1004"/>
                  </a:lnTo>
                  <a:lnTo>
                    <a:pt x="748" y="908"/>
                  </a:lnTo>
                  <a:lnTo>
                    <a:pt x="866" y="826"/>
                  </a:lnTo>
                  <a:lnTo>
                    <a:pt x="950" y="746"/>
                  </a:lnTo>
                  <a:lnTo>
                    <a:pt x="1000" y="684"/>
                  </a:lnTo>
                  <a:lnTo>
                    <a:pt x="1070" y="588"/>
                  </a:lnTo>
                  <a:lnTo>
                    <a:pt x="1082" y="564"/>
                  </a:lnTo>
                  <a:lnTo>
                    <a:pt x="1132" y="476"/>
                  </a:lnTo>
                  <a:lnTo>
                    <a:pt x="1180" y="380"/>
                  </a:lnTo>
                  <a:lnTo>
                    <a:pt x="1228" y="284"/>
                  </a:lnTo>
                  <a:lnTo>
                    <a:pt x="1288" y="176"/>
                  </a:lnTo>
                  <a:lnTo>
                    <a:pt x="1336" y="104"/>
                  </a:lnTo>
                  <a:lnTo>
                    <a:pt x="1380" y="56"/>
                  </a:lnTo>
                  <a:lnTo>
                    <a:pt x="1432" y="28"/>
                  </a:lnTo>
                  <a:lnTo>
                    <a:pt x="1516" y="0"/>
                  </a:lnTo>
                  <a:lnTo>
                    <a:pt x="1576" y="0"/>
                  </a:lnTo>
                  <a:lnTo>
                    <a:pt x="1656" y="28"/>
                  </a:lnTo>
                  <a:lnTo>
                    <a:pt x="1744" y="92"/>
                  </a:lnTo>
                  <a:lnTo>
                    <a:pt x="1816" y="180"/>
                  </a:lnTo>
                  <a:lnTo>
                    <a:pt x="1912" y="368"/>
                  </a:lnTo>
                  <a:lnTo>
                    <a:pt x="1960" y="472"/>
                  </a:lnTo>
                  <a:lnTo>
                    <a:pt x="2004" y="564"/>
                  </a:lnTo>
                  <a:lnTo>
                    <a:pt x="2044" y="620"/>
                  </a:lnTo>
                  <a:lnTo>
                    <a:pt x="2116" y="720"/>
                  </a:lnTo>
                  <a:lnTo>
                    <a:pt x="2168" y="778"/>
                  </a:lnTo>
                  <a:lnTo>
                    <a:pt x="2228" y="832"/>
                  </a:lnTo>
                  <a:lnTo>
                    <a:pt x="2334" y="908"/>
                  </a:lnTo>
                  <a:lnTo>
                    <a:pt x="2428" y="956"/>
                  </a:lnTo>
                  <a:lnTo>
                    <a:pt x="2524" y="996"/>
                  </a:lnTo>
                  <a:lnTo>
                    <a:pt x="2620" y="1024"/>
                  </a:lnTo>
                  <a:lnTo>
                    <a:pt x="2748" y="1060"/>
                  </a:lnTo>
                  <a:lnTo>
                    <a:pt x="2956" y="1080"/>
                  </a:lnTo>
                  <a:lnTo>
                    <a:pt x="3092" y="1088"/>
                  </a:lnTo>
                  <a:lnTo>
                    <a:pt x="0" y="1092"/>
                  </a:lnTo>
                  <a:close/>
                </a:path>
              </a:pathLst>
            </a:custGeom>
            <a:solidFill>
              <a:srgbClr val="71ADDF">
                <a:alpha val="59999"/>
              </a:srgbClr>
            </a:solidFill>
            <a:ln w="9525">
              <a:solidFill>
                <a:schemeClr val="tx1"/>
              </a:solidFill>
              <a:round/>
              <a:headEnd/>
              <a:tailEnd/>
            </a:ln>
          </p:spPr>
          <p:txBody>
            <a:bodyPr wrap="none"/>
            <a:lstStyle/>
            <a:p>
              <a:endParaRPr lang="en-US">
                <a:latin typeface="Times New Roman" pitchFamily="18" charset="0"/>
              </a:endParaRPr>
            </a:p>
          </p:txBody>
        </p:sp>
        <p:sp>
          <p:nvSpPr>
            <p:cNvPr id="14" name="Rectangle 14"/>
            <p:cNvSpPr>
              <a:spLocks noChangeArrowheads="1"/>
            </p:cNvSpPr>
            <p:nvPr/>
          </p:nvSpPr>
          <p:spPr bwMode="auto">
            <a:xfrm>
              <a:off x="7484740" y="5903959"/>
              <a:ext cx="287660" cy="344441"/>
            </a:xfrm>
            <a:prstGeom prst="rect">
              <a:avLst/>
            </a:prstGeom>
            <a:noFill/>
            <a:ln w="9525">
              <a:noFill/>
              <a:miter lim="800000"/>
              <a:headEnd/>
              <a:tailEnd/>
            </a:ln>
          </p:spPr>
          <p:txBody>
            <a:bodyPr wrap="none">
              <a:spAutoFit/>
            </a:bodyPr>
            <a:lstStyle/>
            <a:p>
              <a:r>
                <a:rPr lang="en-US" i="1">
                  <a:latin typeface="Times New Roman" pitchFamily="18" charset="0"/>
                </a:rPr>
                <a:t>x</a:t>
              </a:r>
            </a:p>
          </p:txBody>
        </p:sp>
      </p:grpSp>
      <p:grpSp>
        <p:nvGrpSpPr>
          <p:cNvPr id="15" name="Group 20"/>
          <p:cNvGrpSpPr>
            <a:grpSpLocks/>
          </p:cNvGrpSpPr>
          <p:nvPr/>
        </p:nvGrpSpPr>
        <p:grpSpPr bwMode="auto">
          <a:xfrm>
            <a:off x="6516257" y="4015511"/>
            <a:ext cx="2676525" cy="838200"/>
            <a:chOff x="4724400" y="4495800"/>
            <a:chExt cx="2676858" cy="838200"/>
          </a:xfrm>
        </p:grpSpPr>
        <p:sp>
          <p:nvSpPr>
            <p:cNvPr id="16" name="Rectangle 33"/>
            <p:cNvSpPr>
              <a:spLocks noChangeArrowheads="1"/>
            </p:cNvSpPr>
            <p:nvPr/>
          </p:nvSpPr>
          <p:spPr bwMode="auto">
            <a:xfrm>
              <a:off x="5410200" y="4495800"/>
              <a:ext cx="1991058" cy="461665"/>
            </a:xfrm>
            <a:prstGeom prst="rect">
              <a:avLst/>
            </a:prstGeom>
            <a:noFill/>
            <a:ln w="9525">
              <a:noFill/>
              <a:miter lim="800000"/>
              <a:headEnd/>
              <a:tailEnd/>
            </a:ln>
          </p:spPr>
          <p:txBody>
            <a:bodyPr wrap="none">
              <a:spAutoFit/>
            </a:bodyPr>
            <a:lstStyle/>
            <a:p>
              <a:r>
                <a:rPr lang="en-US" sz="2400" b="1" dirty="0">
                  <a:solidFill>
                    <a:schemeClr val="accent2"/>
                  </a:solidFill>
                  <a:latin typeface="Times New Roman" pitchFamily="18" charset="0"/>
                </a:rPr>
                <a:t>Total area = 1</a:t>
              </a:r>
            </a:p>
          </p:txBody>
        </p:sp>
        <p:cxnSp>
          <p:nvCxnSpPr>
            <p:cNvPr id="17" name="Straight Arrow Connector 16"/>
            <p:cNvCxnSpPr/>
            <p:nvPr/>
          </p:nvCxnSpPr>
          <p:spPr>
            <a:xfrm rot="10800000" flipV="1">
              <a:off x="4724400" y="4953000"/>
              <a:ext cx="1524190" cy="381000"/>
            </a:xfrm>
            <a:prstGeom prst="straightConnector1">
              <a:avLst/>
            </a:prstGeom>
            <a:ln>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5405578" y="5602148"/>
            <a:ext cx="457200" cy="523875"/>
          </a:xfrm>
          <a:prstGeom prst="rect">
            <a:avLst/>
          </a:prstGeom>
          <a:noFill/>
        </p:spPr>
        <p:txBody>
          <a:bodyPr>
            <a:spAutoFit/>
          </a:bodyPr>
          <a:lstStyle/>
          <a:p>
            <a:pPr algn="ctr">
              <a:defRPr/>
            </a:pPr>
            <a:r>
              <a:rPr lang="el-GR" sz="2800" dirty="0">
                <a:solidFill>
                  <a:schemeClr val="accent2"/>
                </a:solidFill>
                <a:latin typeface="+mn-lt"/>
                <a:cs typeface="+mn-cs"/>
              </a:rPr>
              <a:t>μ</a:t>
            </a:r>
            <a:endParaRPr lang="en-US" sz="2800" dirty="0" err="1">
              <a:solidFill>
                <a:schemeClr val="accent2"/>
              </a:solidFill>
              <a:latin typeface="+mn-lt"/>
              <a:cs typeface="+mn-cs"/>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Properties of Normal Distribution</a:t>
            </a:r>
            <a:endParaRPr lang="en-US" sz="2800" b="1" dirty="0">
              <a:latin typeface="Times New Roman" panose="02020603050405020304" pitchFamily="18" charset="0"/>
              <a:cs typeface="Times New Roman" panose="02020603050405020304" pitchFamily="18" charset="0"/>
            </a:endParaRPr>
          </a:p>
        </p:txBody>
      </p:sp>
      <p:sp>
        <p:nvSpPr>
          <p:cNvPr id="20" name="Rectangle 19"/>
          <p:cNvSpPr/>
          <p:nvPr/>
        </p:nvSpPr>
        <p:spPr>
          <a:xfrm>
            <a:off x="5965412" y="1664633"/>
            <a:ext cx="5532325" cy="1685077"/>
          </a:xfrm>
          <a:prstGeom prst="rect">
            <a:avLst/>
          </a:prstGeom>
        </p:spPr>
        <p:txBody>
          <a:bodyPr wrap="square">
            <a:spAutoFit/>
          </a:bodyPr>
          <a:lstStyle/>
          <a:p>
            <a:pPr algn="r">
              <a:spcBef>
                <a:spcPct val="25000"/>
              </a:spcBef>
            </a:pPr>
            <a:r>
              <a:rPr lang="ar-EG" dirty="0" smtClean="0"/>
              <a:t>1- المتوسط ​​الحسابي والوسيط </a:t>
            </a:r>
            <a:r>
              <a:rPr lang="ar-EG" dirty="0"/>
              <a:t>والمنوال </a:t>
            </a:r>
            <a:r>
              <a:rPr lang="ar-EG" dirty="0" smtClean="0"/>
              <a:t>متساوية.</a:t>
            </a:r>
            <a:endParaRPr lang="ar-EG" dirty="0"/>
          </a:p>
          <a:p>
            <a:pPr algn="r">
              <a:spcBef>
                <a:spcPct val="25000"/>
              </a:spcBef>
            </a:pPr>
            <a:r>
              <a:rPr lang="ar-EG" dirty="0" smtClean="0"/>
              <a:t>2- المنحنى </a:t>
            </a:r>
            <a:r>
              <a:rPr lang="ar-EG" dirty="0"/>
              <a:t>الطبيعي على شكل جرس ومتماثل حول </a:t>
            </a:r>
            <a:r>
              <a:rPr lang="ar-EG" dirty="0" smtClean="0"/>
              <a:t>المتوسط الحسابي.</a:t>
            </a:r>
            <a:endParaRPr lang="ar-EG" dirty="0"/>
          </a:p>
          <a:p>
            <a:pPr algn="r">
              <a:spcBef>
                <a:spcPct val="25000"/>
              </a:spcBef>
            </a:pPr>
            <a:r>
              <a:rPr lang="ar-EG" dirty="0" smtClean="0"/>
              <a:t>3- المساحة </a:t>
            </a:r>
            <a:r>
              <a:rPr lang="ar-EG" dirty="0"/>
              <a:t>الكلية تحت المنحنى تساوي واحدًا.</a:t>
            </a:r>
          </a:p>
          <a:p>
            <a:pPr algn="r">
              <a:spcBef>
                <a:spcPct val="25000"/>
              </a:spcBef>
            </a:pPr>
            <a:r>
              <a:rPr lang="ar-EG" dirty="0" smtClean="0"/>
              <a:t>4- يقترب </a:t>
            </a:r>
            <a:r>
              <a:rPr lang="ar-EG" dirty="0"/>
              <a:t>المنحنى الطبيعي، لكنه لا يمس المحور السيني مطلقًا لأنه يمتد أبعد وأبعد عن المتوسط.</a:t>
            </a:r>
            <a:endParaRPr lang="en-US" dirty="0"/>
          </a:p>
        </p:txBody>
      </p:sp>
      <p:sp>
        <p:nvSpPr>
          <p:cNvPr id="21" name="Rectangle 33"/>
          <p:cNvSpPr>
            <a:spLocks noChangeArrowheads="1"/>
          </p:cNvSpPr>
          <p:nvPr/>
        </p:nvSpPr>
        <p:spPr bwMode="auto">
          <a:xfrm>
            <a:off x="7688040" y="4506474"/>
            <a:ext cx="2446504" cy="400110"/>
          </a:xfrm>
          <a:prstGeom prst="rect">
            <a:avLst/>
          </a:prstGeom>
          <a:noFill/>
          <a:ln w="9525">
            <a:noFill/>
            <a:miter lim="800000"/>
            <a:headEnd/>
            <a:tailEnd/>
          </a:ln>
        </p:spPr>
        <p:txBody>
          <a:bodyPr wrap="none">
            <a:spAutoFit/>
          </a:bodyPr>
          <a:lstStyle/>
          <a:p>
            <a:r>
              <a:rPr lang="ar-EG" sz="2000" b="1" dirty="0" smtClean="0">
                <a:solidFill>
                  <a:schemeClr val="accent2"/>
                </a:solidFill>
                <a:latin typeface="Times New Roman" pitchFamily="18" charset="0"/>
              </a:rPr>
              <a:t>المساحة تحت المنحنى = 1</a:t>
            </a:r>
            <a:endParaRPr lang="en-US" sz="2000" b="1" dirty="0">
              <a:solidFill>
                <a:schemeClr val="accent2"/>
              </a:solidFill>
              <a:latin typeface="Times New Roman" pitchFamily="18" charset="0"/>
            </a:endParaRPr>
          </a:p>
        </p:txBody>
      </p:sp>
    </p:spTree>
    <p:extLst>
      <p:ext uri="{BB962C8B-B14F-4D97-AF65-F5344CB8AC3E}">
        <p14:creationId xmlns:p14="http://schemas.microsoft.com/office/powerpoint/2010/main" val="3806520742"/>
      </p:ext>
    </p:extLst>
  </p:cSld>
  <p:clrMapOvr>
    <a:masterClrMapping/>
  </p:clrMapOvr>
  <mc:AlternateContent xmlns:mc="http://schemas.openxmlformats.org/markup-compatibility/2006" xmlns:p14="http://schemas.microsoft.com/office/powerpoint/2010/main">
    <mc:Choice Requires="p14">
      <p:transition p14:dur="10" advTm="98040"/>
    </mc:Choice>
    <mc:Fallback xmlns="">
      <p:transition advTm="980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19" x="6065838" y="4670425"/>
          <p14:tracePt t="927" x="5791200" y="4556125"/>
          <p14:tracePt t="935" x="5287963" y="4335463"/>
          <p14:tracePt t="943" x="4724400" y="4068763"/>
          <p14:tracePt t="959" x="3641725" y="3451225"/>
          <p14:tracePt t="975" x="2751138" y="3009900"/>
          <p14:tracePt t="992" x="2079625" y="2606675"/>
          <p14:tracePt t="1008" x="1676400" y="2278063"/>
          <p14:tracePt t="1025" x="1554163" y="2125663"/>
          <p14:tracePt t="1042" x="1554163" y="2073275"/>
          <p14:tracePt t="1059" x="1562100" y="1927225"/>
          <p14:tracePt t="1075" x="1684338" y="1676400"/>
          <p14:tracePt t="1092" x="1790700" y="1531938"/>
          <p14:tracePt t="1109" x="1874838" y="1439863"/>
          <p14:tracePt t="1125" x="1897063" y="1417638"/>
          <p14:tracePt t="1407" x="1905000" y="1417638"/>
          <p14:tracePt t="1415" x="1943100" y="1425575"/>
          <p14:tracePt t="1426" x="2011363" y="1531938"/>
          <p14:tracePt t="1442" x="2201863" y="1820863"/>
          <p14:tracePt t="1459" x="2354263" y="1943100"/>
          <p14:tracePt t="1476" x="2476500" y="2027238"/>
          <p14:tracePt t="1492" x="2568575" y="2057400"/>
          <p14:tracePt t="1509" x="2651125" y="2087563"/>
          <p14:tracePt t="1526" x="2682875" y="2095500"/>
          <p14:tracePt t="1599" x="2682875" y="2087563"/>
          <p14:tracePt t="1631" x="2674938" y="2087563"/>
          <p14:tracePt t="1647" x="2659063" y="2087563"/>
          <p14:tracePt t="1655" x="2644775" y="2087563"/>
          <p14:tracePt t="1663" x="2613025" y="2103438"/>
          <p14:tracePt t="1676" x="2598738" y="2117725"/>
          <p14:tracePt t="1692" x="2582863" y="2141538"/>
          <p14:tracePt t="1709" x="2582863" y="2163763"/>
          <p14:tracePt t="3143" x="2582863" y="2179638"/>
          <p14:tracePt t="3151" x="2590800" y="2293938"/>
          <p14:tracePt t="3159" x="2644775" y="2574925"/>
          <p14:tracePt t="3176" x="2720975" y="3055938"/>
          <p14:tracePt t="3193" x="2781300" y="3513138"/>
          <p14:tracePt t="3210" x="2903538" y="3946525"/>
          <p14:tracePt t="3226" x="3124200" y="4389438"/>
          <p14:tracePt t="3243" x="3429000" y="4754563"/>
          <p14:tracePt t="3260" x="3848100" y="4983163"/>
          <p14:tracePt t="3276" x="4381500" y="5113338"/>
          <p14:tracePt t="3293" x="4906963" y="5143500"/>
          <p14:tracePt t="3310" x="5540375" y="5127625"/>
          <p14:tracePt t="3326" x="5913438" y="5021263"/>
          <p14:tracePt t="3343" x="6142038" y="4914900"/>
          <p14:tracePt t="3360" x="6240463" y="4846638"/>
          <p14:tracePt t="3376" x="6264275" y="4822825"/>
          <p14:tracePt t="3487" x="6302375" y="4884738"/>
          <p14:tracePt t="3495" x="6362700" y="4968875"/>
          <p14:tracePt t="3503" x="6416675" y="5067300"/>
          <p14:tracePt t="3512" x="6461125" y="5135563"/>
          <p14:tracePt t="3526" x="6575425" y="5303838"/>
          <p14:tracePt t="3543" x="6713538" y="5418138"/>
          <p14:tracePt t="3560" x="6865938" y="5486400"/>
          <p14:tracePt t="3576" x="6994525" y="5494338"/>
          <p14:tracePt t="3593" x="7086600" y="5494338"/>
          <p14:tracePt t="3610" x="7178675" y="5432425"/>
          <p14:tracePt t="3626" x="7239000" y="5341938"/>
          <p14:tracePt t="3643" x="7277100" y="5211763"/>
          <p14:tracePt t="3660" x="7285038" y="5097463"/>
          <p14:tracePt t="3676" x="7285038" y="4983163"/>
          <p14:tracePt t="3693" x="7285038" y="4922838"/>
          <p14:tracePt t="3710" x="7285038" y="4868863"/>
          <p14:tracePt t="3726" x="7277100" y="4792663"/>
          <p14:tracePt t="3743" x="7254875" y="4754563"/>
          <p14:tracePt t="3760" x="7239000" y="4716463"/>
          <p14:tracePt t="3776" x="7192963" y="4664075"/>
          <p14:tracePt t="3793" x="7108825" y="4602163"/>
          <p14:tracePt t="3810" x="7048500" y="4564063"/>
          <p14:tracePt t="3827" x="6964363" y="4511675"/>
          <p14:tracePt t="3843" x="6896100" y="4473575"/>
          <p14:tracePt t="3860" x="6819900" y="4435475"/>
          <p14:tracePt t="3876" x="6751638" y="4411663"/>
          <p14:tracePt t="3893" x="6689725" y="4381500"/>
          <p14:tracePt t="3910" x="6613525" y="4365625"/>
          <p14:tracePt t="3913" x="6561138" y="4351338"/>
          <p14:tracePt t="3926" x="6477000" y="4321175"/>
          <p14:tracePt t="3943" x="6392863" y="4297363"/>
          <p14:tracePt t="3960" x="6240463" y="4259263"/>
          <p14:tracePt t="3977" x="6156325" y="4229100"/>
          <p14:tracePt t="3993" x="6057900" y="4221163"/>
          <p14:tracePt t="4010" x="5943600" y="4221163"/>
          <p14:tracePt t="4027" x="5913438" y="4221163"/>
          <p14:tracePt t="4043" x="5859463" y="4251325"/>
          <p14:tracePt t="4060" x="5775325" y="4343400"/>
          <p14:tracePt t="4077" x="5692775" y="4473575"/>
          <p14:tracePt t="4094" x="5592763" y="4716463"/>
          <p14:tracePt t="4110" x="5540375" y="4822825"/>
          <p14:tracePt t="4126" x="5448300" y="5037138"/>
          <p14:tracePt t="4143" x="5426075" y="5127625"/>
          <p14:tracePt t="4160" x="5426075" y="5151438"/>
          <p14:tracePt t="4177" x="5426075" y="5173663"/>
          <p14:tracePt t="4193" x="5402263" y="5241925"/>
          <p14:tracePt t="4210" x="5349875" y="5356225"/>
          <p14:tracePt t="4227" x="5280025" y="5470525"/>
          <p14:tracePt t="4243" x="5165725" y="5578475"/>
          <p14:tracePt t="4260" x="5029200" y="5661025"/>
          <p14:tracePt t="4277" x="4876800" y="5737225"/>
          <p14:tracePt t="4293" x="4762500" y="5775325"/>
          <p14:tracePt t="4310" x="4602163" y="5813425"/>
          <p14:tracePt t="4327" x="4321175" y="5845175"/>
          <p14:tracePt t="4343" x="4106863" y="5845175"/>
          <p14:tracePt t="4360" x="3902075" y="5845175"/>
          <p14:tracePt t="4377" x="3749675" y="5837238"/>
          <p14:tracePt t="4393" x="3635375" y="5783263"/>
          <p14:tracePt t="4410" x="3535363" y="5730875"/>
          <p14:tracePt t="4427" x="3505200" y="5699125"/>
          <p14:tracePt t="4443" x="3489325" y="5684838"/>
          <p14:tracePt t="4460" x="3475038" y="5646738"/>
          <p14:tracePt t="4477" x="3436938" y="5600700"/>
          <p14:tracePt t="4494" x="3429000" y="5592763"/>
          <p14:tracePt t="4510" x="3406775" y="5532438"/>
          <p14:tracePt t="4527" x="3382963" y="5440363"/>
          <p14:tracePt t="4543" x="3375025" y="5334000"/>
          <p14:tracePt t="4560" x="3375025" y="5257800"/>
          <p14:tracePt t="4577" x="3375025" y="5203825"/>
          <p14:tracePt t="4594" x="3398838" y="5135563"/>
          <p14:tracePt t="4610" x="3505200" y="5051425"/>
          <p14:tracePt t="4627" x="3635375" y="5006975"/>
          <p14:tracePt t="4643" x="3779838" y="4960938"/>
          <p14:tracePt t="4660" x="3916363" y="4922838"/>
          <p14:tracePt t="4677" x="4092575" y="4892675"/>
          <p14:tracePt t="4694" x="4373563" y="4860925"/>
          <p14:tracePt t="4710" x="4487863" y="4846638"/>
          <p14:tracePt t="4727" x="4838700" y="4846638"/>
          <p14:tracePt t="4743" x="5037138" y="4846638"/>
          <p14:tracePt t="4760" x="5219700" y="4846638"/>
          <p14:tracePt t="4777" x="5311775" y="4846638"/>
          <p14:tracePt t="4793" x="5341938" y="4846638"/>
          <p14:tracePt t="4810" x="5349875" y="4846638"/>
          <p14:tracePt t="4827" x="5402263" y="4860925"/>
          <p14:tracePt t="4843" x="5432425" y="4884738"/>
          <p14:tracePt t="4860" x="5622925" y="5059363"/>
          <p14:tracePt t="4877" x="5791200" y="5203825"/>
          <p14:tracePt t="4894" x="5989638" y="5364163"/>
          <p14:tracePt t="4910" x="6248400" y="5546725"/>
          <p14:tracePt t="4913" x="6346825" y="5600700"/>
          <p14:tracePt t="4927" x="6599238" y="5722938"/>
          <p14:tracePt t="4944" x="6811963" y="5791200"/>
          <p14:tracePt t="4960" x="7018338" y="5851525"/>
          <p14:tracePt t="4977" x="7154863" y="5875338"/>
          <p14:tracePt t="4994" x="7277100" y="5905500"/>
          <p14:tracePt t="5010" x="7375525" y="5913438"/>
          <p14:tracePt t="5027" x="7445375" y="5913438"/>
          <p14:tracePt t="5044" x="7521575" y="5927725"/>
          <p14:tracePt t="5060" x="7573963" y="5927725"/>
          <p14:tracePt t="5077" x="7642225" y="5927725"/>
          <p14:tracePt t="5094" x="7772400" y="5927725"/>
          <p14:tracePt t="5110" x="7848600" y="5889625"/>
          <p14:tracePt t="5127" x="7902575" y="5837238"/>
          <p14:tracePt t="5144" x="7916863" y="5807075"/>
          <p14:tracePt t="5160" x="7924800" y="5737225"/>
          <p14:tracePt t="5177" x="7924800" y="5646738"/>
          <p14:tracePt t="5194" x="7924800" y="5554663"/>
          <p14:tracePt t="5210" x="7908925" y="5486400"/>
          <p14:tracePt t="5227" x="7886700" y="5440363"/>
          <p14:tracePt t="5244" x="7832725" y="5380038"/>
          <p14:tracePt t="5260" x="7780338" y="5349875"/>
          <p14:tracePt t="5277" x="7712075" y="5326063"/>
          <p14:tracePt t="5294" x="7666038" y="5318125"/>
          <p14:tracePt t="5310" x="7459663" y="5318125"/>
          <p14:tracePt t="5327" x="7269163" y="5394325"/>
          <p14:tracePt t="5344" x="7032625" y="5524500"/>
          <p14:tracePt t="5360" x="6804025" y="5630863"/>
          <p14:tracePt t="5377" x="6613525" y="5676900"/>
          <p14:tracePt t="5394" x="6423025" y="5707063"/>
          <p14:tracePt t="5410" x="6264275" y="5707063"/>
          <p14:tracePt t="5427" x="6142038" y="5684838"/>
          <p14:tracePt t="5444" x="6035675" y="5578475"/>
          <p14:tracePt t="5460" x="5935663" y="5364163"/>
          <p14:tracePt t="5477" x="5845175" y="5075238"/>
          <p14:tracePt t="5494" x="5761038" y="4746625"/>
          <p14:tracePt t="5510" x="5737225" y="4449763"/>
          <p14:tracePt t="5527" x="5737225" y="4297363"/>
          <p14:tracePt t="5544" x="5737225" y="4175125"/>
          <p14:tracePt t="5560" x="5737225" y="4076700"/>
          <p14:tracePt t="5577" x="5753100" y="4008438"/>
          <p14:tracePt t="5594" x="5753100" y="4000500"/>
          <p14:tracePt t="5611" x="5761038" y="3984625"/>
          <p14:tracePt t="5727" x="5761038" y="3978275"/>
          <p14:tracePt t="5743" x="5753100" y="3962400"/>
          <p14:tracePt t="5751" x="5745163" y="3962400"/>
          <p14:tracePt t="5760" x="5722938" y="3962400"/>
          <p14:tracePt t="5777" x="5661025" y="3954463"/>
          <p14:tracePt t="5794" x="5600700" y="3954463"/>
          <p14:tracePt t="5811" x="5440363" y="4092575"/>
          <p14:tracePt t="5827" x="5265738" y="4229100"/>
          <p14:tracePt t="5844" x="5121275" y="4343400"/>
          <p14:tracePt t="5861" x="4999038" y="4435475"/>
          <p14:tracePt t="5877" x="4914900" y="4495800"/>
          <p14:tracePt t="5894" x="4884738" y="4533900"/>
          <p14:tracePt t="5910" x="4860925" y="4648200"/>
          <p14:tracePt t="5927" x="4860925" y="4784725"/>
          <p14:tracePt t="5944" x="4860925" y="4953000"/>
          <p14:tracePt t="5961" x="4860925" y="5113338"/>
          <p14:tracePt t="5977" x="4860925" y="5265738"/>
          <p14:tracePt t="5994" x="4822825" y="5387975"/>
          <p14:tracePt t="6011" x="4816475" y="5478463"/>
          <p14:tracePt t="6027" x="4792663" y="5584825"/>
          <p14:tracePt t="6044" x="4724400" y="5699125"/>
          <p14:tracePt t="6061" x="4610100" y="5799138"/>
          <p14:tracePt t="6077" x="4457700" y="5859463"/>
          <p14:tracePt t="6094" x="4283075" y="5867400"/>
          <p14:tracePt t="6111" x="3902075" y="5859463"/>
          <p14:tracePt t="6127" x="3717925" y="5807075"/>
          <p14:tracePt t="6144" x="3559175" y="5737225"/>
          <p14:tracePt t="6161" x="3482975" y="5676900"/>
          <p14:tracePt t="6177" x="3475038" y="5584825"/>
          <p14:tracePt t="6194" x="3475038" y="5440363"/>
          <p14:tracePt t="6211" x="3535363" y="5311775"/>
          <p14:tracePt t="6227" x="3627438" y="5203825"/>
          <p14:tracePt t="6244" x="3771900" y="5135563"/>
          <p14:tracePt t="6261" x="3940175" y="5083175"/>
          <p14:tracePt t="6278" x="4183063" y="5045075"/>
          <p14:tracePt t="6294" x="4389438" y="5013325"/>
          <p14:tracePt t="6311" x="4572000" y="4999038"/>
          <p14:tracePt t="6327" x="4778375" y="4968875"/>
          <p14:tracePt t="6344" x="5089525" y="4922838"/>
          <p14:tracePt t="6361" x="5280025" y="4860925"/>
          <p14:tracePt t="6377" x="5402263" y="4792663"/>
          <p14:tracePt t="6394" x="5502275" y="4708525"/>
          <p14:tracePt t="6411" x="5540375" y="4648200"/>
          <p14:tracePt t="6427" x="5554663" y="4579938"/>
          <p14:tracePt t="6444" x="5562600" y="4465638"/>
          <p14:tracePt t="6461" x="5562600" y="4365625"/>
          <p14:tracePt t="6478" x="5562600" y="4237038"/>
          <p14:tracePt t="6494" x="5562600" y="4221163"/>
          <p14:tracePt t="6511" x="5562600" y="4191000"/>
          <p14:tracePt t="6527" x="5562600" y="4183063"/>
          <p14:tracePt t="6583" x="5584825" y="4183063"/>
          <p14:tracePt t="6591" x="5616575" y="4206875"/>
          <p14:tracePt t="6599" x="5661025" y="4259263"/>
          <p14:tracePt t="6611" x="5707063" y="4343400"/>
          <p14:tracePt t="6627" x="5813425" y="4549775"/>
          <p14:tracePt t="6644" x="5897563" y="4716463"/>
          <p14:tracePt t="6661" x="5965825" y="4846638"/>
          <p14:tracePt t="6678" x="6065838" y="4975225"/>
          <p14:tracePt t="6694" x="6103938" y="5021263"/>
          <p14:tracePt t="6711" x="6164263" y="5121275"/>
          <p14:tracePt t="6727" x="6172200" y="5127625"/>
          <p14:tracePt t="6783" x="6180138" y="5135563"/>
          <p14:tracePt t="6791" x="6194425" y="5135563"/>
          <p14:tracePt t="6799" x="6218238" y="5135563"/>
          <p14:tracePt t="6811" x="6240463" y="5135563"/>
          <p14:tracePt t="6828" x="6286500" y="5165725"/>
          <p14:tracePt t="6844" x="6392863" y="5249863"/>
          <p14:tracePt t="6861" x="6484938" y="5326063"/>
          <p14:tracePt t="6878" x="6607175" y="5516563"/>
          <p14:tracePt t="6894" x="6613525" y="5570538"/>
          <p14:tracePt t="6911" x="6637338" y="5654675"/>
          <p14:tracePt t="6928" x="6629400" y="5692775"/>
          <p14:tracePt t="6944" x="6591300" y="5737225"/>
          <p14:tracePt t="6961" x="6454775" y="5775325"/>
          <p14:tracePt t="6978" x="6270625" y="5775325"/>
          <p14:tracePt t="6994" x="6057900" y="5775325"/>
          <p14:tracePt t="7011" x="5913438" y="5753100"/>
          <p14:tracePt t="7028" x="5875338" y="5753100"/>
          <p14:tracePt t="7044" x="5867400" y="5745163"/>
          <p14:tracePt t="18463" x="5859463" y="5745163"/>
          <p14:tracePt t="18471" x="5715000" y="5707063"/>
          <p14:tracePt t="18482" x="5464175" y="5646738"/>
          <p14:tracePt t="18498" x="4892675" y="5578475"/>
          <p14:tracePt t="18515" x="4321175" y="5692775"/>
          <p14:tracePt t="18532" x="4267200" y="5707063"/>
          <p14:tracePt t="18565" x="4259263" y="5707063"/>
          <p14:tracePt t="18615" x="4259263" y="5715000"/>
          <p14:tracePt t="18623" x="4289425" y="5715000"/>
          <p14:tracePt t="18632" x="4351338" y="5730875"/>
          <p14:tracePt t="18649" x="4419600" y="5745163"/>
          <p14:tracePt t="18665" x="4518025" y="5745163"/>
          <p14:tracePt t="18682" x="4579938" y="5715000"/>
          <p14:tracePt t="18699" x="4618038" y="5684838"/>
          <p14:tracePt t="18715" x="4656138" y="5654675"/>
          <p14:tracePt t="18732" x="4678363" y="5646738"/>
          <p14:tracePt t="18749" x="4708525" y="5630863"/>
          <p14:tracePt t="18791" x="4724400" y="5630863"/>
          <p14:tracePt t="18800" x="4746625" y="5630863"/>
          <p14:tracePt t="18815" x="4784725" y="5638800"/>
          <p14:tracePt t="18832" x="4860925" y="5699125"/>
          <p14:tracePt t="18849" x="4960938" y="5883275"/>
          <p14:tracePt t="18865" x="5083175" y="6073775"/>
          <p14:tracePt t="18882" x="5219700" y="6188075"/>
          <p14:tracePt t="18899" x="5287963" y="6218238"/>
          <p14:tracePt t="18915" x="5303838" y="6218238"/>
          <p14:tracePt t="19735" x="5311775" y="6180138"/>
          <p14:tracePt t="19743" x="5311775" y="6057900"/>
          <p14:tracePt t="19751" x="5334000" y="5883275"/>
          <p14:tracePt t="19766" x="5364163" y="5715000"/>
          <p14:tracePt t="19782" x="5372100" y="5684838"/>
          <p14:tracePt t="19799" x="5372100" y="5668963"/>
          <p14:tracePt t="19816" x="5410200" y="5562600"/>
          <p14:tracePt t="19832" x="5426075" y="5440363"/>
          <p14:tracePt t="19849" x="5432425" y="5394325"/>
          <p14:tracePt t="19866" x="5440363" y="5295900"/>
          <p14:tracePt t="19882" x="5440363" y="5159375"/>
          <p14:tracePt t="19899" x="5440363" y="5059363"/>
          <p14:tracePt t="19916" x="5440363" y="4968875"/>
          <p14:tracePt t="19932" x="5440363" y="4892675"/>
          <p14:tracePt t="19949" x="5440363" y="4830763"/>
          <p14:tracePt t="19966" x="5440363" y="4762500"/>
          <p14:tracePt t="19982" x="5440363" y="4656138"/>
          <p14:tracePt t="19999" x="5464175" y="4541838"/>
          <p14:tracePt t="20016" x="5464175" y="4435475"/>
          <p14:tracePt t="20032" x="5464175" y="4365625"/>
          <p14:tracePt t="20049" x="5464175" y="4251325"/>
          <p14:tracePt t="20066" x="5464175" y="4160838"/>
          <p14:tracePt t="20082" x="5464175" y="4084638"/>
          <p14:tracePt t="20099" x="5470525" y="4008438"/>
          <p14:tracePt t="20116" x="5478463" y="3940175"/>
          <p14:tracePt t="20132" x="5478463" y="3878263"/>
          <p14:tracePt t="20149" x="5494338" y="3817938"/>
          <p14:tracePt t="20166" x="5502275" y="3787775"/>
          <p14:tracePt t="20727" x="5502275" y="3794125"/>
          <p14:tracePt t="20735" x="5502275" y="3832225"/>
          <p14:tracePt t="20743" x="5508625" y="3870325"/>
          <p14:tracePt t="20751" x="5516563" y="3916363"/>
          <p14:tracePt t="20766" x="5516563" y="3946525"/>
          <p14:tracePt t="20783" x="5524500" y="4022725"/>
          <p14:tracePt t="20799" x="5524500" y="4060825"/>
          <p14:tracePt t="20816" x="5524500" y="4098925"/>
          <p14:tracePt t="22447" x="5524500" y="4106863"/>
          <p14:tracePt t="22463" x="5524500" y="4114800"/>
          <p14:tracePt t="22471" x="5524500" y="4152900"/>
          <p14:tracePt t="22483" x="5524500" y="4206875"/>
          <p14:tracePt t="22500" x="5524500" y="4283075"/>
          <p14:tracePt t="22517" x="5524500" y="4365625"/>
          <p14:tracePt t="22533" x="5524500" y="4449763"/>
          <p14:tracePt t="22550" x="5524500" y="4587875"/>
          <p14:tracePt t="22567" x="5524500" y="4778375"/>
          <p14:tracePt t="22583" x="5524500" y="4906963"/>
          <p14:tracePt t="22600" x="5524500" y="5051425"/>
          <p14:tracePt t="22617" x="5516563" y="5189538"/>
          <p14:tracePt t="22633" x="5494338" y="5311775"/>
          <p14:tracePt t="22650" x="5486400" y="5364163"/>
          <p14:tracePt t="22667" x="5486400" y="5394325"/>
          <p14:tracePt t="22895" x="5486400" y="5418138"/>
          <p14:tracePt t="22903" x="5486400" y="5448300"/>
          <p14:tracePt t="22911" x="5478463" y="5478463"/>
          <p14:tracePt t="22919" x="5478463" y="5524500"/>
          <p14:tracePt t="22934" x="5478463" y="5638800"/>
          <p14:tracePt t="22950" x="5478463" y="5707063"/>
          <p14:tracePt t="22967" x="5478463" y="5859463"/>
          <p14:tracePt t="22984" x="5486400" y="5927725"/>
          <p14:tracePt t="23000" x="5494338" y="5943600"/>
          <p14:tracePt t="23078" x="5502275" y="5913438"/>
          <p14:tracePt t="23087" x="5516563" y="5821363"/>
          <p14:tracePt t="23095" x="5540375" y="5715000"/>
          <p14:tracePt t="23103" x="5546725" y="5622925"/>
          <p14:tracePt t="23117" x="5562600" y="5524500"/>
          <p14:tracePt t="23134" x="5622925" y="5135563"/>
          <p14:tracePt t="23150" x="5654675" y="4884738"/>
          <p14:tracePt t="23167" x="5684838" y="4678363"/>
          <p14:tracePt t="23184" x="5699125" y="4495800"/>
          <p14:tracePt t="23200" x="5707063" y="4305300"/>
          <p14:tracePt t="23217" x="5707063" y="4130675"/>
          <p14:tracePt t="23234" x="5707063" y="3962400"/>
          <p14:tracePt t="23250" x="5684838" y="3840163"/>
          <p14:tracePt t="23267" x="5668963" y="3787775"/>
          <p14:tracePt t="23284" x="5668963" y="3779838"/>
          <p14:tracePt t="23367" x="5668963" y="3825875"/>
          <p14:tracePt t="23375" x="5668963" y="3962400"/>
          <p14:tracePt t="23383" x="5668963" y="4191000"/>
          <p14:tracePt t="23400" x="5668963" y="4610100"/>
          <p14:tracePt t="23417" x="5668963" y="5045075"/>
          <p14:tracePt t="23434" x="5668963" y="5334000"/>
          <p14:tracePt t="23450" x="5668963" y="5508625"/>
          <p14:tracePt t="23467" x="5661025" y="5532438"/>
          <p14:tracePt t="23511" x="5661025" y="5456238"/>
          <p14:tracePt t="23519" x="5661025" y="5303838"/>
          <p14:tracePt t="23534" x="5622925" y="5067300"/>
          <p14:tracePt t="23550" x="5540375" y="4495800"/>
          <p14:tracePt t="23567" x="5540375" y="4289425"/>
          <p14:tracePt t="23584" x="5540375" y="4175125"/>
          <p14:tracePt t="23600" x="5540375" y="4137025"/>
          <p14:tracePt t="23647" x="5540375" y="4130675"/>
          <p14:tracePt t="23655" x="5562600" y="4213225"/>
          <p14:tracePt t="23667" x="5570538" y="4465638"/>
          <p14:tracePt t="23684" x="5630863" y="5083175"/>
          <p14:tracePt t="23700" x="5630863" y="5494338"/>
          <p14:tracePt t="23717" x="5638800" y="5676900"/>
          <p14:tracePt t="23750" x="5668963" y="5532438"/>
          <p14:tracePt t="23767" x="5715000" y="5059363"/>
          <p14:tracePt t="23784" x="5715000" y="4602163"/>
          <p14:tracePt t="23800" x="5715000" y="4229100"/>
          <p14:tracePt t="23817" x="5715000" y="4098925"/>
          <p14:tracePt t="23834" x="5715000" y="4076700"/>
          <p14:tracePt t="23871" x="5715000" y="4114800"/>
          <p14:tracePt t="23884" x="5715000" y="4267200"/>
          <p14:tracePt t="23900" x="5715000" y="4702175"/>
          <p14:tracePt t="23917" x="5715000" y="5037138"/>
          <p14:tracePt t="23934" x="5722938" y="5189538"/>
          <p14:tracePt t="23950" x="5737225" y="5219700"/>
          <p14:tracePt t="23975" x="5753100" y="5219700"/>
          <p14:tracePt t="23984" x="5775325" y="5143500"/>
          <p14:tracePt t="24001" x="5791200" y="4906963"/>
          <p14:tracePt t="24017" x="5791200" y="4724400"/>
          <p14:tracePt t="24034" x="5807075" y="4602163"/>
          <p14:tracePt t="24050" x="5813425" y="4556125"/>
          <p14:tracePt t="24067" x="5813425" y="4549775"/>
          <p14:tracePt t="24527" x="5813425" y="4541838"/>
          <p14:tracePt t="24536" x="5813425" y="4487863"/>
          <p14:tracePt t="24543" x="5813425" y="4449763"/>
          <p14:tracePt t="24551" x="5807075" y="4411663"/>
          <p14:tracePt t="24567" x="5783263" y="4343400"/>
          <p14:tracePt t="24584" x="5737225" y="4267200"/>
          <p14:tracePt t="24601" x="5730875" y="4229100"/>
          <p14:tracePt t="24617" x="5730875" y="4221163"/>
          <p14:tracePt t="24651" x="5730875" y="4206875"/>
          <p14:tracePt t="24735" x="5730875" y="4191000"/>
          <p14:tracePt t="24743" x="5730875" y="4183063"/>
          <p14:tracePt t="24751" x="5730875" y="4175125"/>
          <p14:tracePt t="24767" x="5715000" y="4160838"/>
          <p14:tracePt t="24784" x="5715000" y="4106863"/>
          <p14:tracePt t="24801" x="5699125" y="4054475"/>
          <p14:tracePt t="24817" x="5699125" y="3978275"/>
          <p14:tracePt t="24834" x="5699125" y="3894138"/>
          <p14:tracePt t="24851" x="5676900" y="3787775"/>
          <p14:tracePt t="24867" x="5668963" y="3725863"/>
          <p14:tracePt t="24884" x="5661025" y="3695700"/>
          <p14:tracePt t="24901" x="5661025" y="3673475"/>
          <p14:tracePt t="25015" x="5654675" y="3673475"/>
          <p14:tracePt t="25055" x="5654675" y="3687763"/>
          <p14:tracePt t="25063" x="5654675" y="3711575"/>
          <p14:tracePt t="25071" x="5654675" y="3763963"/>
          <p14:tracePt t="25084" x="5654675" y="3817938"/>
          <p14:tracePt t="25101" x="5654675" y="3886200"/>
          <p14:tracePt t="25118" x="5654675" y="4016375"/>
          <p14:tracePt t="25134" x="5654675" y="4144963"/>
          <p14:tracePt t="25151" x="5654675" y="4267200"/>
          <p14:tracePt t="25168" x="5654675" y="4381500"/>
          <p14:tracePt t="25184" x="5646738" y="4457700"/>
          <p14:tracePt t="25201" x="5638800" y="4518025"/>
          <p14:tracePt t="25218" x="5638800" y="4549775"/>
          <p14:tracePt t="25234" x="5638800" y="4564063"/>
          <p14:tracePt t="25251" x="5638800" y="4572000"/>
          <p14:tracePt t="25447" x="5638800" y="4525963"/>
          <p14:tracePt t="25455" x="5638800" y="4449763"/>
          <p14:tracePt t="25463" x="5638800" y="4389438"/>
          <p14:tracePt t="25471" x="5638800" y="4343400"/>
          <p14:tracePt t="25484" x="5638800" y="4267200"/>
          <p14:tracePt t="25501" x="5638800" y="4168775"/>
          <p14:tracePt t="25518" x="5638800" y="4076700"/>
          <p14:tracePt t="25534" x="5638800" y="4008438"/>
          <p14:tracePt t="26399" x="5638800" y="4046538"/>
          <p14:tracePt t="26407" x="5638800" y="4130675"/>
          <p14:tracePt t="26418" x="5638800" y="4183063"/>
          <p14:tracePt t="26435" x="5638800" y="4283075"/>
          <p14:tracePt t="26451" x="5638800" y="4389438"/>
          <p14:tracePt t="26468" x="5638800" y="4441825"/>
          <p14:tracePt t="26485" x="5638800" y="4457700"/>
          <p14:tracePt t="26799" x="5638800" y="4449763"/>
          <p14:tracePt t="26807" x="5638800" y="4419600"/>
          <p14:tracePt t="26818" x="5638800" y="4397375"/>
          <p14:tracePt t="26835" x="5638800" y="4365625"/>
          <p14:tracePt t="26852" x="5638800" y="4327525"/>
          <p14:tracePt t="26868" x="5638800" y="4289425"/>
          <p14:tracePt t="26885" x="5638800" y="4251325"/>
          <p14:tracePt t="26902" x="5638800" y="4191000"/>
          <p14:tracePt t="26918" x="5638800" y="4175125"/>
          <p14:tracePt t="26959" x="5638800" y="4168775"/>
          <p14:tracePt t="28191" x="5638800" y="4144963"/>
          <p14:tracePt t="28199" x="5638800" y="4076700"/>
          <p14:tracePt t="28207" x="5638800" y="4000500"/>
          <p14:tracePt t="28219" x="5638800" y="3970338"/>
          <p14:tracePt t="28235" x="5638800" y="3954463"/>
          <p14:tracePt t="28252" x="5638800" y="3916363"/>
          <p14:tracePt t="28269" x="5638800" y="3856038"/>
          <p14:tracePt t="28285" x="5638800" y="3848100"/>
          <p14:tracePt t="30151" x="5638800" y="3902075"/>
          <p14:tracePt t="30159" x="5608638" y="3992563"/>
          <p14:tracePt t="30169" x="5600700" y="4076700"/>
          <p14:tracePt t="30186" x="5554663" y="4229100"/>
          <p14:tracePt t="30203" x="5486400" y="4373563"/>
          <p14:tracePt t="30219" x="5440363" y="4549775"/>
          <p14:tracePt t="30236" x="5394325" y="4716463"/>
          <p14:tracePt t="30253" x="5387975" y="4830763"/>
          <p14:tracePt t="30270" x="5387975" y="4899025"/>
          <p14:tracePt t="30286" x="5387975" y="4914900"/>
          <p14:tracePt t="30303" x="5387975" y="4937125"/>
          <p14:tracePt t="30319" x="5387975" y="4983163"/>
          <p14:tracePt t="30336" x="5394325" y="5067300"/>
          <p14:tracePt t="30353" x="5410200" y="5135563"/>
          <p14:tracePt t="30369" x="5418138" y="5219700"/>
          <p14:tracePt t="30386" x="5440363" y="5303838"/>
          <p14:tracePt t="30403" x="5448300" y="5410200"/>
          <p14:tracePt t="30419" x="5456238" y="5494338"/>
          <p14:tracePt t="30436" x="5470525" y="5570538"/>
          <p14:tracePt t="30453" x="5486400" y="5616575"/>
          <p14:tracePt t="30470" x="5502275" y="5676900"/>
          <p14:tracePt t="30486" x="5508625" y="5676900"/>
          <p14:tracePt t="30503" x="5508625" y="5692775"/>
          <p14:tracePt t="30536" x="5516563" y="5699125"/>
          <p14:tracePt t="30553" x="5532438" y="5699125"/>
          <p14:tracePt t="30570" x="5546725" y="5692775"/>
          <p14:tracePt t="30586" x="5546725" y="5676900"/>
          <p14:tracePt t="30807" x="5578475" y="5668963"/>
          <p14:tracePt t="30823" x="5592763" y="5668963"/>
          <p14:tracePt t="30831" x="5616575" y="5668963"/>
          <p14:tracePt t="30839" x="5630863" y="5668963"/>
          <p14:tracePt t="30853" x="5638800" y="5661025"/>
          <p14:tracePt t="30870" x="5661025" y="5654675"/>
          <p14:tracePt t="30886" x="5684838" y="5638800"/>
          <p14:tracePt t="30920" x="5684838" y="5630863"/>
          <p14:tracePt t="30936" x="5684838" y="5622925"/>
          <p14:tracePt t="30953" x="5676900" y="5592763"/>
          <p14:tracePt t="30970" x="5654675" y="5546725"/>
          <p14:tracePt t="30986" x="5616575" y="5486400"/>
          <p14:tracePt t="31003" x="5532438" y="5380038"/>
          <p14:tracePt t="31020" x="5410200" y="5235575"/>
          <p14:tracePt t="31023" x="5341938" y="5159375"/>
          <p14:tracePt t="31036" x="5280025" y="5083175"/>
          <p14:tracePt t="31053" x="5105400" y="4876800"/>
          <p14:tracePt t="31070" x="4945063" y="4678363"/>
          <p14:tracePt t="31087" x="4754563" y="4449763"/>
          <p14:tracePt t="31103" x="4670425" y="4313238"/>
          <p14:tracePt t="31120" x="4587875" y="4160838"/>
          <p14:tracePt t="31136" x="4525963" y="4060825"/>
          <p14:tracePt t="31153" x="4495800" y="4022725"/>
          <p14:tracePt t="31170" x="4495800" y="4016375"/>
          <p14:tracePt t="31203" x="4487863" y="4008438"/>
          <p14:tracePt t="31551" x="4479925" y="4000500"/>
          <p14:tracePt t="31559" x="4397375" y="3992563"/>
          <p14:tracePt t="31570" x="4289425" y="3902075"/>
          <p14:tracePt t="31587" x="3970338" y="3565525"/>
          <p14:tracePt t="31603" x="3725863" y="3360738"/>
          <p14:tracePt t="31620" x="3581400" y="3276600"/>
          <p14:tracePt t="31637" x="3406775" y="3184525"/>
          <p14:tracePt t="31654" x="3162300" y="3032125"/>
          <p14:tracePt t="31670" x="2994025" y="2925763"/>
          <p14:tracePt t="31687" x="2773363" y="2789238"/>
          <p14:tracePt t="31703" x="2613025" y="2689225"/>
          <p14:tracePt t="31720" x="2492375" y="2613025"/>
          <p14:tracePt t="31737" x="2446338" y="2574925"/>
          <p14:tracePt t="31753" x="2416175" y="2544763"/>
          <p14:tracePt t="31770" x="2400300" y="2530475"/>
          <p14:tracePt t="31831" x="2400300" y="2506663"/>
          <p14:tracePt t="31839" x="2400300" y="2438400"/>
          <p14:tracePt t="31847" x="2400300" y="2384425"/>
          <p14:tracePt t="31855" x="2400300" y="2362200"/>
          <p14:tracePt t="31895" x="2400300" y="2332038"/>
          <p14:tracePt t="31903" x="2400300" y="2308225"/>
          <p14:tracePt t="31943" x="2400300" y="2293938"/>
          <p14:tracePt t="31951" x="2408238" y="2286000"/>
          <p14:tracePt t="33439" x="2416175" y="2278063"/>
          <p14:tracePt t="33551" x="2430463" y="2278063"/>
          <p14:tracePt t="33559" x="2484438" y="2225675"/>
          <p14:tracePt t="33571" x="2552700" y="2187575"/>
          <p14:tracePt t="33587" x="2667000" y="2149475"/>
          <p14:tracePt t="33604" x="2773363" y="2133600"/>
          <p14:tracePt t="33621" x="2911475" y="2095500"/>
          <p14:tracePt t="33638" x="3017838" y="2057400"/>
          <p14:tracePt t="33654" x="3025775" y="2057400"/>
          <p14:tracePt t="33983" x="3032125" y="2079625"/>
          <p14:tracePt t="33991" x="3032125" y="2103438"/>
          <p14:tracePt t="34004" x="3032125" y="2117725"/>
          <p14:tracePt t="34021" x="3032125" y="2133600"/>
          <p14:tracePt t="34037" x="3032125" y="2141538"/>
          <p14:tracePt t="34751" x="3025775" y="2149475"/>
          <p14:tracePt t="34759" x="2994025" y="2141538"/>
          <p14:tracePt t="34771" x="2987675" y="2141538"/>
          <p14:tracePt t="34788" x="2963863" y="2141538"/>
          <p14:tracePt t="34804" x="2949575" y="2133600"/>
          <p14:tracePt t="34903" x="2941638" y="2133600"/>
          <p14:tracePt t="34911" x="2933700" y="2149475"/>
          <p14:tracePt t="34921" x="2933700" y="2171700"/>
          <p14:tracePt t="34943" x="2933700" y="2179638"/>
          <p14:tracePt t="34954" x="2933700" y="2187575"/>
          <p14:tracePt t="36271" x="2941638" y="2193925"/>
          <p14:tracePt t="36279" x="2979738" y="2193925"/>
          <p14:tracePt t="36288" x="3040063" y="2193925"/>
          <p14:tracePt t="36305" x="3200400" y="2193925"/>
          <p14:tracePt t="36322" x="3382963" y="2193925"/>
          <p14:tracePt t="36338" x="3551238" y="2193925"/>
          <p14:tracePt t="36355" x="3703638" y="2193925"/>
          <p14:tracePt t="36372" x="3779838" y="2193925"/>
          <p14:tracePt t="36388" x="3817938" y="2193925"/>
          <p14:tracePt t="36405" x="3825875" y="2193925"/>
          <p14:tracePt t="36583" x="3832225" y="2193925"/>
          <p14:tracePt t="36871" x="3840163" y="2193925"/>
          <p14:tracePt t="37015" x="3886200" y="2187575"/>
          <p14:tracePt t="37023" x="3962400" y="2171700"/>
          <p14:tracePt t="37031" x="4068763" y="2149475"/>
          <p14:tracePt t="37039" x="4175125" y="2141538"/>
          <p14:tracePt t="37055" x="4579938" y="2079625"/>
          <p14:tracePt t="37072" x="5067300" y="2041525"/>
          <p14:tracePt t="37089" x="5508625" y="2019300"/>
          <p14:tracePt t="37105" x="5775325" y="1997075"/>
          <p14:tracePt t="37122" x="5851525" y="1989138"/>
          <p14:tracePt t="37335" x="5859463" y="1997075"/>
          <p14:tracePt t="37343" x="5875338" y="2035175"/>
          <p14:tracePt t="37355" x="5883275" y="2041525"/>
          <p14:tracePt t="37372" x="5883275" y="2049463"/>
          <p14:tracePt t="37679" x="5883275" y="2057400"/>
          <p14:tracePt t="37703" x="5905500" y="2057400"/>
          <p14:tracePt t="37711" x="5951538" y="2073275"/>
          <p14:tracePt t="37722" x="5989638" y="2079625"/>
          <p14:tracePt t="37739" x="6248400" y="2095500"/>
          <p14:tracePt t="37755" x="6477000" y="2117725"/>
          <p14:tracePt t="37772" x="6683375" y="2117725"/>
          <p14:tracePt t="37789" x="6842125" y="2117725"/>
          <p14:tracePt t="37806" x="6865938" y="2117725"/>
          <p14:tracePt t="38623" x="6850063" y="2117725"/>
          <p14:tracePt t="38631" x="6811963" y="2117725"/>
          <p14:tracePt t="38639" x="6727825" y="2111375"/>
          <p14:tracePt t="38656" x="6400800" y="2073275"/>
          <p14:tracePt t="38672" x="5661025" y="2270125"/>
          <p14:tracePt t="38689" x="4770438" y="2422525"/>
          <p14:tracePt t="38706" x="3984625" y="2536825"/>
          <p14:tracePt t="38723" x="3200400" y="2644775"/>
          <p14:tracePt t="38739" x="2574925" y="2773363"/>
          <p14:tracePt t="38756" x="2187575" y="2925763"/>
          <p14:tracePt t="38773" x="2057400" y="3032125"/>
          <p14:tracePt t="38790" x="2035175" y="3140075"/>
          <p14:tracePt t="38806" x="2079625" y="3368675"/>
          <p14:tracePt t="38822" x="2667000" y="4175125"/>
          <p14:tracePt t="38839" x="3216275" y="4754563"/>
          <p14:tracePt t="38856" x="3787775" y="5356225"/>
          <p14:tracePt t="38873" x="4191000" y="5829300"/>
          <p14:tracePt t="38889" x="4541838" y="6202363"/>
          <p14:tracePt t="38906" x="4740275" y="6378575"/>
          <p14:tracePt t="38923" x="4822825" y="6438900"/>
          <p14:tracePt t="38939" x="4830763" y="6438900"/>
          <p14:tracePt t="38956" x="4846638" y="6438900"/>
          <p14:tracePt t="38973" x="4876800" y="6340475"/>
          <p14:tracePt t="38990" x="4914900" y="6156325"/>
          <p14:tracePt t="39006" x="4960938" y="5965825"/>
          <p14:tracePt t="39023" x="5029200" y="5813425"/>
          <p14:tracePt t="39039" x="5045075" y="5791200"/>
          <p14:tracePt t="39056" x="5059363" y="5791200"/>
          <p14:tracePt t="39073" x="5105400" y="5791200"/>
          <p14:tracePt t="39089" x="5203825" y="5875338"/>
          <p14:tracePt t="39106" x="5387975" y="6042025"/>
          <p14:tracePt t="39123" x="5516563" y="6180138"/>
          <p14:tracePt t="39139" x="5622925" y="6294438"/>
          <p14:tracePt t="39156" x="5654675" y="6340475"/>
          <p14:tracePt t="39199" x="5661025" y="6332538"/>
          <p14:tracePt t="39207" x="5661025" y="6270625"/>
          <p14:tracePt t="39223" x="5661025" y="6126163"/>
          <p14:tracePt t="39239" x="5661025" y="6011863"/>
          <p14:tracePt t="39256" x="5676900" y="5965825"/>
          <p14:tracePt t="39289" x="5684838" y="5965825"/>
          <p14:tracePt t="39319" x="5699125" y="5965825"/>
          <p14:tracePt t="39327" x="5715000" y="5965825"/>
          <p14:tracePt t="39339" x="5730875" y="5981700"/>
          <p14:tracePt t="39356" x="5768975" y="5997575"/>
          <p14:tracePt t="39390" x="5783263" y="5997575"/>
          <p14:tracePt t="39406" x="5783263" y="5981700"/>
          <p14:tracePt t="39423" x="5813425" y="5913438"/>
          <p14:tracePt t="39439" x="5821363" y="5875338"/>
          <p14:tracePt t="39456" x="5821363" y="5851525"/>
          <p14:tracePt t="39489" x="5813425" y="5829300"/>
          <p14:tracePt t="39506" x="5730875" y="5813425"/>
          <p14:tracePt t="39523" x="5638800" y="5791200"/>
          <p14:tracePt t="39539" x="5532438" y="5791200"/>
          <p14:tracePt t="39556" x="5380038" y="5791200"/>
          <p14:tracePt t="39573" x="5273675" y="5813425"/>
          <p14:tracePt t="39575" x="5227638" y="5829300"/>
          <p14:tracePt t="39590" x="5219700" y="5845175"/>
          <p14:tracePt t="39606" x="5211763" y="5859463"/>
          <p14:tracePt t="39623" x="5249863" y="5927725"/>
          <p14:tracePt t="39639" x="5402263" y="6003925"/>
          <p14:tracePt t="39656" x="5616575" y="6049963"/>
          <p14:tracePt t="39673" x="5821363" y="6057900"/>
          <p14:tracePt t="39690" x="5943600" y="6049963"/>
          <p14:tracePt t="39706" x="6027738" y="5997575"/>
          <p14:tracePt t="39723" x="6049963" y="5951538"/>
          <p14:tracePt t="39740" x="6049963" y="5875338"/>
          <p14:tracePt t="39756" x="6027738" y="5791200"/>
          <p14:tracePt t="39773" x="5927725" y="5715000"/>
          <p14:tracePt t="39790" x="5799138" y="5699125"/>
          <p14:tracePt t="39806" x="5715000" y="5692775"/>
          <p14:tracePt t="39823" x="5608638" y="5722938"/>
          <p14:tracePt t="39840" x="5524500" y="5829300"/>
          <p14:tracePt t="39856" x="5524500" y="5875338"/>
          <p14:tracePt t="39873" x="5516563" y="5883275"/>
          <p14:tracePt t="39890" x="5562600" y="5905500"/>
          <p14:tracePt t="39906" x="5630863" y="5913438"/>
          <p14:tracePt t="39923" x="5761038" y="5913438"/>
          <p14:tracePt t="39940" x="5799138" y="5867400"/>
          <p14:tracePt t="39956" x="5807075" y="5799138"/>
          <p14:tracePt t="39973" x="5791200" y="5707063"/>
          <p14:tracePt t="39990" x="5676900" y="5600700"/>
          <p14:tracePt t="40006" x="5380038" y="5372100"/>
          <p14:tracePt t="40023" x="5173663" y="5241925"/>
          <p14:tracePt t="40040" x="4892675" y="5013325"/>
          <p14:tracePt t="40056" x="4702175" y="4808538"/>
          <p14:tracePt t="40073" x="4503738" y="4503738"/>
          <p14:tracePt t="40090" x="4365625" y="4152900"/>
          <p14:tracePt t="40106" x="4198938" y="3711575"/>
          <p14:tracePt t="40123" x="4060825" y="3254375"/>
          <p14:tracePt t="40140" x="3940175" y="2811463"/>
          <p14:tracePt t="40156" x="3848100" y="2506663"/>
          <p14:tracePt t="40173" x="3779838" y="2316163"/>
          <p14:tracePt t="40190" x="3717925" y="2171700"/>
          <p14:tracePt t="40206" x="3665538" y="2103438"/>
          <p14:tracePt t="40223" x="3649663" y="2095500"/>
          <p14:tracePt t="40240" x="3635375" y="2087563"/>
          <p14:tracePt t="40256" x="3611563" y="2087563"/>
          <p14:tracePt t="40273" x="3603625" y="2079625"/>
          <p14:tracePt t="40290" x="3581400" y="2079625"/>
          <p14:tracePt t="40306" x="3551238" y="2065338"/>
          <p14:tracePt t="40323" x="3482975" y="2049463"/>
          <p14:tracePt t="40340" x="3375025" y="2003425"/>
          <p14:tracePt t="40356" x="3222625" y="1920875"/>
          <p14:tracePt t="40373" x="3140075" y="1882775"/>
          <p14:tracePt t="40390" x="3124200" y="1874838"/>
          <p14:tracePt t="40406" x="3108325" y="1866900"/>
          <p14:tracePt t="40423" x="3101975" y="1866900"/>
          <p14:tracePt t="40455" x="3078163" y="1882775"/>
          <p14:tracePt t="40463" x="3063875" y="1973263"/>
          <p14:tracePt t="40473" x="3032125" y="2065338"/>
          <p14:tracePt t="40490" x="2987675" y="2225675"/>
          <p14:tracePt t="40506" x="2963863" y="2301875"/>
          <p14:tracePt t="40523" x="2963863" y="2308225"/>
          <p14:tracePt t="42295" x="2971800" y="2430463"/>
          <p14:tracePt t="42303" x="3124200" y="2827338"/>
          <p14:tracePt t="42311" x="3314700" y="3268663"/>
          <p14:tracePt t="42324" x="3459163" y="3603625"/>
          <p14:tracePt t="42340" x="3717925" y="4221163"/>
          <p14:tracePt t="42357" x="3992563" y="4670425"/>
          <p14:tracePt t="42374" x="4275138" y="5013325"/>
          <p14:tracePt t="42390" x="4670425" y="5287963"/>
          <p14:tracePt t="42407" x="4899025" y="5364163"/>
          <p14:tracePt t="42424" x="5067300" y="5394325"/>
          <p14:tracePt t="42440" x="5219700" y="5394325"/>
          <p14:tracePt t="42457" x="5349875" y="5326063"/>
          <p14:tracePt t="42474" x="5418138" y="5227638"/>
          <p14:tracePt t="42491" x="5448300" y="5113338"/>
          <p14:tracePt t="42507" x="5456238" y="4999038"/>
          <p14:tracePt t="42524" x="5456238" y="4960938"/>
          <p14:tracePt t="42559" x="5456238" y="4975225"/>
          <p14:tracePt t="42574" x="5456238" y="5045075"/>
          <p14:tracePt t="42590" x="5570538" y="5470525"/>
          <p14:tracePt t="42607" x="5722938" y="5783263"/>
          <p14:tracePt t="42624" x="5799138" y="5913438"/>
          <p14:tracePt t="42641" x="5883275" y="5959475"/>
          <p14:tracePt t="42657" x="5927725" y="5965825"/>
          <p14:tracePt t="42691" x="5935663" y="5959475"/>
          <p14:tracePt t="42707" x="5927725" y="5875338"/>
          <p14:tracePt t="42724" x="5859463" y="5799138"/>
          <p14:tracePt t="42741" x="5821363" y="5775325"/>
          <p14:tracePt t="42757" x="5813425" y="5775325"/>
          <p14:tracePt t="42775" x="5807075" y="5783263"/>
          <p14:tracePt t="42791" x="5807075" y="5859463"/>
          <p14:tracePt t="42807" x="5807075" y="5951538"/>
          <p14:tracePt t="42824" x="5821363" y="6003925"/>
          <p14:tracePt t="42841" x="5829300" y="6019800"/>
          <p14:tracePt t="42887" x="5829300" y="6011863"/>
          <p14:tracePt t="42895" x="5829300" y="5981700"/>
          <p14:tracePt t="42907" x="5807075" y="5935663"/>
          <p14:tracePt t="42924" x="5737225" y="5859463"/>
          <p14:tracePt t="42941" x="5646738" y="5821363"/>
          <p14:tracePt t="42958" x="5470525" y="5821363"/>
          <p14:tracePt t="42974" x="5394325" y="5851525"/>
          <p14:tracePt t="42991" x="5257800" y="6042025"/>
          <p14:tracePt t="43007" x="5241925" y="6126163"/>
          <p14:tracePt t="43024" x="5241925" y="6156325"/>
          <p14:tracePt t="43041" x="5287963" y="6164263"/>
          <p14:tracePt t="43058" x="5478463" y="6149975"/>
          <p14:tracePt t="43074" x="5737225" y="6003925"/>
          <p14:tracePt t="43091" x="5889625" y="5867400"/>
          <p14:tracePt t="43107" x="5921375" y="5799138"/>
          <p14:tracePt t="43141" x="5867400" y="5791200"/>
          <p14:tracePt t="43158" x="5584825" y="5889625"/>
          <p14:tracePt t="43174" x="5516563" y="5959475"/>
          <p14:tracePt t="43191" x="5380038" y="6202363"/>
          <p14:tracePt t="43207" x="5372100" y="6240463"/>
          <p14:tracePt t="43224" x="5402263" y="6240463"/>
          <p14:tracePt t="43241" x="5578475" y="6218238"/>
          <p14:tracePt t="43257" x="5867400" y="6096000"/>
          <p14:tracePt t="43274" x="5951538" y="6019800"/>
          <p14:tracePt t="43291" x="5959475" y="5997575"/>
          <p14:tracePt t="43307" x="5921375" y="5965825"/>
          <p14:tracePt t="43324" x="5768975" y="5943600"/>
          <p14:tracePt t="43341" x="5570538" y="5951538"/>
          <p14:tracePt t="43358" x="5432425" y="6057900"/>
          <p14:tracePt t="43374" x="5426075" y="6080125"/>
          <p14:tracePt t="43408" x="5486400" y="6088063"/>
          <p14:tracePt t="43424" x="5608638" y="6088063"/>
          <p14:tracePt t="43441" x="5668963" y="6073775"/>
          <p14:tracePt t="43847" x="5654675" y="6057900"/>
          <p14:tracePt t="43855" x="5584825" y="6042025"/>
          <p14:tracePt t="43862" x="5532438" y="6019800"/>
          <p14:tracePt t="43874" x="5508625" y="6019800"/>
          <p14:tracePt t="48911" x="5494338" y="5989638"/>
          <p14:tracePt t="48919" x="5410200" y="5965825"/>
          <p14:tracePt t="48927" x="5303838" y="5921375"/>
          <p14:tracePt t="48943" x="4906963" y="5813425"/>
          <p14:tracePt t="48960" x="4144963" y="5592763"/>
          <p14:tracePt t="48976" x="3513138" y="5440363"/>
          <p14:tracePt t="48993" x="3017838" y="5318125"/>
          <p14:tracePt t="49010" x="2667000" y="5219700"/>
          <p14:tracePt t="49026" x="2568575" y="5181600"/>
          <p14:tracePt t="49043" x="2560638" y="5173663"/>
          <p14:tracePt t="49076" x="2552700" y="5173663"/>
          <p14:tracePt t="49093" x="2568575" y="5105400"/>
          <p14:tracePt t="49110" x="2582863" y="5051425"/>
          <p14:tracePt t="49113" x="2582863" y="5037138"/>
          <p14:tracePt t="49126" x="2582863" y="4983163"/>
          <p14:tracePt t="49143" x="2582863" y="4860925"/>
          <p14:tracePt t="49160" x="2582863" y="4740275"/>
          <p14:tracePt t="49176" x="2582863" y="4610100"/>
          <p14:tracePt t="49193" x="2598738" y="4457700"/>
          <p14:tracePt t="49210" x="2613025" y="4327525"/>
          <p14:tracePt t="49226" x="2644775" y="4168775"/>
          <p14:tracePt t="49243" x="2659063" y="4054475"/>
          <p14:tracePt t="49260" x="2674938" y="3978275"/>
          <p14:tracePt t="49276" x="2689225" y="3924300"/>
          <p14:tracePt t="49293" x="2705100" y="3894138"/>
          <p14:tracePt t="49310" x="2713038" y="3894138"/>
          <p14:tracePt t="49671" x="2697163" y="3924300"/>
          <p14:tracePt t="49679" x="2674938" y="4030663"/>
          <p14:tracePt t="49687" x="2644775" y="4144963"/>
          <p14:tracePt t="49695" x="2628900" y="4251325"/>
          <p14:tracePt t="49710" x="2613025" y="4381500"/>
          <p14:tracePt t="49727" x="2606675" y="4419600"/>
          <p14:tracePt t="50071" x="2606675" y="4411663"/>
          <p14:tracePt t="50087" x="2613025" y="4381500"/>
          <p14:tracePt t="50095" x="2628900" y="4359275"/>
          <p14:tracePt t="50103" x="2682875" y="4313238"/>
          <p14:tracePt t="50111" x="2697163" y="4259263"/>
          <p14:tracePt t="50127" x="2751138" y="4106863"/>
          <p14:tracePt t="50143" x="2781300" y="4038600"/>
          <p14:tracePt t="50160" x="2819400" y="3932238"/>
          <p14:tracePt t="50177" x="2879725" y="3840163"/>
          <p14:tracePt t="50193" x="2925763" y="3756025"/>
          <p14:tracePt t="50210" x="2955925" y="3657600"/>
          <p14:tracePt t="50227" x="3017838" y="3521075"/>
          <p14:tracePt t="50243" x="3094038" y="3368675"/>
          <p14:tracePt t="50260" x="3146425" y="3254375"/>
          <p14:tracePt t="50277" x="3170238" y="3200400"/>
          <p14:tracePt t="50293" x="3170238" y="3192463"/>
          <p14:tracePt t="51095" x="3184525" y="3184525"/>
          <p14:tracePt t="51103" x="3222625" y="3184525"/>
          <p14:tracePt t="51111" x="3314700" y="3140075"/>
          <p14:tracePt t="51127" x="3611563" y="2994025"/>
          <p14:tracePt t="51144" x="3970338" y="2879725"/>
          <p14:tracePt t="51160" x="4389438" y="2803525"/>
          <p14:tracePt t="51177" x="4770438" y="2735263"/>
          <p14:tracePt t="51194" x="5045075" y="2659063"/>
          <p14:tracePt t="51210" x="5203825" y="2613025"/>
          <p14:tracePt t="51227" x="5227638" y="2613025"/>
          <p14:tracePt t="51823" x="5197475" y="2613025"/>
          <p14:tracePt t="51831" x="5113338" y="2613025"/>
          <p14:tracePt t="51844" x="4999038" y="2613025"/>
          <p14:tracePt t="51861" x="4876800" y="2606675"/>
          <p14:tracePt t="51878" x="4746625" y="2574925"/>
          <p14:tracePt t="51894" x="4702175" y="2544763"/>
          <p14:tracePt t="51911" x="4664075" y="2544763"/>
          <p14:tracePt t="51927" x="4610100" y="2544763"/>
          <p14:tracePt t="51944" x="4564063" y="2552700"/>
          <p14:tracePt t="51961" x="4518025" y="2560638"/>
          <p14:tracePt t="51977" x="4495800" y="2560638"/>
          <p14:tracePt t="51994" x="4479925" y="2568575"/>
          <p14:tracePt t="52011" x="4473575" y="2574925"/>
          <p14:tracePt t="52119" x="4503738" y="2582863"/>
          <p14:tracePt t="52127" x="4541838" y="2590800"/>
          <p14:tracePt t="52135" x="4594225" y="2613025"/>
          <p14:tracePt t="52144" x="4648200" y="2620963"/>
          <p14:tracePt t="52161" x="4732338" y="2651125"/>
          <p14:tracePt t="52177" x="4953000" y="2651125"/>
          <p14:tracePt t="52194" x="5165725" y="2651125"/>
          <p14:tracePt t="52211" x="5341938" y="2606675"/>
          <p14:tracePt t="52227" x="5464175" y="2552700"/>
          <p14:tracePt t="52244" x="5562600" y="2506663"/>
          <p14:tracePt t="52261" x="5584825" y="2492375"/>
          <p14:tracePt t="52277" x="5592763" y="2484438"/>
          <p14:tracePt t="52311" x="5622925" y="2484438"/>
          <p14:tracePt t="52327" x="5745163" y="2514600"/>
          <p14:tracePt t="52344" x="6164263" y="2697163"/>
          <p14:tracePt t="52361" x="6765925" y="2879725"/>
          <p14:tracePt t="52377" x="7116763" y="2979738"/>
          <p14:tracePt t="52394" x="7459663" y="3048000"/>
          <p14:tracePt t="52411" x="7612063" y="3055938"/>
          <p14:tracePt t="52455" x="7589838" y="3055938"/>
          <p14:tracePt t="52462" x="7497763" y="3048000"/>
          <p14:tracePt t="52478" x="7254875" y="2979738"/>
          <p14:tracePt t="52494" x="7032625" y="2949575"/>
          <p14:tracePt t="52511" x="6492875" y="2949575"/>
          <p14:tracePt t="52528" x="6270625" y="2979738"/>
          <p14:tracePt t="52544" x="6194425" y="3001963"/>
          <p14:tracePt t="52607" x="6226175" y="3001963"/>
          <p14:tracePt t="52615" x="6256338" y="3001963"/>
          <p14:tracePt t="52628" x="6270625" y="3001963"/>
          <p14:tracePt t="52644" x="6278563" y="3001963"/>
          <p14:tracePt t="52661" x="6286500" y="3001963"/>
          <p14:tracePt t="52695" x="6286500" y="2987675"/>
          <p14:tracePt t="52703" x="6286500" y="2971800"/>
          <p14:tracePt t="52711" x="6286500" y="2963863"/>
          <p14:tracePt t="52728" x="6256338" y="2949575"/>
          <p14:tracePt t="52744" x="6248400" y="2949575"/>
          <p14:tracePt t="52791" x="6240463" y="2949575"/>
          <p14:tracePt t="52799" x="6232525" y="2949575"/>
          <p14:tracePt t="52811" x="6226175" y="2949575"/>
          <p14:tracePt t="52999" x="6202363" y="2949575"/>
          <p14:tracePt t="53007" x="6149975" y="2933700"/>
          <p14:tracePt t="53015" x="6080125" y="2917825"/>
          <p14:tracePt t="53028" x="6027738" y="2903538"/>
          <p14:tracePt t="53044" x="5935663" y="2895600"/>
          <p14:tracePt t="53061" x="5821363" y="2895600"/>
          <p14:tracePt t="53078" x="5684838" y="2895600"/>
          <p14:tracePt t="53094" x="5356225" y="2895600"/>
          <p14:tracePt t="53111" x="5135563" y="2849563"/>
          <p14:tracePt t="53128" x="4945063" y="2789238"/>
          <p14:tracePt t="53144" x="4816475" y="2727325"/>
          <p14:tracePt t="53161" x="4770438" y="2697163"/>
          <p14:tracePt t="53199" x="4770438" y="2682875"/>
          <p14:tracePt t="53211" x="4770438" y="2659063"/>
          <p14:tracePt t="53228" x="4770438" y="2651125"/>
          <p14:tracePt t="53279" x="4770438" y="2644775"/>
          <p14:tracePt t="53287" x="4800600" y="2659063"/>
          <p14:tracePt t="53295" x="4846638" y="2751138"/>
          <p14:tracePt t="53311" x="4968875" y="3040063"/>
          <p14:tracePt t="53328" x="5067300" y="3314700"/>
          <p14:tracePt t="53344" x="5113338" y="3611563"/>
          <p14:tracePt t="53361" x="5173663" y="3825875"/>
          <p14:tracePt t="53378" x="5197475" y="3984625"/>
          <p14:tracePt t="53394" x="5211763" y="4168775"/>
          <p14:tracePt t="53411" x="5235575" y="4449763"/>
          <p14:tracePt t="53428" x="5235575" y="4716463"/>
          <p14:tracePt t="53445" x="5273675" y="4937125"/>
          <p14:tracePt t="53462" x="5356225" y="5113338"/>
          <p14:tracePt t="53478" x="5364163" y="5121275"/>
          <p14:tracePt t="53494" x="5502275" y="5143500"/>
          <p14:tracePt t="53511" x="5622925" y="5143500"/>
          <p14:tracePt t="53528" x="5715000" y="5083175"/>
          <p14:tracePt t="53545" x="5775325" y="4991100"/>
          <p14:tracePt t="53561" x="5807075" y="4860925"/>
          <p14:tracePt t="53578" x="5807075" y="4732338"/>
          <p14:tracePt t="53595" x="5799138" y="4618038"/>
          <p14:tracePt t="53611" x="5761038" y="4518025"/>
          <p14:tracePt t="53679" x="5768975" y="4511675"/>
          <p14:tracePt t="53687" x="5783263" y="4511675"/>
          <p14:tracePt t="53703" x="5791200" y="4511675"/>
          <p14:tracePt t="53807" x="5791200" y="4487863"/>
          <p14:tracePt t="53815" x="5783263" y="4435475"/>
          <p14:tracePt t="53823" x="5775325" y="4397375"/>
          <p14:tracePt t="53831" x="5761038" y="4343400"/>
          <p14:tracePt t="53845" x="5753100" y="4283075"/>
          <p14:tracePt t="53862" x="5707063" y="4022725"/>
          <p14:tracePt t="53878" x="5707063" y="3962400"/>
          <p14:tracePt t="53895" x="5692775" y="3856038"/>
          <p14:tracePt t="53983" x="5684838" y="3894138"/>
          <p14:tracePt t="53991" x="5668963" y="4000500"/>
          <p14:tracePt t="53998" x="5661025" y="4106863"/>
          <p14:tracePt t="54011" x="5638800" y="4237038"/>
          <p14:tracePt t="54028" x="5630863" y="4449763"/>
          <p14:tracePt t="54045" x="5622925" y="4587875"/>
          <p14:tracePt t="54062" x="5616575" y="4656138"/>
          <p14:tracePt t="54078" x="5616575" y="4664075"/>
          <p14:tracePt t="54111" x="5600700" y="4664075"/>
          <p14:tracePt t="54128" x="5562600" y="4625975"/>
          <p14:tracePt t="54145" x="5486400" y="4503738"/>
          <p14:tracePt t="54161" x="5426075" y="4381500"/>
          <p14:tracePt t="54178" x="5418138" y="4365625"/>
          <p14:tracePt t="54423" x="5464175" y="4381500"/>
          <p14:tracePt t="54431" x="5486400" y="4381500"/>
          <p14:tracePt t="54439" x="5524500" y="4381500"/>
          <p14:tracePt t="54447" x="5562600" y="4373563"/>
          <p14:tracePt t="54462" x="5600700" y="4351338"/>
          <p14:tracePt t="54478" x="5622925" y="4221163"/>
          <p14:tracePt t="54495" x="5630863" y="4030663"/>
          <p14:tracePt t="54512" x="5630863" y="3856038"/>
          <p14:tracePt t="54528" x="5630863" y="3725863"/>
          <p14:tracePt t="54545" x="5622925" y="3673475"/>
          <p14:tracePt t="54562" x="5622925" y="3665538"/>
          <p14:tracePt t="54687" x="5622925" y="3657600"/>
          <p14:tracePt t="54943" x="5616575" y="3657600"/>
          <p14:tracePt t="54959" x="5616575" y="3695700"/>
          <p14:tracePt t="54967" x="5616575" y="3787775"/>
          <p14:tracePt t="54978" x="5616575" y="3863975"/>
          <p14:tracePt t="54995" x="5616575" y="4046538"/>
          <p14:tracePt t="55012" x="5616575" y="4168775"/>
          <p14:tracePt t="55028" x="5616575" y="4259263"/>
          <p14:tracePt t="55045" x="5616575" y="4283075"/>
          <p14:tracePt t="55119" x="5630863" y="4206875"/>
          <p14:tracePt t="55127" x="5661025" y="4046538"/>
          <p14:tracePt t="55135" x="5707063" y="3878263"/>
          <p14:tracePt t="55145" x="5745163" y="3733800"/>
          <p14:tracePt t="55162" x="5783263" y="3535363"/>
          <p14:tracePt t="55178" x="5799138" y="3413125"/>
          <p14:tracePt t="55195" x="5807075" y="3292475"/>
          <p14:tracePt t="55212" x="5807075" y="3178175"/>
          <p14:tracePt t="55229" x="5807075" y="3070225"/>
          <p14:tracePt t="55245" x="5821363" y="2994025"/>
          <p14:tracePt t="55262" x="5821363" y="2949575"/>
          <p14:tracePt t="55278" x="5821363" y="2917825"/>
          <p14:tracePt t="55312" x="5821363" y="2903538"/>
          <p14:tracePt t="55351" x="5821363" y="2895600"/>
          <p14:tracePt t="55391" x="5829300" y="2895600"/>
          <p14:tracePt t="55399" x="5851525" y="2879725"/>
          <p14:tracePt t="55412" x="5875338" y="2865438"/>
          <p14:tracePt t="55429" x="5897563" y="2857500"/>
          <p14:tracePt t="55735" x="5913438" y="2849563"/>
          <p14:tracePt t="55744" x="5959475" y="2857500"/>
          <p14:tracePt t="55750" x="6011863" y="2865438"/>
          <p14:tracePt t="55762" x="6111875" y="2865438"/>
          <p14:tracePt t="55779" x="6438900" y="2811463"/>
          <p14:tracePt t="55795" x="6811963" y="2765425"/>
          <p14:tracePt t="55812" x="7208838" y="2705100"/>
          <p14:tracePt t="55829" x="7505700" y="2667000"/>
          <p14:tracePt t="55846" x="7650163" y="2644775"/>
          <p14:tracePt t="55935" x="7658100" y="2644775"/>
          <p14:tracePt t="55943" x="7688263" y="2644775"/>
          <p14:tracePt t="55951" x="7704138" y="2644775"/>
          <p14:tracePt t="55962" x="7712075" y="2644775"/>
          <p14:tracePt t="55979" x="7726363" y="2644775"/>
          <p14:tracePt t="55995" x="7764463" y="2644775"/>
          <p14:tracePt t="56012" x="7788275" y="2651125"/>
          <p14:tracePt t="56029" x="7832725" y="2659063"/>
          <p14:tracePt t="56046" x="7878763" y="2659063"/>
          <p14:tracePt t="56062" x="7894638" y="2659063"/>
          <p14:tracePt t="58207" x="7878763" y="2689225"/>
          <p14:tracePt t="58215" x="7864475" y="2803525"/>
          <p14:tracePt t="58223" x="7818438" y="2987675"/>
          <p14:tracePt t="58231" x="7756525" y="3140075"/>
          <p14:tracePt t="58246" x="7612063" y="3581400"/>
          <p14:tracePt t="58263" x="7407275" y="4068763"/>
          <p14:tracePt t="58280" x="7216775" y="4525963"/>
          <p14:tracePt t="58296" x="6972300" y="4930775"/>
          <p14:tracePt t="58313" x="6781800" y="5203825"/>
          <p14:tracePt t="58330" x="6675438" y="5326063"/>
          <p14:tracePt t="58346" x="6569075" y="5402263"/>
          <p14:tracePt t="58363" x="6492875" y="5456238"/>
          <p14:tracePt t="58380" x="6438900" y="5494338"/>
          <p14:tracePt t="58396" x="6370638" y="5502275"/>
          <p14:tracePt t="58413" x="6316663" y="5502275"/>
          <p14:tracePt t="58430" x="6264275" y="5456238"/>
          <p14:tracePt t="58446" x="6111875" y="5037138"/>
          <p14:tracePt t="58463" x="6042025" y="4479925"/>
          <p14:tracePt t="58480" x="5965825" y="3962400"/>
          <p14:tracePt t="58496" x="5921375" y="3673475"/>
          <p14:tracePt t="58513" x="5921375" y="3551238"/>
          <p14:tracePt t="58530" x="5921375" y="3521075"/>
          <p14:tracePt t="58575" x="5921375" y="3543300"/>
          <p14:tracePt t="58582" x="5921375" y="3695700"/>
          <p14:tracePt t="58596" x="5921375" y="3940175"/>
          <p14:tracePt t="58613" x="6011863" y="4625975"/>
          <p14:tracePt t="58630" x="6011863" y="5227638"/>
          <p14:tracePt t="58646" x="6011863" y="5813425"/>
          <p14:tracePt t="58663" x="6003925" y="5845175"/>
          <p14:tracePt t="58695" x="5997575" y="5775325"/>
          <p14:tracePt t="58703" x="5973763" y="5654675"/>
          <p14:tracePt t="58713" x="5951538" y="5456238"/>
          <p14:tracePt t="58730" x="5845175" y="4991100"/>
          <p14:tracePt t="58746" x="5775325" y="4610100"/>
          <p14:tracePt t="58763" x="5745163" y="4427538"/>
          <p14:tracePt t="58780" x="5745163" y="4359275"/>
          <p14:tracePt t="58847" x="5745163" y="4419600"/>
          <p14:tracePt t="58855" x="5745163" y="4587875"/>
          <p14:tracePt t="58863" x="5745163" y="4816475"/>
          <p14:tracePt t="58880" x="5707063" y="5203825"/>
          <p14:tracePt t="58897" x="5654675" y="5410200"/>
          <p14:tracePt t="58913" x="5638800" y="5440363"/>
          <p14:tracePt t="58947" x="5638800" y="5372100"/>
          <p14:tracePt t="58963" x="5638800" y="4991100"/>
          <p14:tracePt t="58980" x="5638800" y="4479925"/>
          <p14:tracePt t="58997" x="5630863" y="3916363"/>
          <p14:tracePt t="59014" x="5524500" y="3246438"/>
          <p14:tracePt t="59030" x="5524500" y="3170238"/>
          <p14:tracePt t="59047" x="5524500" y="3146425"/>
          <p14:tracePt t="59079" x="5524500" y="3216275"/>
          <p14:tracePt t="59087" x="5524500" y="3444875"/>
          <p14:tracePt t="59097" x="5524500" y="3771900"/>
          <p14:tracePt t="59113" x="5524500" y="4411663"/>
          <p14:tracePt t="59130" x="5448300" y="4892675"/>
          <p14:tracePt t="59147" x="5410200" y="5021263"/>
          <p14:tracePt t="59191" x="5426075" y="4892675"/>
          <p14:tracePt t="59199" x="5448300" y="4694238"/>
          <p14:tracePt t="59207" x="5478463" y="4533900"/>
          <p14:tracePt t="59215" x="5478463" y="4389438"/>
          <p14:tracePt t="59230" x="5494338" y="4259263"/>
          <p14:tracePt t="59247" x="5494338" y="4054475"/>
          <p14:tracePt t="59303" x="5494338" y="4144963"/>
          <p14:tracePt t="59311" x="5494338" y="4297363"/>
          <p14:tracePt t="59319" x="5464175" y="4518025"/>
          <p14:tracePt t="59330" x="5440363" y="4716463"/>
          <p14:tracePt t="59347" x="5364163" y="5045075"/>
          <p14:tracePt t="59363" x="5349875" y="5113338"/>
          <p14:tracePt t="59399" x="5356225" y="4999038"/>
          <p14:tracePt t="59414" x="5432425" y="4541838"/>
          <p14:tracePt t="59430" x="5478463" y="4144963"/>
          <p14:tracePt t="59447" x="5494338" y="3954463"/>
          <p14:tracePt t="59463" x="5502275" y="3870325"/>
          <p14:tracePt t="59480" x="5508625" y="3863975"/>
          <p14:tracePt t="59519" x="5508625" y="3984625"/>
          <p14:tracePt t="59530" x="5508625" y="4152900"/>
          <p14:tracePt t="59547" x="5508625" y="4449763"/>
          <p14:tracePt t="59563" x="5494338" y="4618038"/>
          <p14:tracePt t="59580" x="5486400" y="4625975"/>
          <p14:tracePt t="59615" x="5486400" y="4602163"/>
          <p14:tracePt t="59630" x="5494338" y="4335463"/>
          <p14:tracePt t="59647" x="5516563" y="4152900"/>
          <p14:tracePt t="59664" x="5532438" y="4022725"/>
          <p14:tracePt t="59680" x="5532438" y="4008438"/>
          <p14:tracePt t="59727" x="5540375" y="4060825"/>
          <p14:tracePt t="59735" x="5570538" y="4221163"/>
          <p14:tracePt t="59747" x="5592763" y="4397375"/>
          <p14:tracePt t="59764" x="5616575" y="4702175"/>
          <p14:tracePt t="59780" x="5616575" y="4838700"/>
          <p14:tracePt t="59797" x="5622925" y="4860925"/>
          <p14:tracePt t="59831" x="5622925" y="4792663"/>
          <p14:tracePt t="59839" x="5622925" y="4686300"/>
          <p14:tracePt t="59847" x="5608638" y="4587875"/>
          <p14:tracePt t="59864" x="5592763" y="4411663"/>
          <p14:tracePt t="59880" x="5578475" y="4335463"/>
          <p14:tracePt t="59935" x="5578475" y="4373563"/>
          <p14:tracePt t="59943" x="5578475" y="4503738"/>
          <p14:tracePt t="59950" x="5578475" y="4648200"/>
          <p14:tracePt t="59964" x="5578475" y="4792663"/>
          <p14:tracePt t="59980" x="5578475" y="5067300"/>
          <p14:tracePt t="59997" x="5562600" y="5219700"/>
          <p14:tracePt t="60014" x="5562600" y="5249863"/>
          <p14:tracePt t="60055" x="5554663" y="5249863"/>
          <p14:tracePt t="60063" x="5546725" y="5197475"/>
          <p14:tracePt t="60071" x="5540375" y="5113338"/>
          <p14:tracePt t="60080" x="5532438" y="5021263"/>
          <p14:tracePt t="60097" x="5524500" y="4838700"/>
          <p14:tracePt t="60114" x="5524500" y="4694238"/>
          <p14:tracePt t="60130" x="5524500" y="4625975"/>
          <p14:tracePt t="60147" x="5524500" y="4610100"/>
          <p14:tracePt t="60207" x="5524500" y="4670425"/>
          <p14:tracePt t="60215" x="5524500" y="4770438"/>
          <p14:tracePt t="60223" x="5546725" y="4945063"/>
          <p14:tracePt t="60231" x="5546725" y="5067300"/>
          <p14:tracePt t="60247" x="5554663" y="5280025"/>
          <p14:tracePt t="60264" x="5554663" y="5364163"/>
          <p14:tracePt t="60311" x="5554663" y="5311775"/>
          <p14:tracePt t="60319" x="5554663" y="5159375"/>
          <p14:tracePt t="60330" x="5554663" y="4930775"/>
          <p14:tracePt t="60347" x="5554663" y="4411663"/>
          <p14:tracePt t="60364" x="5554663" y="3954463"/>
          <p14:tracePt t="60380" x="5554663" y="3641725"/>
          <p14:tracePt t="60397" x="5554663" y="3459163"/>
          <p14:tracePt t="60414" x="5554663" y="3436938"/>
          <p14:tracePt t="60463" x="5562600" y="3527425"/>
          <p14:tracePt t="60471" x="5562600" y="3794125"/>
          <p14:tracePt t="60480" x="5562600" y="4130675"/>
          <p14:tracePt t="60497" x="5562600" y="4784725"/>
          <p14:tracePt t="60514" x="5562600" y="5265738"/>
          <p14:tracePt t="60530" x="5562600" y="5494338"/>
          <p14:tracePt t="60547" x="5562600" y="5532438"/>
          <p14:tracePt t="60591" x="5562600" y="5448300"/>
          <p14:tracePt t="60599" x="5562600" y="5295900"/>
          <p14:tracePt t="60614" x="5562600" y="5151438"/>
          <p14:tracePt t="60631" x="5562600" y="4800600"/>
          <p14:tracePt t="60647" x="5562600" y="4686300"/>
          <p14:tracePt t="60664" x="5562600" y="4664075"/>
          <p14:tracePt t="60751" x="5562600" y="4678363"/>
          <p14:tracePt t="60759" x="5562600" y="4724400"/>
          <p14:tracePt t="60766" x="5562600" y="4762500"/>
          <p14:tracePt t="60781" x="5562600" y="4816475"/>
          <p14:tracePt t="60798" x="5562600" y="4914900"/>
          <p14:tracePt t="60814" x="5562600" y="4930775"/>
          <p14:tracePt t="60831" x="5562600" y="4968875"/>
          <p14:tracePt t="60847" x="5562600" y="4975225"/>
          <p14:tracePt t="61479" x="5562600" y="4937125"/>
          <p14:tracePt t="61487" x="5562600" y="4868863"/>
          <p14:tracePt t="61497" x="5562600" y="4816475"/>
          <p14:tracePt t="61514" x="5562600" y="4754563"/>
          <p14:tracePt t="61531" x="5562600" y="4694238"/>
          <p14:tracePt t="61547" x="5562600" y="4594225"/>
          <p14:tracePt t="61564" x="5562600" y="4479925"/>
          <p14:tracePt t="61581" x="5562600" y="4359275"/>
          <p14:tracePt t="61598" x="5562600" y="4229100"/>
          <p14:tracePt t="61614" x="5562600" y="4152900"/>
          <p14:tracePt t="61631" x="5562600" y="4054475"/>
          <p14:tracePt t="61648" x="5562600" y="4000500"/>
          <p14:tracePt t="61664" x="5562600" y="3954463"/>
          <p14:tracePt t="61681" x="5562600" y="3932238"/>
          <p14:tracePt t="61698" x="5562600" y="3916363"/>
          <p14:tracePt t="61714" x="5562600" y="3886200"/>
          <p14:tracePt t="61731" x="5562600" y="3840163"/>
          <p14:tracePt t="61748" x="5562600" y="3794125"/>
          <p14:tracePt t="61764" x="5562600" y="3749675"/>
          <p14:tracePt t="61781" x="5562600" y="3703638"/>
          <p14:tracePt t="61798" x="5562600" y="3665538"/>
          <p14:tracePt t="61814" x="5562600" y="3649663"/>
          <p14:tracePt t="61895" x="5562600" y="3665538"/>
          <p14:tracePt t="61903" x="5562600" y="3787775"/>
          <p14:tracePt t="61914" x="5562600" y="3992563"/>
          <p14:tracePt t="61931" x="5622925" y="4449763"/>
          <p14:tracePt t="61948" x="5630863" y="4808538"/>
          <p14:tracePt t="61964" x="5646738" y="5037138"/>
          <p14:tracePt t="61982" x="5668963" y="5165725"/>
          <p14:tracePt t="61998" x="5668963" y="5173663"/>
          <p14:tracePt t="62038" x="5668963" y="5151438"/>
          <p14:tracePt t="62047" x="5668963" y="5059363"/>
          <p14:tracePt t="62064" x="5668963" y="4822825"/>
          <p14:tracePt t="62081" x="5668963" y="4572000"/>
          <p14:tracePt t="62098" x="5646738" y="4351338"/>
          <p14:tracePt t="62114" x="5622925" y="4191000"/>
          <p14:tracePt t="62131" x="5622925" y="4084638"/>
          <p14:tracePt t="62148" x="5622925" y="4060825"/>
          <p14:tracePt t="62164" x="5622925" y="4054475"/>
          <p14:tracePt t="62215" x="5622925" y="4137025"/>
          <p14:tracePt t="62223" x="5654675" y="4335463"/>
          <p14:tracePt t="62231" x="5676900" y="4572000"/>
          <p14:tracePt t="62248" x="5715000" y="5083175"/>
          <p14:tracePt t="62264" x="5715000" y="5456238"/>
          <p14:tracePt t="62281" x="5715000" y="5622925"/>
          <p14:tracePt t="62298" x="5715000" y="5630863"/>
          <p14:tracePt t="62343" x="5715000" y="5562600"/>
          <p14:tracePt t="62350" x="5715000" y="5486400"/>
          <p14:tracePt t="62364" x="5715000" y="5372100"/>
          <p14:tracePt t="62382" x="5715000" y="5135563"/>
          <p14:tracePt t="62398" x="5715000" y="4914900"/>
          <p14:tracePt t="62414" x="5715000" y="4632325"/>
          <p14:tracePt t="62431" x="5699125" y="4503738"/>
          <p14:tracePt t="62448" x="5699125" y="4435475"/>
          <p14:tracePt t="62464" x="5699125" y="4411663"/>
          <p14:tracePt t="62481" x="5699125" y="4389438"/>
          <p14:tracePt t="62567" x="5692775" y="4389438"/>
          <p14:tracePt t="62583" x="5684838" y="4511675"/>
          <p14:tracePt t="62591" x="5684838" y="4800600"/>
          <p14:tracePt t="62599" x="5684838" y="5135563"/>
          <p14:tracePt t="62614" x="5684838" y="5775325"/>
          <p14:tracePt t="62631" x="5661025" y="6256338"/>
          <p14:tracePt t="62648" x="5622925" y="6530975"/>
          <p14:tracePt t="62665" x="5584825" y="6675438"/>
          <p14:tracePt t="62681" x="5584825" y="6689725"/>
          <p14:tracePt t="62719" x="5584825" y="6697663"/>
          <p14:tracePt t="62735" x="5584825" y="6651625"/>
          <p14:tracePt t="62743" x="5562600" y="6454775"/>
          <p14:tracePt t="62751" x="5524500" y="6232525"/>
          <p14:tracePt t="62765" x="5516563" y="5997575"/>
          <p14:tracePt t="62782" x="5394325" y="5241925"/>
          <p14:tracePt t="62798" x="5387975" y="5051425"/>
          <p14:tracePt t="62815" x="5387975" y="4694238"/>
          <p14:tracePt t="62831" x="5387975" y="4556125"/>
          <p14:tracePt t="62848" x="5387975" y="4533900"/>
          <p14:tracePt t="62903" x="5387975" y="4564063"/>
          <p14:tracePt t="62911" x="5387975" y="4746625"/>
          <p14:tracePt t="62919" x="5387975" y="5059363"/>
          <p14:tracePt t="62931" x="5387975" y="5387975"/>
          <p14:tracePt t="62948" x="5387975" y="6049963"/>
          <p14:tracePt t="62965" x="5387975" y="6346825"/>
          <p14:tracePt t="62981" x="5387975" y="6416675"/>
          <p14:tracePt t="63031" x="5387975" y="6294438"/>
          <p14:tracePt t="63039" x="5387975" y="6088063"/>
          <p14:tracePt t="63048" x="5387975" y="5837238"/>
          <p14:tracePt t="63065" x="5387975" y="5356225"/>
          <p14:tracePt t="63081" x="5387975" y="4945063"/>
          <p14:tracePt t="63098" x="5387975" y="4702175"/>
          <p14:tracePt t="63115" x="5387975" y="4525963"/>
          <p14:tracePt t="63131" x="5387975" y="4397375"/>
          <p14:tracePt t="63148" x="5394325" y="4321175"/>
          <p14:tracePt t="63165" x="5402263" y="4297363"/>
          <p14:tracePt t="63199" x="5402263" y="4289425"/>
          <p14:tracePt t="63215" x="5410200" y="4267200"/>
          <p14:tracePt t="63223" x="5426075" y="4229100"/>
          <p14:tracePt t="63231" x="5426075" y="4213225"/>
          <p14:tracePt t="63248" x="5432425" y="4191000"/>
          <p14:tracePt t="63265" x="5440363" y="4137025"/>
          <p14:tracePt t="63281" x="5464175" y="4054475"/>
          <p14:tracePt t="63298" x="5470525" y="3970338"/>
          <p14:tracePt t="63315" x="5494338" y="3856038"/>
          <p14:tracePt t="63331" x="5508625" y="3725863"/>
          <p14:tracePt t="63348" x="5532438" y="3573463"/>
          <p14:tracePt t="63365" x="5546725" y="3451225"/>
          <p14:tracePt t="63382" x="5554663" y="3336925"/>
          <p14:tracePt t="63398" x="5578475" y="3192463"/>
          <p14:tracePt t="63415" x="5584825" y="3124200"/>
          <p14:tracePt t="63431" x="5600700" y="3078163"/>
          <p14:tracePt t="63448" x="5600700" y="3063875"/>
          <p14:tracePt t="63575" x="5600700" y="3078163"/>
          <p14:tracePt t="63583" x="5600700" y="3208338"/>
          <p14:tracePt t="63591" x="5600700" y="3459163"/>
          <p14:tracePt t="63599" x="5600700" y="3763963"/>
          <p14:tracePt t="63615" x="5600700" y="4327525"/>
          <p14:tracePt t="63632" x="5600700" y="4860925"/>
          <p14:tracePt t="63648" x="5600700" y="5318125"/>
          <p14:tracePt t="63665" x="5600700" y="5692775"/>
          <p14:tracePt t="63682" x="5600700" y="5973763"/>
          <p14:tracePt t="63698" x="5600700" y="6202363"/>
          <p14:tracePt t="63715" x="5600700" y="6392863"/>
          <p14:tracePt t="63732" x="5600700" y="6545263"/>
          <p14:tracePt t="63748" x="5600700" y="6621463"/>
          <p14:tracePt t="63765" x="5600700" y="6629400"/>
          <p14:tracePt t="63831" x="5622925" y="6515100"/>
          <p14:tracePt t="63839" x="5622925" y="6324600"/>
          <p14:tracePt t="63848" x="5622925" y="6156325"/>
          <p14:tracePt t="63865" x="5630863" y="5783263"/>
          <p14:tracePt t="63882" x="5654675" y="5418138"/>
          <p14:tracePt t="63898" x="5654675" y="5143500"/>
          <p14:tracePt t="63915" x="5654675" y="4906963"/>
          <p14:tracePt t="63932" x="5654675" y="4754563"/>
          <p14:tracePt t="63948" x="5654675" y="4686300"/>
          <p14:tracePt t="63965" x="5654675" y="4640263"/>
          <p14:tracePt t="63982" x="5654675" y="4632325"/>
          <p14:tracePt t="64159" x="5661025" y="4579938"/>
          <p14:tracePt t="64167" x="5661025" y="4495800"/>
          <p14:tracePt t="64175" x="5661025" y="4427538"/>
          <p14:tracePt t="64183" x="5661025" y="4359275"/>
          <p14:tracePt t="64198" x="5661025" y="4191000"/>
          <p14:tracePt t="64215" x="5661025" y="4060825"/>
          <p14:tracePt t="64232" x="5661025" y="3962400"/>
          <p14:tracePt t="64248" x="5661025" y="3902075"/>
          <p14:tracePt t="64265" x="5654675" y="3886200"/>
          <p14:tracePt t="64615" x="5654675" y="3894138"/>
          <p14:tracePt t="64623" x="5654675" y="3992563"/>
          <p14:tracePt t="64632" x="5654675" y="4160838"/>
          <p14:tracePt t="64649" x="5654675" y="4389438"/>
          <p14:tracePt t="64665" x="5638800" y="4572000"/>
          <p14:tracePt t="64682" x="5608638" y="4762500"/>
          <p14:tracePt t="64699" x="5600700" y="4884738"/>
          <p14:tracePt t="64715" x="5584825" y="4914900"/>
          <p14:tracePt t="64783" x="5584825" y="4838700"/>
          <p14:tracePt t="64791" x="5584825" y="4708525"/>
          <p14:tracePt t="64799" x="5578475" y="4610100"/>
          <p14:tracePt t="64815" x="5546725" y="4427538"/>
          <p14:tracePt t="64832" x="5532438" y="4343400"/>
          <p14:tracePt t="64849" x="5494338" y="4283075"/>
          <p14:tracePt t="64865" x="5440363" y="4244975"/>
          <p14:tracePt t="64882" x="5356225" y="4229100"/>
          <p14:tracePt t="64899" x="5159375" y="4244975"/>
          <p14:tracePt t="64915" x="4740275" y="4525963"/>
          <p14:tracePt t="64932" x="4251325" y="4930775"/>
          <p14:tracePt t="64949" x="3856038" y="5303838"/>
          <p14:tracePt t="64966" x="3627438" y="5592763"/>
          <p14:tracePt t="64982" x="3627438" y="5616575"/>
          <p14:tracePt t="65015" x="3657600" y="5616575"/>
          <p14:tracePt t="65032" x="3902075" y="5578475"/>
          <p14:tracePt t="65049" x="4327525" y="5387975"/>
          <p14:tracePt t="65065" x="4678363" y="5235575"/>
          <p14:tracePt t="65082" x="4906963" y="5127625"/>
          <p14:tracePt t="65099" x="4999038" y="5089525"/>
          <p14:tracePt t="65115" x="5013325" y="5089525"/>
          <p14:tracePt t="65149" x="5037138" y="5097463"/>
          <p14:tracePt t="65166" x="5249863" y="5456238"/>
          <p14:tracePt t="65182" x="5524500" y="5821363"/>
          <p14:tracePt t="65199" x="5761038" y="6088063"/>
          <p14:tracePt t="65215" x="5883275" y="6188075"/>
          <p14:tracePt t="65232" x="5889625" y="6188075"/>
          <p14:tracePt t="65249" x="5897563" y="6188075"/>
          <p14:tracePt t="65266" x="5913438" y="5997575"/>
          <p14:tracePt t="65282" x="5905500" y="5494338"/>
          <p14:tracePt t="65299" x="5707063" y="4983163"/>
          <p14:tracePt t="65316" x="5516563" y="4572000"/>
          <p14:tracePt t="65332" x="5464175" y="4419600"/>
          <p14:tracePt t="65349" x="5440363" y="4373563"/>
          <p14:tracePt t="65471" x="5448300" y="4373563"/>
          <p14:tracePt t="65607" x="5448300" y="4351338"/>
          <p14:tracePt t="65615" x="5448300" y="4335463"/>
          <p14:tracePt t="65623" x="5448300" y="4327525"/>
          <p14:tracePt t="65639" x="5456238" y="4321175"/>
          <p14:tracePt t="65649" x="5456238" y="4297363"/>
          <p14:tracePt t="65666" x="5494338" y="4244975"/>
          <p14:tracePt t="65682" x="5554663" y="4213225"/>
          <p14:tracePt t="65699" x="5668963" y="4206875"/>
          <p14:tracePt t="65716" x="5768975" y="4206875"/>
          <p14:tracePt t="65732" x="5821363" y="4206875"/>
          <p14:tracePt t="65749" x="5851525" y="4206875"/>
          <p14:tracePt t="65766" x="5889625" y="4229100"/>
          <p14:tracePt t="65782" x="5959475" y="4343400"/>
          <p14:tracePt t="65799" x="6019800" y="4518025"/>
          <p14:tracePt t="65816" x="6065838" y="4686300"/>
          <p14:tracePt t="65832" x="6088063" y="4770438"/>
          <p14:tracePt t="65849" x="6088063" y="4778375"/>
          <p14:tracePt t="65934" x="6080125" y="4740275"/>
          <p14:tracePt t="65941" x="6035675" y="4664075"/>
          <p14:tracePt t="65950" x="5989638" y="4610100"/>
          <p14:tracePt t="65965" x="5905500" y="4549775"/>
          <p14:tracePt t="65982" x="5684838" y="4465638"/>
          <p14:tracePt t="65999" x="5524500" y="4427538"/>
          <p14:tracePt t="66015" x="5364163" y="4419600"/>
          <p14:tracePt t="66032" x="5165725" y="4457700"/>
          <p14:tracePt t="66049" x="5037138" y="4564063"/>
          <p14:tracePt t="66065" x="4906963" y="4754563"/>
          <p14:tracePt t="66082" x="4830763" y="4960938"/>
          <p14:tracePt t="66099" x="4784725" y="5097463"/>
          <p14:tracePt t="66115" x="4784725" y="5143500"/>
          <p14:tracePt t="68093" x="4770438" y="5159375"/>
          <p14:tracePt t="68101" x="4724400" y="5181600"/>
          <p14:tracePt t="68109" x="4708525" y="5211763"/>
          <p14:tracePt t="68117" x="4686300" y="5235575"/>
          <p14:tracePt t="68133" x="4686300" y="5241925"/>
          <p14:tracePt t="68343" x="4694238" y="5235575"/>
          <p14:tracePt t="68351" x="4708525" y="5227638"/>
          <p14:tracePt t="68358" x="4716463" y="5211763"/>
          <p14:tracePt t="68367" x="4724400" y="5211763"/>
          <p14:tracePt t="68383" x="4770438" y="5189538"/>
          <p14:tracePt t="68400" x="4854575" y="5121275"/>
          <p14:tracePt t="68417" x="5006975" y="5006975"/>
          <p14:tracePt t="68433" x="5113338" y="4922838"/>
          <p14:tracePt t="68450" x="5211763" y="4792663"/>
          <p14:tracePt t="68467" x="5273675" y="4694238"/>
          <p14:tracePt t="68483" x="5303838" y="4640263"/>
          <p14:tracePt t="68500" x="5326063" y="4602163"/>
          <p14:tracePt t="68534" x="5326063" y="4594225"/>
          <p14:tracePt t="68550" x="5341938" y="4556125"/>
          <p14:tracePt t="68567" x="5364163" y="4525963"/>
          <p14:tracePt t="68583" x="5418138" y="4487863"/>
          <p14:tracePt t="68600" x="5478463" y="4457700"/>
          <p14:tracePt t="68617" x="5540375" y="4419600"/>
          <p14:tracePt t="68633" x="5592763" y="4381500"/>
          <p14:tracePt t="68650" x="5622925" y="4351338"/>
          <p14:tracePt t="68667" x="5638800" y="4313238"/>
          <p14:tracePt t="68683" x="5668963" y="4244975"/>
          <p14:tracePt t="68700" x="5684838" y="4191000"/>
          <p14:tracePt t="68704" x="5684838" y="4160838"/>
          <p14:tracePt t="68717" x="5684838" y="4130675"/>
          <p14:tracePt t="68734" x="5684838" y="4038600"/>
          <p14:tracePt t="68750" x="5654675" y="3940175"/>
          <p14:tracePt t="68767" x="5608638" y="3894138"/>
          <p14:tracePt t="68783" x="5570538" y="3863975"/>
          <p14:tracePt t="68800" x="5546725" y="3863975"/>
          <p14:tracePt t="68816" x="5532438" y="3863975"/>
          <p14:tracePt t="68833" x="5516563" y="3863975"/>
          <p14:tracePt t="68849" x="5448300" y="3908425"/>
          <p14:tracePt t="68866" x="5334000" y="4084638"/>
          <p14:tracePt t="68883" x="5211763" y="4321175"/>
          <p14:tracePt t="68900" x="5089525" y="4525963"/>
          <p14:tracePt t="68916" x="5013325" y="4686300"/>
          <p14:tracePt t="68933" x="4930775" y="4930775"/>
          <p14:tracePt t="68950" x="4892675" y="5097463"/>
          <p14:tracePt t="68966" x="4846638" y="5265738"/>
          <p14:tracePt t="68983" x="4800600" y="5440363"/>
          <p14:tracePt t="69000" x="4716463" y="5676900"/>
          <p14:tracePt t="69016" x="4610100" y="5905500"/>
          <p14:tracePt t="69033" x="4479925" y="6073775"/>
          <p14:tracePt t="69050" x="4397375" y="6172200"/>
          <p14:tracePt t="69067" x="4283075" y="6226175"/>
          <p14:tracePt t="69084" x="4237038" y="6226175"/>
          <p14:tracePt t="69100" x="4175125" y="6226175"/>
          <p14:tracePt t="69117" x="4060825" y="6142038"/>
          <p14:tracePt t="69134" x="3940175" y="6027738"/>
          <p14:tracePt t="69150" x="3756025" y="5813425"/>
          <p14:tracePt t="69167" x="3679825" y="5730875"/>
          <p14:tracePt t="69184" x="3673475" y="5730875"/>
          <p14:tracePt t="69247" x="3673475" y="5722938"/>
          <p14:tracePt t="69263" x="3741738" y="5722938"/>
          <p14:tracePt t="69270" x="3863975" y="5722938"/>
          <p14:tracePt t="69284" x="3978275" y="5699125"/>
          <p14:tracePt t="69300" x="4381500" y="5630863"/>
          <p14:tracePt t="69317" x="4876800" y="5502275"/>
          <p14:tracePt t="69334" x="5372100" y="5341938"/>
          <p14:tracePt t="69350" x="5799138" y="5045075"/>
          <p14:tracePt t="69367" x="5889625" y="4854575"/>
          <p14:tracePt t="69383" x="5943600" y="4618038"/>
          <p14:tracePt t="69400" x="5943600" y="4403725"/>
          <p14:tracePt t="69416" x="5943600" y="4221163"/>
          <p14:tracePt t="69433" x="5935663" y="4106863"/>
          <p14:tracePt t="69450" x="5935663" y="4076700"/>
          <p14:tracePt t="69518" x="5943600" y="4076700"/>
          <p14:tracePt t="69526" x="5997575" y="4084638"/>
          <p14:tracePt t="69534" x="6057900" y="4130675"/>
          <p14:tracePt t="69550" x="6210300" y="4267200"/>
          <p14:tracePt t="69567" x="6446838" y="4411663"/>
          <p14:tracePt t="69584" x="6637338" y="4503738"/>
          <p14:tracePt t="69600" x="6850063" y="4556125"/>
          <p14:tracePt t="69617" x="6994525" y="4556125"/>
          <p14:tracePt t="69634" x="7078663" y="4511675"/>
          <p14:tracePt t="69650" x="7146925" y="4397375"/>
          <p14:tracePt t="69667" x="7178675" y="4237038"/>
          <p14:tracePt t="69684" x="7178675" y="4060825"/>
          <p14:tracePt t="69685" x="7178675" y="3992563"/>
          <p14:tracePt t="69700" x="7140575" y="3916363"/>
          <p14:tracePt t="69717" x="7064375" y="3787775"/>
          <p14:tracePt t="69734" x="6926263" y="3679825"/>
          <p14:tracePt t="69750" x="6850063" y="3635375"/>
          <p14:tracePt t="69822" x="6888163" y="3635375"/>
          <p14:tracePt t="69830" x="6942138" y="3635375"/>
          <p14:tracePt t="69838" x="6964363" y="3657600"/>
          <p14:tracePt t="69850" x="7010400" y="3665538"/>
          <p14:tracePt t="69867" x="7040563" y="3665538"/>
          <p14:tracePt t="69935" x="7032625" y="3665538"/>
          <p14:tracePt t="69943" x="6972300" y="3611563"/>
          <p14:tracePt t="69951" x="6904038" y="3559175"/>
          <p14:tracePt t="69967" x="6675438" y="3413125"/>
          <p14:tracePt t="69984" x="6308725" y="3192463"/>
          <p14:tracePt t="70001" x="5851525" y="2971800"/>
          <p14:tracePt t="70017" x="5502275" y="2819400"/>
          <p14:tracePt t="70034" x="5380038" y="2765425"/>
          <p14:tracePt t="70050" x="5372100" y="2759075"/>
          <p14:tracePt t="70135" x="5372100" y="2765425"/>
          <p14:tracePt t="70143" x="5387975" y="2803525"/>
          <p14:tracePt t="70151" x="5394325" y="2887663"/>
          <p14:tracePt t="70167" x="5402263" y="3063875"/>
          <p14:tracePt t="70184" x="5402263" y="3230563"/>
          <p14:tracePt t="70201" x="5402263" y="3314700"/>
          <p14:tracePt t="70217" x="5402263" y="3336925"/>
          <p14:tracePt t="70234" x="5380038" y="3360738"/>
          <p14:tracePt t="70251" x="5318125" y="3360738"/>
          <p14:tracePt t="70267" x="5241925" y="3360738"/>
          <p14:tracePt t="70284" x="5165725" y="3336925"/>
          <p14:tracePt t="70301" x="5135563" y="3330575"/>
          <p14:tracePt t="70317" x="5083175" y="3330575"/>
          <p14:tracePt t="70390" x="5075238" y="3314700"/>
          <p14:tracePt t="70398" x="5075238" y="3284538"/>
          <p14:tracePt t="70406" x="5075238" y="3260725"/>
          <p14:tracePt t="70417" x="5075238" y="3254375"/>
          <p14:tracePt t="70434" x="5097463" y="3246438"/>
          <p14:tracePt t="70450" x="5121275" y="3246438"/>
          <p14:tracePt t="70467" x="5127625" y="3246438"/>
          <p14:tracePt t="70767" x="5159375" y="3230563"/>
          <p14:tracePt t="70775" x="5356225" y="3216275"/>
          <p14:tracePt t="70784" x="5783263" y="3140075"/>
          <p14:tracePt t="70801" x="6416675" y="3063875"/>
          <p14:tracePt t="70818" x="6569075" y="3032125"/>
          <p14:tracePt t="70834" x="6751638" y="2979738"/>
          <p14:tracePt t="70851" x="6896100" y="2941638"/>
          <p14:tracePt t="70868" x="6934200" y="2941638"/>
          <p14:tracePt t="70950" x="6942138" y="2941638"/>
          <p14:tracePt t="70957" x="6956425" y="2941638"/>
          <p14:tracePt t="70967" x="6980238" y="2941638"/>
          <p14:tracePt t="70984" x="7010400" y="2941638"/>
          <p14:tracePt t="71001" x="7010400" y="2949575"/>
          <p14:tracePt t="71054" x="7010400" y="2971800"/>
          <p14:tracePt t="71062" x="6994525" y="3017838"/>
          <p14:tracePt t="71070" x="6972300" y="3048000"/>
          <p14:tracePt t="71084" x="6942138" y="3070225"/>
          <p14:tracePt t="71101" x="6865938" y="3116263"/>
          <p14:tracePt t="71117" x="6721475" y="3178175"/>
          <p14:tracePt t="71134" x="6416675" y="3276600"/>
          <p14:tracePt t="71151" x="6142038" y="3352800"/>
          <p14:tracePt t="71167" x="5889625" y="3390900"/>
          <p14:tracePt t="71184" x="5638800" y="3406775"/>
          <p14:tracePt t="71201" x="5432425" y="3436938"/>
          <p14:tracePt t="71217" x="5265738" y="3467100"/>
          <p14:tracePt t="71234" x="5121275" y="3482975"/>
          <p14:tracePt t="71251" x="5006975" y="3505200"/>
          <p14:tracePt t="71267" x="4914900" y="3513138"/>
          <p14:tracePt t="71284" x="4838700" y="3521075"/>
          <p14:tracePt t="71301" x="4762500" y="3551238"/>
          <p14:tracePt t="71318" x="4678363" y="3581400"/>
          <p14:tracePt t="71334" x="4632325" y="3603625"/>
          <p14:tracePt t="71351" x="4625975" y="3611563"/>
          <p14:tracePt t="71368" x="4602163" y="3635375"/>
          <p14:tracePt t="71384" x="4587875" y="3657600"/>
          <p14:tracePt t="71401" x="4572000" y="3695700"/>
          <p14:tracePt t="71418" x="4556125" y="3717925"/>
          <p14:tracePt t="71434" x="4549775" y="3733800"/>
          <p14:tracePt t="71451" x="4525963" y="3763963"/>
          <p14:tracePt t="71468" x="4479925" y="3817938"/>
          <p14:tracePt t="71484" x="4389438" y="3856038"/>
          <p14:tracePt t="71501" x="4327525" y="3856038"/>
          <p14:tracePt t="71518" x="4321175" y="3856038"/>
          <p14:tracePt t="72167" x="4313238" y="3856038"/>
          <p14:tracePt t="73103" x="4335463" y="3856038"/>
          <p14:tracePt t="73111" x="4403725" y="3825875"/>
          <p14:tracePt t="73119" x="4487863" y="3779838"/>
          <p14:tracePt t="73135" x="4610100" y="3741738"/>
          <p14:tracePt t="73152" x="4656138" y="3725863"/>
          <p14:tracePt t="73168" x="4694238" y="3711575"/>
          <p14:tracePt t="73185" x="4770438" y="3673475"/>
          <p14:tracePt t="73202" x="4822825" y="3657600"/>
          <p14:tracePt t="73218" x="4846638" y="3641725"/>
          <p14:tracePt t="73235" x="4899025" y="3611563"/>
          <p14:tracePt t="73252" x="4983163" y="3581400"/>
          <p14:tracePt t="73268" x="5067300" y="3543300"/>
          <p14:tracePt t="73285" x="5159375" y="3505200"/>
          <p14:tracePt t="73302" x="5265738" y="3482975"/>
          <p14:tracePt t="73318" x="5387975" y="3482975"/>
          <p14:tracePt t="73335" x="5456238" y="3489325"/>
          <p14:tracePt t="73352" x="5546725" y="3535363"/>
          <p14:tracePt t="73368" x="5668963" y="3641725"/>
          <p14:tracePt t="73385" x="5791200" y="3771900"/>
          <p14:tracePt t="73402" x="5889625" y="3970338"/>
          <p14:tracePt t="73418" x="5997575" y="4198938"/>
          <p14:tracePt t="73435" x="6042025" y="4351338"/>
          <p14:tracePt t="73452" x="6049963" y="4449763"/>
          <p14:tracePt t="73527" x="6049963" y="4441825"/>
          <p14:tracePt t="73535" x="6042025" y="4389438"/>
          <p14:tracePt t="73543" x="6019800" y="4321175"/>
          <p14:tracePt t="73552" x="6011863" y="4267200"/>
          <p14:tracePt t="73569" x="5981700" y="4191000"/>
          <p14:tracePt t="73585" x="5965825" y="4144963"/>
          <p14:tracePt t="73602" x="5965825" y="4137025"/>
          <p14:tracePt t="73635" x="5965825" y="4130675"/>
          <p14:tracePt t="73652" x="5943600" y="4130675"/>
          <p14:tracePt t="73669" x="5851525" y="4221163"/>
          <p14:tracePt t="73686" x="5722938" y="4351338"/>
          <p14:tracePt t="73702" x="5684838" y="4381500"/>
          <p14:tracePt t="73719" x="5654675" y="4397375"/>
          <p14:tracePt t="73767" x="5646738" y="4397375"/>
          <p14:tracePt t="73775" x="5638800" y="4373563"/>
          <p14:tracePt t="73785" x="5638800" y="4351338"/>
          <p14:tracePt t="73802" x="5630863" y="4289425"/>
          <p14:tracePt t="73819" x="5622925" y="4221163"/>
          <p14:tracePt t="73835" x="5608638" y="4175125"/>
          <p14:tracePt t="73852" x="5608638" y="4168775"/>
          <p14:tracePt t="73869" x="5608638" y="4160838"/>
          <p14:tracePt t="73989" x="5608638" y="4144963"/>
          <p14:tracePt t="73998" x="5608638" y="4122738"/>
          <p14:tracePt t="74023" x="5608638" y="4114800"/>
          <p14:tracePt t="74031" x="5608638" y="4106863"/>
          <p14:tracePt t="74343" x="5608638" y="4098925"/>
          <p14:tracePt t="74359" x="5622925" y="4098925"/>
          <p14:tracePt t="74375" x="5630863" y="4098925"/>
          <p14:tracePt t="75248" x="5638800" y="4098925"/>
          <p14:tracePt t="75455" x="5646738" y="4098925"/>
          <p14:tracePt t="75470" x="5654675" y="4098925"/>
          <p14:tracePt t="75479" x="5668963" y="4098925"/>
          <p14:tracePt t="75487" x="5699125" y="4098925"/>
          <p14:tracePt t="75502" x="5730875" y="4092575"/>
          <p14:tracePt t="75519" x="5761038" y="4092575"/>
          <p14:tracePt t="75536" x="5783263" y="4092575"/>
          <p14:tracePt t="75647" x="5799138" y="4092575"/>
          <p14:tracePt t="75655" x="5807075" y="4092575"/>
          <p14:tracePt t="75663" x="5813425" y="4098925"/>
          <p14:tracePt t="75703" x="5821363" y="4098925"/>
          <p14:tracePt t="75727" x="5829300" y="4114800"/>
          <p14:tracePt t="75735" x="5867400" y="4152900"/>
          <p14:tracePt t="75743" x="5883275" y="4175125"/>
          <p14:tracePt t="75753" x="5889625" y="4183063"/>
          <p14:tracePt t="75769" x="5905500" y="4206875"/>
          <p14:tracePt t="75786" x="5959475" y="4259263"/>
          <p14:tracePt t="75803" x="5997575" y="4313238"/>
          <p14:tracePt t="75819" x="6027738" y="4351338"/>
          <p14:tracePt t="75836" x="6057900" y="4397375"/>
          <p14:tracePt t="75853" x="6065838" y="4419600"/>
          <p14:tracePt t="75870" x="6096000" y="4465638"/>
          <p14:tracePt t="75886" x="6118225" y="4503738"/>
          <p14:tracePt t="75903" x="6134100" y="4511675"/>
          <p14:tracePt t="75919" x="6142038" y="4525963"/>
          <p14:tracePt t="75936" x="6156325" y="4549775"/>
          <p14:tracePt t="75953" x="6164263" y="4572000"/>
          <p14:tracePt t="75969" x="6188075" y="4594225"/>
          <p14:tracePt t="75986" x="6218238" y="4632325"/>
          <p14:tracePt t="76003" x="6226175" y="4656138"/>
          <p14:tracePt t="76019" x="6248400" y="4694238"/>
          <p14:tracePt t="76036" x="6278563" y="4746625"/>
          <p14:tracePt t="76053" x="6308725" y="4800600"/>
          <p14:tracePt t="76070" x="6346825" y="4846638"/>
          <p14:tracePt t="76086" x="6400800" y="4906963"/>
          <p14:tracePt t="76103" x="6416675" y="4930775"/>
          <p14:tracePt t="76119" x="6430963" y="4953000"/>
          <p14:tracePt t="76136" x="6438900" y="4968875"/>
          <p14:tracePt t="76153" x="6454775" y="4999038"/>
          <p14:tracePt t="76169" x="6477000" y="5029200"/>
          <p14:tracePt t="76186" x="6499225" y="5067300"/>
          <p14:tracePt t="76203" x="6523038" y="5097463"/>
          <p14:tracePt t="76219" x="6537325" y="5121275"/>
          <p14:tracePt t="76236" x="6545263" y="5135563"/>
          <p14:tracePt t="76253" x="6561138" y="5159375"/>
          <p14:tracePt t="76270" x="6569075" y="5173663"/>
          <p14:tracePt t="76286" x="6607175" y="5211763"/>
          <p14:tracePt t="76303" x="6629400" y="5235575"/>
          <p14:tracePt t="76320" x="6659563" y="5265738"/>
          <p14:tracePt t="76336" x="6683375" y="5287963"/>
          <p14:tracePt t="76353" x="6713538" y="5318125"/>
          <p14:tracePt t="76370" x="6727825" y="5326063"/>
          <p14:tracePt t="76386" x="6743700" y="5341938"/>
          <p14:tracePt t="76403" x="6759575" y="5349875"/>
          <p14:tracePt t="76420" x="6773863" y="5364163"/>
          <p14:tracePt t="76436" x="6789738" y="5380038"/>
          <p14:tracePt t="76453" x="6811963" y="5394325"/>
          <p14:tracePt t="76470" x="6835775" y="5418138"/>
          <p14:tracePt t="76486" x="6880225" y="5448300"/>
          <p14:tracePt t="76503" x="6942138" y="5464175"/>
          <p14:tracePt t="76520" x="6972300" y="5486400"/>
          <p14:tracePt t="76536" x="7018338" y="5502275"/>
          <p14:tracePt t="76553" x="7048500" y="5508625"/>
          <p14:tracePt t="76570" x="7078663" y="5532438"/>
          <p14:tracePt t="76586" x="7108825" y="5540375"/>
          <p14:tracePt t="76603" x="7146925" y="5554663"/>
          <p14:tracePt t="76620" x="7162800" y="5562600"/>
          <p14:tracePt t="76636" x="7216775" y="5584825"/>
          <p14:tracePt t="76653" x="7246938" y="5600700"/>
          <p14:tracePt t="76670" x="7285038" y="5616575"/>
          <p14:tracePt t="76686" x="7331075" y="5630863"/>
          <p14:tracePt t="76703" x="7345363" y="5638800"/>
          <p14:tracePt t="76720" x="7361238" y="5646738"/>
          <p14:tracePt t="76736" x="7413625" y="5668963"/>
          <p14:tracePt t="76753" x="7445375" y="5676900"/>
          <p14:tracePt t="76770" x="7497763" y="5692775"/>
          <p14:tracePt t="76786" x="7543800" y="5699125"/>
          <p14:tracePt t="76803" x="7581900" y="5715000"/>
          <p14:tracePt t="76820" x="7589838" y="5715000"/>
          <p14:tracePt t="76836" x="7604125" y="5715000"/>
          <p14:tracePt t="76911" x="7612063" y="5715000"/>
          <p14:tracePt t="76919" x="7635875" y="5722938"/>
          <p14:tracePt t="76927" x="7680325" y="5722938"/>
          <p14:tracePt t="76937" x="7726363" y="5737225"/>
          <p14:tracePt t="76953" x="7788275" y="5737225"/>
          <p14:tracePt t="76969" x="7840663" y="5737225"/>
          <p14:tracePt t="76986" x="7902575" y="5737225"/>
          <p14:tracePt t="77002" x="7932738" y="5737225"/>
          <p14:tracePt t="77078" x="7940675" y="5737225"/>
          <p14:tracePt t="77086" x="7978775" y="5737225"/>
          <p14:tracePt t="77095" x="8016875" y="5737225"/>
          <p14:tracePt t="77103" x="8061325" y="5737225"/>
          <p14:tracePt t="77120" x="8123238" y="5737225"/>
          <p14:tracePt t="77136" x="8169275" y="5737225"/>
          <p14:tracePt t="77153" x="8213725" y="5730875"/>
          <p14:tracePt t="77170" x="8221663" y="5730875"/>
          <p14:tracePt t="77222" x="8245475" y="5730875"/>
          <p14:tracePt t="77230" x="8267700" y="5730875"/>
          <p14:tracePt t="77238" x="8297863" y="5730875"/>
          <p14:tracePt t="77254" x="8359775" y="5730875"/>
          <p14:tracePt t="77270" x="8404225" y="5730875"/>
          <p14:tracePt t="77286" x="8550275" y="5730875"/>
          <p14:tracePt t="77303" x="8610600" y="5730875"/>
          <p14:tracePt t="77320" x="8618538" y="5730875"/>
          <p14:tracePt t="77366" x="8626475" y="5730875"/>
          <p14:tracePt t="77375" x="8640763" y="5730875"/>
          <p14:tracePt t="77386" x="8670925" y="5730875"/>
          <p14:tracePt t="77403" x="8778875" y="5737225"/>
          <p14:tracePt t="77420" x="8899525" y="5745163"/>
          <p14:tracePt t="77437" x="9045575" y="5745163"/>
          <p14:tracePt t="77454" x="9144000" y="5753100"/>
          <p14:tracePt t="77470" x="9166225" y="5753100"/>
          <p14:tracePt t="77735" x="9151938" y="5753100"/>
          <p14:tracePt t="77743" x="9121775" y="5753100"/>
          <p14:tracePt t="77753" x="9083675" y="5753100"/>
          <p14:tracePt t="77770" x="8975725" y="5753100"/>
          <p14:tracePt t="77787" x="8861425" y="5761038"/>
          <p14:tracePt t="77803" x="8740775" y="5761038"/>
          <p14:tracePt t="77820" x="8632825" y="5761038"/>
          <p14:tracePt t="77837" x="8572500" y="5761038"/>
          <p14:tracePt t="77854" x="8534400" y="5761038"/>
          <p14:tracePt t="77870" x="8466138" y="5761038"/>
          <p14:tracePt t="77887" x="8404225" y="5761038"/>
          <p14:tracePt t="77904" x="8328025" y="5761038"/>
          <p14:tracePt t="77920" x="8221663" y="5737225"/>
          <p14:tracePt t="77937" x="8093075" y="5722938"/>
          <p14:tracePt t="77954" x="7970838" y="5699125"/>
          <p14:tracePt t="77970" x="7864475" y="5699125"/>
          <p14:tracePt t="77987" x="7788275" y="5699125"/>
          <p14:tracePt t="78004" x="7734300" y="5684838"/>
          <p14:tracePt t="78020" x="7712075" y="5684838"/>
          <p14:tracePt t="78064" x="7704138" y="5684838"/>
          <p14:tracePt t="78071" x="7696200" y="5684838"/>
          <p14:tracePt t="78087" x="7688263" y="5684838"/>
          <p14:tracePt t="78103" x="7680325" y="5676900"/>
          <p14:tracePt t="78120" x="7666038" y="5676900"/>
          <p14:tracePt t="78136" x="7650163" y="5676900"/>
          <p14:tracePt t="78153" x="7642225" y="5676900"/>
          <p14:tracePt t="78423" x="7650163" y="5676900"/>
          <p14:tracePt t="78431" x="7673975" y="5676900"/>
          <p14:tracePt t="78438" x="7704138" y="5668963"/>
          <p14:tracePt t="78454" x="7726363" y="5668963"/>
          <p14:tracePt t="78470" x="7818438" y="5668963"/>
          <p14:tracePt t="78487" x="7856538" y="5668963"/>
          <p14:tracePt t="78504" x="7886700" y="5668963"/>
          <p14:tracePt t="78591" x="7902575" y="5668963"/>
          <p14:tracePt t="78599" x="7947025" y="5668963"/>
          <p14:tracePt t="78606" x="8008938" y="5668963"/>
          <p14:tracePt t="78620" x="8047038" y="5668963"/>
          <p14:tracePt t="78638" x="8145463" y="5668963"/>
          <p14:tracePt t="78654" x="8175625" y="5668963"/>
          <p14:tracePt t="78670" x="8245475" y="5668963"/>
          <p14:tracePt t="78687" x="8275638" y="5668963"/>
          <p14:tracePt t="78704" x="8297863" y="5668963"/>
          <p14:tracePt t="78720" x="8343900" y="5668963"/>
          <p14:tracePt t="78737" x="8397875" y="5668963"/>
          <p14:tracePt t="78754" x="8442325" y="5668963"/>
          <p14:tracePt t="78770" x="8458200" y="5668963"/>
          <p14:tracePt t="78831" x="8474075" y="5668963"/>
          <p14:tracePt t="78863" x="8488363" y="5668963"/>
          <p14:tracePt t="78871" x="8504238" y="5668963"/>
          <p14:tracePt t="78879" x="8512175" y="5668963"/>
          <p14:tracePt t="78887" x="8518525" y="5668963"/>
          <p14:tracePt t="78904" x="8534400" y="5668963"/>
          <p14:tracePt t="79007" x="8526463" y="5676900"/>
          <p14:tracePt t="79015" x="8488363" y="5684838"/>
          <p14:tracePt t="79022" x="8458200" y="5684838"/>
          <p14:tracePt t="79038" x="8366125" y="5699125"/>
          <p14:tracePt t="79054" x="8283575" y="5715000"/>
          <p14:tracePt t="79070" x="8175625" y="5715000"/>
          <p14:tracePt t="79087" x="8107363" y="5715000"/>
          <p14:tracePt t="79104" x="8054975" y="5715000"/>
          <p14:tracePt t="79120" x="8016875" y="5715000"/>
          <p14:tracePt t="79137" x="7978775" y="5715000"/>
          <p14:tracePt t="79154" x="7970838" y="5715000"/>
          <p14:tracePt t="79171" x="7954963" y="5715000"/>
          <p14:tracePt t="79187" x="7947025" y="5715000"/>
          <p14:tracePt t="79287" x="7954963" y="5715000"/>
          <p14:tracePt t="79295" x="8001000" y="5715000"/>
          <p14:tracePt t="79304" x="8054975" y="5715000"/>
          <p14:tracePt t="79321" x="8169275" y="5715000"/>
          <p14:tracePt t="79337" x="8275638" y="5715000"/>
          <p14:tracePt t="79354" x="8382000" y="5715000"/>
          <p14:tracePt t="79371" x="8442325" y="5715000"/>
          <p14:tracePt t="79387" x="8474075" y="5715000"/>
          <p14:tracePt t="79404" x="8512175" y="5715000"/>
          <p14:tracePt t="79420" x="8550275" y="5715000"/>
          <p14:tracePt t="79438" x="8580438" y="5715000"/>
          <p14:tracePt t="79454" x="8602663" y="5715000"/>
          <p14:tracePt t="79471" x="8640763" y="5715000"/>
          <p14:tracePt t="79487" x="8678863" y="5715000"/>
          <p14:tracePt t="79504" x="8686800" y="5715000"/>
          <p14:tracePt t="79521" x="8694738" y="5715000"/>
          <p14:tracePt t="79554" x="8702675" y="5715000"/>
          <p14:tracePt t="79647" x="8694738" y="5715000"/>
          <p14:tracePt t="79655" x="8686800" y="5715000"/>
          <p14:tracePt t="79663" x="8656638" y="5715000"/>
          <p14:tracePt t="79671" x="8632825" y="5730875"/>
          <p14:tracePt t="79687" x="8550275" y="5737225"/>
          <p14:tracePt t="79704" x="8442325" y="5737225"/>
          <p14:tracePt t="79721" x="8343900" y="5737225"/>
          <p14:tracePt t="79737" x="8289925" y="5737225"/>
          <p14:tracePt t="79754" x="8275638" y="5737225"/>
          <p14:tracePt t="79771" x="8259763" y="5737225"/>
          <p14:tracePt t="86839" x="8175625" y="5730875"/>
          <p14:tracePt t="86847" x="7886700" y="5646738"/>
          <p14:tracePt t="86857" x="7459663" y="5540375"/>
          <p14:tracePt t="86873" x="6651625" y="5608638"/>
          <p14:tracePt t="86890" x="6073775" y="5715000"/>
          <p14:tracePt t="86907" x="5935663" y="5745163"/>
          <p14:tracePt t="86924" x="5913438" y="5745163"/>
          <p14:tracePt t="88071" x="5897563" y="5737225"/>
          <p14:tracePt t="88078" x="5837238" y="5775325"/>
          <p14:tracePt t="88090" x="5753100" y="5837238"/>
          <p14:tracePt t="88107" x="5440363" y="5951538"/>
          <p14:tracePt t="88124" x="5006975" y="6027738"/>
          <p14:tracePt t="88141" x="4403725" y="6103938"/>
          <p14:tracePt t="88158" x="3543300" y="6240463"/>
          <p14:tracePt t="88174" x="3368675" y="6264275"/>
          <p14:tracePt t="88190" x="3101975" y="6354763"/>
          <p14:tracePt t="88207" x="3070225" y="6370638"/>
          <p14:tracePt t="95535" x="3055938" y="6340475"/>
          <p14:tracePt t="95543" x="3001963" y="6256338"/>
          <p14:tracePt t="95551" x="2949575" y="6194425"/>
          <p14:tracePt t="95560" x="2879725" y="6142038"/>
          <p14:tracePt t="95577" x="2743200" y="6065838"/>
          <p14:tracePt t="95593" x="2582863" y="6011863"/>
          <p14:tracePt t="95610" x="2422525" y="6011863"/>
          <p14:tracePt t="95627" x="2293938" y="6096000"/>
          <p14:tracePt t="95643" x="2217738" y="6218238"/>
          <p14:tracePt t="95660" x="2209800" y="6378575"/>
          <p14:tracePt t="95677" x="2239963" y="6515100"/>
          <p14:tracePt t="95694" x="2370138" y="6569075"/>
          <p14:tracePt t="95710" x="2697163" y="6583363"/>
          <p14:tracePt t="95727" x="3101975" y="6446838"/>
          <p14:tracePt t="95743" x="3330575" y="6294438"/>
          <p14:tracePt t="95760" x="3413125" y="6164263"/>
          <p14:tracePt t="95777" x="3444875" y="6042025"/>
          <p14:tracePt t="95793" x="3444875" y="5965825"/>
          <p14:tracePt t="95810" x="3436938" y="5905500"/>
          <p14:tracePt t="95862" x="3482975" y="5905500"/>
          <p14:tracePt t="95871" x="3597275" y="5935663"/>
          <p14:tracePt t="95879" x="3832225" y="5951538"/>
          <p14:tracePt t="95894" x="4206875" y="5951538"/>
          <p14:tracePt t="95910" x="5105400" y="5837238"/>
          <p14:tracePt t="95927" x="5554663" y="5646738"/>
          <p14:tracePt t="95943" x="5821363" y="5502275"/>
          <p14:tracePt t="95960" x="5927725" y="5410200"/>
          <p14:tracePt t="95977" x="5935663" y="5380038"/>
          <p14:tracePt t="95993" x="5935663" y="5349875"/>
          <p14:tracePt t="96010" x="5927725" y="5311775"/>
          <p14:tracePt t="96027" x="5897563" y="5303838"/>
          <p14:tracePt t="96079" x="5889625" y="5303838"/>
          <p14:tracePt t="96087" x="5897563" y="5311775"/>
          <p14:tracePt t="96095" x="5935663" y="5311775"/>
          <p14:tracePt t="96110" x="5981700" y="5318125"/>
          <p14:tracePt t="96127" x="6065838" y="5311775"/>
          <p14:tracePt t="96144" x="6111875" y="5280025"/>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Properties of Normal Distribution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464753" y="1787681"/>
            <a:ext cx="5505449" cy="1938992"/>
          </a:xfrm>
          <a:prstGeom prst="rect">
            <a:avLst/>
          </a:prstGeom>
        </p:spPr>
        <p:txBody>
          <a:bodyPr wrap="square">
            <a:spAutoFit/>
          </a:bodyPr>
          <a:lstStyle/>
          <a:p>
            <a:pPr marL="514350" indent="-514350">
              <a:spcBef>
                <a:spcPct val="25000"/>
              </a:spcBef>
              <a:buFont typeface="+mj-lt"/>
              <a:buAutoNum type="arabicPeriod" startAt="5"/>
              <a:defRPr/>
            </a:pPr>
            <a:r>
              <a:rPr lang="en-US" sz="2000" dirty="0"/>
              <a:t>Between μ – σ and μ + σ (in the center of the curve), the graph curves downward.  The graph curves upward to the left of μ – σ and to the right of μ + σ.  The points at which the curve changes from curving upward to curving downward are called the </a:t>
            </a:r>
            <a:r>
              <a:rPr lang="en-US" sz="2000" b="1" dirty="0"/>
              <a:t>inflection points</a:t>
            </a:r>
            <a:r>
              <a:rPr lang="en-US" sz="2000" dirty="0"/>
              <a:t>. </a:t>
            </a:r>
          </a:p>
        </p:txBody>
      </p:sp>
      <p:grpSp>
        <p:nvGrpSpPr>
          <p:cNvPr id="10" name="Group 49"/>
          <p:cNvGrpSpPr>
            <a:grpSpLocks/>
          </p:cNvGrpSpPr>
          <p:nvPr/>
        </p:nvGrpSpPr>
        <p:grpSpPr bwMode="auto">
          <a:xfrm>
            <a:off x="2812472" y="3620106"/>
            <a:ext cx="7077075" cy="2563813"/>
            <a:chOff x="1066800" y="3812398"/>
            <a:chExt cx="7077075" cy="2564589"/>
          </a:xfrm>
        </p:grpSpPr>
        <p:sp>
          <p:nvSpPr>
            <p:cNvPr id="11" name="Line 3"/>
            <p:cNvSpPr>
              <a:spLocks noChangeShapeType="1"/>
            </p:cNvSpPr>
            <p:nvPr/>
          </p:nvSpPr>
          <p:spPr bwMode="auto">
            <a:xfrm>
              <a:off x="4449392" y="3840752"/>
              <a:ext cx="0" cy="2173308"/>
            </a:xfrm>
            <a:prstGeom prst="line">
              <a:avLst/>
            </a:prstGeom>
            <a:noFill/>
            <a:ln w="9525">
              <a:solidFill>
                <a:schemeClr val="tx1"/>
              </a:solidFill>
              <a:prstDash val="dash"/>
              <a:round/>
              <a:headEnd/>
              <a:tailEnd/>
            </a:ln>
          </p:spPr>
          <p:txBody>
            <a:bodyPr wrap="none" anchor="ctr"/>
            <a:lstStyle/>
            <a:p>
              <a:endParaRPr lang="en-US"/>
            </a:p>
          </p:txBody>
        </p:sp>
        <p:sp>
          <p:nvSpPr>
            <p:cNvPr id="12" name="Freeform 4"/>
            <p:cNvSpPr>
              <a:spLocks/>
            </p:cNvSpPr>
            <p:nvPr/>
          </p:nvSpPr>
          <p:spPr bwMode="auto">
            <a:xfrm>
              <a:off x="1262063" y="3812398"/>
              <a:ext cx="6383337" cy="2210469"/>
            </a:xfrm>
            <a:custGeom>
              <a:avLst/>
              <a:gdLst>
                <a:gd name="T0" fmla="*/ 0 w 4502"/>
                <a:gd name="T1" fmla="*/ 2147483647 h 1559"/>
                <a:gd name="T2" fmla="*/ 2147483647 w 4502"/>
                <a:gd name="T3" fmla="*/ 2147483647 h 1559"/>
                <a:gd name="T4" fmla="*/ 2147483647 w 4502"/>
                <a:gd name="T5" fmla="*/ 2147483647 h 1559"/>
                <a:gd name="T6" fmla="*/ 2147483647 w 4502"/>
                <a:gd name="T7" fmla="*/ 2147483647 h 1559"/>
                <a:gd name="T8" fmla="*/ 2147483647 w 4502"/>
                <a:gd name="T9" fmla="*/ 2147483647 h 1559"/>
                <a:gd name="T10" fmla="*/ 2147483647 w 4502"/>
                <a:gd name="T11" fmla="*/ 2147483647 h 1559"/>
                <a:gd name="T12" fmla="*/ 2147483647 w 4502"/>
                <a:gd name="T13" fmla="*/ 2147483647 h 1559"/>
                <a:gd name="T14" fmla="*/ 2147483647 w 4502"/>
                <a:gd name="T15" fmla="*/ 2147483647 h 1559"/>
                <a:gd name="T16" fmla="*/ 2147483647 w 4502"/>
                <a:gd name="T17" fmla="*/ 2147483647 h 1559"/>
                <a:gd name="T18" fmla="*/ 2147483647 w 4502"/>
                <a:gd name="T19" fmla="*/ 2147483647 h 1559"/>
                <a:gd name="T20" fmla="*/ 2147483647 w 4502"/>
                <a:gd name="T21" fmla="*/ 2147483647 h 1559"/>
                <a:gd name="T22" fmla="*/ 2147483647 w 4502"/>
                <a:gd name="T23" fmla="*/ 2147483647 h 1559"/>
                <a:gd name="T24" fmla="*/ 2147483647 w 4502"/>
                <a:gd name="T25" fmla="*/ 2147483647 h 1559"/>
                <a:gd name="T26" fmla="*/ 2147483647 w 4502"/>
                <a:gd name="T27" fmla="*/ 2147483647 h 1559"/>
                <a:gd name="T28" fmla="*/ 2147483647 w 4502"/>
                <a:gd name="T29" fmla="*/ 2147483647 h 1559"/>
                <a:gd name="T30" fmla="*/ 2147483647 w 4502"/>
                <a:gd name="T31" fmla="*/ 2147483647 h 1559"/>
                <a:gd name="T32" fmla="*/ 2147483647 w 4502"/>
                <a:gd name="T33" fmla="*/ 2147483647 h 1559"/>
                <a:gd name="T34" fmla="*/ 2147483647 w 4502"/>
                <a:gd name="T35" fmla="*/ 2147483647 h 1559"/>
                <a:gd name="T36" fmla="*/ 2147483647 w 4502"/>
                <a:gd name="T37" fmla="*/ 2147483647 h 1559"/>
                <a:gd name="T38" fmla="*/ 2147483647 w 4502"/>
                <a:gd name="T39" fmla="*/ 2147483647 h 1559"/>
                <a:gd name="T40" fmla="*/ 2147483647 w 4502"/>
                <a:gd name="T41" fmla="*/ 2147483647 h 1559"/>
                <a:gd name="T42" fmla="*/ 2147483647 w 4502"/>
                <a:gd name="T43" fmla="*/ 2147483647 h 1559"/>
                <a:gd name="T44" fmla="*/ 2147483647 w 4502"/>
                <a:gd name="T45" fmla="*/ 2147483647 h 1559"/>
                <a:gd name="T46" fmla="*/ 2147483647 w 4502"/>
                <a:gd name="T47" fmla="*/ 2147483647 h 1559"/>
                <a:gd name="T48" fmla="*/ 2147483647 w 4502"/>
                <a:gd name="T49" fmla="*/ 2147483647 h 1559"/>
                <a:gd name="T50" fmla="*/ 2147483647 w 4502"/>
                <a:gd name="T51" fmla="*/ 2147483647 h 1559"/>
                <a:gd name="T52" fmla="*/ 2147483647 w 4502"/>
                <a:gd name="T53" fmla="*/ 2147483647 h 1559"/>
                <a:gd name="T54" fmla="*/ 2147483647 w 4502"/>
                <a:gd name="T55" fmla="*/ 2147483647 h 1559"/>
                <a:gd name="T56" fmla="*/ 2147483647 w 4502"/>
                <a:gd name="T57" fmla="*/ 2147483647 h 1559"/>
                <a:gd name="T58" fmla="*/ 2147483647 w 4502"/>
                <a:gd name="T59" fmla="*/ 2147483647 h 1559"/>
                <a:gd name="T60" fmla="*/ 2147483647 w 4502"/>
                <a:gd name="T61" fmla="*/ 2147483647 h 1559"/>
                <a:gd name="T62" fmla="*/ 2147483647 w 4502"/>
                <a:gd name="T63" fmla="*/ 2147483647 h 1559"/>
                <a:gd name="T64" fmla="*/ 2147483647 w 4502"/>
                <a:gd name="T65" fmla="*/ 2147483647 h 1559"/>
                <a:gd name="T66" fmla="*/ 0 w 4502"/>
                <a:gd name="T67" fmla="*/ 2147483647 h 155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502"/>
                <a:gd name="T103" fmla="*/ 0 h 1559"/>
                <a:gd name="T104" fmla="*/ 4502 w 4502"/>
                <a:gd name="T105" fmla="*/ 1559 h 155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502" h="1559">
                  <a:moveTo>
                    <a:pt x="0" y="1559"/>
                  </a:moveTo>
                  <a:lnTo>
                    <a:pt x="93" y="1548"/>
                  </a:lnTo>
                  <a:lnTo>
                    <a:pt x="175" y="1542"/>
                  </a:lnTo>
                  <a:cubicBezTo>
                    <a:pt x="249" y="1535"/>
                    <a:pt x="432" y="1526"/>
                    <a:pt x="536" y="1508"/>
                  </a:cubicBezTo>
                  <a:cubicBezTo>
                    <a:pt x="640" y="1490"/>
                    <a:pt x="706" y="1469"/>
                    <a:pt x="798" y="1435"/>
                  </a:cubicBezTo>
                  <a:cubicBezTo>
                    <a:pt x="890" y="1401"/>
                    <a:pt x="1012" y="1342"/>
                    <a:pt x="1089" y="1301"/>
                  </a:cubicBezTo>
                  <a:cubicBezTo>
                    <a:pt x="1166" y="1260"/>
                    <a:pt x="1212" y="1224"/>
                    <a:pt x="1261" y="1186"/>
                  </a:cubicBezTo>
                  <a:cubicBezTo>
                    <a:pt x="1310" y="1148"/>
                    <a:pt x="1351" y="1106"/>
                    <a:pt x="1383" y="1073"/>
                  </a:cubicBezTo>
                  <a:cubicBezTo>
                    <a:pt x="1415" y="1040"/>
                    <a:pt x="1424" y="1028"/>
                    <a:pt x="1456" y="986"/>
                  </a:cubicBezTo>
                  <a:lnTo>
                    <a:pt x="1575" y="818"/>
                  </a:lnTo>
                  <a:lnTo>
                    <a:pt x="1648" y="694"/>
                  </a:lnTo>
                  <a:lnTo>
                    <a:pt x="1718" y="559"/>
                  </a:lnTo>
                  <a:lnTo>
                    <a:pt x="1788" y="425"/>
                  </a:lnTo>
                  <a:lnTo>
                    <a:pt x="1875" y="273"/>
                  </a:lnTo>
                  <a:cubicBezTo>
                    <a:pt x="1909" y="222"/>
                    <a:pt x="1951" y="158"/>
                    <a:pt x="1993" y="117"/>
                  </a:cubicBezTo>
                  <a:cubicBezTo>
                    <a:pt x="2035" y="76"/>
                    <a:pt x="2083" y="46"/>
                    <a:pt x="2125" y="27"/>
                  </a:cubicBezTo>
                  <a:cubicBezTo>
                    <a:pt x="2167" y="8"/>
                    <a:pt x="2204" y="5"/>
                    <a:pt x="2245" y="3"/>
                  </a:cubicBezTo>
                  <a:cubicBezTo>
                    <a:pt x="2286" y="1"/>
                    <a:pt x="2326" y="0"/>
                    <a:pt x="2371" y="15"/>
                  </a:cubicBezTo>
                  <a:cubicBezTo>
                    <a:pt x="2416" y="30"/>
                    <a:pt x="2470" y="49"/>
                    <a:pt x="2515" y="93"/>
                  </a:cubicBezTo>
                  <a:cubicBezTo>
                    <a:pt x="2560" y="137"/>
                    <a:pt x="2599" y="204"/>
                    <a:pt x="2644" y="279"/>
                  </a:cubicBezTo>
                  <a:cubicBezTo>
                    <a:pt x="2689" y="354"/>
                    <a:pt x="2749" y="475"/>
                    <a:pt x="2784" y="543"/>
                  </a:cubicBezTo>
                  <a:cubicBezTo>
                    <a:pt x="2819" y="611"/>
                    <a:pt x="2822" y="630"/>
                    <a:pt x="2854" y="689"/>
                  </a:cubicBezTo>
                  <a:cubicBezTo>
                    <a:pt x="2886" y="748"/>
                    <a:pt x="2938" y="838"/>
                    <a:pt x="2976" y="896"/>
                  </a:cubicBezTo>
                  <a:lnTo>
                    <a:pt x="3081" y="1037"/>
                  </a:lnTo>
                  <a:cubicBezTo>
                    <a:pt x="3111" y="1074"/>
                    <a:pt x="3130" y="1092"/>
                    <a:pt x="3157" y="1118"/>
                  </a:cubicBezTo>
                  <a:cubicBezTo>
                    <a:pt x="3184" y="1144"/>
                    <a:pt x="3204" y="1164"/>
                    <a:pt x="3244" y="1194"/>
                  </a:cubicBezTo>
                  <a:cubicBezTo>
                    <a:pt x="3284" y="1224"/>
                    <a:pt x="3349" y="1272"/>
                    <a:pt x="3398" y="1301"/>
                  </a:cubicBezTo>
                  <a:lnTo>
                    <a:pt x="3535" y="1368"/>
                  </a:lnTo>
                  <a:lnTo>
                    <a:pt x="3675" y="1424"/>
                  </a:lnTo>
                  <a:lnTo>
                    <a:pt x="3815" y="1464"/>
                  </a:lnTo>
                  <a:cubicBezTo>
                    <a:pt x="3878" y="1480"/>
                    <a:pt x="3970" y="1508"/>
                    <a:pt x="4051" y="1521"/>
                  </a:cubicBezTo>
                  <a:cubicBezTo>
                    <a:pt x="4132" y="1534"/>
                    <a:pt x="4229" y="1537"/>
                    <a:pt x="4304" y="1542"/>
                  </a:cubicBezTo>
                  <a:lnTo>
                    <a:pt x="4502" y="1553"/>
                  </a:lnTo>
                  <a:lnTo>
                    <a:pt x="0" y="1559"/>
                  </a:lnTo>
                  <a:close/>
                </a:path>
              </a:pathLst>
            </a:custGeom>
            <a:solidFill>
              <a:srgbClr val="71ADDF">
                <a:alpha val="59999"/>
              </a:srgbClr>
            </a:solidFill>
            <a:ln w="22225">
              <a:solidFill>
                <a:schemeClr val="tx1"/>
              </a:solidFill>
              <a:round/>
              <a:headEnd/>
              <a:tailEnd/>
            </a:ln>
          </p:spPr>
          <p:txBody>
            <a:bodyPr wrap="none"/>
            <a:lstStyle/>
            <a:p>
              <a:endParaRPr lang="en-US">
                <a:latin typeface="Times New Roman" pitchFamily="18" charset="0"/>
              </a:endParaRPr>
            </a:p>
          </p:txBody>
        </p:sp>
        <p:sp>
          <p:nvSpPr>
            <p:cNvPr id="13" name="Line 5"/>
            <p:cNvSpPr>
              <a:spLocks noChangeShapeType="1"/>
            </p:cNvSpPr>
            <p:nvPr/>
          </p:nvSpPr>
          <p:spPr bwMode="auto">
            <a:xfrm>
              <a:off x="1066800" y="6031072"/>
              <a:ext cx="6809132" cy="1418"/>
            </a:xfrm>
            <a:prstGeom prst="line">
              <a:avLst/>
            </a:prstGeom>
            <a:noFill/>
            <a:ln w="9525">
              <a:solidFill>
                <a:schemeClr val="tx1"/>
              </a:solidFill>
              <a:round/>
              <a:headEnd type="triangle" w="med" len="med"/>
              <a:tailEnd type="triangle" w="med" len="med"/>
            </a:ln>
          </p:spPr>
          <p:txBody>
            <a:bodyPr wrap="none"/>
            <a:lstStyle/>
            <a:p>
              <a:endParaRPr lang="en-US"/>
            </a:p>
          </p:txBody>
        </p:sp>
        <p:sp>
          <p:nvSpPr>
            <p:cNvPr id="14" name="Rectangle 6"/>
            <p:cNvSpPr>
              <a:spLocks noChangeArrowheads="1"/>
            </p:cNvSpPr>
            <p:nvPr/>
          </p:nvSpPr>
          <p:spPr bwMode="auto">
            <a:xfrm>
              <a:off x="1095154" y="6049503"/>
              <a:ext cx="732942" cy="327484"/>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3</a:t>
              </a:r>
              <a:r>
                <a:rPr lang="el-GR" i="1">
                  <a:latin typeface="Times New Roman" pitchFamily="18" charset="0"/>
                </a:rPr>
                <a:t>σ</a:t>
              </a:r>
              <a:endParaRPr lang="en-US" i="1">
                <a:latin typeface="Times New Roman" pitchFamily="18" charset="0"/>
              </a:endParaRPr>
            </a:p>
          </p:txBody>
        </p:sp>
        <p:sp>
          <p:nvSpPr>
            <p:cNvPr id="15" name="Rectangle 7"/>
            <p:cNvSpPr>
              <a:spLocks noChangeArrowheads="1"/>
            </p:cNvSpPr>
            <p:nvPr/>
          </p:nvSpPr>
          <p:spPr bwMode="auto">
            <a:xfrm>
              <a:off x="5179499" y="6045249"/>
              <a:ext cx="630870" cy="327485"/>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a:t>
              </a:r>
              <a:r>
                <a:rPr lang="el-GR" i="1">
                  <a:latin typeface="Times New Roman" pitchFamily="18" charset="0"/>
                </a:rPr>
                <a:t>σ</a:t>
              </a:r>
              <a:endParaRPr lang="en-US" i="1">
                <a:latin typeface="Times New Roman" pitchFamily="18" charset="0"/>
              </a:endParaRPr>
            </a:p>
          </p:txBody>
        </p:sp>
        <p:sp>
          <p:nvSpPr>
            <p:cNvPr id="16" name="Line 8"/>
            <p:cNvSpPr>
              <a:spLocks noChangeShapeType="1"/>
            </p:cNvSpPr>
            <p:nvPr/>
          </p:nvSpPr>
          <p:spPr bwMode="auto">
            <a:xfrm>
              <a:off x="3454179" y="5953100"/>
              <a:ext cx="0" cy="204146"/>
            </a:xfrm>
            <a:prstGeom prst="line">
              <a:avLst/>
            </a:prstGeom>
            <a:noFill/>
            <a:ln w="9525">
              <a:solidFill>
                <a:schemeClr val="tx1"/>
              </a:solidFill>
              <a:round/>
              <a:headEnd/>
              <a:tailEnd/>
            </a:ln>
          </p:spPr>
          <p:txBody>
            <a:bodyPr wrap="none"/>
            <a:lstStyle/>
            <a:p>
              <a:endParaRPr lang="en-US"/>
            </a:p>
          </p:txBody>
        </p:sp>
        <p:sp>
          <p:nvSpPr>
            <p:cNvPr id="17" name="Line 9"/>
            <p:cNvSpPr>
              <a:spLocks noChangeShapeType="1"/>
            </p:cNvSpPr>
            <p:nvPr/>
          </p:nvSpPr>
          <p:spPr bwMode="auto">
            <a:xfrm>
              <a:off x="2450459" y="5953100"/>
              <a:ext cx="0" cy="204146"/>
            </a:xfrm>
            <a:prstGeom prst="line">
              <a:avLst/>
            </a:prstGeom>
            <a:noFill/>
            <a:ln w="9525">
              <a:solidFill>
                <a:schemeClr val="tx1"/>
              </a:solidFill>
              <a:round/>
              <a:headEnd/>
              <a:tailEnd/>
            </a:ln>
          </p:spPr>
          <p:txBody>
            <a:bodyPr wrap="none"/>
            <a:lstStyle/>
            <a:p>
              <a:endParaRPr lang="en-US"/>
            </a:p>
          </p:txBody>
        </p:sp>
        <p:sp>
          <p:nvSpPr>
            <p:cNvPr id="18" name="Line 10"/>
            <p:cNvSpPr>
              <a:spLocks noChangeShapeType="1"/>
            </p:cNvSpPr>
            <p:nvPr/>
          </p:nvSpPr>
          <p:spPr bwMode="auto">
            <a:xfrm>
              <a:off x="5463035" y="5953100"/>
              <a:ext cx="0" cy="204146"/>
            </a:xfrm>
            <a:prstGeom prst="line">
              <a:avLst/>
            </a:prstGeom>
            <a:noFill/>
            <a:ln w="9525">
              <a:solidFill>
                <a:schemeClr val="tx1"/>
              </a:solidFill>
              <a:round/>
              <a:headEnd/>
              <a:tailEnd/>
            </a:ln>
          </p:spPr>
          <p:txBody>
            <a:bodyPr wrap="none"/>
            <a:lstStyle/>
            <a:p>
              <a:endParaRPr lang="en-US"/>
            </a:p>
          </p:txBody>
        </p:sp>
        <p:sp>
          <p:nvSpPr>
            <p:cNvPr id="19" name="Line 11"/>
            <p:cNvSpPr>
              <a:spLocks noChangeShapeType="1"/>
            </p:cNvSpPr>
            <p:nvPr/>
          </p:nvSpPr>
          <p:spPr bwMode="auto">
            <a:xfrm>
              <a:off x="6466755" y="5953100"/>
              <a:ext cx="0" cy="204146"/>
            </a:xfrm>
            <a:prstGeom prst="line">
              <a:avLst/>
            </a:prstGeom>
            <a:noFill/>
            <a:ln w="9525">
              <a:solidFill>
                <a:schemeClr val="tx1"/>
              </a:solidFill>
              <a:round/>
              <a:headEnd/>
              <a:tailEnd/>
            </a:ln>
          </p:spPr>
          <p:txBody>
            <a:bodyPr wrap="none"/>
            <a:lstStyle/>
            <a:p>
              <a:endParaRPr lang="en-US"/>
            </a:p>
          </p:txBody>
        </p:sp>
        <p:sp>
          <p:nvSpPr>
            <p:cNvPr id="20" name="Line 12"/>
            <p:cNvSpPr>
              <a:spLocks noChangeShapeType="1"/>
            </p:cNvSpPr>
            <p:nvPr/>
          </p:nvSpPr>
          <p:spPr bwMode="auto">
            <a:xfrm>
              <a:off x="1446739" y="5981454"/>
              <a:ext cx="0" cy="136098"/>
            </a:xfrm>
            <a:prstGeom prst="line">
              <a:avLst/>
            </a:prstGeom>
            <a:noFill/>
            <a:ln w="9525">
              <a:solidFill>
                <a:schemeClr val="tx1"/>
              </a:solidFill>
              <a:round/>
              <a:headEnd/>
              <a:tailEnd/>
            </a:ln>
          </p:spPr>
          <p:txBody>
            <a:bodyPr wrap="none"/>
            <a:lstStyle/>
            <a:p>
              <a:endParaRPr lang="en-US"/>
            </a:p>
          </p:txBody>
        </p:sp>
        <p:sp>
          <p:nvSpPr>
            <p:cNvPr id="21" name="Line 13"/>
            <p:cNvSpPr>
              <a:spLocks noChangeShapeType="1"/>
            </p:cNvSpPr>
            <p:nvPr/>
          </p:nvSpPr>
          <p:spPr bwMode="auto">
            <a:xfrm>
              <a:off x="4459316" y="5953100"/>
              <a:ext cx="0" cy="204146"/>
            </a:xfrm>
            <a:prstGeom prst="line">
              <a:avLst/>
            </a:prstGeom>
            <a:noFill/>
            <a:ln w="9525">
              <a:solidFill>
                <a:schemeClr val="tx1"/>
              </a:solidFill>
              <a:round/>
              <a:headEnd/>
              <a:tailEnd/>
            </a:ln>
          </p:spPr>
          <p:txBody>
            <a:bodyPr wrap="none"/>
            <a:lstStyle/>
            <a:p>
              <a:endParaRPr lang="en-US"/>
            </a:p>
          </p:txBody>
        </p:sp>
        <p:sp>
          <p:nvSpPr>
            <p:cNvPr id="22" name="Line 14"/>
            <p:cNvSpPr>
              <a:spLocks noChangeShapeType="1"/>
            </p:cNvSpPr>
            <p:nvPr/>
          </p:nvSpPr>
          <p:spPr bwMode="auto">
            <a:xfrm>
              <a:off x="7471893" y="5981454"/>
              <a:ext cx="0" cy="136098"/>
            </a:xfrm>
            <a:prstGeom prst="line">
              <a:avLst/>
            </a:prstGeom>
            <a:noFill/>
            <a:ln w="9525">
              <a:solidFill>
                <a:schemeClr val="tx1"/>
              </a:solidFill>
              <a:round/>
              <a:headEnd/>
              <a:tailEnd/>
            </a:ln>
          </p:spPr>
          <p:txBody>
            <a:bodyPr wrap="none"/>
            <a:lstStyle/>
            <a:p>
              <a:endParaRPr lang="en-US"/>
            </a:p>
          </p:txBody>
        </p:sp>
        <p:sp>
          <p:nvSpPr>
            <p:cNvPr id="23" name="Line 15"/>
            <p:cNvSpPr>
              <a:spLocks noChangeShapeType="1"/>
            </p:cNvSpPr>
            <p:nvPr/>
          </p:nvSpPr>
          <p:spPr bwMode="auto">
            <a:xfrm flipV="1">
              <a:off x="3451343" y="5050035"/>
              <a:ext cx="9923" cy="912988"/>
            </a:xfrm>
            <a:prstGeom prst="line">
              <a:avLst/>
            </a:prstGeom>
            <a:noFill/>
            <a:ln w="9525">
              <a:solidFill>
                <a:schemeClr val="tx1"/>
              </a:solidFill>
              <a:prstDash val="dash"/>
              <a:round/>
              <a:headEnd/>
              <a:tailEnd/>
            </a:ln>
          </p:spPr>
          <p:txBody>
            <a:bodyPr wrap="none"/>
            <a:lstStyle/>
            <a:p>
              <a:endParaRPr lang="en-US"/>
            </a:p>
          </p:txBody>
        </p:sp>
        <p:sp>
          <p:nvSpPr>
            <p:cNvPr id="24" name="Line 16"/>
            <p:cNvSpPr>
              <a:spLocks noChangeShapeType="1"/>
            </p:cNvSpPr>
            <p:nvPr/>
          </p:nvSpPr>
          <p:spPr bwMode="auto">
            <a:xfrm flipV="1">
              <a:off x="5463035" y="5050035"/>
              <a:ext cx="0" cy="903065"/>
            </a:xfrm>
            <a:prstGeom prst="line">
              <a:avLst/>
            </a:prstGeom>
            <a:noFill/>
            <a:ln w="9525">
              <a:solidFill>
                <a:schemeClr val="tx1"/>
              </a:solidFill>
              <a:prstDash val="dash"/>
              <a:round/>
              <a:headEnd/>
              <a:tailEnd/>
            </a:ln>
          </p:spPr>
          <p:txBody>
            <a:bodyPr wrap="none"/>
            <a:lstStyle/>
            <a:p>
              <a:endParaRPr lang="en-US"/>
            </a:p>
          </p:txBody>
        </p:sp>
        <p:sp>
          <p:nvSpPr>
            <p:cNvPr id="25" name="Line 17"/>
            <p:cNvSpPr>
              <a:spLocks noChangeShapeType="1"/>
            </p:cNvSpPr>
            <p:nvPr/>
          </p:nvSpPr>
          <p:spPr bwMode="auto">
            <a:xfrm flipV="1">
              <a:off x="2446205" y="5787231"/>
              <a:ext cx="0" cy="165869"/>
            </a:xfrm>
            <a:prstGeom prst="line">
              <a:avLst/>
            </a:prstGeom>
            <a:noFill/>
            <a:ln w="9525">
              <a:solidFill>
                <a:schemeClr val="tx1"/>
              </a:solidFill>
              <a:prstDash val="dash"/>
              <a:round/>
              <a:headEnd/>
              <a:tailEnd/>
            </a:ln>
          </p:spPr>
          <p:txBody>
            <a:bodyPr wrap="none"/>
            <a:lstStyle/>
            <a:p>
              <a:endParaRPr lang="en-US"/>
            </a:p>
          </p:txBody>
        </p:sp>
        <p:sp>
          <p:nvSpPr>
            <p:cNvPr id="26" name="Line 18"/>
            <p:cNvSpPr>
              <a:spLocks noChangeShapeType="1"/>
            </p:cNvSpPr>
            <p:nvPr/>
          </p:nvSpPr>
          <p:spPr bwMode="auto">
            <a:xfrm flipV="1">
              <a:off x="6461084" y="5787231"/>
              <a:ext cx="0" cy="165869"/>
            </a:xfrm>
            <a:prstGeom prst="line">
              <a:avLst/>
            </a:prstGeom>
            <a:noFill/>
            <a:ln w="9525">
              <a:solidFill>
                <a:schemeClr val="tx1"/>
              </a:solidFill>
              <a:prstDash val="dash"/>
              <a:round/>
              <a:headEnd/>
              <a:tailEnd/>
            </a:ln>
          </p:spPr>
          <p:txBody>
            <a:bodyPr wrap="none"/>
            <a:lstStyle/>
            <a:p>
              <a:endParaRPr lang="en-US"/>
            </a:p>
          </p:txBody>
        </p:sp>
        <p:sp>
          <p:nvSpPr>
            <p:cNvPr id="27" name="Rectangle 19"/>
            <p:cNvSpPr>
              <a:spLocks noChangeArrowheads="1"/>
            </p:cNvSpPr>
            <p:nvPr/>
          </p:nvSpPr>
          <p:spPr bwMode="auto">
            <a:xfrm>
              <a:off x="2077608" y="6049503"/>
              <a:ext cx="732943" cy="327484"/>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2</a:t>
              </a:r>
              <a:r>
                <a:rPr lang="el-GR" i="1">
                  <a:latin typeface="Times New Roman" pitchFamily="18" charset="0"/>
                </a:rPr>
                <a:t>σ</a:t>
              </a:r>
              <a:endParaRPr lang="en-US" i="1">
                <a:latin typeface="Times New Roman" pitchFamily="18" charset="0"/>
              </a:endParaRPr>
            </a:p>
          </p:txBody>
        </p:sp>
        <p:sp>
          <p:nvSpPr>
            <p:cNvPr id="28" name="Rectangle 20"/>
            <p:cNvSpPr>
              <a:spLocks noChangeArrowheads="1"/>
            </p:cNvSpPr>
            <p:nvPr/>
          </p:nvSpPr>
          <p:spPr bwMode="auto">
            <a:xfrm>
              <a:off x="3194742" y="6049503"/>
              <a:ext cx="619528" cy="327484"/>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a:t>
              </a:r>
              <a:r>
                <a:rPr lang="el-GR" i="1">
                  <a:latin typeface="Times New Roman" pitchFamily="18" charset="0"/>
                </a:rPr>
                <a:t>σ</a:t>
              </a:r>
              <a:endParaRPr lang="en-US" i="1">
                <a:latin typeface="Times New Roman" pitchFamily="18" charset="0"/>
              </a:endParaRPr>
            </a:p>
          </p:txBody>
        </p:sp>
        <p:sp>
          <p:nvSpPr>
            <p:cNvPr id="29" name="Rectangle 21"/>
            <p:cNvSpPr>
              <a:spLocks noChangeArrowheads="1"/>
            </p:cNvSpPr>
            <p:nvPr/>
          </p:nvSpPr>
          <p:spPr bwMode="auto">
            <a:xfrm>
              <a:off x="4351572" y="6045249"/>
              <a:ext cx="289207" cy="327485"/>
            </a:xfrm>
            <a:prstGeom prst="rect">
              <a:avLst/>
            </a:prstGeom>
            <a:noFill/>
            <a:ln w="9525">
              <a:noFill/>
              <a:miter lim="800000"/>
              <a:headEnd/>
              <a:tailEnd/>
            </a:ln>
          </p:spPr>
          <p:txBody>
            <a:bodyPr wrap="none">
              <a:spAutoFit/>
            </a:bodyPr>
            <a:lstStyle/>
            <a:p>
              <a:r>
                <a:rPr lang="el-GR" i="1">
                  <a:latin typeface="Times New Roman" pitchFamily="18" charset="0"/>
                </a:rPr>
                <a:t>μ</a:t>
              </a:r>
              <a:endParaRPr lang="en-US" i="1">
                <a:latin typeface="Times New Roman" pitchFamily="18" charset="0"/>
              </a:endParaRPr>
            </a:p>
          </p:txBody>
        </p:sp>
        <p:sp>
          <p:nvSpPr>
            <p:cNvPr id="30" name="Rectangle 22"/>
            <p:cNvSpPr>
              <a:spLocks noChangeArrowheads="1"/>
            </p:cNvSpPr>
            <p:nvPr/>
          </p:nvSpPr>
          <p:spPr bwMode="auto">
            <a:xfrm>
              <a:off x="6166206" y="6045249"/>
              <a:ext cx="744284" cy="327485"/>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+ 2</a:t>
              </a:r>
              <a:r>
                <a:rPr lang="el-GR" i="1">
                  <a:latin typeface="Times New Roman" pitchFamily="18" charset="0"/>
                </a:rPr>
                <a:t>σ</a:t>
              </a:r>
              <a:endParaRPr lang="en-US" i="1">
                <a:latin typeface="Times New Roman" pitchFamily="18" charset="0"/>
              </a:endParaRPr>
            </a:p>
          </p:txBody>
        </p:sp>
        <p:sp>
          <p:nvSpPr>
            <p:cNvPr id="31" name="Rectangle 23"/>
            <p:cNvSpPr>
              <a:spLocks noChangeArrowheads="1"/>
            </p:cNvSpPr>
            <p:nvPr/>
          </p:nvSpPr>
          <p:spPr bwMode="auto">
            <a:xfrm>
              <a:off x="7205369" y="6045249"/>
              <a:ext cx="744283" cy="327485"/>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+ 3</a:t>
              </a:r>
              <a:r>
                <a:rPr lang="el-GR" i="1">
                  <a:latin typeface="Times New Roman" pitchFamily="18" charset="0"/>
                </a:rPr>
                <a:t>σ</a:t>
              </a:r>
              <a:endParaRPr lang="en-US" i="1">
                <a:latin typeface="Times New Roman" pitchFamily="18" charset="0"/>
              </a:endParaRPr>
            </a:p>
          </p:txBody>
        </p:sp>
        <p:sp>
          <p:nvSpPr>
            <p:cNvPr id="32" name="Rectangle 39"/>
            <p:cNvSpPr>
              <a:spLocks noChangeArrowheads="1"/>
            </p:cNvSpPr>
            <p:nvPr/>
          </p:nvSpPr>
          <p:spPr bwMode="auto">
            <a:xfrm>
              <a:off x="7870262" y="5832597"/>
              <a:ext cx="273613" cy="327485"/>
            </a:xfrm>
            <a:prstGeom prst="rect">
              <a:avLst/>
            </a:prstGeom>
            <a:noFill/>
            <a:ln w="9525">
              <a:noFill/>
              <a:miter lim="800000"/>
              <a:headEnd/>
              <a:tailEnd/>
            </a:ln>
          </p:spPr>
          <p:txBody>
            <a:bodyPr wrap="none">
              <a:spAutoFit/>
            </a:bodyPr>
            <a:lstStyle/>
            <a:p>
              <a:r>
                <a:rPr lang="en-US" i="1">
                  <a:latin typeface="Times New Roman" pitchFamily="18" charset="0"/>
                </a:rPr>
                <a:t>x</a:t>
              </a:r>
            </a:p>
          </p:txBody>
        </p:sp>
        <p:sp>
          <p:nvSpPr>
            <p:cNvPr id="33" name="Oval 30"/>
            <p:cNvSpPr>
              <a:spLocks noChangeArrowheads="1"/>
            </p:cNvSpPr>
            <p:nvPr/>
          </p:nvSpPr>
          <p:spPr bwMode="auto">
            <a:xfrm>
              <a:off x="3429000" y="4953000"/>
              <a:ext cx="76200" cy="76200"/>
            </a:xfrm>
            <a:prstGeom prst="ellipse">
              <a:avLst/>
            </a:prstGeom>
            <a:solidFill>
              <a:schemeClr val="tx1"/>
            </a:solidFill>
            <a:ln w="9525">
              <a:solidFill>
                <a:schemeClr val="tx1"/>
              </a:solidFill>
              <a:round/>
              <a:headEnd/>
              <a:tailEnd/>
            </a:ln>
          </p:spPr>
          <p:txBody>
            <a:bodyPr wrap="none" anchor="ctr"/>
            <a:lstStyle/>
            <a:p>
              <a:endParaRPr lang="en-US">
                <a:latin typeface="Times New Roman" pitchFamily="18" charset="0"/>
              </a:endParaRPr>
            </a:p>
          </p:txBody>
        </p:sp>
        <p:sp>
          <p:nvSpPr>
            <p:cNvPr id="34" name="Oval 31"/>
            <p:cNvSpPr>
              <a:spLocks noChangeArrowheads="1"/>
            </p:cNvSpPr>
            <p:nvPr/>
          </p:nvSpPr>
          <p:spPr bwMode="auto">
            <a:xfrm>
              <a:off x="5429250" y="5029200"/>
              <a:ext cx="76200" cy="76200"/>
            </a:xfrm>
            <a:prstGeom prst="ellipse">
              <a:avLst/>
            </a:prstGeom>
            <a:solidFill>
              <a:schemeClr val="tx1"/>
            </a:solidFill>
            <a:ln w="9525">
              <a:solidFill>
                <a:schemeClr val="tx1"/>
              </a:solidFill>
              <a:round/>
              <a:headEnd/>
              <a:tailEnd/>
            </a:ln>
          </p:spPr>
          <p:txBody>
            <a:bodyPr wrap="none" anchor="ctr"/>
            <a:lstStyle/>
            <a:p>
              <a:endParaRPr lang="en-US">
                <a:latin typeface="Times New Roman" pitchFamily="18" charset="0"/>
              </a:endParaRPr>
            </a:p>
          </p:txBody>
        </p:sp>
      </p:grpSp>
      <p:grpSp>
        <p:nvGrpSpPr>
          <p:cNvPr id="35" name="Group 48"/>
          <p:cNvGrpSpPr>
            <a:grpSpLocks/>
          </p:cNvGrpSpPr>
          <p:nvPr/>
        </p:nvGrpSpPr>
        <p:grpSpPr bwMode="auto">
          <a:xfrm>
            <a:off x="5213926" y="3781564"/>
            <a:ext cx="4003675" cy="1090612"/>
            <a:chOff x="3505199" y="3939007"/>
            <a:chExt cx="4003676" cy="1090193"/>
          </a:xfrm>
        </p:grpSpPr>
        <p:sp>
          <p:nvSpPr>
            <p:cNvPr id="36" name="Rectangle 26"/>
            <p:cNvSpPr>
              <a:spLocks noChangeArrowheads="1"/>
            </p:cNvSpPr>
            <p:nvPr/>
          </p:nvSpPr>
          <p:spPr bwMode="auto">
            <a:xfrm>
              <a:off x="5715000" y="3939007"/>
              <a:ext cx="1793875" cy="369888"/>
            </a:xfrm>
            <a:prstGeom prst="rect">
              <a:avLst/>
            </a:prstGeom>
            <a:noFill/>
            <a:ln w="9525">
              <a:noFill/>
              <a:miter lim="800000"/>
              <a:headEnd/>
              <a:tailEnd/>
            </a:ln>
          </p:spPr>
          <p:txBody>
            <a:bodyPr wrap="none">
              <a:spAutoFit/>
            </a:bodyPr>
            <a:lstStyle/>
            <a:p>
              <a:r>
                <a:rPr lang="en-US" b="1">
                  <a:solidFill>
                    <a:schemeClr val="accent2"/>
                  </a:solidFill>
                  <a:latin typeface="Times New Roman" pitchFamily="18" charset="0"/>
                </a:rPr>
                <a:t>Inflection points</a:t>
              </a:r>
            </a:p>
          </p:txBody>
        </p:sp>
        <p:sp>
          <p:nvSpPr>
            <p:cNvPr id="37" name="Line 28"/>
            <p:cNvSpPr>
              <a:spLocks noChangeShapeType="1"/>
            </p:cNvSpPr>
            <p:nvPr/>
          </p:nvSpPr>
          <p:spPr bwMode="auto">
            <a:xfrm flipH="1">
              <a:off x="3505199" y="4248150"/>
              <a:ext cx="2838451" cy="704850"/>
            </a:xfrm>
            <a:prstGeom prst="line">
              <a:avLst/>
            </a:prstGeom>
            <a:noFill/>
            <a:ln w="9525">
              <a:solidFill>
                <a:schemeClr val="accent2"/>
              </a:solidFill>
              <a:round/>
              <a:headEnd/>
              <a:tailEnd type="triangle" w="med" len="med"/>
            </a:ln>
          </p:spPr>
          <p:txBody>
            <a:bodyPr wrap="none"/>
            <a:lstStyle/>
            <a:p>
              <a:endParaRPr lang="en-US"/>
            </a:p>
          </p:txBody>
        </p:sp>
        <p:sp>
          <p:nvSpPr>
            <p:cNvPr id="38" name="Line 29"/>
            <p:cNvSpPr>
              <a:spLocks noChangeShapeType="1"/>
            </p:cNvSpPr>
            <p:nvPr/>
          </p:nvSpPr>
          <p:spPr bwMode="auto">
            <a:xfrm flipH="1">
              <a:off x="5486399" y="4248150"/>
              <a:ext cx="857251" cy="781050"/>
            </a:xfrm>
            <a:prstGeom prst="line">
              <a:avLst/>
            </a:prstGeom>
            <a:noFill/>
            <a:ln w="9525">
              <a:solidFill>
                <a:schemeClr val="accent2"/>
              </a:solidFill>
              <a:round/>
              <a:headEnd/>
              <a:tailEnd type="triangle" w="med" len="med"/>
            </a:ln>
          </p:spPr>
          <p:txBody>
            <a:bodyPr wrap="none"/>
            <a:lstStyle/>
            <a:p>
              <a:endParaRPr lang="en-US"/>
            </a:p>
          </p:txBody>
        </p:sp>
      </p:grpSp>
      <p:sp>
        <p:nvSpPr>
          <p:cNvPr id="39" name="Rectangle 38"/>
          <p:cNvSpPr/>
          <p:nvPr/>
        </p:nvSpPr>
        <p:spPr>
          <a:xfrm>
            <a:off x="6375376" y="2121470"/>
            <a:ext cx="5505449" cy="1323439"/>
          </a:xfrm>
          <a:prstGeom prst="rect">
            <a:avLst/>
          </a:prstGeom>
        </p:spPr>
        <p:txBody>
          <a:bodyPr wrap="square">
            <a:spAutoFit/>
          </a:bodyPr>
          <a:lstStyle/>
          <a:p>
            <a:pPr algn="r">
              <a:spcBef>
                <a:spcPct val="25000"/>
              </a:spcBef>
              <a:defRPr/>
            </a:pPr>
            <a:r>
              <a:rPr lang="ar-EG" sz="2000" dirty="0" smtClean="0"/>
              <a:t>بين           و             (في منتصف المنحنى), ينحنى المنحنى لأسفل. ينحنى المنحنى لأعلى إلى يسار            وإلى يمين              تسمى النقاط التي يتغير عندها المنحنى من الانحناء لأعلى إلى الانحناء لأسفل </a:t>
            </a:r>
            <a:r>
              <a:rPr lang="ar-EG" sz="2000" b="1" dirty="0" smtClean="0"/>
              <a:t>بنقاط الانقلاب.</a:t>
            </a:r>
            <a:endParaRPr lang="en-US" sz="2000" b="1" dirty="0"/>
          </a:p>
        </p:txBody>
      </p:sp>
      <p:graphicFrame>
        <p:nvGraphicFramePr>
          <p:cNvPr id="40" name="Object 39"/>
          <p:cNvGraphicFramePr>
            <a:graphicFrameLocks noChangeAspect="1"/>
          </p:cNvGraphicFramePr>
          <p:nvPr>
            <p:extLst>
              <p:ext uri="{D42A27DB-BD31-4B8C-83A1-F6EECF244321}">
                <p14:modId xmlns:p14="http://schemas.microsoft.com/office/powerpoint/2010/main" val="3921260874"/>
              </p:ext>
            </p:extLst>
          </p:nvPr>
        </p:nvGraphicFramePr>
        <p:xfrm>
          <a:off x="10911749" y="2249853"/>
          <a:ext cx="590218" cy="256279"/>
        </p:xfrm>
        <a:graphic>
          <a:graphicData uri="http://schemas.openxmlformats.org/presentationml/2006/ole">
            <mc:AlternateContent xmlns:mc="http://schemas.openxmlformats.org/markup-compatibility/2006">
              <mc:Choice xmlns:v="urn:schemas-microsoft-com:vml" Requires="v">
                <p:oleObj spid="_x0000_s9275" name="Equation" r:id="rId4" imgW="393480" imgH="164880" progId="Equation.DSMT4">
                  <p:embed/>
                </p:oleObj>
              </mc:Choice>
              <mc:Fallback>
                <p:oleObj name="Equation" r:id="rId4" imgW="393480" imgH="164880" progId="Equation.DSMT4">
                  <p:embed/>
                  <p:pic>
                    <p:nvPicPr>
                      <p:cNvPr id="13" name="Object 12"/>
                      <p:cNvPicPr/>
                      <p:nvPr/>
                    </p:nvPicPr>
                    <p:blipFill>
                      <a:blip r:embed="rId5"/>
                      <a:stretch>
                        <a:fillRect/>
                      </a:stretch>
                    </p:blipFill>
                    <p:spPr>
                      <a:xfrm>
                        <a:off x="10911749" y="2249853"/>
                        <a:ext cx="590218" cy="256279"/>
                      </a:xfrm>
                      <a:prstGeom prst="rect">
                        <a:avLst/>
                      </a:prstGeom>
                    </p:spPr>
                  </p:pic>
                </p:oleObj>
              </mc:Fallback>
            </mc:AlternateContent>
          </a:graphicData>
        </a:graphic>
      </p:graphicFrame>
      <p:graphicFrame>
        <p:nvGraphicFramePr>
          <p:cNvPr id="41" name="Object 40"/>
          <p:cNvGraphicFramePr>
            <a:graphicFrameLocks noChangeAspect="1"/>
          </p:cNvGraphicFramePr>
          <p:nvPr>
            <p:extLst>
              <p:ext uri="{D42A27DB-BD31-4B8C-83A1-F6EECF244321}">
                <p14:modId xmlns:p14="http://schemas.microsoft.com/office/powerpoint/2010/main" val="3061094704"/>
              </p:ext>
            </p:extLst>
          </p:nvPr>
        </p:nvGraphicFramePr>
        <p:xfrm>
          <a:off x="9982200" y="2239963"/>
          <a:ext cx="590550" cy="276225"/>
        </p:xfrm>
        <a:graphic>
          <a:graphicData uri="http://schemas.openxmlformats.org/presentationml/2006/ole">
            <mc:AlternateContent xmlns:mc="http://schemas.openxmlformats.org/markup-compatibility/2006">
              <mc:Choice xmlns:v="urn:schemas-microsoft-com:vml" Requires="v">
                <p:oleObj spid="_x0000_s9276" name="Equation" r:id="rId6" imgW="393480" imgH="177480" progId="Equation.DSMT4">
                  <p:embed/>
                </p:oleObj>
              </mc:Choice>
              <mc:Fallback>
                <p:oleObj name="Equation" r:id="rId6" imgW="393480" imgH="177480" progId="Equation.DSMT4">
                  <p:embed/>
                  <p:pic>
                    <p:nvPicPr>
                      <p:cNvPr id="40" name="Object 39"/>
                      <p:cNvPicPr/>
                      <p:nvPr/>
                    </p:nvPicPr>
                    <p:blipFill>
                      <a:blip r:embed="rId7"/>
                      <a:stretch>
                        <a:fillRect/>
                      </a:stretch>
                    </p:blipFill>
                    <p:spPr>
                      <a:xfrm>
                        <a:off x="9982200" y="2239963"/>
                        <a:ext cx="590550" cy="276225"/>
                      </a:xfrm>
                      <a:prstGeom prst="rect">
                        <a:avLst/>
                      </a:prstGeom>
                    </p:spPr>
                  </p:pic>
                </p:oleObj>
              </mc:Fallback>
            </mc:AlternateContent>
          </a:graphicData>
        </a:graphic>
      </p:graphicFrame>
      <p:graphicFrame>
        <p:nvGraphicFramePr>
          <p:cNvPr id="42" name="Object 41"/>
          <p:cNvGraphicFramePr>
            <a:graphicFrameLocks noChangeAspect="1"/>
          </p:cNvGraphicFramePr>
          <p:nvPr>
            <p:extLst>
              <p:ext uri="{D42A27DB-BD31-4B8C-83A1-F6EECF244321}">
                <p14:modId xmlns:p14="http://schemas.microsoft.com/office/powerpoint/2010/main" val="34628635"/>
              </p:ext>
            </p:extLst>
          </p:nvPr>
        </p:nvGraphicFramePr>
        <p:xfrm>
          <a:off x="8052376" y="2526910"/>
          <a:ext cx="590218" cy="256279"/>
        </p:xfrm>
        <a:graphic>
          <a:graphicData uri="http://schemas.openxmlformats.org/presentationml/2006/ole">
            <mc:AlternateContent xmlns:mc="http://schemas.openxmlformats.org/markup-compatibility/2006">
              <mc:Choice xmlns:v="urn:schemas-microsoft-com:vml" Requires="v">
                <p:oleObj spid="_x0000_s9277" name="Equation" r:id="rId8" imgW="393480" imgH="164880" progId="Equation.DSMT4">
                  <p:embed/>
                </p:oleObj>
              </mc:Choice>
              <mc:Fallback>
                <p:oleObj name="Equation" r:id="rId8" imgW="393480" imgH="164880" progId="Equation.DSMT4">
                  <p:embed/>
                  <p:pic>
                    <p:nvPicPr>
                      <p:cNvPr id="40" name="Object 39"/>
                      <p:cNvPicPr/>
                      <p:nvPr/>
                    </p:nvPicPr>
                    <p:blipFill>
                      <a:blip r:embed="rId5"/>
                      <a:stretch>
                        <a:fillRect/>
                      </a:stretch>
                    </p:blipFill>
                    <p:spPr>
                      <a:xfrm>
                        <a:off x="8052376" y="2526910"/>
                        <a:ext cx="590218" cy="256279"/>
                      </a:xfrm>
                      <a:prstGeom prst="rect">
                        <a:avLst/>
                      </a:prstGeom>
                    </p:spPr>
                  </p:pic>
                </p:oleObj>
              </mc:Fallback>
            </mc:AlternateContent>
          </a:graphicData>
        </a:graphic>
      </p:graphicFrame>
      <p:graphicFrame>
        <p:nvGraphicFramePr>
          <p:cNvPr id="43" name="Object 42"/>
          <p:cNvGraphicFramePr>
            <a:graphicFrameLocks noChangeAspect="1"/>
          </p:cNvGraphicFramePr>
          <p:nvPr>
            <p:extLst>
              <p:ext uri="{D42A27DB-BD31-4B8C-83A1-F6EECF244321}">
                <p14:modId xmlns:p14="http://schemas.microsoft.com/office/powerpoint/2010/main" val="4240771158"/>
              </p:ext>
            </p:extLst>
          </p:nvPr>
        </p:nvGraphicFramePr>
        <p:xfrm>
          <a:off x="6386451" y="2551812"/>
          <a:ext cx="590550" cy="276225"/>
        </p:xfrm>
        <a:graphic>
          <a:graphicData uri="http://schemas.openxmlformats.org/presentationml/2006/ole">
            <mc:AlternateContent xmlns:mc="http://schemas.openxmlformats.org/markup-compatibility/2006">
              <mc:Choice xmlns:v="urn:schemas-microsoft-com:vml" Requires="v">
                <p:oleObj spid="_x0000_s9278" name="Equation" r:id="rId9" imgW="393480" imgH="177480" progId="Equation.DSMT4">
                  <p:embed/>
                </p:oleObj>
              </mc:Choice>
              <mc:Fallback>
                <p:oleObj name="Equation" r:id="rId9" imgW="393480" imgH="177480" progId="Equation.DSMT4">
                  <p:embed/>
                  <p:pic>
                    <p:nvPicPr>
                      <p:cNvPr id="41" name="Object 40"/>
                      <p:cNvPicPr/>
                      <p:nvPr/>
                    </p:nvPicPr>
                    <p:blipFill>
                      <a:blip r:embed="rId7"/>
                      <a:stretch>
                        <a:fillRect/>
                      </a:stretch>
                    </p:blipFill>
                    <p:spPr>
                      <a:xfrm>
                        <a:off x="6386451" y="2551812"/>
                        <a:ext cx="590550" cy="276225"/>
                      </a:xfrm>
                      <a:prstGeom prst="rect">
                        <a:avLst/>
                      </a:prstGeom>
                    </p:spPr>
                  </p:pic>
                </p:oleObj>
              </mc:Fallback>
            </mc:AlternateContent>
          </a:graphicData>
        </a:graphic>
      </p:graphicFrame>
    </p:spTree>
    <p:extLst>
      <p:ext uri="{BB962C8B-B14F-4D97-AF65-F5344CB8AC3E}">
        <p14:creationId xmlns:p14="http://schemas.microsoft.com/office/powerpoint/2010/main" val="2315687149"/>
      </p:ext>
    </p:extLst>
  </p:cSld>
  <p:clrMapOvr>
    <a:masterClrMapping/>
  </p:clrMapOvr>
  <mc:AlternateContent xmlns:mc="http://schemas.openxmlformats.org/markup-compatibility/2006" xmlns:p14="http://schemas.microsoft.com/office/powerpoint/2010/main">
    <mc:Choice Requires="p14">
      <p:transition p14:dur="10" advTm="31943"/>
    </mc:Choice>
    <mc:Fallback xmlns="">
      <p:transition advTm="31943"/>
    </mc:Fallback>
  </mc:AlternateContent>
  <p:timing>
    <p:tnLst>
      <p:par>
        <p:cTn id="1" dur="indefinite" restart="never" nodeType="tmRoot"/>
      </p:par>
    </p:tnLst>
  </p:timing>
  <p:extLst mod="1">
    <p:ext uri="{3A86A75C-4F4B-4683-9AE1-C65F6400EC91}">
      <p14:laserTraceLst xmlns:p14="http://schemas.microsoft.com/office/powerpoint/2010/main">
        <p14:tracePtLst>
          <p14:tracePt t="669" x="6111875" y="5273675"/>
          <p14:tracePt t="677" x="6103938" y="5273675"/>
          <p14:tracePt t="687" x="6096000" y="5273675"/>
          <p14:tracePt t="734" x="6080125" y="5273675"/>
          <p14:tracePt t="742" x="6049963" y="5273675"/>
          <p14:tracePt t="754" x="6003925" y="5273675"/>
          <p14:tracePt t="771" x="5859463" y="5432425"/>
          <p14:tracePt t="788" x="5684838" y="5592763"/>
          <p14:tracePt t="804" x="5532438" y="5699125"/>
          <p14:tracePt t="1095" x="5532438" y="5684838"/>
          <p14:tracePt t="1103" x="5532438" y="5676900"/>
          <p14:tracePt t="1110" x="5516563" y="5654675"/>
          <p14:tracePt t="1121" x="5494338" y="5646738"/>
          <p14:tracePt t="1138" x="5464175" y="5592763"/>
          <p14:tracePt t="1155" x="5426075" y="5554663"/>
          <p14:tracePt t="1171" x="5402263" y="5516563"/>
          <p14:tracePt t="1188" x="5394325" y="5456238"/>
          <p14:tracePt t="1205" x="5394325" y="5418138"/>
          <p14:tracePt t="1222" x="5394325" y="5372100"/>
          <p14:tracePt t="1255" x="5380038" y="5334000"/>
          <p14:tracePt t="1271" x="5372100" y="5318125"/>
          <p14:tracePt t="1879" x="5418138" y="5456238"/>
          <p14:tracePt t="1887" x="5448300" y="5638800"/>
          <p14:tracePt t="1895" x="5464175" y="5737225"/>
          <p14:tracePt t="1905" x="5464175" y="5821363"/>
          <p14:tracePt t="1921" x="5440363" y="5935663"/>
          <p14:tracePt t="1938" x="5364163" y="6096000"/>
          <p14:tracePt t="1955" x="5287963" y="6256338"/>
          <p14:tracePt t="1971" x="5235575" y="6400800"/>
          <p14:tracePt t="1988" x="5203825" y="6461125"/>
          <p14:tracePt t="2005" x="5189538" y="6492875"/>
          <p14:tracePt t="2118" x="5173663" y="6492875"/>
          <p14:tracePt t="2127" x="5151438" y="6469063"/>
          <p14:tracePt t="2138" x="5113338" y="6400800"/>
          <p14:tracePt t="2155" x="5089525" y="6340475"/>
          <p14:tracePt t="2172" x="5075238" y="6278563"/>
          <p14:tracePt t="2188" x="5059363" y="6248400"/>
          <p14:tracePt t="2205" x="5051425" y="6188075"/>
          <p14:tracePt t="2222" x="5051425" y="6149975"/>
          <p14:tracePt t="2238" x="5051425" y="6080125"/>
          <p14:tracePt t="2255" x="5051425" y="6003925"/>
          <p14:tracePt t="2272" x="5059363" y="5905500"/>
          <p14:tracePt t="2288" x="5083175" y="5807075"/>
          <p14:tracePt t="2305" x="5113338" y="5730875"/>
          <p14:tracePt t="2322" x="5121275" y="5654675"/>
          <p14:tracePt t="2338" x="5143500" y="5578475"/>
          <p14:tracePt t="2355" x="5143500" y="5532438"/>
          <p14:tracePt t="2372" x="5143500" y="5508625"/>
          <p14:tracePt t="2388" x="5151438" y="5478463"/>
          <p14:tracePt t="2799" x="5181600" y="5426075"/>
          <p14:tracePt t="2807" x="5235575" y="5341938"/>
          <p14:tracePt t="2815" x="5303838" y="5249863"/>
          <p14:tracePt t="2823" x="5356225" y="5197475"/>
          <p14:tracePt t="2838" x="5440363" y="5151438"/>
          <p14:tracePt t="2855" x="5616575" y="5037138"/>
          <p14:tracePt t="2872" x="5851525" y="4906963"/>
          <p14:tracePt t="2889" x="6057900" y="4792663"/>
          <p14:tracePt t="2905" x="6226175" y="4694238"/>
          <p14:tracePt t="2922" x="6286500" y="4656138"/>
          <p14:tracePt t="2939" x="6294438" y="4640263"/>
          <p14:tracePt t="3382" x="6316663" y="4640263"/>
          <p14:tracePt t="3391" x="6362700" y="4625975"/>
          <p14:tracePt t="3399" x="6446838" y="4594225"/>
          <p14:tracePt t="3407" x="6530975" y="4572000"/>
          <p14:tracePt t="3422" x="6697663" y="4511675"/>
          <p14:tracePt t="3439" x="6858000" y="4441825"/>
          <p14:tracePt t="3456" x="6994525" y="4389438"/>
          <p14:tracePt t="3472" x="7094538" y="4313238"/>
          <p14:tracePt t="3489" x="7146925" y="4283075"/>
          <p14:tracePt t="3505" x="7178675" y="4259263"/>
          <p14:tracePt t="4407" x="7178675" y="4321175"/>
          <p14:tracePt t="4415" x="7178675" y="4465638"/>
          <p14:tracePt t="4423" x="7146925" y="4640263"/>
          <p14:tracePt t="4439" x="7124700" y="4922838"/>
          <p14:tracePt t="4456" x="7124700" y="5151438"/>
          <p14:tracePt t="4472" x="7124700" y="5341938"/>
          <p14:tracePt t="4489" x="7124700" y="5516563"/>
          <p14:tracePt t="4506" x="7162800" y="5699125"/>
          <p14:tracePt t="4522" x="7192963" y="5883275"/>
          <p14:tracePt t="4539" x="7200900" y="6027738"/>
          <p14:tracePt t="4556" x="7200900" y="6134100"/>
          <p14:tracePt t="4572" x="7200900" y="6164263"/>
          <p14:tracePt t="4639" x="7200900" y="6111875"/>
          <p14:tracePt t="4647" x="7192963" y="6049963"/>
          <p14:tracePt t="4656" x="7185025" y="6019800"/>
          <p14:tracePt t="4672" x="7178675" y="5921375"/>
          <p14:tracePt t="4689" x="7178675" y="5859463"/>
          <p14:tracePt t="4706" x="7178675" y="5821363"/>
          <p14:tracePt t="4722" x="7178675" y="5807075"/>
          <p14:tracePt t="4799" x="7170738" y="5851525"/>
          <p14:tracePt t="4806" x="7140575" y="5905500"/>
          <p14:tracePt t="4815" x="7108825" y="5959475"/>
          <p14:tracePt t="4822" x="7070725" y="6003925"/>
          <p14:tracePt t="4839" x="6994525" y="6080125"/>
          <p14:tracePt t="4856" x="6896100" y="6118225"/>
          <p14:tracePt t="4873" x="6781800" y="6118225"/>
          <p14:tracePt t="4889" x="6713538" y="6118225"/>
          <p14:tracePt t="4906" x="6637338" y="6103938"/>
          <p14:tracePt t="4923" x="6561138" y="6057900"/>
          <p14:tracePt t="4939" x="6507163" y="6003925"/>
          <p14:tracePt t="4956" x="6469063" y="5927725"/>
          <p14:tracePt t="4973" x="6423025" y="5837238"/>
          <p14:tracePt t="4990" x="6392863" y="5791200"/>
          <p14:tracePt t="5005" x="6370638" y="5775325"/>
          <p14:tracePt t="5022" x="6346825" y="5775325"/>
          <p14:tracePt t="5039" x="6308725" y="5775325"/>
          <p14:tracePt t="5055" x="6210300" y="5821363"/>
          <p14:tracePt t="5072" x="6149975" y="5943600"/>
          <p14:tracePt t="5089" x="6096000" y="6057900"/>
          <p14:tracePt t="5106" x="6080125" y="6126163"/>
          <p14:tracePt t="5122" x="6080125" y="6149975"/>
          <p14:tracePt t="5139" x="6088063" y="6149975"/>
          <p14:tracePt t="5156" x="6156325" y="6149975"/>
          <p14:tracePt t="5172" x="6362700" y="6080125"/>
          <p14:tracePt t="5189" x="6583363" y="5927725"/>
          <p14:tracePt t="5206" x="6689725" y="5851525"/>
          <p14:tracePt t="5222" x="6705600" y="5807075"/>
          <p14:tracePt t="5239" x="6721475" y="5799138"/>
          <p14:tracePt t="5302" x="6727825" y="5807075"/>
          <p14:tracePt t="5310" x="6735763" y="5859463"/>
          <p14:tracePt t="5319" x="6773863" y="5935663"/>
          <p14:tracePt t="5326" x="6819900" y="5981700"/>
          <p14:tracePt t="5339" x="6865938" y="6042025"/>
          <p14:tracePt t="5356" x="6964363" y="6088063"/>
          <p14:tracePt t="5373" x="7048500" y="6111875"/>
          <p14:tracePt t="5390" x="7102475" y="6111875"/>
          <p14:tracePt t="5406" x="7116763" y="6103938"/>
          <p14:tracePt t="5423" x="7132638" y="6011863"/>
          <p14:tracePt t="5439" x="7132638" y="5951538"/>
          <p14:tracePt t="5456" x="7132638" y="5897563"/>
          <p14:tracePt t="5473" x="7108825" y="5867400"/>
          <p14:tracePt t="5489" x="7064375" y="5859463"/>
          <p14:tracePt t="5506" x="6942138" y="5851525"/>
          <p14:tracePt t="5523" x="6651625" y="5897563"/>
          <p14:tracePt t="5539" x="6248400" y="6042025"/>
          <p14:tracePt t="5556" x="6027738" y="6134100"/>
          <p14:tracePt t="5573" x="5927725" y="6156325"/>
          <p14:tracePt t="5607" x="5927725" y="6118225"/>
          <p14:tracePt t="5623" x="6003925" y="6011863"/>
          <p14:tracePt t="5639" x="6111875" y="5897563"/>
          <p14:tracePt t="5656" x="6188075" y="5821363"/>
          <p14:tracePt t="5673" x="6202363" y="5807075"/>
          <p14:tracePt t="5735" x="6202363" y="5837238"/>
          <p14:tracePt t="5743" x="6202363" y="5905500"/>
          <p14:tracePt t="5756" x="6202363" y="5943600"/>
          <p14:tracePt t="5773" x="6194425" y="6003925"/>
          <p14:tracePt t="5776" x="6194425" y="6011863"/>
          <p14:tracePt t="5831" x="6218238" y="5935663"/>
          <p14:tracePt t="5839" x="6248400" y="5845175"/>
          <p14:tracePt t="5847" x="6294438" y="5730875"/>
          <p14:tracePt t="5856" x="6316663" y="5600700"/>
          <p14:tracePt t="5873" x="6346825" y="5265738"/>
          <p14:tracePt t="5890" x="6346825" y="4953000"/>
          <p14:tracePt t="5906" x="6346825" y="4716463"/>
          <p14:tracePt t="5923" x="6346825" y="4564063"/>
          <p14:tracePt t="5940" x="6346825" y="4533900"/>
          <p14:tracePt t="5973" x="6324600" y="4525963"/>
          <p14:tracePt t="5990" x="6264275" y="4708525"/>
          <p14:tracePt t="6006" x="6180138" y="5303838"/>
          <p14:tracePt t="6023" x="6172200" y="5616575"/>
          <p14:tracePt t="6040" x="6164263" y="5753100"/>
          <p14:tracePt t="6078" x="6164263" y="5730875"/>
          <p14:tracePt t="6089" x="6188075" y="5608638"/>
          <p14:tracePt t="6106" x="6256338" y="5380038"/>
          <p14:tracePt t="6123" x="6316663" y="5037138"/>
          <p14:tracePt t="6140" x="6340475" y="4694238"/>
          <p14:tracePt t="6156" x="6340475" y="4427538"/>
          <p14:tracePt t="6174" x="6340475" y="4198938"/>
          <p14:tracePt t="6190" x="6340475" y="4183063"/>
          <p14:tracePt t="6711" x="6324600" y="4183063"/>
          <p14:tracePt t="6719" x="6308725" y="4168775"/>
          <p14:tracePt t="6726" x="6302375" y="4160838"/>
          <p14:tracePt t="6740" x="6278563" y="4130675"/>
          <p14:tracePt t="6757" x="6248400" y="4092575"/>
          <p14:tracePt t="6774" x="6232525" y="4068763"/>
          <p14:tracePt t="6790" x="6226175" y="4060825"/>
          <p14:tracePt t="6807" x="6218238" y="4046538"/>
          <p14:tracePt t="6823" x="6218238" y="4030663"/>
          <p14:tracePt t="6840" x="6210300" y="4022725"/>
          <p14:tracePt t="6857" x="6210300" y="4008438"/>
          <p14:tracePt t="6873" x="6202363" y="3992563"/>
          <p14:tracePt t="6890" x="6202363" y="3984625"/>
          <p14:tracePt t="6907" x="6202363" y="3962400"/>
          <p14:tracePt t="6923" x="6194425" y="3946525"/>
          <p14:tracePt t="6940" x="6194425" y="3940175"/>
          <p14:tracePt t="6957" x="6188075" y="3908425"/>
          <p14:tracePt t="6974" x="6188075" y="3878263"/>
          <p14:tracePt t="6990" x="6172200" y="3848100"/>
          <p14:tracePt t="7007" x="6172200" y="3840163"/>
          <p14:tracePt t="7023" x="6172200" y="3832225"/>
          <p14:tracePt t="7167" x="6164263" y="3825875"/>
          <p14:tracePt t="7271" x="6156325" y="3832225"/>
          <p14:tracePt t="7279" x="6156325" y="3856038"/>
          <p14:tracePt t="7290" x="6149975" y="3878263"/>
          <p14:tracePt t="7307" x="6149975" y="3924300"/>
          <p14:tracePt t="7323" x="6142038" y="3970338"/>
          <p14:tracePt t="7326" x="6134100" y="3978275"/>
          <p14:tracePt t="7340" x="6134100" y="3992563"/>
          <p14:tracePt t="7357" x="6134100" y="4022725"/>
          <p14:tracePt t="7511" x="6134100" y="4008438"/>
          <p14:tracePt t="7519" x="6134100" y="4000500"/>
          <p14:tracePt t="7526" x="6134100" y="3992563"/>
          <p14:tracePt t="7542" x="6134100" y="3970338"/>
          <p14:tracePt t="7557" x="6134100" y="3962400"/>
          <p14:tracePt t="7574" x="6126163" y="3940175"/>
          <p14:tracePt t="7590" x="6118225" y="3916363"/>
          <p14:tracePt t="7607" x="6111875" y="3902075"/>
          <p14:tracePt t="7624" x="6111875" y="3886200"/>
          <p14:tracePt t="7640" x="6111875" y="3848100"/>
          <p14:tracePt t="7657" x="6103938" y="3840163"/>
          <p14:tracePt t="7674" x="6103938" y="3832225"/>
          <p14:tracePt t="7707" x="6103938" y="3825875"/>
          <p14:tracePt t="7767" x="6103938" y="3817938"/>
          <p14:tracePt t="7775" x="6103938" y="3810000"/>
          <p14:tracePt t="7943" x="6111875" y="3810000"/>
          <p14:tracePt t="7959" x="6111875" y="3825875"/>
          <p14:tracePt t="7967" x="6118225" y="3848100"/>
          <p14:tracePt t="7975" x="6118225" y="3863975"/>
          <p14:tracePt t="7990" x="6126163" y="3924300"/>
          <p14:tracePt t="8007" x="6134100" y="4016375"/>
          <p14:tracePt t="8024" x="6156325" y="4122738"/>
          <p14:tracePt t="8040" x="6164263" y="4251325"/>
          <p14:tracePt t="8057" x="6188075" y="4365625"/>
          <p14:tracePt t="8074" x="6202363" y="4479925"/>
          <p14:tracePt t="8090" x="6210300" y="4564063"/>
          <p14:tracePt t="8107" x="6226175" y="4632325"/>
          <p14:tracePt t="8124" x="6232525" y="4656138"/>
          <p14:tracePt t="8199" x="6232525" y="4632325"/>
          <p14:tracePt t="8207" x="6232525" y="4564063"/>
          <p14:tracePt t="8215" x="6232525" y="4465638"/>
          <p14:tracePt t="8224" x="6232525" y="4351338"/>
          <p14:tracePt t="8240" x="6264275" y="4092575"/>
          <p14:tracePt t="8257" x="6278563" y="3878263"/>
          <p14:tracePt t="8274" x="6316663" y="3711575"/>
          <p14:tracePt t="8290" x="6316663" y="3635375"/>
          <p14:tracePt t="8307" x="6324600" y="3611563"/>
          <p14:tracePt t="8324" x="6324600" y="3603625"/>
          <p14:tracePt t="8567" x="6316663" y="3611563"/>
          <p14:tracePt t="8575" x="6316663" y="3627438"/>
          <p14:tracePt t="8583" x="6302375" y="3649663"/>
          <p14:tracePt t="8591" x="6294438" y="3657600"/>
          <p14:tracePt t="8607" x="6278563" y="3665538"/>
          <p14:tracePt t="8687" x="6270625" y="3665538"/>
          <p14:tracePt t="8702" x="6256338" y="3665538"/>
          <p14:tracePt t="8710" x="6248400" y="3665538"/>
          <p14:tracePt t="8726" x="6240463" y="3665538"/>
          <p14:tracePt t="8741" x="6232525" y="3665538"/>
          <p14:tracePt t="8757" x="6226175" y="3665538"/>
          <p14:tracePt t="8887" x="6218238" y="3665538"/>
          <p14:tracePt t="8903" x="6202363" y="3665538"/>
          <p14:tracePt t="9183" x="6194425" y="3657600"/>
          <p14:tracePt t="9207" x="6188075" y="3649663"/>
          <p14:tracePt t="9327" x="6188075" y="3673475"/>
          <p14:tracePt t="9335" x="6188075" y="3711575"/>
          <p14:tracePt t="9342" x="6188075" y="3741738"/>
          <p14:tracePt t="9358" x="6188075" y="3817938"/>
          <p14:tracePt t="9374" x="6188075" y="4152900"/>
          <p14:tracePt t="9391" x="6188075" y="4487863"/>
          <p14:tracePt t="9408" x="6188075" y="4762500"/>
          <p14:tracePt t="9424" x="6188075" y="4983163"/>
          <p14:tracePt t="9441" x="6188075" y="5159375"/>
          <p14:tracePt t="9458" x="6188075" y="5311775"/>
          <p14:tracePt t="9474" x="6188075" y="5440363"/>
          <p14:tracePt t="9491" x="6188075" y="5516563"/>
          <p14:tracePt t="9508" x="6188075" y="5554663"/>
          <p14:tracePt t="9524" x="6188075" y="5562600"/>
          <p14:tracePt t="9639" x="6188075" y="5570538"/>
          <p14:tracePt t="9647" x="6188075" y="5578475"/>
          <p14:tracePt t="9658" x="6188075" y="5584825"/>
          <p14:tracePt t="9674" x="6188075" y="5592763"/>
          <p14:tracePt t="9767" x="6194425" y="5554663"/>
          <p14:tracePt t="9775" x="6210300" y="5486400"/>
          <p14:tracePt t="9783" x="6240463" y="5418138"/>
          <p14:tracePt t="9791" x="6256338" y="5356225"/>
          <p14:tracePt t="9808" x="6278563" y="5280025"/>
          <p14:tracePt t="9824" x="6286500" y="5235575"/>
          <p14:tracePt t="9841" x="6294438" y="5197475"/>
          <p14:tracePt t="9858" x="6302375" y="5165725"/>
          <p14:tracePt t="9874" x="6302375" y="5159375"/>
          <p14:tracePt t="9935" x="6308725" y="5159375"/>
          <p14:tracePt t="9942" x="6324600" y="5211763"/>
          <p14:tracePt t="9951" x="6332538" y="5287963"/>
          <p14:tracePt t="9959" x="6346825" y="5356225"/>
          <p14:tracePt t="9974" x="6400800" y="5546725"/>
          <p14:tracePt t="9991" x="6438900" y="5676900"/>
          <p14:tracePt t="10008" x="6484938" y="5775325"/>
          <p14:tracePt t="10024" x="6499225" y="5791200"/>
          <p14:tracePt t="10041" x="6499225" y="5799138"/>
          <p14:tracePt t="10058" x="6499225" y="5807075"/>
          <p14:tracePt t="10143" x="6515100" y="5807075"/>
          <p14:tracePt t="10151" x="6530975" y="5813425"/>
          <p14:tracePt t="10159" x="6583363" y="5851525"/>
          <p14:tracePt t="10174" x="6689725" y="5905500"/>
          <p14:tracePt t="10191" x="6781800" y="5973763"/>
          <p14:tracePt t="10208" x="6865938" y="6042025"/>
          <p14:tracePt t="10224" x="6904038" y="6080125"/>
          <p14:tracePt t="10258" x="6918325" y="6096000"/>
          <p14:tracePt t="10275" x="6896100" y="6096000"/>
          <p14:tracePt t="10291" x="6819900" y="6088063"/>
          <p14:tracePt t="10308" x="6759575" y="6080125"/>
          <p14:tracePt t="10310" x="6735763" y="6080125"/>
          <p14:tracePt t="10325" x="6705600" y="6080125"/>
          <p14:tracePt t="10342" x="6637338" y="6080125"/>
          <p14:tracePt t="10358" x="6621463" y="6080125"/>
          <p14:tracePt t="10375" x="6607175" y="6080125"/>
          <p14:tracePt t="10391" x="6591300" y="6080125"/>
          <p14:tracePt t="10408" x="6569075" y="6080125"/>
          <p14:tracePt t="10425" x="6537325" y="6080125"/>
          <p14:tracePt t="10441" x="6492875" y="6080125"/>
          <p14:tracePt t="10458" x="6446838" y="6080125"/>
          <p14:tracePt t="10475" x="6408738" y="6057900"/>
          <p14:tracePt t="10491" x="6392863" y="6049963"/>
          <p14:tracePt t="10525" x="6392863" y="6035675"/>
          <p14:tracePt t="10542" x="6446838" y="5973763"/>
          <p14:tracePt t="10558" x="6583363" y="5959475"/>
          <p14:tracePt t="10575" x="6713538" y="5927725"/>
          <p14:tracePt t="10591" x="6873875" y="5913438"/>
          <p14:tracePt t="10608" x="6980238" y="5889625"/>
          <p14:tracePt t="10625" x="7026275" y="5883275"/>
          <p14:tracePt t="10641" x="7048500" y="5883275"/>
          <p14:tracePt t="10675" x="7056438" y="5883275"/>
          <p14:tracePt t="10719" x="7086600" y="5883275"/>
          <p14:tracePt t="10726" x="7102475" y="5883275"/>
          <p14:tracePt t="10742" x="7124700" y="5889625"/>
          <p14:tracePt t="10758" x="7132638" y="5889625"/>
          <p14:tracePt t="10775" x="7146925" y="5889625"/>
          <p14:tracePt t="10855" x="7154863" y="5889625"/>
          <p14:tracePt t="10862" x="7154863" y="5875338"/>
          <p14:tracePt t="10875" x="7154863" y="5851525"/>
          <p14:tracePt t="10894" x="7154863" y="5837238"/>
          <p14:tracePt t="10908" x="7162800" y="5783263"/>
          <p14:tracePt t="10925" x="7178675" y="5737225"/>
          <p14:tracePt t="10942" x="7178675" y="5692775"/>
          <p14:tracePt t="10958" x="7208838" y="5600700"/>
          <p14:tracePt t="10975" x="7216775" y="5546725"/>
          <p14:tracePt t="10991" x="7223125" y="5456238"/>
          <p14:tracePt t="11008" x="7239000" y="5349875"/>
          <p14:tracePt t="11025" x="7254875" y="5235575"/>
          <p14:tracePt t="11041" x="7261225" y="5121275"/>
          <p14:tracePt t="11058" x="7277100" y="5045075"/>
          <p14:tracePt t="11075" x="7292975" y="4975225"/>
          <p14:tracePt t="11091" x="7299325" y="4899025"/>
          <p14:tracePt t="11108" x="7307263" y="4854575"/>
          <p14:tracePt t="11125" x="7315200" y="4792663"/>
          <p14:tracePt t="11142" x="7323138" y="4724400"/>
          <p14:tracePt t="11158" x="7331075" y="4664075"/>
          <p14:tracePt t="11175" x="7337425" y="4648200"/>
          <p14:tracePt t="11319" x="7337425" y="4656138"/>
          <p14:tracePt t="11326" x="7337425" y="4694238"/>
          <p14:tracePt t="11335" x="7337425" y="4724400"/>
          <p14:tracePt t="11343" x="7337425" y="4762500"/>
          <p14:tracePt t="11358" x="7307263" y="4906963"/>
          <p14:tracePt t="11375" x="7299325" y="5051425"/>
          <p14:tracePt t="11392" x="7261225" y="5197475"/>
          <p14:tracePt t="11408" x="7254875" y="5318125"/>
          <p14:tracePt t="11425" x="7254875" y="5456238"/>
          <p14:tracePt t="11442" x="7254875" y="5578475"/>
          <p14:tracePt t="11458" x="7254875" y="5699125"/>
          <p14:tracePt t="11475" x="7254875" y="5799138"/>
          <p14:tracePt t="11492" x="7254875" y="5875338"/>
          <p14:tracePt t="11508" x="7246938" y="5935663"/>
          <p14:tracePt t="11525" x="7246938" y="5951538"/>
          <p14:tracePt t="11574" x="7246938" y="5959475"/>
          <p14:tracePt t="11582" x="7246938" y="5965825"/>
          <p14:tracePt t="11592" x="7246938" y="5981700"/>
          <p14:tracePt t="11608" x="7239000" y="6019800"/>
          <p14:tracePt t="11625" x="7223125" y="6065838"/>
          <p14:tracePt t="11642" x="7208838" y="6080125"/>
          <p14:tracePt t="11658" x="7208838" y="6088063"/>
          <p14:tracePt t="11727" x="7200900" y="6073775"/>
          <p14:tracePt t="11735" x="7192963" y="6065838"/>
          <p14:tracePt t="11743" x="7185025" y="6042025"/>
          <p14:tracePt t="11758" x="7146925" y="6011863"/>
          <p14:tracePt t="11775" x="7108825" y="5997575"/>
          <p14:tracePt t="11792" x="7026275" y="5981700"/>
          <p14:tracePt t="11808" x="6911975" y="5973763"/>
          <p14:tracePt t="11825" x="6804025" y="5973763"/>
          <p14:tracePt t="11842" x="6667500" y="5981700"/>
          <p14:tracePt t="11858" x="6454775" y="6003925"/>
          <p14:tracePt t="11875" x="6240463" y="6011863"/>
          <p14:tracePt t="11892" x="6049963" y="6011863"/>
          <p14:tracePt t="11909" x="5851525" y="6011863"/>
          <p14:tracePt t="11926" x="5654675" y="6011863"/>
          <p14:tracePt t="11942" x="5622925" y="6011863"/>
          <p14:tracePt t="11958" x="5616575" y="6011863"/>
          <p14:tracePt t="12117" x="5592763" y="6011863"/>
          <p14:tracePt t="12125" x="5584825" y="6011863"/>
          <p14:tracePt t="12133" x="5562600" y="6011863"/>
          <p14:tracePt t="12141" x="5554663" y="6011863"/>
          <p14:tracePt t="12158" x="5494338" y="6011863"/>
          <p14:tracePt t="12175" x="5402263" y="6011863"/>
          <p14:tracePt t="12191" x="5326063" y="6011863"/>
          <p14:tracePt t="12208" x="5295900" y="5997575"/>
          <p14:tracePt t="12225" x="5287963" y="5997575"/>
          <p14:tracePt t="12447" x="5287963" y="5973763"/>
          <p14:tracePt t="12454" x="5287963" y="5943600"/>
          <p14:tracePt t="12462" x="5287963" y="5935663"/>
          <p14:tracePt t="12475" x="5287963" y="5913438"/>
          <p14:tracePt t="12492" x="5287963" y="5829300"/>
          <p14:tracePt t="12509" x="5287963" y="5753100"/>
          <p14:tracePt t="12526" x="5287963" y="5676900"/>
          <p14:tracePt t="12542" x="5287963" y="5554663"/>
          <p14:tracePt t="12559" x="5287963" y="5470525"/>
          <p14:tracePt t="12575" x="5287963" y="5394325"/>
          <p14:tracePt t="12592" x="5287963" y="5303838"/>
          <p14:tracePt t="12609" x="5273675" y="5203825"/>
          <p14:tracePt t="12625" x="5273675" y="5127625"/>
          <p14:tracePt t="12642" x="5273675" y="5045075"/>
          <p14:tracePt t="12659" x="5273675" y="4983163"/>
          <p14:tracePt t="12675" x="5273675" y="4922838"/>
          <p14:tracePt t="12692" x="5273675" y="4854575"/>
          <p14:tracePt t="12709" x="5273675" y="4800600"/>
          <p14:tracePt t="12726" x="5257800" y="4746625"/>
          <p14:tracePt t="12742" x="5257800" y="4686300"/>
          <p14:tracePt t="12759" x="5241925" y="4656138"/>
          <p14:tracePt t="12775" x="5235575" y="4632325"/>
          <p14:tracePt t="12903" x="5235575" y="4656138"/>
          <p14:tracePt t="12910" x="5235575" y="4708525"/>
          <p14:tracePt t="12918" x="5235575" y="4732338"/>
          <p14:tracePt t="12927" x="5235575" y="4762500"/>
          <p14:tracePt t="12942" x="5235575" y="4816475"/>
          <p14:tracePt t="12959" x="5235575" y="4868863"/>
          <p14:tracePt t="12975" x="5235575" y="4876800"/>
          <p14:tracePt t="13223" x="5241925" y="4884738"/>
          <p14:tracePt t="13239" x="5273675" y="4884738"/>
          <p14:tracePt t="13246" x="5311775" y="4884738"/>
          <p14:tracePt t="13259" x="5380038" y="4884738"/>
          <p14:tracePt t="13276" x="5584825" y="4884738"/>
          <p14:tracePt t="13292" x="5889625" y="4884738"/>
          <p14:tracePt t="13309" x="6226175" y="4884738"/>
          <p14:tracePt t="13326" x="6537325" y="4884738"/>
          <p14:tracePt t="13328" x="6683375" y="4884738"/>
          <p14:tracePt t="13342" x="6918325" y="4884738"/>
          <p14:tracePt t="13359" x="7116763" y="4884738"/>
          <p14:tracePt t="13376" x="7292975" y="4884738"/>
          <p14:tracePt t="13393" x="7369175" y="4914900"/>
          <p14:tracePt t="13409" x="7437438" y="4937125"/>
          <p14:tracePt t="13426" x="7527925" y="4953000"/>
          <p14:tracePt t="13442" x="7535863" y="4953000"/>
          <p14:tracePt t="13502" x="7535863" y="4960938"/>
          <p14:tracePt t="13520" x="7543800" y="4968875"/>
          <p14:tracePt t="13543" x="7551738" y="4968875"/>
          <p14:tracePt t="13615" x="7543800" y="4968875"/>
          <p14:tracePt t="13623" x="7497763" y="4960938"/>
          <p14:tracePt t="13630" x="7467600" y="4953000"/>
          <p14:tracePt t="13642" x="7413625" y="4930775"/>
          <p14:tracePt t="13659" x="7307263" y="4899025"/>
          <p14:tracePt t="13676" x="7208838" y="4884738"/>
          <p14:tracePt t="13692" x="7154863" y="4860925"/>
          <p14:tracePt t="13710" x="7040563" y="4860925"/>
          <p14:tracePt t="13726" x="6964363" y="4860925"/>
          <p14:tracePt t="13742" x="6811963" y="4860925"/>
          <p14:tracePt t="13759" x="6530975" y="4860925"/>
          <p14:tracePt t="13776" x="6118225" y="4860925"/>
          <p14:tracePt t="13792" x="5745163" y="4860925"/>
          <p14:tracePt t="13809" x="5516563" y="4860925"/>
          <p14:tracePt t="13826" x="5372100" y="4860925"/>
          <p14:tracePt t="13842" x="5341938" y="4860925"/>
          <p14:tracePt t="13859" x="5334000" y="4860925"/>
          <p14:tracePt t="14103" x="5311775" y="4860925"/>
          <p14:tracePt t="14119" x="5303838" y="4854575"/>
          <p14:tracePt t="14135" x="5295900" y="4854575"/>
          <p14:tracePt t="14238" x="5318125" y="4854575"/>
          <p14:tracePt t="14247" x="5349875" y="4854575"/>
          <p14:tracePt t="14259" x="5410200" y="4860925"/>
          <p14:tracePt t="14276" x="5570538" y="4860925"/>
          <p14:tracePt t="14293" x="5768975" y="4860925"/>
          <p14:tracePt t="14310" x="5989638" y="4860925"/>
          <p14:tracePt t="14326" x="6346825" y="4860925"/>
          <p14:tracePt t="14343" x="6583363" y="4860925"/>
          <p14:tracePt t="14359" x="6743700" y="4868863"/>
          <p14:tracePt t="14376" x="6896100" y="4876800"/>
          <p14:tracePt t="14393" x="6988175" y="4876800"/>
          <p14:tracePt t="14409" x="7018338" y="4884738"/>
          <p14:tracePt t="14663" x="7010400" y="4884738"/>
          <p14:tracePt t="14670" x="6972300" y="4884738"/>
          <p14:tracePt t="14679" x="6918325" y="4884738"/>
          <p14:tracePt t="14693" x="6850063" y="4860925"/>
          <p14:tracePt t="14710" x="6575425" y="4860925"/>
          <p14:tracePt t="14726" x="6027738" y="4860925"/>
          <p14:tracePt t="14743" x="5616575" y="4860925"/>
          <p14:tracePt t="14759" x="5257800" y="4860925"/>
          <p14:tracePt t="14776" x="5067300" y="4860925"/>
          <p14:tracePt t="14793" x="4999038" y="4860925"/>
          <p14:tracePt t="14810" x="4983163" y="4860925"/>
          <p14:tracePt t="14911" x="4999038" y="4860925"/>
          <p14:tracePt t="14919" x="4999038" y="4868863"/>
          <p14:tracePt t="14927" x="5021263" y="4868863"/>
          <p14:tracePt t="14943" x="5089525" y="4876800"/>
          <p14:tracePt t="14960" x="5241925" y="4876800"/>
          <p14:tracePt t="14976" x="5516563" y="4876800"/>
          <p14:tracePt t="14993" x="5935663" y="4876800"/>
          <p14:tracePt t="15010" x="6492875" y="4876800"/>
          <p14:tracePt t="15026" x="6950075" y="4876800"/>
          <p14:tracePt t="15043" x="7361238" y="4876800"/>
          <p14:tracePt t="15060" x="7658100" y="4876800"/>
          <p14:tracePt t="15076" x="7864475" y="4876800"/>
          <p14:tracePt t="15093" x="7978775" y="4876800"/>
          <p14:tracePt t="15110" x="7993063" y="4876800"/>
          <p14:tracePt t="15247" x="7978775" y="4876800"/>
          <p14:tracePt t="15255" x="7940675" y="4876800"/>
          <p14:tracePt t="15262" x="7878763" y="4876800"/>
          <p14:tracePt t="15276" x="7810500" y="4860925"/>
          <p14:tracePt t="15294" x="7497763" y="4860925"/>
          <p14:tracePt t="15310" x="7383463" y="4860925"/>
          <p14:tracePt t="15312" x="7246938" y="4860925"/>
          <p14:tracePt t="15326" x="6873875" y="4860925"/>
          <p14:tracePt t="15343" x="6492875" y="4854575"/>
          <p14:tracePt t="15360" x="6042025" y="4792663"/>
          <p14:tracePt t="15376" x="5684838" y="4732338"/>
          <p14:tracePt t="15393" x="5410200" y="4716463"/>
          <p14:tracePt t="15410" x="5241925" y="4694238"/>
          <p14:tracePt t="15426" x="5143500" y="4678363"/>
          <p14:tracePt t="15443" x="5135563" y="4678363"/>
          <p14:tracePt t="15567" x="5143500" y="4678363"/>
          <p14:tracePt t="15574" x="5181600" y="4678363"/>
          <p14:tracePt t="15583" x="5265738" y="4678363"/>
          <p14:tracePt t="15593" x="5402263" y="4678363"/>
          <p14:tracePt t="15610" x="5813425" y="4678363"/>
          <p14:tracePt t="15626" x="6392863" y="4678363"/>
          <p14:tracePt t="15643" x="6972300" y="4678363"/>
          <p14:tracePt t="15660" x="7369175" y="4678363"/>
          <p14:tracePt t="15676" x="7543800" y="4678363"/>
          <p14:tracePt t="15693" x="7559675" y="4678363"/>
          <p14:tracePt t="15735" x="7527925" y="4678363"/>
          <p14:tracePt t="15743" x="7475538" y="4686300"/>
          <p14:tracePt t="15751" x="7399338" y="4702175"/>
          <p14:tracePt t="15760" x="7331075" y="4708525"/>
          <p14:tracePt t="15777" x="7108825" y="4746625"/>
          <p14:tracePt t="15793" x="6759575" y="4792663"/>
          <p14:tracePt t="15810" x="6324600" y="4854575"/>
          <p14:tracePt t="15827" x="5965825" y="4906963"/>
          <p14:tracePt t="15843" x="5692775" y="4945063"/>
          <p14:tracePt t="15860" x="5540375" y="4960938"/>
          <p14:tracePt t="15877" x="5532438" y="4960938"/>
          <p14:tracePt t="15935" x="5540375" y="4968875"/>
          <p14:tracePt t="15942" x="5570538" y="4975225"/>
          <p14:tracePt t="15951" x="5622925" y="4991100"/>
          <p14:tracePt t="15960" x="5676900" y="4999038"/>
          <p14:tracePt t="15976" x="5845175" y="5021263"/>
          <p14:tracePt t="15993" x="6149975" y="5021263"/>
          <p14:tracePt t="16010" x="6438900" y="5021263"/>
          <p14:tracePt t="16027" x="6689725" y="5021263"/>
          <p14:tracePt t="16043" x="6850063" y="5021263"/>
          <p14:tracePt t="16060" x="6858000" y="5021263"/>
          <p14:tracePt t="16119" x="6835775" y="5021263"/>
          <p14:tracePt t="16127" x="6797675" y="5013325"/>
          <p14:tracePt t="16135" x="6765925" y="5013325"/>
          <p14:tracePt t="16143" x="6743700" y="5006975"/>
          <p14:tracePt t="16160" x="6651625" y="5006975"/>
          <p14:tracePt t="16177" x="6561138" y="5006975"/>
          <p14:tracePt t="16193" x="6454775" y="5021263"/>
          <p14:tracePt t="16210" x="6416675" y="5021263"/>
          <p14:tracePt t="16823" x="6454775" y="5037138"/>
          <p14:tracePt t="16831" x="6515100" y="5045075"/>
          <p14:tracePt t="16844" x="6569075" y="5067300"/>
          <p14:tracePt t="16860" x="6721475" y="5075238"/>
          <p14:tracePt t="16877" x="6950075" y="5075238"/>
          <p14:tracePt t="16894" x="7086600" y="5075238"/>
          <p14:tracePt t="16910" x="7192963" y="5059363"/>
          <p14:tracePt t="16951" x="7192963" y="5037138"/>
          <p14:tracePt t="16960" x="7192963" y="4983163"/>
          <p14:tracePt t="16977" x="7185025" y="4914900"/>
          <p14:tracePt t="16994" x="7162800" y="4884738"/>
          <p14:tracePt t="17095" x="7162800" y="4899025"/>
          <p14:tracePt t="17103" x="7162800" y="4953000"/>
          <p14:tracePt t="17111" x="7162800" y="5013325"/>
          <p14:tracePt t="17127" x="7185025" y="5151438"/>
          <p14:tracePt t="17144" x="7223125" y="5257800"/>
          <p14:tracePt t="17160" x="7254875" y="5318125"/>
          <p14:tracePt t="17177" x="7261225" y="5334000"/>
          <p14:tracePt t="17263" x="7269163" y="5349875"/>
          <p14:tracePt t="17271" x="7269163" y="5387975"/>
          <p14:tracePt t="17279" x="7269163" y="5440363"/>
          <p14:tracePt t="17294" x="7299325" y="5502275"/>
          <p14:tracePt t="17310" x="7353300" y="5646738"/>
          <p14:tracePt t="17327" x="7391400" y="5722938"/>
          <p14:tracePt t="17344" x="7421563" y="5783263"/>
          <p14:tracePt t="17360" x="7421563" y="5799138"/>
          <p14:tracePt t="17495" x="7421563" y="5807075"/>
          <p14:tracePt t="17503" x="7413625" y="5813425"/>
          <p14:tracePt t="17511" x="7407275" y="5837238"/>
          <p14:tracePt t="17527" x="7353300" y="5889625"/>
          <p14:tracePt t="17544" x="7277100" y="5921375"/>
          <p14:tracePt t="17560" x="7200900" y="5965825"/>
          <p14:tracePt t="17577" x="7170738" y="5981700"/>
          <p14:tracePt t="17594" x="7162800" y="5981700"/>
          <p14:tracePt t="17663" x="7185025" y="5981700"/>
          <p14:tracePt t="17670" x="7239000" y="5973763"/>
          <p14:tracePt t="17679" x="7292975" y="5965825"/>
          <p14:tracePt t="17694" x="7353300" y="5965825"/>
          <p14:tracePt t="17711" x="7589838" y="5927725"/>
          <p14:tracePt t="17727" x="7764463" y="5927725"/>
          <p14:tracePt t="17744" x="7902575" y="5921375"/>
          <p14:tracePt t="17761" x="8016875" y="5921375"/>
          <p14:tracePt t="17777" x="8093075" y="5921375"/>
          <p14:tracePt t="17794" x="8123238" y="5921375"/>
          <p14:tracePt t="17811" x="8131175" y="5921375"/>
          <p14:tracePt t="17991" x="8145463" y="5913438"/>
          <p14:tracePt t="17998" x="8169275" y="5905500"/>
          <p14:tracePt t="18011" x="8183563" y="5889625"/>
          <p14:tracePt t="18027" x="8229600" y="5851525"/>
          <p14:tracePt t="18044" x="8259763" y="5813425"/>
          <p14:tracePt t="18061" x="8289925" y="5775325"/>
          <p14:tracePt t="18077" x="8305800" y="5745163"/>
          <p14:tracePt t="18119" x="8305800" y="5737225"/>
          <p14:tracePt t="18151" x="8305800" y="5730875"/>
          <p14:tracePt t="18159" x="8305800" y="5722938"/>
          <p14:tracePt t="18166" x="8305800" y="5715000"/>
          <p14:tracePt t="18199" x="8305800" y="5707063"/>
          <p14:tracePt t="18207" x="8305800" y="5699125"/>
          <p14:tracePt t="18214" x="8305800" y="5684838"/>
          <p14:tracePt t="18238" x="8305800" y="5668963"/>
          <p14:tracePt t="18246" x="8305800" y="5646738"/>
          <p14:tracePt t="18262" x="8305800" y="5638800"/>
          <p14:tracePt t="18407" x="8313738" y="5654675"/>
          <p14:tracePt t="18415" x="8321675" y="5676900"/>
          <p14:tracePt t="18430" x="8328025" y="5684838"/>
          <p14:tracePt t="18455" x="8335963" y="5684838"/>
          <p14:tracePt t="18463" x="8343900" y="5684838"/>
          <p14:tracePt t="18478" x="8366125" y="5684838"/>
          <p14:tracePt t="18494" x="8442325" y="5684838"/>
          <p14:tracePt t="18511" x="8572500" y="5684838"/>
          <p14:tracePt t="18527" x="8694738" y="5684838"/>
          <p14:tracePt t="18544" x="8823325" y="5684838"/>
          <p14:tracePt t="18561" x="8953500" y="5684838"/>
          <p14:tracePt t="18578" x="9075738" y="5707063"/>
          <p14:tracePt t="18594" x="9136063" y="5715000"/>
          <p14:tracePt t="18611" x="9182100" y="5722938"/>
          <p14:tracePt t="18628" x="9190038" y="5722938"/>
          <p14:tracePt t="18695" x="9197975" y="5722938"/>
          <p14:tracePt t="18702" x="9212263" y="5730875"/>
          <p14:tracePt t="18711" x="9220200" y="5730875"/>
          <p14:tracePt t="18728" x="9242425" y="5730875"/>
          <p14:tracePt t="18799" x="9228138" y="5730875"/>
          <p14:tracePt t="18807" x="9166225" y="5730875"/>
          <p14:tracePt t="18814" x="9083675" y="5730875"/>
          <p14:tracePt t="18828" x="8999538" y="5745163"/>
          <p14:tracePt t="18844" x="8823325" y="5807075"/>
          <p14:tracePt t="18862" x="8374063" y="5829300"/>
          <p14:tracePt t="18878" x="8016875" y="5829300"/>
          <p14:tracePt t="18894" x="7688263" y="5829300"/>
          <p14:tracePt t="18911" x="7391400" y="5829300"/>
          <p14:tracePt t="18928" x="7124700" y="5799138"/>
          <p14:tracePt t="18944" x="6964363" y="5775325"/>
          <p14:tracePt t="18961" x="6880225" y="5761038"/>
          <p14:tracePt t="18978" x="6858000" y="5745163"/>
          <p14:tracePt t="19503" x="6850063" y="5745163"/>
          <p14:tracePt t="19511" x="6789738" y="5737225"/>
          <p14:tracePt t="19519" x="6651625" y="5699125"/>
          <p14:tracePt t="19528" x="6507163" y="5654675"/>
          <p14:tracePt t="19544" x="6308725" y="5592763"/>
          <p14:tracePt t="19561" x="5997575" y="5508625"/>
          <p14:tracePt t="19578" x="5737225" y="5426075"/>
          <p14:tracePt t="19595" x="5508625" y="5318125"/>
          <p14:tracePt t="19611" x="5394325" y="5235575"/>
          <p14:tracePt t="19628" x="5349875" y="5173663"/>
          <p14:tracePt t="19645" x="5341938" y="5121275"/>
          <p14:tracePt t="19662" x="5334000" y="5067300"/>
          <p14:tracePt t="19678" x="5334000" y="5045075"/>
          <p14:tracePt t="19695" x="5334000" y="5013325"/>
          <p14:tracePt t="19799" x="5341938" y="5013325"/>
          <p14:tracePt t="19807" x="5356225" y="5013325"/>
          <p14:tracePt t="19814" x="5380038" y="5021263"/>
          <p14:tracePt t="19828" x="5410200" y="5037138"/>
          <p14:tracePt t="19845" x="5448300" y="5037138"/>
          <p14:tracePt t="19878" x="5456238" y="5037138"/>
          <p14:tracePt t="19895" x="5464175" y="5037138"/>
          <p14:tracePt t="19911" x="5478463" y="4991100"/>
          <p14:tracePt t="19928" x="5494338" y="4892675"/>
          <p14:tracePt t="19945" x="5494338" y="4762500"/>
          <p14:tracePt t="19961" x="5494338" y="4694238"/>
          <p14:tracePt t="19978" x="5494338" y="4664075"/>
          <p14:tracePt t="19995" x="5494338" y="4648200"/>
          <p14:tracePt t="20012" x="5494338" y="4625975"/>
          <p14:tracePt t="20028" x="5494338" y="4602163"/>
          <p14:tracePt t="20045" x="5486400" y="4564063"/>
          <p14:tracePt t="20062" x="5486400" y="4541838"/>
          <p14:tracePt t="20078" x="5486400" y="4487863"/>
          <p14:tracePt t="20095" x="5486400" y="4435475"/>
          <p14:tracePt t="20111" x="5486400" y="4389438"/>
          <p14:tracePt t="20128" x="5486400" y="4321175"/>
          <p14:tracePt t="20145" x="5502275" y="4244975"/>
          <p14:tracePt t="20161" x="5532438" y="4152900"/>
          <p14:tracePt t="20178" x="5562600" y="4068763"/>
          <p14:tracePt t="20195" x="5600700" y="4008438"/>
          <p14:tracePt t="20211" x="5630863" y="3954463"/>
          <p14:tracePt t="20228" x="5654675" y="3908425"/>
          <p14:tracePt t="20245" x="5684838" y="3856038"/>
          <p14:tracePt t="20262" x="5707063" y="3832225"/>
          <p14:tracePt t="20278" x="5761038" y="3779838"/>
          <p14:tracePt t="20295" x="5807075" y="3756025"/>
          <p14:tracePt t="20311" x="5859463" y="3725863"/>
          <p14:tracePt t="20328" x="5927725" y="3703638"/>
          <p14:tracePt t="20345" x="5997575" y="3679825"/>
          <p14:tracePt t="20362" x="6057900" y="3649663"/>
          <p14:tracePt t="20378" x="6065838" y="3641725"/>
          <p14:tracePt t="20395" x="6080125" y="3627438"/>
          <p14:tracePt t="20527" x="6080125" y="3619500"/>
          <p14:tracePt t="20543" x="6088063" y="3619500"/>
          <p14:tracePt t="20550" x="6103938" y="3619500"/>
          <p14:tracePt t="20567" x="6111875" y="3619500"/>
          <p14:tracePt t="20578" x="6118225" y="3619500"/>
          <p14:tracePt t="20595" x="6142038" y="3641725"/>
          <p14:tracePt t="20612" x="6194425" y="3779838"/>
          <p14:tracePt t="20628" x="6264275" y="3984625"/>
          <p14:tracePt t="20646" x="6400800" y="4327525"/>
          <p14:tracePt t="20662" x="6423025" y="4411663"/>
          <p14:tracePt t="20678" x="6507163" y="4610100"/>
          <p14:tracePt t="20695" x="6583363" y="4724400"/>
          <p14:tracePt t="20712" x="6637338" y="4838700"/>
          <p14:tracePt t="20728" x="6721475" y="4968875"/>
          <p14:tracePt t="20745" x="6811963" y="5089525"/>
          <p14:tracePt t="20762" x="6918325" y="5219700"/>
          <p14:tracePt t="20778" x="7056438" y="5341938"/>
          <p14:tracePt t="20795" x="7216775" y="5448300"/>
          <p14:tracePt t="20812" x="7375525" y="5570538"/>
          <p14:tracePt t="20828" x="7513638" y="5654675"/>
          <p14:tracePt t="20832" x="7620000" y="5722938"/>
          <p14:tracePt t="20846" x="7780338" y="5829300"/>
          <p14:tracePt t="20862" x="7902575" y="5897563"/>
          <p14:tracePt t="20878" x="8335963" y="6057900"/>
          <p14:tracePt t="20895" x="8618538" y="6118225"/>
          <p14:tracePt t="20912" x="8861425" y="6134100"/>
          <p14:tracePt t="20929" x="9083675" y="6134100"/>
          <p14:tracePt t="20945" x="9274175" y="6134100"/>
          <p14:tracePt t="20962" x="9432925" y="6111875"/>
          <p14:tracePt t="20978" x="9547225" y="6057900"/>
          <p14:tracePt t="20995" x="9609138" y="6035675"/>
          <p14:tracePt t="21111" x="9593263" y="6011863"/>
          <p14:tracePt t="21119" x="9555163" y="6003925"/>
          <p14:tracePt t="21129" x="9478963" y="5989638"/>
          <p14:tracePt t="21145" x="9304338" y="5959475"/>
          <p14:tracePt t="21162" x="8915400" y="5905500"/>
          <p14:tracePt t="21179" x="8428038" y="5791200"/>
          <p14:tracePt t="21195" x="7870825" y="5622925"/>
          <p14:tracePt t="21212" x="7246938" y="5440363"/>
          <p14:tracePt t="21229" x="6697663" y="5219700"/>
          <p14:tracePt t="21246" x="6065838" y="4846638"/>
          <p14:tracePt t="21262" x="5935663" y="4740275"/>
          <p14:tracePt t="21279" x="5684838" y="4411663"/>
          <p14:tracePt t="21295" x="5584825" y="4198938"/>
          <p14:tracePt t="21312" x="5486400" y="3954463"/>
          <p14:tracePt t="21329" x="5410200" y="3703638"/>
          <p14:tracePt t="21345" x="5364163" y="3513138"/>
          <p14:tracePt t="21362" x="5318125" y="3330575"/>
          <p14:tracePt t="21379" x="5273675" y="3170238"/>
          <p14:tracePt t="21395" x="5235575" y="3048000"/>
          <p14:tracePt t="21412" x="5227638" y="2994025"/>
          <p14:tracePt t="21429" x="5211763" y="2963863"/>
          <p14:tracePt t="21583" x="5211763" y="2971800"/>
          <p14:tracePt t="21631" x="5211763" y="2979738"/>
          <p14:tracePt t="21639" x="5211763" y="2987675"/>
          <p14:tracePt t="21654" x="5219700" y="3009900"/>
          <p14:tracePt t="21663" x="5241925" y="3116263"/>
          <p14:tracePt t="21679" x="5295900" y="3284538"/>
          <p14:tracePt t="21695" x="5387975" y="3489325"/>
          <p14:tracePt t="21712" x="5508625" y="3763963"/>
          <p14:tracePt t="21729" x="5646738" y="4000500"/>
          <p14:tracePt t="21745" x="5783263" y="4229100"/>
          <p14:tracePt t="21762" x="5921375" y="4435475"/>
          <p14:tracePt t="21779" x="6073775" y="4602163"/>
          <p14:tracePt t="21795" x="6324600" y="4816475"/>
          <p14:tracePt t="21812" x="6537325" y="4922838"/>
          <p14:tracePt t="21829" x="6797675" y="5029200"/>
          <p14:tracePt t="21845" x="7026275" y="5083175"/>
          <p14:tracePt t="21848" x="7140575" y="5105400"/>
          <p14:tracePt t="21862" x="7361238" y="5143500"/>
          <p14:tracePt t="21879" x="7551738" y="5143500"/>
          <p14:tracePt t="21895" x="7742238" y="5143500"/>
          <p14:tracePt t="21912" x="7924800" y="5143500"/>
          <p14:tracePt t="21929" x="8069263" y="5135563"/>
          <p14:tracePt t="21945" x="8175625" y="5089525"/>
          <p14:tracePt t="21962" x="8259763" y="5051425"/>
          <p14:tracePt t="21979" x="8335963" y="4983163"/>
          <p14:tracePt t="21995" x="8382000" y="4945063"/>
          <p14:tracePt t="22012" x="8428038" y="4914900"/>
          <p14:tracePt t="22029" x="8450263" y="4899025"/>
          <p14:tracePt t="27711" x="8412163" y="4884738"/>
          <p14:tracePt t="27718" x="8328025" y="4854575"/>
          <p14:tracePt t="27731" x="8267700" y="4838700"/>
          <p14:tracePt t="27748" x="7947025" y="4899025"/>
          <p14:tracePt t="27764" x="7170738" y="5364163"/>
          <p14:tracePt t="27781" x="6324600" y="5761038"/>
          <p14:tracePt t="27798" x="5562600" y="6011863"/>
          <p14:tracePt t="27814" x="4518025" y="6264275"/>
          <p14:tracePt t="27831" x="3863975" y="6332538"/>
          <p14:tracePt t="27848" x="3467100" y="6332538"/>
          <p14:tracePt t="27864" x="3330575" y="6308725"/>
          <p14:tracePt t="27881" x="3314700" y="6302375"/>
          <p14:tracePt t="27914" x="3306763" y="6264275"/>
          <p14:tracePt t="27931" x="3375025" y="6142038"/>
          <p14:tracePt t="27948" x="3444875" y="6065838"/>
          <p14:tracePt t="27964" x="3513138" y="6011863"/>
          <p14:tracePt t="27981" x="3565525" y="5965825"/>
          <p14:tracePt t="27997" x="3581400" y="5935663"/>
          <p14:tracePt t="28014" x="3597275" y="5921375"/>
          <p14:tracePt t="28046" x="3603625" y="5905500"/>
          <p14:tracePt t="28054" x="3641725" y="5867400"/>
          <p14:tracePt t="28064" x="3679825" y="5837238"/>
          <p14:tracePt t="28081" x="3733800" y="5791200"/>
          <p14:tracePt t="28097" x="3763963" y="5761038"/>
          <p14:tracePt t="28114" x="3787775" y="5745163"/>
          <p14:tracePt t="28871" x="3779838" y="5745163"/>
          <p14:tracePt t="28879" x="3756025" y="5745163"/>
          <p14:tracePt t="28886" x="3733800" y="5737225"/>
          <p14:tracePt t="28898" x="3725863" y="57308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defRPr/>
            </a:pPr>
            <a:r>
              <a:rPr lang="en-US" sz="2800" b="1" dirty="0" smtClean="0">
                <a:latin typeface="Times New Roman" panose="02020603050405020304" pitchFamily="18" charset="0"/>
                <a:cs typeface="Times New Roman" panose="02020603050405020304" pitchFamily="18" charset="0"/>
              </a:rPr>
              <a:t>Means </a:t>
            </a:r>
            <a:r>
              <a:rPr lang="en-US" sz="2800" b="1" dirty="0">
                <a:latin typeface="Times New Roman" panose="02020603050405020304" pitchFamily="18" charset="0"/>
                <a:cs typeface="Times New Roman" panose="02020603050405020304" pitchFamily="18" charset="0"/>
              </a:rPr>
              <a:t>and standard deviations</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820262" y="1585367"/>
            <a:ext cx="5945117" cy="1711366"/>
          </a:xfrm>
          <a:prstGeom prst="rect">
            <a:avLst/>
          </a:prstGeom>
        </p:spPr>
        <p:txBody>
          <a:bodyPr wrap="square">
            <a:spAutoFit/>
          </a:bodyPr>
          <a:lstStyle/>
          <a:p>
            <a:pPr marL="342900" indent="-342900">
              <a:lnSpc>
                <a:spcPct val="150000"/>
              </a:lnSpc>
              <a:buFont typeface="Arial" panose="020B0604020202020204" pitchFamily="34" charset="0"/>
              <a:buChar char="•"/>
            </a:pPr>
            <a:r>
              <a:rPr lang="en-US" dirty="0"/>
              <a:t>A normal distribution can have any mean and any positive standard deviation.</a:t>
            </a:r>
          </a:p>
          <a:p>
            <a:pPr marL="342900" indent="-342900">
              <a:lnSpc>
                <a:spcPct val="150000"/>
              </a:lnSpc>
              <a:buFont typeface="Arial" panose="020B0604020202020204" pitchFamily="34" charset="0"/>
              <a:buChar char="•"/>
            </a:pPr>
            <a:r>
              <a:rPr lang="en-US" dirty="0"/>
              <a:t>The mean gives the location of the line of symmetry.</a:t>
            </a:r>
          </a:p>
          <a:p>
            <a:pPr marL="342900" indent="-342900">
              <a:lnSpc>
                <a:spcPct val="150000"/>
              </a:lnSpc>
              <a:buFont typeface="Arial" panose="020B0604020202020204" pitchFamily="34" charset="0"/>
              <a:buChar char="•"/>
            </a:pPr>
            <a:r>
              <a:rPr lang="en-US" dirty="0"/>
              <a:t>The standard deviation describes the spread of the data.</a:t>
            </a:r>
          </a:p>
        </p:txBody>
      </p:sp>
      <p:grpSp>
        <p:nvGrpSpPr>
          <p:cNvPr id="9" name="Group 7"/>
          <p:cNvGrpSpPr>
            <a:grpSpLocks/>
          </p:cNvGrpSpPr>
          <p:nvPr/>
        </p:nvGrpSpPr>
        <p:grpSpPr bwMode="auto">
          <a:xfrm>
            <a:off x="2027574" y="3986024"/>
            <a:ext cx="7512050" cy="2506662"/>
            <a:chOff x="869950" y="3741738"/>
            <a:chExt cx="7512050" cy="2506662"/>
          </a:xfrm>
        </p:grpSpPr>
        <p:pic>
          <p:nvPicPr>
            <p:cNvPr id="10" name="Picture 67"/>
            <p:cNvPicPr>
              <a:picLocks noChangeAspect="1" noChangeArrowheads="1"/>
            </p:cNvPicPr>
            <p:nvPr/>
          </p:nvPicPr>
          <p:blipFill>
            <a:blip r:embed="rId3" cstate="print"/>
            <a:srcRect/>
            <a:stretch>
              <a:fillRect/>
            </a:stretch>
          </p:blipFill>
          <p:spPr bwMode="auto">
            <a:xfrm>
              <a:off x="869950" y="3741738"/>
              <a:ext cx="7512050" cy="1862137"/>
            </a:xfrm>
            <a:prstGeom prst="rect">
              <a:avLst/>
            </a:prstGeom>
            <a:noFill/>
            <a:ln w="9525">
              <a:noFill/>
              <a:miter lim="800000"/>
              <a:headEnd/>
              <a:tailEnd/>
            </a:ln>
          </p:spPr>
        </p:pic>
        <p:sp>
          <p:nvSpPr>
            <p:cNvPr id="11" name="TextBox 10"/>
            <p:cNvSpPr txBox="1"/>
            <p:nvPr/>
          </p:nvSpPr>
          <p:spPr>
            <a:xfrm>
              <a:off x="1447800" y="5418138"/>
              <a:ext cx="1828800" cy="830262"/>
            </a:xfrm>
            <a:prstGeom prst="rect">
              <a:avLst/>
            </a:prstGeom>
            <a:noFill/>
          </p:spPr>
          <p:txBody>
            <a:bodyPr>
              <a:spAutoFit/>
            </a:bodyPr>
            <a:lstStyle/>
            <a:p>
              <a:pPr>
                <a:defRPr/>
              </a:pPr>
              <a:r>
                <a:rPr lang="el-GR" sz="2400" dirty="0">
                  <a:solidFill>
                    <a:schemeClr val="accent2"/>
                  </a:solidFill>
                  <a:latin typeface="+mn-lt"/>
                  <a:cs typeface="+mn-cs"/>
                </a:rPr>
                <a:t>μ</a:t>
              </a:r>
              <a:r>
                <a:rPr lang="en-US" sz="2400" dirty="0">
                  <a:solidFill>
                    <a:schemeClr val="accent2"/>
                  </a:solidFill>
                  <a:latin typeface="+mn-lt"/>
                  <a:cs typeface="+mn-cs"/>
                </a:rPr>
                <a:t> = 3.5</a:t>
              </a:r>
            </a:p>
            <a:p>
              <a:pPr>
                <a:defRPr/>
              </a:pPr>
              <a:r>
                <a:rPr lang="el-GR" sz="2400" dirty="0">
                  <a:solidFill>
                    <a:schemeClr val="accent2"/>
                  </a:solidFill>
                  <a:latin typeface="Times New Roman"/>
                  <a:cs typeface="Times New Roman"/>
                </a:rPr>
                <a:t>σ</a:t>
              </a:r>
              <a:r>
                <a:rPr lang="en-US" sz="2400" dirty="0">
                  <a:solidFill>
                    <a:schemeClr val="accent2"/>
                  </a:solidFill>
                  <a:latin typeface="Times New Roman"/>
                  <a:cs typeface="Times New Roman"/>
                </a:rPr>
                <a:t> = 1.5</a:t>
              </a:r>
              <a:endParaRPr lang="en-US" sz="2400" dirty="0">
                <a:solidFill>
                  <a:schemeClr val="accent2"/>
                </a:solidFill>
                <a:latin typeface="+mn-lt"/>
                <a:cs typeface="+mn-cs"/>
              </a:endParaRPr>
            </a:p>
          </p:txBody>
        </p:sp>
        <p:sp>
          <p:nvSpPr>
            <p:cNvPr id="12" name="TextBox 11"/>
            <p:cNvSpPr txBox="1"/>
            <p:nvPr/>
          </p:nvSpPr>
          <p:spPr>
            <a:xfrm>
              <a:off x="3962400" y="5418138"/>
              <a:ext cx="1828800" cy="830262"/>
            </a:xfrm>
            <a:prstGeom prst="rect">
              <a:avLst/>
            </a:prstGeom>
            <a:noFill/>
          </p:spPr>
          <p:txBody>
            <a:bodyPr>
              <a:spAutoFit/>
            </a:bodyPr>
            <a:lstStyle/>
            <a:p>
              <a:pPr>
                <a:defRPr/>
              </a:pPr>
              <a:r>
                <a:rPr lang="el-GR" sz="2400" dirty="0">
                  <a:solidFill>
                    <a:schemeClr val="accent2"/>
                  </a:solidFill>
                  <a:latin typeface="+mn-lt"/>
                  <a:cs typeface="+mn-cs"/>
                </a:rPr>
                <a:t>μ</a:t>
              </a:r>
              <a:r>
                <a:rPr lang="en-US" sz="2400" dirty="0">
                  <a:solidFill>
                    <a:schemeClr val="accent2"/>
                  </a:solidFill>
                  <a:latin typeface="+mn-lt"/>
                  <a:cs typeface="+mn-cs"/>
                </a:rPr>
                <a:t> = 3.5</a:t>
              </a:r>
            </a:p>
            <a:p>
              <a:pPr>
                <a:defRPr/>
              </a:pPr>
              <a:r>
                <a:rPr lang="el-GR" sz="2400" dirty="0">
                  <a:solidFill>
                    <a:schemeClr val="accent2"/>
                  </a:solidFill>
                  <a:latin typeface="Times New Roman"/>
                  <a:cs typeface="Times New Roman"/>
                </a:rPr>
                <a:t>σ</a:t>
              </a:r>
              <a:r>
                <a:rPr lang="en-US" sz="2400" dirty="0">
                  <a:solidFill>
                    <a:schemeClr val="accent2"/>
                  </a:solidFill>
                  <a:latin typeface="Times New Roman"/>
                  <a:cs typeface="Times New Roman"/>
                </a:rPr>
                <a:t> = 0.7</a:t>
              </a:r>
              <a:endParaRPr lang="en-US" sz="2400" dirty="0">
                <a:solidFill>
                  <a:schemeClr val="accent2"/>
                </a:solidFill>
                <a:latin typeface="+mn-lt"/>
                <a:cs typeface="+mn-cs"/>
              </a:endParaRPr>
            </a:p>
          </p:txBody>
        </p:sp>
        <p:sp>
          <p:nvSpPr>
            <p:cNvPr id="13" name="TextBox 12"/>
            <p:cNvSpPr txBox="1"/>
            <p:nvPr/>
          </p:nvSpPr>
          <p:spPr>
            <a:xfrm>
              <a:off x="6172200" y="5418138"/>
              <a:ext cx="1828800" cy="830262"/>
            </a:xfrm>
            <a:prstGeom prst="rect">
              <a:avLst/>
            </a:prstGeom>
            <a:noFill/>
          </p:spPr>
          <p:txBody>
            <a:bodyPr>
              <a:spAutoFit/>
            </a:bodyPr>
            <a:lstStyle/>
            <a:p>
              <a:pPr>
                <a:defRPr/>
              </a:pPr>
              <a:r>
                <a:rPr lang="el-GR" sz="2400" dirty="0">
                  <a:solidFill>
                    <a:schemeClr val="accent2"/>
                  </a:solidFill>
                  <a:latin typeface="+mn-lt"/>
                  <a:cs typeface="+mn-cs"/>
                </a:rPr>
                <a:t>μ</a:t>
              </a:r>
              <a:r>
                <a:rPr lang="en-US" sz="2400" dirty="0">
                  <a:solidFill>
                    <a:schemeClr val="accent2"/>
                  </a:solidFill>
                  <a:latin typeface="+mn-lt"/>
                  <a:cs typeface="+mn-cs"/>
                </a:rPr>
                <a:t> = 1.5</a:t>
              </a:r>
            </a:p>
            <a:p>
              <a:pPr>
                <a:defRPr/>
              </a:pPr>
              <a:r>
                <a:rPr lang="el-GR" sz="2400" dirty="0">
                  <a:solidFill>
                    <a:schemeClr val="accent2"/>
                  </a:solidFill>
                  <a:latin typeface="Times New Roman"/>
                  <a:cs typeface="Times New Roman"/>
                </a:rPr>
                <a:t>σ</a:t>
              </a:r>
              <a:r>
                <a:rPr lang="en-US" sz="2400" dirty="0">
                  <a:solidFill>
                    <a:schemeClr val="accent2"/>
                  </a:solidFill>
                  <a:latin typeface="Times New Roman"/>
                  <a:cs typeface="Times New Roman"/>
                </a:rPr>
                <a:t> = 0.7</a:t>
              </a:r>
              <a:endParaRPr lang="en-US" sz="2400" dirty="0">
                <a:solidFill>
                  <a:schemeClr val="accent2"/>
                </a:solidFill>
                <a:latin typeface="+mn-lt"/>
                <a:cs typeface="+mn-cs"/>
              </a:endParaRPr>
            </a:p>
          </p:txBody>
        </p:sp>
      </p:grpSp>
      <p:sp>
        <p:nvSpPr>
          <p:cNvPr id="14" name="Rectangle 13"/>
          <p:cNvSpPr/>
          <p:nvPr/>
        </p:nvSpPr>
        <p:spPr>
          <a:xfrm>
            <a:off x="6508344" y="2023023"/>
            <a:ext cx="5300559" cy="1160511"/>
          </a:xfrm>
          <a:prstGeom prst="rect">
            <a:avLst/>
          </a:prstGeom>
        </p:spPr>
        <p:txBody>
          <a:bodyPr wrap="square">
            <a:spAutoFit/>
          </a:bodyPr>
          <a:lstStyle/>
          <a:p>
            <a:pPr algn="r">
              <a:lnSpc>
                <a:spcPct val="150000"/>
              </a:lnSpc>
            </a:pPr>
            <a:r>
              <a:rPr lang="ar-EG" sz="1600" dirty="0"/>
              <a:t>يمكن أن يكون للتوزيع الطبيعي أي متوسط ​​وأي انحراف معياري موجب.</a:t>
            </a:r>
          </a:p>
          <a:p>
            <a:pPr algn="r">
              <a:lnSpc>
                <a:spcPct val="150000"/>
              </a:lnSpc>
            </a:pPr>
            <a:r>
              <a:rPr lang="ar-EG" sz="1600" dirty="0"/>
              <a:t>المتوسط ​​يعطي موقع خط التماثل.</a:t>
            </a:r>
          </a:p>
          <a:p>
            <a:pPr algn="r">
              <a:lnSpc>
                <a:spcPct val="150000"/>
              </a:lnSpc>
            </a:pPr>
            <a:r>
              <a:rPr lang="ar-EG" sz="1600" dirty="0"/>
              <a:t>يصف الانحراف المعياري انتشار البيانات.</a:t>
            </a:r>
            <a:endParaRPr lang="en-US" sz="1600" dirty="0"/>
          </a:p>
        </p:txBody>
      </p:sp>
    </p:spTree>
    <p:extLst>
      <p:ext uri="{BB962C8B-B14F-4D97-AF65-F5344CB8AC3E}">
        <p14:creationId xmlns:p14="http://schemas.microsoft.com/office/powerpoint/2010/main" val="1195467120"/>
      </p:ext>
    </p:extLst>
  </p:cSld>
  <p:clrMapOvr>
    <a:masterClrMapping/>
  </p:clrMapOvr>
  <mc:AlternateContent xmlns:mc="http://schemas.openxmlformats.org/markup-compatibility/2006" xmlns:p14="http://schemas.microsoft.com/office/powerpoint/2010/main">
    <mc:Choice Requires="p14">
      <p:transition p14:dur="10" advTm="71223"/>
    </mc:Choice>
    <mc:Fallback xmlns="">
      <p:transition advTm="712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87" x="3703638" y="5722938"/>
          <p14:tracePt t="695" x="3657600" y="5707063"/>
          <p14:tracePt t="705" x="3611563" y="5699125"/>
          <p14:tracePt t="722" x="3535363" y="5676900"/>
          <p14:tracePt t="739" x="3436938" y="5638800"/>
          <p14:tracePt t="755" x="3292475" y="5592763"/>
          <p14:tracePt t="772" x="2979738" y="5532438"/>
          <p14:tracePt t="789" x="2651125" y="5464175"/>
          <p14:tracePt t="805" x="2422525" y="5387975"/>
          <p14:tracePt t="822" x="2149475" y="5287963"/>
          <p14:tracePt t="839" x="2019300" y="5203825"/>
          <p14:tracePt t="855" x="1951038" y="5143500"/>
          <p14:tracePt t="872" x="1905000" y="5029200"/>
          <p14:tracePt t="889" x="1844675" y="4906963"/>
          <p14:tracePt t="905" x="1806575" y="4708525"/>
          <p14:tracePt t="922" x="1744663" y="4511675"/>
          <p14:tracePt t="939" x="1668463" y="4259263"/>
          <p14:tracePt t="955" x="1622425" y="4098925"/>
          <p14:tracePt t="958" x="1622425" y="4046538"/>
          <p14:tracePt t="972" x="1616075" y="4008438"/>
          <p14:tracePt t="989" x="1616075" y="3954463"/>
          <p14:tracePt t="1006" x="1616075" y="3894138"/>
          <p14:tracePt t="1022" x="1630363" y="3771900"/>
          <p14:tracePt t="1039" x="1676400" y="3657600"/>
          <p14:tracePt t="1055" x="1744663" y="3551238"/>
          <p14:tracePt t="1072" x="1820863" y="3467100"/>
          <p14:tracePt t="1089" x="1912938" y="3390900"/>
          <p14:tracePt t="1105" x="2011363" y="3352800"/>
          <p14:tracePt t="1122" x="2141538" y="3314700"/>
          <p14:tracePt t="1139" x="2293938" y="3284538"/>
          <p14:tracePt t="1156" x="2400300" y="3276600"/>
          <p14:tracePt t="1172" x="2438400" y="3276600"/>
          <p14:tracePt t="1189" x="2454275" y="3276600"/>
          <p14:tracePt t="1206" x="2460625" y="3276600"/>
          <p14:tracePt t="1222" x="2498725" y="3284538"/>
          <p14:tracePt t="1239" x="2522538" y="3298825"/>
          <p14:tracePt t="1256" x="2530475" y="3298825"/>
          <p14:tracePt t="1272" x="2536825" y="3298825"/>
          <p14:tracePt t="1343" x="2560638" y="3306763"/>
          <p14:tracePt t="1351" x="2590800" y="3330575"/>
          <p14:tracePt t="1358" x="2636838" y="3336925"/>
          <p14:tracePt t="1372" x="2682875" y="3352800"/>
          <p14:tracePt t="1389" x="2735263" y="3368675"/>
          <p14:tracePt t="1406" x="2835275" y="3390900"/>
          <p14:tracePt t="1422" x="3017838" y="3398838"/>
          <p14:tracePt t="1439" x="3108325" y="3398838"/>
          <p14:tracePt t="1455" x="3132138" y="3398838"/>
          <p14:tracePt t="1494" x="3132138" y="3382963"/>
          <p14:tracePt t="1502" x="3132138" y="3360738"/>
          <p14:tracePt t="1510" x="3132138" y="3352800"/>
          <p14:tracePt t="1526" x="3124200" y="3344863"/>
          <p14:tracePt t="1539" x="3116263" y="3336925"/>
          <p14:tracePt t="5615" x="3108325" y="3330575"/>
          <p14:tracePt t="5631" x="3094038" y="3330575"/>
          <p14:tracePt t="5638" x="3070225" y="3336925"/>
          <p14:tracePt t="5647" x="3025775" y="3475038"/>
          <p14:tracePt t="5657" x="2987675" y="3597275"/>
          <p14:tracePt t="5674" x="2987675" y="3725863"/>
          <p14:tracePt t="5691" x="2979738" y="3787775"/>
          <p14:tracePt t="5707" x="2979738" y="3908425"/>
          <p14:tracePt t="5724" x="2979738" y="4054475"/>
          <p14:tracePt t="5740" x="2979738" y="4175125"/>
          <p14:tracePt t="5758" x="2979738" y="4289425"/>
          <p14:tracePt t="5774" x="2963863" y="4327525"/>
          <p14:tracePt t="5791" x="2955925" y="4373563"/>
          <p14:tracePt t="5807" x="2949575" y="4427538"/>
          <p14:tracePt t="5824" x="2925763" y="4495800"/>
          <p14:tracePt t="5841" x="2895600" y="4579938"/>
          <p14:tracePt t="5857" x="2835275" y="4686300"/>
          <p14:tracePt t="5874" x="2735263" y="4860925"/>
          <p14:tracePt t="5891" x="2636838" y="5021263"/>
          <p14:tracePt t="5907" x="2560638" y="5159375"/>
          <p14:tracePt t="5924" x="2476500" y="5273675"/>
          <p14:tracePt t="5941" x="2438400" y="5341938"/>
          <p14:tracePt t="5958" x="2362200" y="5418138"/>
          <p14:tracePt t="5974" x="2339975" y="5470525"/>
          <p14:tracePt t="6447" x="2339975" y="5478463"/>
          <p14:tracePt t="6455" x="2354263" y="5494338"/>
          <p14:tracePt t="6463" x="2362200" y="5502275"/>
          <p14:tracePt t="6474" x="2370138" y="5508625"/>
          <p14:tracePt t="6535" x="2384425" y="5508625"/>
          <p14:tracePt t="6582" x="2392363" y="5508625"/>
          <p14:tracePt t="7023" x="2392363" y="5470525"/>
          <p14:tracePt t="7030" x="2392363" y="5402263"/>
          <p14:tracePt t="7041" x="2430463" y="5341938"/>
          <p14:tracePt t="7058" x="2460625" y="5265738"/>
          <p14:tracePt t="7074" x="2506663" y="5127625"/>
          <p14:tracePt t="7091" x="2568575" y="4991100"/>
          <p14:tracePt t="7108" x="2590800" y="4899025"/>
          <p14:tracePt t="7124" x="2636838" y="4816475"/>
          <p14:tracePt t="7141" x="2674938" y="4724400"/>
          <p14:tracePt t="7239" x="2682875" y="4724400"/>
          <p14:tracePt t="7247" x="2720975" y="4724400"/>
          <p14:tracePt t="7258" x="2765425" y="4724400"/>
          <p14:tracePt t="7274" x="2925763" y="4784725"/>
          <p14:tracePt t="7291" x="3314700" y="4991100"/>
          <p14:tracePt t="7308" x="3763963" y="5075238"/>
          <p14:tracePt t="7324" x="4335463" y="5127625"/>
          <p14:tracePt t="7342" x="5097463" y="5006975"/>
          <p14:tracePt t="7358" x="5318125" y="4876800"/>
          <p14:tracePt t="7374" x="5783263" y="4313238"/>
          <p14:tracePt t="7391" x="5859463" y="3902075"/>
          <p14:tracePt t="7408" x="5829300" y="3521075"/>
          <p14:tracePt t="7424" x="5630863" y="3192463"/>
          <p14:tracePt t="7441" x="5364163" y="2971800"/>
          <p14:tracePt t="7458" x="5021263" y="2841625"/>
          <p14:tracePt t="7474" x="4556125" y="2803525"/>
          <p14:tracePt t="7491" x="4160838" y="2903538"/>
          <p14:tracePt t="7508" x="3749675" y="3192463"/>
          <p14:tracePt t="7524" x="3322638" y="3703638"/>
          <p14:tracePt t="7542" x="2620963" y="4640263"/>
          <p14:tracePt t="7558" x="2255838" y="5173663"/>
          <p14:tracePt t="7574" x="2095500" y="5546725"/>
          <p14:tracePt t="7591" x="2079625" y="5699125"/>
          <p14:tracePt t="7608" x="2103438" y="5768975"/>
          <p14:tracePt t="7625" x="2225675" y="5768975"/>
          <p14:tracePt t="7641" x="2606675" y="5654675"/>
          <p14:tracePt t="7658" x="3086100" y="5394325"/>
          <p14:tracePt t="7675" x="3444875" y="5051425"/>
          <p14:tracePt t="7691" x="3641725" y="4708525"/>
          <p14:tracePt t="7708" x="3725863" y="4411663"/>
          <p14:tracePt t="7725" x="3725863" y="4213225"/>
          <p14:tracePt t="7742" x="3619500" y="4060825"/>
          <p14:tracePt t="7758" x="3306763" y="3946525"/>
          <p14:tracePt t="7775" x="2955925" y="3946525"/>
          <p14:tracePt t="7791" x="2620963" y="4092575"/>
          <p14:tracePt t="7808" x="2332038" y="4427538"/>
          <p14:tracePt t="7825" x="2149475" y="4854575"/>
          <p14:tracePt t="7841" x="2125663" y="5257800"/>
          <p14:tracePt t="7858" x="2155825" y="5532438"/>
          <p14:tracePt t="7875" x="2270125" y="5684838"/>
          <p14:tracePt t="7891" x="2400300" y="5707063"/>
          <p14:tracePt t="7908" x="2759075" y="5692775"/>
          <p14:tracePt t="7925" x="3132138" y="5426075"/>
          <p14:tracePt t="7941" x="3429000" y="5045075"/>
          <p14:tracePt t="7958" x="3611563" y="4479925"/>
          <p14:tracePt t="7975" x="3627438" y="4321175"/>
          <p14:tracePt t="7991" x="3543300" y="4213225"/>
          <p14:tracePt t="8008" x="3398838" y="4175125"/>
          <p14:tracePt t="8025" x="3192463" y="4160838"/>
          <p14:tracePt t="8041" x="2903538" y="4327525"/>
          <p14:tracePt t="8058" x="2759075" y="4572000"/>
          <p14:tracePt t="8075" x="2697163" y="4953000"/>
          <p14:tracePt t="8091" x="2713038" y="5273675"/>
          <p14:tracePt t="8108" x="2827338" y="5440363"/>
          <p14:tracePt t="8125" x="2949575" y="5470525"/>
          <p14:tracePt t="8141" x="3170238" y="5464175"/>
          <p14:tracePt t="8158" x="3641725" y="5241925"/>
          <p14:tracePt t="8175" x="3794125" y="5097463"/>
          <p14:tracePt t="8191" x="3848100" y="4991100"/>
          <p14:tracePt t="8208" x="3848100" y="4937125"/>
          <p14:tracePt t="8225" x="3832225" y="4860925"/>
          <p14:tracePt t="8241" x="3771900" y="4822825"/>
          <p14:tracePt t="8258" x="3717925" y="4808538"/>
          <p14:tracePt t="8275" x="3695700" y="4800600"/>
          <p14:tracePt t="8614" x="3695700" y="4732338"/>
          <p14:tracePt t="8623" x="3711575" y="4587875"/>
          <p14:tracePt t="8631" x="3717925" y="4473575"/>
          <p14:tracePt t="8642" x="3725863" y="4411663"/>
          <p14:tracePt t="8658" x="3749675" y="4267200"/>
          <p14:tracePt t="8675" x="3749675" y="4092575"/>
          <p14:tracePt t="8692" x="3749675" y="4008438"/>
          <p14:tracePt t="8708" x="3679825" y="3954463"/>
          <p14:tracePt t="8726" x="3475038" y="3916363"/>
          <p14:tracePt t="8742" x="3276600" y="3916363"/>
          <p14:tracePt t="8758" x="2568575" y="4130675"/>
          <p14:tracePt t="8775" x="2133600" y="4389438"/>
          <p14:tracePt t="8792" x="1812925" y="4708525"/>
          <p14:tracePt t="8808" x="1692275" y="4983163"/>
          <p14:tracePt t="8825" x="1654175" y="5151438"/>
          <p14:tracePt t="8842" x="1684338" y="5280025"/>
          <p14:tracePt t="8858" x="1774825" y="5372100"/>
          <p14:tracePt t="8875" x="1935163" y="5418138"/>
          <p14:tracePt t="8892" x="2171700" y="5432425"/>
          <p14:tracePt t="8908" x="2422525" y="5364163"/>
          <p14:tracePt t="8926" x="2674938" y="5189538"/>
          <p14:tracePt t="8942" x="2720975" y="5113338"/>
          <p14:tracePt t="8958" x="2759075" y="4930775"/>
          <p14:tracePt t="8975" x="2759075" y="4868863"/>
          <p14:tracePt t="8992" x="2759075" y="4830763"/>
          <p14:tracePt t="9008" x="2727325" y="4808538"/>
          <p14:tracePt t="9025" x="2689225" y="4808538"/>
          <p14:tracePt t="9042" x="2682875" y="4808538"/>
          <p14:tracePt t="9399" x="2674938" y="4884738"/>
          <p14:tracePt t="9407" x="2689225" y="5006975"/>
          <p14:tracePt t="9415" x="2705100" y="5089525"/>
          <p14:tracePt t="9425" x="2727325" y="5165725"/>
          <p14:tracePt t="9442" x="2759075" y="5273675"/>
          <p14:tracePt t="9459" x="2781300" y="5349875"/>
          <p14:tracePt t="9475" x="2811463" y="5387975"/>
          <p14:tracePt t="9559" x="2811463" y="5318125"/>
          <p14:tracePt t="9567" x="2811463" y="5249863"/>
          <p14:tracePt t="9575" x="2811463" y="5189538"/>
          <p14:tracePt t="9592" x="2811463" y="5113338"/>
          <p14:tracePt t="9609" x="2811463" y="5097463"/>
          <p14:tracePt t="9662" x="2811463" y="5105400"/>
          <p14:tracePt t="9671" x="2811463" y="5165725"/>
          <p14:tracePt t="9678" x="2811463" y="5241925"/>
          <p14:tracePt t="9692" x="2819400" y="5318125"/>
          <p14:tracePt t="9709" x="2841625" y="5440363"/>
          <p14:tracePt t="9725" x="2857500" y="5494338"/>
          <p14:tracePt t="9774" x="2857500" y="5478463"/>
          <p14:tracePt t="9783" x="2857500" y="5464175"/>
          <p14:tracePt t="9792" x="2857500" y="5440363"/>
          <p14:tracePt t="9809" x="2857500" y="5380038"/>
          <p14:tracePt t="9825" x="2857500" y="5356225"/>
          <p14:tracePt t="9895" x="2857500" y="5372100"/>
          <p14:tracePt t="9903" x="2857500" y="5387975"/>
          <p14:tracePt t="9910" x="2873375" y="5432425"/>
          <p14:tracePt t="9925" x="2879725" y="5470525"/>
          <p14:tracePt t="9942" x="2903538" y="5532438"/>
          <p14:tracePt t="10015" x="2911475" y="5524500"/>
          <p14:tracePt t="10023" x="2911475" y="5508625"/>
          <p14:tracePt t="10030" x="2925763" y="5478463"/>
          <p14:tracePt t="10042" x="2925763" y="5464175"/>
          <p14:tracePt t="10059" x="2925763" y="5426075"/>
          <p14:tracePt t="10075" x="2933700" y="5402263"/>
          <p14:tracePt t="10092" x="2941638" y="5394325"/>
          <p14:tracePt t="10175" x="2955925" y="5402263"/>
          <p14:tracePt t="10183" x="2971800" y="5418138"/>
          <p14:tracePt t="10192" x="3001963" y="5426075"/>
          <p14:tracePt t="10209" x="3048000" y="5432425"/>
          <p14:tracePt t="10226" x="3140075" y="5432425"/>
          <p14:tracePt t="10242" x="3246438" y="5418138"/>
          <p14:tracePt t="10259" x="3330575" y="5387975"/>
          <p14:tracePt t="10275" x="3360738" y="5372100"/>
          <p14:tracePt t="10292" x="3368675" y="5364163"/>
          <p14:tracePt t="10519" x="3375025" y="5356225"/>
          <p14:tracePt t="10686" x="3390900" y="5356225"/>
          <p14:tracePt t="10694" x="3421063" y="5356225"/>
          <p14:tracePt t="10703" x="3436938" y="5356225"/>
          <p14:tracePt t="10710" x="3444875" y="5356225"/>
          <p14:tracePt t="10726" x="3475038" y="5364163"/>
          <p14:tracePt t="10742" x="3489325" y="5364163"/>
          <p14:tracePt t="11343" x="3482975" y="5364163"/>
          <p14:tracePt t="11351" x="3475038" y="5364163"/>
          <p14:tracePt t="11375" x="3444875" y="5372100"/>
          <p14:tracePt t="11383" x="3429000" y="5394325"/>
          <p14:tracePt t="11393" x="3413125" y="5418138"/>
          <p14:tracePt t="11409" x="3398838" y="5464175"/>
          <p14:tracePt t="11426" x="3375025" y="5508625"/>
          <p14:tracePt t="11443" x="3344863" y="5584825"/>
          <p14:tracePt t="11459" x="3322638" y="5646738"/>
          <p14:tracePt t="11476" x="3276600" y="5722938"/>
          <p14:tracePt t="11493" x="3246438" y="5745163"/>
          <p14:tracePt t="11495" x="3238500" y="5761038"/>
          <p14:tracePt t="11510" x="3230563" y="5768975"/>
          <p14:tracePt t="11526" x="3208338" y="5791200"/>
          <p14:tracePt t="11543" x="3200400" y="5799138"/>
          <p14:tracePt t="11631" x="3192463" y="5807075"/>
          <p14:tracePt t="11638" x="3184525" y="5807075"/>
          <p14:tracePt t="11654" x="3178175" y="5807075"/>
          <p14:tracePt t="11662" x="3170238" y="5813425"/>
          <p14:tracePt t="11676" x="3162300" y="5821363"/>
          <p14:tracePt t="11693" x="3146425" y="5829300"/>
          <p14:tracePt t="11710" x="3146425" y="5837238"/>
          <p14:tracePt t="11726" x="3140075" y="5837238"/>
          <p14:tracePt t="11767" x="3132138" y="5837238"/>
          <p14:tracePt t="11775" x="3116263" y="5829300"/>
          <p14:tracePt t="11783" x="3116263" y="5821363"/>
          <p14:tracePt t="11793" x="3108325" y="5799138"/>
          <p14:tracePt t="11809" x="3094038" y="5775325"/>
          <p14:tracePt t="11826" x="3086100" y="5753100"/>
          <p14:tracePt t="12086" x="3086100" y="5761038"/>
          <p14:tracePt t="12094" x="3094038" y="5768975"/>
          <p14:tracePt t="12102" x="3101975" y="5775325"/>
          <p14:tracePt t="12110" x="3108325" y="5783263"/>
          <p14:tracePt t="12126" x="3132138" y="5791200"/>
          <p14:tracePt t="12159" x="3154363" y="5791200"/>
          <p14:tracePt t="12176" x="3184525" y="5791200"/>
          <p14:tracePt t="12193" x="3238500" y="5791200"/>
          <p14:tracePt t="12209" x="3284538" y="5791200"/>
          <p14:tracePt t="12226" x="3314700" y="5791200"/>
          <p14:tracePt t="12351" x="3330575" y="5791200"/>
          <p14:tracePt t="12358" x="3336925" y="5791200"/>
          <p14:tracePt t="12367" x="3344863" y="5791200"/>
          <p14:tracePt t="12376" x="3360738" y="5791200"/>
          <p14:tracePt t="12393" x="3368675" y="5791200"/>
          <p14:tracePt t="12558" x="3368675" y="5775325"/>
          <p14:tracePt t="12567" x="3368675" y="5768975"/>
          <p14:tracePt t="12591" x="3368675" y="5753100"/>
          <p14:tracePt t="12598" x="3368675" y="5730875"/>
          <p14:tracePt t="12610" x="3368675" y="5715000"/>
          <p14:tracePt t="12626" x="3360738" y="5699125"/>
          <p14:tracePt t="12643" x="3360738" y="5676900"/>
          <p14:tracePt t="12660" x="3360738" y="5638800"/>
          <p14:tracePt t="12676" x="3368675" y="5546725"/>
          <p14:tracePt t="12694" x="3413125" y="5349875"/>
          <p14:tracePt t="12710" x="3451225" y="5280025"/>
          <p14:tracePt t="12726" x="3551238" y="5075238"/>
          <p14:tracePt t="12743" x="3657600" y="4922838"/>
          <p14:tracePt t="12760" x="3741738" y="4816475"/>
          <p14:tracePt t="12776" x="3840163" y="4708525"/>
          <p14:tracePt t="12793" x="3902075" y="4648200"/>
          <p14:tracePt t="12810" x="3962400" y="4602163"/>
          <p14:tracePt t="12826" x="4000500" y="4564063"/>
          <p14:tracePt t="12843" x="4008438" y="4549775"/>
          <p14:tracePt t="12860" x="4016375" y="4533900"/>
          <p14:tracePt t="12876" x="4016375" y="4503738"/>
          <p14:tracePt t="12894" x="4022725" y="4441825"/>
          <p14:tracePt t="12910" x="4030663" y="4381500"/>
          <p14:tracePt t="12926" x="4030663" y="4327525"/>
          <p14:tracePt t="12943" x="4030663" y="4267200"/>
          <p14:tracePt t="12960" x="4030663" y="4175125"/>
          <p14:tracePt t="12976" x="4008438" y="4098925"/>
          <p14:tracePt t="12993" x="3970338" y="4016375"/>
          <p14:tracePt t="13010" x="3916363" y="3932238"/>
          <p14:tracePt t="13027" x="3856038" y="3886200"/>
          <p14:tracePt t="13043" x="3802063" y="3870325"/>
          <p14:tracePt t="13060" x="3749675" y="3856038"/>
          <p14:tracePt t="13077" x="3733800" y="3856038"/>
          <p14:tracePt t="13093" x="3711575" y="3848100"/>
          <p14:tracePt t="13127" x="3687763" y="3832225"/>
          <p14:tracePt t="13143" x="3627438" y="3825875"/>
          <p14:tracePt t="13160" x="3573463" y="3802063"/>
          <p14:tracePt t="13177" x="3505200" y="3787775"/>
          <p14:tracePt t="13193" x="3184525" y="3703638"/>
          <p14:tracePt t="13210" x="2971800" y="3673475"/>
          <p14:tracePt t="13227" x="2759075" y="3649663"/>
          <p14:tracePt t="13243" x="2544763" y="3649663"/>
          <p14:tracePt t="13260" x="2316163" y="3649663"/>
          <p14:tracePt t="13277" x="2209800" y="3649663"/>
          <p14:tracePt t="13293" x="2149475" y="3649663"/>
          <p14:tracePt t="13327" x="2141538" y="3649663"/>
          <p14:tracePt t="13343" x="2133600" y="3733800"/>
          <p14:tracePt t="13360" x="2103438" y="3886200"/>
          <p14:tracePt t="13377" x="2079625" y="4022725"/>
          <p14:tracePt t="13393" x="2027238" y="4183063"/>
          <p14:tracePt t="13410" x="1989138" y="4351338"/>
          <p14:tracePt t="13427" x="1951038" y="4511675"/>
          <p14:tracePt t="13443" x="1927225" y="4678363"/>
          <p14:tracePt t="13460" x="1912938" y="4808538"/>
          <p14:tracePt t="13477" x="1912938" y="4906963"/>
          <p14:tracePt t="13493" x="1920875" y="4999038"/>
          <p14:tracePt t="13510" x="2003425" y="5173663"/>
          <p14:tracePt t="13527" x="2073275" y="5273675"/>
          <p14:tracePt t="13543" x="2155825" y="5387975"/>
          <p14:tracePt t="13560" x="2239963" y="5502275"/>
          <p14:tracePt t="13577" x="2346325" y="5584825"/>
          <p14:tracePt t="13593" x="2476500" y="5661025"/>
          <p14:tracePt t="13610" x="2644775" y="5715000"/>
          <p14:tracePt t="13627" x="2827338" y="5768975"/>
          <p14:tracePt t="13643" x="3009900" y="5783263"/>
          <p14:tracePt t="13660" x="3192463" y="5813425"/>
          <p14:tracePt t="13677" x="3375025" y="5813425"/>
          <p14:tracePt t="13694" x="3521075" y="5783263"/>
          <p14:tracePt t="13710" x="3725863" y="5707063"/>
          <p14:tracePt t="13727" x="3825875" y="5630863"/>
          <p14:tracePt t="13743" x="3924300" y="5554663"/>
          <p14:tracePt t="13760" x="3992563" y="5456238"/>
          <p14:tracePt t="13777" x="4046538" y="5334000"/>
          <p14:tracePt t="13793" x="4106863" y="5197475"/>
          <p14:tracePt t="13810" x="4144963" y="5045075"/>
          <p14:tracePt t="13827" x="4152900" y="4892675"/>
          <p14:tracePt t="13843" x="4152900" y="4716463"/>
          <p14:tracePt t="13860" x="4106863" y="4518025"/>
          <p14:tracePt t="13877" x="4038600" y="4335463"/>
          <p14:tracePt t="13894" x="3940175" y="4183063"/>
          <p14:tracePt t="13910" x="3749675" y="3954463"/>
          <p14:tracePt t="13927" x="3603625" y="3856038"/>
          <p14:tracePt t="13943" x="3429000" y="3779838"/>
          <p14:tracePt t="13960" x="3268663" y="3733800"/>
          <p14:tracePt t="13977" x="3101975" y="3703638"/>
          <p14:tracePt t="13994" x="2979738" y="3695700"/>
          <p14:tracePt t="14010" x="2955925" y="3687763"/>
          <p14:tracePt t="14462" x="3048000" y="3878263"/>
          <p14:tracePt t="14471" x="3360738" y="4275138"/>
          <p14:tracePt t="14479" x="3619500" y="4518025"/>
          <p14:tracePt t="14494" x="3802063" y="4702175"/>
          <p14:tracePt t="14510" x="4168775" y="5235575"/>
          <p14:tracePt t="14527" x="4381500" y="5486400"/>
          <p14:tracePt t="14544" x="4579938" y="5622925"/>
          <p14:tracePt t="14560" x="4762500" y="5684838"/>
          <p14:tracePt t="14577" x="4945063" y="5715000"/>
          <p14:tracePt t="14594" x="5159375" y="5715000"/>
          <p14:tracePt t="14611" x="5341938" y="5668963"/>
          <p14:tracePt t="14627" x="5464175" y="5584825"/>
          <p14:tracePt t="14644" x="5532438" y="5508625"/>
          <p14:tracePt t="14660" x="5570538" y="5440363"/>
          <p14:tracePt t="14678" x="5570538" y="5349875"/>
          <p14:tracePt t="14694" x="5570538" y="5326063"/>
          <p14:tracePt t="14711" x="5562600" y="5303838"/>
          <p14:tracePt t="14744" x="5554663" y="5303838"/>
          <p14:tracePt t="14760" x="5524500" y="5387975"/>
          <p14:tracePt t="14777" x="5486400" y="5502275"/>
          <p14:tracePt t="14794" x="5448300" y="5592763"/>
          <p14:tracePt t="14810" x="5432425" y="5616575"/>
          <p14:tracePt t="14871" x="5402263" y="5616575"/>
          <p14:tracePt t="14879" x="5387975" y="5578475"/>
          <p14:tracePt t="14887" x="5364163" y="5524500"/>
          <p14:tracePt t="14895" x="5349875" y="5494338"/>
          <p14:tracePt t="14910" x="5303838" y="5387975"/>
          <p14:tracePt t="14927" x="5249863" y="5273675"/>
          <p14:tracePt t="14944" x="5203825" y="5203825"/>
          <p14:tracePt t="14960" x="5197475" y="5189538"/>
          <p14:tracePt t="15014" x="5189538" y="5189538"/>
          <p14:tracePt t="15022" x="5181600" y="5197475"/>
          <p14:tracePt t="15030" x="5173663" y="5235575"/>
          <p14:tracePt t="15044" x="5159375" y="5265738"/>
          <p14:tracePt t="15060" x="5151438" y="5326063"/>
          <p14:tracePt t="15077" x="5143500" y="5372100"/>
          <p14:tracePt t="15094" x="5143500" y="5380038"/>
          <p14:tracePt t="15183" x="5143500" y="5372100"/>
          <p14:tracePt t="15191" x="5143500" y="5356225"/>
          <p14:tracePt t="15198" x="5143500" y="5341938"/>
          <p14:tracePt t="15211" x="5143500" y="5326063"/>
          <p14:tracePt t="15227" x="5173663" y="5273675"/>
          <p14:tracePt t="15244" x="5189538" y="5249863"/>
          <p14:tracePt t="15261" x="5211763" y="5227638"/>
          <p14:tracePt t="15277" x="5219700" y="5219700"/>
          <p14:tracePt t="15319" x="5227638" y="5211763"/>
          <p14:tracePt t="15327" x="5241925" y="5211763"/>
          <p14:tracePt t="15335" x="5280025" y="5227638"/>
          <p14:tracePt t="15344" x="5334000" y="5303838"/>
          <p14:tracePt t="15361" x="5440363" y="5410200"/>
          <p14:tracePt t="15377" x="5546725" y="5494338"/>
          <p14:tracePt t="15394" x="5600700" y="5524500"/>
          <p14:tracePt t="15455" x="5608638" y="5524500"/>
          <p14:tracePt t="15463" x="5638800" y="5502275"/>
          <p14:tracePt t="15478" x="5646738" y="5486400"/>
          <p14:tracePt t="15494" x="5707063" y="5394325"/>
          <p14:tracePt t="15511" x="5761038" y="5326063"/>
          <p14:tracePt t="15527" x="5799138" y="5295900"/>
          <p14:tracePt t="15622" x="5799138" y="5287963"/>
          <p14:tracePt t="15631" x="5813425" y="5287963"/>
          <p14:tracePt t="15644" x="5829300" y="5295900"/>
          <p14:tracePt t="15661" x="5867400" y="5295900"/>
          <p14:tracePt t="15678" x="5875338" y="5295900"/>
          <p14:tracePt t="15847" x="5897563" y="5295900"/>
          <p14:tracePt t="15854" x="5927725" y="5295900"/>
          <p14:tracePt t="15863" x="5935663" y="5295900"/>
          <p14:tracePt t="15878" x="5951538" y="5303838"/>
          <p14:tracePt t="15894" x="5959475" y="5303838"/>
          <p14:tracePt t="16590" x="5943600" y="5303838"/>
          <p14:tracePt t="16598" x="5921375" y="5318125"/>
          <p14:tracePt t="16611" x="5897563" y="5334000"/>
          <p14:tracePt t="16628" x="5875338" y="5364163"/>
          <p14:tracePt t="16644" x="5859463" y="5387975"/>
          <p14:tracePt t="16662" x="5813425" y="5478463"/>
          <p14:tracePt t="16678" x="5807075" y="5502275"/>
          <p14:tracePt t="16694" x="5783263" y="5524500"/>
          <p14:tracePt t="16711" x="5761038" y="5546725"/>
          <p14:tracePt t="16728" x="5761038" y="5554663"/>
          <p14:tracePt t="16745" x="5745163" y="5562600"/>
          <p14:tracePt t="16761" x="5745163" y="5570538"/>
          <p14:tracePt t="16778" x="5730875" y="5578475"/>
          <p14:tracePt t="16795" x="5707063" y="5592763"/>
          <p14:tracePt t="16811" x="5684838" y="5608638"/>
          <p14:tracePt t="16828" x="5646738" y="5638800"/>
          <p14:tracePt t="16845" x="5592763" y="5676900"/>
          <p14:tracePt t="16862" x="5546725" y="5715000"/>
          <p14:tracePt t="16878" x="5524500" y="5737225"/>
          <p14:tracePt t="16895" x="5516563" y="5753100"/>
          <p14:tracePt t="16911" x="5502275" y="5761038"/>
          <p14:tracePt t="16928" x="5486400" y="5768975"/>
          <p14:tracePt t="16945" x="5478463" y="5775325"/>
          <p14:tracePt t="17030" x="5470525" y="5775325"/>
          <p14:tracePt t="17038" x="5464175" y="5775325"/>
          <p14:tracePt t="17046" x="5456238" y="5775325"/>
          <p14:tracePt t="17061" x="5440363" y="5768975"/>
          <p14:tracePt t="17078" x="5418138" y="5745163"/>
          <p14:tracePt t="17095" x="5410200" y="5737225"/>
          <p14:tracePt t="17111" x="5402263" y="5730875"/>
          <p14:tracePt t="17198" x="5402263" y="5722938"/>
          <p14:tracePt t="17207" x="5402263" y="5707063"/>
          <p14:tracePt t="17214" x="5402263" y="5699125"/>
          <p14:tracePt t="17230" x="5394325" y="5692775"/>
          <p14:tracePt t="17439" x="5394325" y="5684838"/>
          <p14:tracePt t="17470" x="5410200" y="5684838"/>
          <p14:tracePt t="17479" x="5418138" y="5692775"/>
          <p14:tracePt t="17487" x="5426075" y="5692775"/>
          <p14:tracePt t="17495" x="5448300" y="5707063"/>
          <p14:tracePt t="17511" x="5486400" y="5707063"/>
          <p14:tracePt t="17528" x="5546725" y="5715000"/>
          <p14:tracePt t="17545" x="5578475" y="5715000"/>
          <p14:tracePt t="17561" x="5616575" y="5715000"/>
          <p14:tracePt t="17578" x="5622925" y="5715000"/>
          <p14:tracePt t="17612" x="5638800" y="5707063"/>
          <p14:tracePt t="17645" x="5646738" y="5699125"/>
          <p14:tracePt t="17662" x="5661025" y="5692775"/>
          <p14:tracePt t="17678" x="5661025" y="5684838"/>
          <p14:tracePt t="17695" x="5676900" y="5684838"/>
          <p14:tracePt t="17712" x="5692775" y="5684838"/>
          <p14:tracePt t="17728" x="5707063" y="5684838"/>
          <p14:tracePt t="17745" x="5737225" y="5684838"/>
          <p14:tracePt t="17762" x="5775325" y="5684838"/>
          <p14:tracePt t="17778" x="5783263" y="5684838"/>
          <p14:tracePt t="17998" x="5799138" y="5684838"/>
          <p14:tracePt t="18006" x="5799138" y="5676900"/>
          <p14:tracePt t="18014" x="5807075" y="5668963"/>
          <p14:tracePt t="18028" x="5829300" y="5661025"/>
          <p14:tracePt t="18046" x="5859463" y="5638800"/>
          <p14:tracePt t="18062" x="5883275" y="5622925"/>
          <p14:tracePt t="18078" x="5921375" y="5600700"/>
          <p14:tracePt t="18095" x="5935663" y="5578475"/>
          <p14:tracePt t="18215" x="5943600" y="5578475"/>
          <p14:tracePt t="18223" x="5959475" y="5578475"/>
          <p14:tracePt t="18230" x="5965825" y="5578475"/>
          <p14:tracePt t="18246" x="5989638" y="5578475"/>
          <p14:tracePt t="18262" x="6003925" y="5584825"/>
          <p14:tracePt t="18278" x="6019800" y="5584825"/>
          <p14:tracePt t="18295" x="6049963" y="5616575"/>
          <p14:tracePt t="18312" x="6057900" y="5622925"/>
          <p14:tracePt t="19470" x="6057900" y="5616575"/>
          <p14:tracePt t="19478" x="6057900" y="5600700"/>
          <p14:tracePt t="19487" x="6042025" y="5592763"/>
          <p14:tracePt t="19495" x="6035675" y="5578475"/>
          <p14:tracePt t="19512" x="6011863" y="5532438"/>
          <p14:tracePt t="19529" x="5973763" y="5464175"/>
          <p14:tracePt t="19546" x="5905500" y="5372100"/>
          <p14:tracePt t="19562" x="5845175" y="5318125"/>
          <p14:tracePt t="19579" x="5813425" y="5303838"/>
          <p14:tracePt t="19596" x="5783263" y="5303838"/>
          <p14:tracePt t="19612" x="5775325" y="5303838"/>
          <p14:tracePt t="19646" x="5753100" y="5303838"/>
          <p14:tracePt t="19662" x="5699125" y="5303838"/>
          <p14:tracePt t="19679" x="5584825" y="5318125"/>
          <p14:tracePt t="19696" x="5426075" y="5334000"/>
          <p14:tracePt t="19712" x="5265738" y="5349875"/>
          <p14:tracePt t="19729" x="5121275" y="5349875"/>
          <p14:tracePt t="19746" x="4983163" y="5349875"/>
          <p14:tracePt t="19762" x="4792663" y="5349875"/>
          <p14:tracePt t="19779" x="4618038" y="5349875"/>
          <p14:tracePt t="19796" x="4495800" y="5349875"/>
          <p14:tracePt t="19812" x="4441825" y="5356225"/>
          <p14:tracePt t="19943" x="4427538" y="5356225"/>
          <p14:tracePt t="19950" x="4403725" y="5356225"/>
          <p14:tracePt t="19958" x="4381500" y="5356225"/>
          <p14:tracePt t="19975" x="4365625" y="5349875"/>
          <p14:tracePt t="19982" x="4351338" y="5349875"/>
          <p14:tracePt t="19996" x="4313238" y="5341938"/>
          <p14:tracePt t="20012" x="4237038" y="5334000"/>
          <p14:tracePt t="20030" x="4168775" y="5326063"/>
          <p14:tracePt t="20046" x="4160838" y="5326063"/>
          <p14:tracePt t="20062" x="4137025" y="5326063"/>
          <p14:tracePt t="20096" x="4114800" y="5334000"/>
          <p14:tracePt t="20112" x="4098925" y="5341938"/>
          <p14:tracePt t="20129" x="4084638" y="5356225"/>
          <p14:tracePt t="20146" x="4046538" y="5372100"/>
          <p14:tracePt t="20162" x="4030663" y="5394325"/>
          <p14:tracePt t="20179" x="4008438" y="5410200"/>
          <p14:tracePt t="20196" x="3970338" y="5432425"/>
          <p14:tracePt t="20212" x="3954463" y="5432425"/>
          <p14:tracePt t="20229" x="3946525" y="5440363"/>
          <p14:tracePt t="20311" x="3932238" y="5448300"/>
          <p14:tracePt t="20318" x="3908425" y="5448300"/>
          <p14:tracePt t="20329" x="3863975" y="5448300"/>
          <p14:tracePt t="20346" x="3756025" y="5448300"/>
          <p14:tracePt t="20363" x="3657600" y="5464175"/>
          <p14:tracePt t="20379" x="3603625" y="5478463"/>
          <p14:tracePt t="20396" x="3573463" y="5478463"/>
          <p14:tracePt t="20413" x="3551238" y="5494338"/>
          <p14:tracePt t="20518" x="3551238" y="5502275"/>
          <p14:tracePt t="20526" x="3565525" y="5516563"/>
          <p14:tracePt t="20614" x="3551238" y="5516563"/>
          <p14:tracePt t="20623" x="3535363" y="5516563"/>
          <p14:tracePt t="20631" x="3521075" y="5508625"/>
          <p14:tracePt t="20646" x="3467100" y="5486400"/>
          <p14:tracePt t="20663" x="3390900" y="5456238"/>
          <p14:tracePt t="20679" x="3292475" y="5410200"/>
          <p14:tracePt t="20696" x="3170238" y="5372100"/>
          <p14:tracePt t="20713" x="3070225" y="5356225"/>
          <p14:tracePt t="20729" x="2994025" y="5356225"/>
          <p14:tracePt t="20746" x="2963863" y="5356225"/>
          <p14:tracePt t="20822" x="2955925" y="5349875"/>
          <p14:tracePt t="20838" x="2955925" y="5334000"/>
          <p14:tracePt t="20854" x="2963863" y="5318125"/>
          <p14:tracePt t="20862" x="2971800" y="5318125"/>
          <p14:tracePt t="20871" x="2971800" y="5311775"/>
          <p14:tracePt t="20879" x="2979738" y="5295900"/>
          <p14:tracePt t="20896" x="2987675" y="5295900"/>
          <p14:tracePt t="21023" x="3001963" y="5295900"/>
          <p14:tracePt t="21031" x="3017838" y="5295900"/>
          <p14:tracePt t="21046" x="3124200" y="5318125"/>
          <p14:tracePt t="21063" x="3284538" y="5334000"/>
          <p14:tracePt t="21079" x="3489325" y="5341938"/>
          <p14:tracePt t="21096" x="3703638" y="5341938"/>
          <p14:tracePt t="21113" x="3940175" y="5341938"/>
          <p14:tracePt t="21129" x="4160838" y="5341938"/>
          <p14:tracePt t="21146" x="4335463" y="5341938"/>
          <p14:tracePt t="21163" x="4441825" y="5341938"/>
          <p14:tracePt t="21179" x="4533900" y="5349875"/>
          <p14:tracePt t="21196" x="4610100" y="5364163"/>
          <p14:tracePt t="21213" x="4708525" y="5380038"/>
          <p14:tracePt t="21230" x="4822825" y="5387975"/>
          <p14:tracePt t="21246" x="5013325" y="5410200"/>
          <p14:tracePt t="21263" x="5143500" y="5410200"/>
          <p14:tracePt t="21279" x="5257800" y="5410200"/>
          <p14:tracePt t="21296" x="5303838" y="5410200"/>
          <p14:tracePt t="21479" x="5311775" y="5410200"/>
          <p14:tracePt t="21487" x="5349875" y="5402263"/>
          <p14:tracePt t="21496" x="5394325" y="5402263"/>
          <p14:tracePt t="21513" x="5524500" y="5372100"/>
          <p14:tracePt t="21530" x="5638800" y="5364163"/>
          <p14:tracePt t="21546" x="5646738" y="5364163"/>
          <p14:tracePt t="21591" x="5646738" y="5356225"/>
          <p14:tracePt t="21598" x="5562600" y="5356225"/>
          <p14:tracePt t="21613" x="5470525" y="5356225"/>
          <p14:tracePt t="21630" x="5241925" y="5356225"/>
          <p14:tracePt t="21646" x="4762500" y="5410200"/>
          <p14:tracePt t="21663" x="4427538" y="5464175"/>
          <p14:tracePt t="21680" x="4144963" y="5486400"/>
          <p14:tracePt t="21696" x="3962400" y="5486400"/>
          <p14:tracePt t="21713" x="3802063" y="5486400"/>
          <p14:tracePt t="21730" x="3717925" y="5486400"/>
          <p14:tracePt t="21746" x="3711575" y="5486400"/>
          <p14:tracePt t="21799" x="3703638" y="5486400"/>
          <p14:tracePt t="21806" x="3703638" y="5494338"/>
          <p14:tracePt t="21815" x="3687763" y="5508625"/>
          <p14:tracePt t="21830" x="3679825" y="5508625"/>
          <p14:tracePt t="21846" x="3635375" y="5546725"/>
          <p14:tracePt t="21863" x="3603625" y="5562600"/>
          <p14:tracePt t="21880" x="3581400" y="5578475"/>
          <p14:tracePt t="21896" x="3581400" y="5584825"/>
          <p14:tracePt t="21942" x="3581400" y="5592763"/>
          <p14:tracePt t="21950" x="3581400" y="5616575"/>
          <p14:tracePt t="21963" x="3603625" y="5622925"/>
          <p14:tracePt t="21980" x="3649663" y="5646738"/>
          <p14:tracePt t="21996" x="3763963" y="5661025"/>
          <p14:tracePt t="22014" x="4046538" y="5668963"/>
          <p14:tracePt t="22030" x="4313238" y="5668963"/>
          <p14:tracePt t="22046" x="4648200" y="5668963"/>
          <p14:tracePt t="22063" x="5059363" y="5668963"/>
          <p14:tracePt t="22080" x="5432425" y="5668963"/>
          <p14:tracePt t="22096" x="5707063" y="5668963"/>
          <p14:tracePt t="22113" x="5913438" y="5668963"/>
          <p14:tracePt t="22130" x="6011863" y="5668963"/>
          <p14:tracePt t="22146" x="6049963" y="5668963"/>
          <p14:tracePt t="22163" x="6057900" y="5668963"/>
          <p14:tracePt t="22286" x="6065838" y="5668963"/>
          <p14:tracePt t="22295" x="6073775" y="5661025"/>
          <p14:tracePt t="22302" x="6080125" y="5661025"/>
          <p14:tracePt t="22326" x="6080125" y="5638800"/>
          <p14:tracePt t="22334" x="6080125" y="5630863"/>
          <p14:tracePt t="22346" x="6080125" y="5616575"/>
          <p14:tracePt t="22363" x="6080125" y="5578475"/>
          <p14:tracePt t="22380" x="6065838" y="5554663"/>
          <p14:tracePt t="22396" x="6042025" y="5532438"/>
          <p14:tracePt t="22413" x="5981700" y="5470525"/>
          <p14:tracePt t="22430" x="5913438" y="5402263"/>
          <p14:tracePt t="22446" x="5768975" y="5311775"/>
          <p14:tracePt t="22463" x="5524500" y="5159375"/>
          <p14:tracePt t="22480" x="5181600" y="4960938"/>
          <p14:tracePt t="22496" x="4800600" y="4746625"/>
          <p14:tracePt t="22513" x="4419600" y="4549775"/>
          <p14:tracePt t="22530" x="4175125" y="4441825"/>
          <p14:tracePt t="22546" x="4054475" y="4403725"/>
          <p14:tracePt t="22563" x="4038600" y="4397375"/>
          <p14:tracePt t="22638" x="4022725" y="4397375"/>
          <p14:tracePt t="22647" x="4016375" y="4397375"/>
          <p14:tracePt t="22654" x="4008438" y="4397375"/>
          <p14:tracePt t="22663" x="3984625" y="4397375"/>
          <p14:tracePt t="22680" x="3916363" y="4427538"/>
          <p14:tracePt t="22697" x="3848100" y="4457700"/>
          <p14:tracePt t="22713" x="3787775" y="4479925"/>
          <p14:tracePt t="22730" x="3725863" y="4479925"/>
          <p14:tracePt t="22747" x="3703638" y="4479925"/>
          <p14:tracePt t="22822" x="3695700" y="4479925"/>
          <p14:tracePt t="22830" x="3679825" y="4518025"/>
          <p14:tracePt t="22839" x="3657600" y="4579938"/>
          <p14:tracePt t="22847" x="3641725" y="4640263"/>
          <p14:tracePt t="22863" x="3581400" y="4830763"/>
          <p14:tracePt t="22880" x="3521075" y="5029200"/>
          <p14:tracePt t="22897" x="3467100" y="5219700"/>
          <p14:tracePt t="22913" x="3429000" y="5372100"/>
          <p14:tracePt t="22930" x="3398838" y="5478463"/>
          <p14:tracePt t="22947" x="3382963" y="5524500"/>
          <p14:tracePt t="22963" x="3382963" y="5540375"/>
          <p14:tracePt t="22980" x="3375025" y="5554663"/>
          <p14:tracePt t="22997" x="3375025" y="5570538"/>
          <p14:tracePt t="23038" x="3368675" y="5578475"/>
          <p14:tracePt t="23078" x="3368675" y="5592763"/>
          <p14:tracePt t="23087" x="3368675" y="5616575"/>
          <p14:tracePt t="23097" x="3368675" y="5630863"/>
          <p14:tracePt t="23114" x="3368675" y="5668963"/>
          <p14:tracePt t="23130" x="3368675" y="5707063"/>
          <p14:tracePt t="23147" x="3352800" y="5768975"/>
          <p14:tracePt t="23164" x="3344863" y="5837238"/>
          <p14:tracePt t="23180" x="3344863" y="5867400"/>
          <p14:tracePt t="23197" x="3344863" y="5883275"/>
          <p14:tracePt t="23246" x="3352800" y="5875338"/>
          <p14:tracePt t="23255" x="3360738" y="5859463"/>
          <p14:tracePt t="23264" x="3375025" y="5845175"/>
          <p14:tracePt t="23280" x="3382963" y="5813425"/>
          <p14:tracePt t="23297" x="3398838" y="5791200"/>
          <p14:tracePt t="23314" x="3413125" y="5768975"/>
          <p14:tracePt t="23350" x="3413125" y="5761038"/>
          <p14:tracePt t="23438" x="3413125" y="5737225"/>
          <p14:tracePt t="23446" x="3413125" y="5730875"/>
          <p14:tracePt t="23470" x="3413125" y="5722938"/>
          <p14:tracePt t="23478" x="3413125" y="5707063"/>
          <p14:tracePt t="23575" x="3406775" y="5707063"/>
          <p14:tracePt t="23582" x="3390900" y="5715000"/>
          <p14:tracePt t="23598" x="3368675" y="5753100"/>
          <p14:tracePt t="23614" x="3360738" y="5775325"/>
          <p14:tracePt t="23630" x="3344863" y="5791200"/>
          <p14:tracePt t="23839" x="3336925" y="5791200"/>
          <p14:tracePt t="23846" x="3330575" y="5775325"/>
          <p14:tracePt t="23855" x="3330575" y="5745163"/>
          <p14:tracePt t="23864" x="3322638" y="5722938"/>
          <p14:tracePt t="23880" x="3322638" y="5638800"/>
          <p14:tracePt t="23897" x="3322638" y="5508625"/>
          <p14:tracePt t="23914" x="3322638" y="5364163"/>
          <p14:tracePt t="23930" x="3322638" y="5235575"/>
          <p14:tracePt t="23947" x="3322638" y="5105400"/>
          <p14:tracePt t="23964" x="3322638" y="4999038"/>
          <p14:tracePt t="23980" x="3322638" y="4868863"/>
          <p14:tracePt t="23998" x="3322638" y="4702175"/>
          <p14:tracePt t="24014" x="3322638" y="4602163"/>
          <p14:tracePt t="24030" x="3314700" y="4533900"/>
          <p14:tracePt t="24047" x="3314700" y="4503738"/>
          <p14:tracePt t="24064" x="3314700" y="4465638"/>
          <p14:tracePt t="24080" x="3314700" y="4457700"/>
          <p14:tracePt t="24097" x="3314700" y="4427538"/>
          <p14:tracePt t="24114" x="3314700" y="4403725"/>
          <p14:tracePt t="24130" x="3314700" y="4351338"/>
          <p14:tracePt t="24147" x="3314700" y="4321175"/>
          <p14:tracePt t="24231" x="3314700" y="4313238"/>
          <p14:tracePt t="24238" x="3314700" y="4283075"/>
          <p14:tracePt t="24247" x="3314700" y="4259263"/>
          <p14:tracePt t="24270" x="3314700" y="4251325"/>
          <p14:tracePt t="24281" x="3314700" y="4237038"/>
          <p14:tracePt t="24297" x="3314700" y="4229100"/>
          <p14:tracePt t="24318" x="3314700" y="4206875"/>
          <p14:tracePt t="24331" x="3314700" y="4191000"/>
          <p14:tracePt t="24447" x="3314700" y="4183063"/>
          <p14:tracePt t="24462" x="3306763" y="4183063"/>
          <p14:tracePt t="24471" x="3298825" y="4183063"/>
          <p14:tracePt t="24481" x="3260725" y="4191000"/>
          <p14:tracePt t="24497" x="3170238" y="4267200"/>
          <p14:tracePt t="24514" x="3070225" y="4321175"/>
          <p14:tracePt t="24531" x="2963863" y="4373563"/>
          <p14:tracePt t="24547" x="2895600" y="4403725"/>
          <p14:tracePt t="24564" x="2857500" y="4427538"/>
          <p14:tracePt t="24597" x="2841625" y="4435475"/>
          <p14:tracePt t="24615" x="2841625" y="4449763"/>
          <p14:tracePt t="24631" x="2811463" y="4495800"/>
          <p14:tracePt t="24647" x="2773363" y="4572000"/>
          <p14:tracePt t="24664" x="2720975" y="4648200"/>
          <p14:tracePt t="24681" x="2659063" y="4754563"/>
          <p14:tracePt t="24697" x="2598738" y="4854575"/>
          <p14:tracePt t="24714" x="2568575" y="4899025"/>
          <p14:tracePt t="24731" x="2560638" y="4914900"/>
          <p14:tracePt t="24747" x="2560638" y="4922838"/>
          <p14:tracePt t="24886" x="2560638" y="4914900"/>
          <p14:tracePt t="24894" x="2552700" y="4899025"/>
          <p14:tracePt t="24902" x="2552700" y="4868863"/>
          <p14:tracePt t="24914" x="2536825" y="4830763"/>
          <p14:tracePt t="24931" x="2536825" y="4770438"/>
          <p14:tracePt t="24948" x="2536825" y="4686300"/>
          <p14:tracePt t="24964" x="2552700" y="4602163"/>
          <p14:tracePt t="24981" x="2590800" y="4518025"/>
          <p14:tracePt t="24998" x="2689225" y="4411663"/>
          <p14:tracePt t="25014" x="2751138" y="4373563"/>
          <p14:tracePt t="25031" x="2849563" y="4313238"/>
          <p14:tracePt t="25048" x="2987675" y="4275138"/>
          <p14:tracePt t="25064" x="3116263" y="4251325"/>
          <p14:tracePt t="25081" x="3222625" y="4213225"/>
          <p14:tracePt t="25098" x="3306763" y="4191000"/>
          <p14:tracePt t="25114" x="3360738" y="4175125"/>
          <p14:tracePt t="25131" x="3360738" y="4168775"/>
          <p14:tracePt t="25164" x="3360738" y="4160838"/>
          <p14:tracePt t="25182" x="3360738" y="4122738"/>
          <p14:tracePt t="25198" x="3360738" y="4098925"/>
          <p14:tracePt t="25214" x="3360738" y="4068763"/>
          <p14:tracePt t="25231" x="3360738" y="4060825"/>
          <p14:tracePt t="25358" x="3360738" y="4054475"/>
          <p14:tracePt t="25414" x="3352800" y="4060825"/>
          <p14:tracePt t="25423" x="3336925" y="4092575"/>
          <p14:tracePt t="25431" x="3330575" y="4114800"/>
          <p14:tracePt t="25448" x="3306763" y="4160838"/>
          <p14:tracePt t="25464" x="3276600" y="4237038"/>
          <p14:tracePt t="25481" x="3260725" y="4267200"/>
          <p14:tracePt t="25498" x="3230563" y="4327525"/>
          <p14:tracePt t="25515" x="3216275" y="4351338"/>
          <p14:tracePt t="25531" x="3184525" y="4381500"/>
          <p14:tracePt t="25534" x="3184525" y="4389438"/>
          <p14:tracePt t="25548" x="3162300" y="4403725"/>
          <p14:tracePt t="25564" x="3116263" y="4427538"/>
          <p14:tracePt t="25582" x="3032125" y="4473575"/>
          <p14:tracePt t="25598" x="2979738" y="4503738"/>
          <p14:tracePt t="25614" x="2925763" y="4533900"/>
          <p14:tracePt t="25631" x="2865438" y="4572000"/>
          <p14:tracePt t="25648" x="2773363" y="4625975"/>
          <p14:tracePt t="25664" x="2659063" y="4686300"/>
          <p14:tracePt t="25681" x="2552700" y="4724400"/>
          <p14:tracePt t="25698" x="2438400" y="4762500"/>
          <p14:tracePt t="25714" x="2324100" y="4778375"/>
          <p14:tracePt t="25731" x="2232025" y="4792663"/>
          <p14:tracePt t="25748" x="2149475" y="4792663"/>
          <p14:tracePt t="25764" x="2079625" y="4792663"/>
          <p14:tracePt t="25782" x="2019300" y="4792663"/>
          <p14:tracePt t="25798" x="2003425" y="4800600"/>
          <p14:tracePt t="25862" x="2003425" y="4830763"/>
          <p14:tracePt t="25870" x="2035175" y="4876800"/>
          <p14:tracePt t="25881" x="2073275" y="4906963"/>
          <p14:tracePt t="25898" x="2209800" y="4999038"/>
          <p14:tracePt t="25915" x="2430463" y="5089525"/>
          <p14:tracePt t="25931" x="2743200" y="5173663"/>
          <p14:tracePt t="25948" x="3086100" y="5257800"/>
          <p14:tracePt t="25965" x="3314700" y="5295900"/>
          <p14:tracePt t="25982" x="3451225" y="5295900"/>
          <p14:tracePt t="27615" x="3459163" y="5311775"/>
          <p14:tracePt t="27622" x="3459163" y="5341938"/>
          <p14:tracePt t="27632" x="3467100" y="5380038"/>
          <p14:tracePt t="27649" x="3543300" y="5470525"/>
          <p14:tracePt t="27665" x="3703638" y="5532438"/>
          <p14:tracePt t="27682" x="3916363" y="5562600"/>
          <p14:tracePt t="27699" x="4251325" y="5600700"/>
          <p14:tracePt t="27715" x="4556125" y="5630863"/>
          <p14:tracePt t="27732" x="4846638" y="5661025"/>
          <p14:tracePt t="27749" x="5029200" y="5699125"/>
          <p14:tracePt t="27765" x="5159375" y="5707063"/>
          <p14:tracePt t="27782" x="5181600" y="5715000"/>
          <p14:tracePt t="27862" x="5159375" y="5707063"/>
          <p14:tracePt t="27870" x="5121275" y="5676900"/>
          <p14:tracePt t="27882" x="5083175" y="5646738"/>
          <p14:tracePt t="27899" x="5021263" y="5584825"/>
          <p14:tracePt t="27915" x="4930775" y="5516563"/>
          <p14:tracePt t="27932" x="4830763" y="5464175"/>
          <p14:tracePt t="27949" x="4678363" y="5418138"/>
          <p14:tracePt t="27965" x="4518025" y="5387975"/>
          <p14:tracePt t="27982" x="4237038" y="5341938"/>
          <p14:tracePt t="27999" x="4046538" y="5341938"/>
          <p14:tracePt t="28015" x="3894138" y="5341938"/>
          <p14:tracePt t="28032" x="3771900" y="5349875"/>
          <p14:tracePt t="28049" x="3717925" y="5387975"/>
          <p14:tracePt t="28065" x="3703638" y="5410200"/>
          <p14:tracePt t="28082" x="3673475" y="5502275"/>
          <p14:tracePt t="28099" x="3673475" y="5638800"/>
          <p14:tracePt t="28116" x="3673475" y="5845175"/>
          <p14:tracePt t="28132" x="3741738" y="6096000"/>
          <p14:tracePt t="28149" x="4000500" y="6316663"/>
          <p14:tracePt t="28165" x="4343400" y="6378575"/>
          <p14:tracePt t="28182" x="4968875" y="6218238"/>
          <p14:tracePt t="28199" x="5402263" y="5927725"/>
          <p14:tracePt t="28215" x="5737225" y="5622925"/>
          <p14:tracePt t="28232" x="5951538" y="5287963"/>
          <p14:tracePt t="28249" x="6027738" y="5105400"/>
          <p14:tracePt t="28265" x="6035675" y="4991100"/>
          <p14:tracePt t="28282" x="6027738" y="4899025"/>
          <p14:tracePt t="28299" x="6011863" y="4884738"/>
          <p14:tracePt t="28315" x="5997575" y="4884738"/>
          <p14:tracePt t="28332" x="5965825" y="4922838"/>
          <p14:tracePt t="28350" x="5905500" y="5151438"/>
          <p14:tracePt t="28366" x="5897563" y="5235575"/>
          <p14:tracePt t="28382" x="5897563" y="5410200"/>
          <p14:tracePt t="28399" x="5905500" y="5426075"/>
          <p14:tracePt t="28432" x="5935663" y="5426075"/>
          <p14:tracePt t="28449" x="5973763" y="5349875"/>
          <p14:tracePt t="28465" x="5989638" y="5227638"/>
          <p14:tracePt t="28482" x="5989638" y="5113338"/>
          <p14:tracePt t="28499" x="5989638" y="5083175"/>
          <p14:tracePt t="28515" x="5973763" y="5037138"/>
          <p14:tracePt t="28532" x="5905500" y="5013325"/>
          <p14:tracePt t="28549" x="5851525" y="5013325"/>
          <p14:tracePt t="28551" x="5791200" y="5059363"/>
          <p14:tracePt t="28566" x="5753100" y="5121275"/>
          <p14:tracePt t="28582" x="5692775" y="5341938"/>
          <p14:tracePt t="28599" x="5692775" y="5448300"/>
          <p14:tracePt t="28616" x="5737225" y="5494338"/>
          <p14:tracePt t="28632" x="5821363" y="5502275"/>
          <p14:tracePt t="28649" x="5959475" y="5464175"/>
          <p14:tracePt t="28666" x="6049963" y="5402263"/>
          <p14:tracePt t="28682" x="6080125" y="5380038"/>
          <p14:tracePt t="28716" x="6080125" y="5372100"/>
          <p14:tracePt t="28732" x="6003925" y="5364163"/>
          <p14:tracePt t="28749" x="5867400" y="5410200"/>
          <p14:tracePt t="28766" x="5730875" y="5562600"/>
          <p14:tracePt t="28782" x="5692775" y="5646738"/>
          <p14:tracePt t="28799" x="5692775" y="5668963"/>
          <p14:tracePt t="28832" x="5753100" y="5668963"/>
          <p14:tracePt t="28849" x="5829300" y="5630863"/>
          <p14:tracePt t="28866" x="5875338" y="5584825"/>
          <p14:tracePt t="28882" x="5875338" y="5578475"/>
          <p14:tracePt t="28942" x="5867400" y="5592763"/>
          <p14:tracePt t="28950" x="5867400" y="5600700"/>
          <p14:tracePt t="28958" x="5859463" y="5616575"/>
          <p14:tracePt t="28967" x="5859463" y="5622925"/>
          <p14:tracePt t="29014" x="5859463" y="5600700"/>
          <p14:tracePt t="29023" x="5859463" y="5532438"/>
          <p14:tracePt t="29032" x="5875338" y="5448300"/>
          <p14:tracePt t="29049" x="5897563" y="5235575"/>
          <p14:tracePt t="29066" x="5927725" y="5067300"/>
          <p14:tracePt t="29082" x="5935663" y="4914900"/>
          <p14:tracePt t="29099" x="5935663" y="4816475"/>
          <p14:tracePt t="29116" x="5935663" y="4740275"/>
          <p14:tracePt t="29132" x="5935663" y="4670425"/>
          <p14:tracePt t="29150" x="5951538" y="4525963"/>
          <p14:tracePt t="29166" x="5965825" y="4473575"/>
          <p14:tracePt t="29182" x="6003925" y="4335463"/>
          <p14:tracePt t="29199" x="6035675" y="4221163"/>
          <p14:tracePt t="29216" x="6049963" y="4098925"/>
          <p14:tracePt t="29232" x="6073775" y="4022725"/>
          <p14:tracePt t="29249" x="6103938" y="3916363"/>
          <p14:tracePt t="29266" x="6103938" y="3902075"/>
          <p14:tracePt t="29366" x="6103938" y="3940175"/>
          <p14:tracePt t="29375" x="6103938" y="4016375"/>
          <p14:tracePt t="29383" x="6103938" y="4084638"/>
          <p14:tracePt t="29399" x="6103938" y="4251325"/>
          <p14:tracePt t="29416" x="6103938" y="4351338"/>
          <p14:tracePt t="29433" x="6096000" y="4427538"/>
          <p14:tracePt t="29449" x="6080125" y="4457700"/>
          <p14:tracePt t="29495" x="6080125" y="4435475"/>
          <p14:tracePt t="29502" x="6080125" y="4373563"/>
          <p14:tracePt t="29516" x="6080125" y="4305300"/>
          <p14:tracePt t="29533" x="6080125" y="4098925"/>
          <p14:tracePt t="29549" x="6057900" y="3863975"/>
          <p14:tracePt t="29551" x="6049963" y="3725863"/>
          <p14:tracePt t="29566" x="6011863" y="3497263"/>
          <p14:tracePt t="29583" x="6011863" y="3306763"/>
          <p14:tracePt t="29599" x="6011863" y="3222625"/>
          <p14:tracePt t="29616" x="6011863" y="3208338"/>
          <p14:tracePt t="29662" x="6019800" y="3284538"/>
          <p14:tracePt t="29670" x="6042025" y="3459163"/>
          <p14:tracePt t="29683" x="6088063" y="3641725"/>
          <p14:tracePt t="29699" x="6194425" y="4038600"/>
          <p14:tracePt t="29716" x="6256338" y="4237038"/>
          <p14:tracePt t="29733" x="6264275" y="4305300"/>
          <p14:tracePt t="29749" x="6264275" y="4321175"/>
          <p14:tracePt t="29782" x="6264275" y="4327525"/>
          <p14:tracePt t="29790" x="6270625" y="4327525"/>
          <p14:tracePt t="29799" x="6270625" y="4297363"/>
          <p14:tracePt t="29816" x="6270625" y="4244975"/>
          <p14:tracePt t="29833" x="6270625" y="4198938"/>
          <p14:tracePt t="29887" x="6270625" y="4191000"/>
          <p14:tracePt t="29910" x="6270625" y="4213225"/>
          <p14:tracePt t="29918" x="6270625" y="4229100"/>
          <p14:tracePt t="29926" x="6270625" y="4251325"/>
          <p14:tracePt t="29935" x="6270625" y="4267200"/>
          <p14:tracePt t="29950" x="6270625" y="4289425"/>
          <p14:tracePt t="29966" x="6270625" y="4327525"/>
          <p14:tracePt t="29983" x="6270625" y="4343400"/>
          <p14:tracePt t="29999" x="6270625" y="4351338"/>
          <p14:tracePt t="30631" x="6256338" y="4351338"/>
          <p14:tracePt t="30638" x="6248400" y="4335463"/>
          <p14:tracePt t="30650" x="6232525" y="4313238"/>
          <p14:tracePt t="30666" x="6218238" y="4283075"/>
          <p14:tracePt t="30683" x="6188075" y="4198938"/>
          <p14:tracePt t="30700" x="6172200" y="4098925"/>
          <p14:tracePt t="30716" x="6142038" y="3984625"/>
          <p14:tracePt t="30733" x="6111875" y="3832225"/>
          <p14:tracePt t="30750" x="6111875" y="3787775"/>
          <p14:tracePt t="30766" x="6103938" y="3711575"/>
          <p14:tracePt t="30783" x="6103938" y="3695700"/>
          <p14:tracePt t="30902" x="6103938" y="3687763"/>
          <p14:tracePt t="30910" x="6103938" y="3657600"/>
          <p14:tracePt t="30918" x="6096000" y="3635375"/>
          <p14:tracePt t="30933" x="6080125" y="3619500"/>
          <p14:tracePt t="30950" x="6080125" y="3611563"/>
          <p14:tracePt t="30966" x="6073775" y="3565525"/>
          <p14:tracePt t="31039" x="6065838" y="3565525"/>
          <p14:tracePt t="31926" x="6057900" y="3565525"/>
          <p14:tracePt t="31966" x="6042025" y="3565525"/>
          <p14:tracePt t="31975" x="6027738" y="3581400"/>
          <p14:tracePt t="31983" x="6003925" y="3597275"/>
          <p14:tracePt t="32000" x="5989638" y="3611563"/>
          <p14:tracePt t="32017" x="5951538" y="3641725"/>
          <p14:tracePt t="32033" x="5927725" y="3657600"/>
          <p14:tracePt t="32050" x="5913438" y="3687763"/>
          <p14:tracePt t="32067" x="5913438" y="3711575"/>
          <p14:tracePt t="32126" x="5905500" y="3717925"/>
          <p14:tracePt t="32142" x="5889625" y="3717925"/>
          <p14:tracePt t="32158" x="5883275" y="3711575"/>
          <p14:tracePt t="32166" x="5875338" y="3695700"/>
          <p14:tracePt t="32174" x="5859463" y="3673475"/>
          <p14:tracePt t="32183" x="5851525" y="3649663"/>
          <p14:tracePt t="32200" x="5837238" y="3603625"/>
          <p14:tracePt t="32216" x="5829300" y="3589338"/>
          <p14:tracePt t="32286" x="5829300" y="3627438"/>
          <p14:tracePt t="32294" x="5821363" y="3687763"/>
          <p14:tracePt t="32302" x="5821363" y="3749675"/>
          <p14:tracePt t="32317" x="5821363" y="3908425"/>
          <p14:tracePt t="32334" x="5821363" y="3992563"/>
          <p14:tracePt t="32350" x="5837238" y="4213225"/>
          <p14:tracePt t="32367" x="5905500" y="4313238"/>
          <p14:tracePt t="32384" x="5989638" y="4373563"/>
          <p14:tracePt t="32400" x="6088063" y="4381500"/>
          <p14:tracePt t="32417" x="6126163" y="4389438"/>
          <p14:tracePt t="32434" x="6134100" y="4389438"/>
          <p14:tracePt t="32487" x="6118225" y="4359275"/>
          <p14:tracePt t="32494" x="6111875" y="4343400"/>
          <p14:tracePt t="32502" x="6088063" y="4313238"/>
          <p14:tracePt t="32518" x="6088063" y="4283075"/>
          <p14:tracePt t="32534" x="6088063" y="4275138"/>
          <p14:tracePt t="32550" x="6088063" y="4237038"/>
          <p14:tracePt t="32567" x="6080125" y="4213225"/>
          <p14:tracePt t="32584" x="6080125" y="4206875"/>
          <p14:tracePt t="32600" x="6080125" y="4198938"/>
          <p14:tracePt t="33126" x="6080125" y="4213225"/>
          <p14:tracePt t="33134" x="6080125" y="4267200"/>
          <p14:tracePt t="33142" x="6080125" y="4321175"/>
          <p14:tracePt t="33150" x="6080125" y="4351338"/>
          <p14:tracePt t="33167" x="6080125" y="4435475"/>
          <p14:tracePt t="33184" x="6080125" y="4556125"/>
          <p14:tracePt t="33201" x="6080125" y="4702175"/>
          <p14:tracePt t="33217" x="6080125" y="4868863"/>
          <p14:tracePt t="33234" x="6080125" y="5051425"/>
          <p14:tracePt t="33251" x="6080125" y="5197475"/>
          <p14:tracePt t="33267" x="6080125" y="5318125"/>
          <p14:tracePt t="33284" x="6080125" y="5402263"/>
          <p14:tracePt t="33301" x="6080125" y="5470525"/>
          <p14:tracePt t="33317" x="6080125" y="5554663"/>
          <p14:tracePt t="33334" x="6065838" y="5661025"/>
          <p14:tracePt t="33351" x="6065838" y="5668963"/>
          <p14:tracePt t="33398" x="6057900" y="5676900"/>
          <p14:tracePt t="33414" x="6049963" y="5676900"/>
          <p14:tracePt t="33422" x="6042025" y="5676900"/>
          <p14:tracePt t="33434" x="6027738" y="5668963"/>
          <p14:tracePt t="33451" x="5997575" y="5562600"/>
          <p14:tracePt t="33467" x="5959475" y="5394325"/>
          <p14:tracePt t="33484" x="5951538" y="5165725"/>
          <p14:tracePt t="33501" x="5951538" y="4892675"/>
          <p14:tracePt t="33517" x="5951538" y="4670425"/>
          <p14:tracePt t="33534" x="5951538" y="4365625"/>
          <p14:tracePt t="33551" x="5965825" y="4175125"/>
          <p14:tracePt t="33567" x="5965825" y="4000500"/>
          <p14:tracePt t="33584" x="5965825" y="3840163"/>
          <p14:tracePt t="33601" x="5965825" y="3687763"/>
          <p14:tracePt t="33617" x="5965825" y="3573463"/>
          <p14:tracePt t="33634" x="5965825" y="3505200"/>
          <p14:tracePt t="33651" x="5959475" y="3467100"/>
          <p14:tracePt t="33667" x="5959475" y="3459163"/>
          <p14:tracePt t="33701" x="5959475" y="3444875"/>
          <p14:tracePt t="33814" x="5943600" y="3482975"/>
          <p14:tracePt t="33822" x="5927725" y="3559175"/>
          <p14:tracePt t="33834" x="5905500" y="3635375"/>
          <p14:tracePt t="33851" x="5851525" y="3802063"/>
          <p14:tracePt t="33867" x="5807075" y="3984625"/>
          <p14:tracePt t="33884" x="5737225" y="4168775"/>
          <p14:tracePt t="33901" x="5692775" y="4283075"/>
          <p14:tracePt t="33918" x="5638800" y="4359275"/>
          <p14:tracePt t="33934" x="5494338" y="4465638"/>
          <p14:tracePt t="33951" x="5394325" y="4479925"/>
          <p14:tracePt t="33967" x="5249863" y="4503738"/>
          <p14:tracePt t="33984" x="5097463" y="4503738"/>
          <p14:tracePt t="34001" x="4960938" y="4479925"/>
          <p14:tracePt t="34017" x="4808538" y="4403725"/>
          <p14:tracePt t="34034" x="4694238" y="4343400"/>
          <p14:tracePt t="34051" x="4572000" y="4267200"/>
          <p14:tracePt t="34068" x="4525963" y="4213225"/>
          <p14:tracePt t="34071" x="4525963" y="4191000"/>
          <p14:tracePt t="34084" x="4525963" y="4160838"/>
          <p14:tracePt t="34101" x="4525963" y="4092575"/>
          <p14:tracePt t="34118" x="4556125" y="4046538"/>
          <p14:tracePt t="34134" x="4632325" y="3932238"/>
          <p14:tracePt t="34151" x="4664075" y="3878263"/>
          <p14:tracePt t="34168" x="4694238" y="3825875"/>
          <p14:tracePt t="34184" x="4716463" y="3771900"/>
          <p14:tracePt t="34201" x="4724400" y="3733800"/>
          <p14:tracePt t="34218" x="4724400" y="3703638"/>
          <p14:tracePt t="34234" x="4732338" y="3665538"/>
          <p14:tracePt t="34251" x="4732338" y="3649663"/>
          <p14:tracePt t="34268" x="4732338" y="3627438"/>
          <p14:tracePt t="34284" x="4694238" y="3619500"/>
          <p14:tracePt t="34302" x="4602163" y="3597275"/>
          <p14:tracePt t="34318" x="4587875" y="3597275"/>
          <p14:tracePt t="34334" x="4397375" y="3641725"/>
          <p14:tracePt t="34351" x="4289425" y="3717925"/>
          <p14:tracePt t="34368" x="4221163" y="3779838"/>
          <p14:tracePt t="34384" x="4160838" y="3870325"/>
          <p14:tracePt t="34401" x="4122738" y="3932238"/>
          <p14:tracePt t="34418" x="4098925" y="4008438"/>
          <p14:tracePt t="34434" x="4092575" y="4060825"/>
          <p14:tracePt t="34451" x="4092575" y="4076700"/>
          <p14:tracePt t="34468" x="4106863" y="4098925"/>
          <p14:tracePt t="34484" x="4114800" y="4098925"/>
          <p14:tracePt t="34831" x="4084638" y="4098925"/>
          <p14:tracePt t="34839" x="3992563" y="4098925"/>
          <p14:tracePt t="34847" x="3863975" y="4114800"/>
          <p14:tracePt t="34854" x="3695700" y="4160838"/>
          <p14:tracePt t="34868" x="3467100" y="4221163"/>
          <p14:tracePt t="34884" x="2933700" y="4289425"/>
          <p14:tracePt t="34901" x="2384425" y="4397375"/>
          <p14:tracePt t="34918" x="1706563" y="4572000"/>
          <p14:tracePt t="34934" x="1417638" y="4656138"/>
          <p14:tracePt t="34951" x="1279525" y="4694238"/>
          <p14:tracePt t="34968" x="1273175" y="4694238"/>
          <p14:tracePt t="35031" x="1273175" y="4702175"/>
          <p14:tracePt t="35038" x="1325563" y="4702175"/>
          <p14:tracePt t="35046" x="1393825" y="4724400"/>
          <p14:tracePt t="35054" x="1470025" y="4732338"/>
          <p14:tracePt t="35068" x="1508125" y="4740275"/>
          <p14:tracePt t="35085" x="1600200" y="4770438"/>
          <p14:tracePt t="35088" x="1692275" y="4778375"/>
          <p14:tracePt t="35101" x="1806575" y="4792663"/>
          <p14:tracePt t="35118" x="2065338" y="4792663"/>
          <p14:tracePt t="35135" x="2225675" y="4732338"/>
          <p14:tracePt t="35151" x="2370138" y="4625975"/>
          <p14:tracePt t="35168" x="2468563" y="4495800"/>
          <p14:tracePt t="35185" x="2552700" y="4305300"/>
          <p14:tracePt t="35201" x="2620963" y="4106863"/>
          <p14:tracePt t="35218" x="2636838" y="3940175"/>
          <p14:tracePt t="35235" x="2667000" y="3825875"/>
          <p14:tracePt t="35251" x="2697163" y="3763963"/>
          <p14:tracePt t="35268" x="2713038" y="3741738"/>
          <p14:tracePt t="35285" x="2751138" y="3711575"/>
          <p14:tracePt t="35301" x="2835275" y="3711575"/>
          <p14:tracePt t="35318" x="2994025" y="3725863"/>
          <p14:tracePt t="35335" x="3238500" y="3802063"/>
          <p14:tracePt t="35351" x="3543300" y="3924300"/>
          <p14:tracePt t="35368" x="3665538" y="3978275"/>
          <p14:tracePt t="35385" x="3725863" y="4000500"/>
          <p14:tracePt t="35422" x="3733800" y="3992563"/>
          <p14:tracePt t="35435" x="3733800" y="3954463"/>
          <p14:tracePt t="35451" x="3679825" y="3848100"/>
          <p14:tracePt t="35468" x="3673475" y="3802063"/>
          <p14:tracePt t="35485" x="3665538" y="3787775"/>
          <p14:tracePt t="35501" x="3665538" y="3771900"/>
          <p14:tracePt t="35542" x="3665538" y="3794125"/>
          <p14:tracePt t="35550" x="3665538" y="3924300"/>
          <p14:tracePt t="35558" x="3665538" y="4046538"/>
          <p14:tracePt t="35568" x="3649663" y="4206875"/>
          <p14:tracePt t="35585" x="3589338" y="4435475"/>
          <p14:tracePt t="35601" x="3543300" y="4525963"/>
          <p14:tracePt t="35638" x="3527425" y="4503738"/>
          <p14:tracePt t="35651" x="3527425" y="4449763"/>
          <p14:tracePt t="35668" x="3497263" y="4313238"/>
          <p14:tracePt t="35685" x="3482975" y="4175125"/>
          <p14:tracePt t="35702" x="3467100" y="4092575"/>
          <p14:tracePt t="35718" x="3451225" y="4068763"/>
          <p14:tracePt t="35758" x="3444875" y="4060825"/>
          <p14:tracePt t="35766" x="3436938" y="4098925"/>
          <p14:tracePt t="35774" x="3406775" y="4152900"/>
          <p14:tracePt t="35785" x="3375025" y="4206875"/>
          <p14:tracePt t="35802" x="3336925" y="4289425"/>
          <p14:tracePt t="35818" x="3322638" y="4305300"/>
          <p14:tracePt t="35835" x="3314700" y="4305300"/>
          <p14:tracePt t="35851" x="3306763" y="4267200"/>
          <p14:tracePt t="35868" x="3298825" y="4206875"/>
          <p14:tracePt t="35885" x="3284538" y="4175125"/>
          <p14:tracePt t="35902" x="3284538" y="4160838"/>
          <p14:tracePt t="35950" x="3260725" y="4191000"/>
          <p14:tracePt t="35958" x="3246438" y="4259263"/>
          <p14:tracePt t="35968" x="3238500" y="4343400"/>
          <p14:tracePt t="35985" x="3200400" y="4525963"/>
          <p14:tracePt t="36002" x="3178175" y="4664075"/>
          <p14:tracePt t="36018" x="3178175" y="4686300"/>
          <p14:tracePt t="36052" x="3170238" y="4694238"/>
          <p14:tracePt t="36068" x="3146425" y="4678363"/>
          <p14:tracePt t="36085" x="3146425" y="4564063"/>
          <p14:tracePt t="36102" x="3124200" y="4403725"/>
          <p14:tracePt t="36104" x="3101975" y="4297363"/>
          <p14:tracePt t="36118" x="3070225" y="4183063"/>
          <p14:tracePt t="36135" x="3063875" y="4137025"/>
          <p14:tracePt t="36152" x="3063875" y="4114800"/>
          <p14:tracePt t="36185" x="3078163" y="4106863"/>
          <p14:tracePt t="36202" x="3140075" y="4092575"/>
          <p14:tracePt t="36219" x="3222625" y="4092575"/>
          <p14:tracePt t="36235" x="3444875" y="4144963"/>
          <p14:tracePt t="36252" x="3665538" y="4244975"/>
          <p14:tracePt t="36268" x="3924300" y="4389438"/>
          <p14:tracePt t="36286" x="4275138" y="4594225"/>
          <p14:tracePt t="36302" x="4335463" y="4664075"/>
          <p14:tracePt t="36318" x="4457700" y="4822825"/>
          <p14:tracePt t="36335" x="4479925" y="4876800"/>
          <p14:tracePt t="36352" x="4479925" y="4884738"/>
          <p14:tracePt t="36368" x="4487863" y="4884738"/>
          <p14:tracePt t="36385" x="4549775" y="4975225"/>
          <p14:tracePt t="36402" x="4640263" y="5037138"/>
          <p14:tracePt t="36418" x="4792663" y="5113338"/>
          <p14:tracePt t="36435" x="5021263" y="5165725"/>
          <p14:tracePt t="36452" x="5440363" y="5241925"/>
          <p14:tracePt t="36468" x="5913438" y="5287963"/>
          <p14:tracePt t="36486" x="6637338" y="5287963"/>
          <p14:tracePt t="36502" x="6865938" y="5287963"/>
          <p14:tracePt t="36518" x="7246938" y="5287963"/>
          <p14:tracePt t="36535" x="7383463" y="5287963"/>
          <p14:tracePt t="36552" x="7391400" y="5287963"/>
          <p14:tracePt t="36598" x="7315200" y="5287963"/>
          <p14:tracePt t="36606" x="7178675" y="5287963"/>
          <p14:tracePt t="36619" x="6950075" y="5287963"/>
          <p14:tracePt t="36635" x="6515100" y="5287963"/>
          <p14:tracePt t="36652" x="6019800" y="5287963"/>
          <p14:tracePt t="36669" x="5638800" y="5303838"/>
          <p14:tracePt t="36686" x="5387975" y="5219700"/>
          <p14:tracePt t="36702" x="5326063" y="5113338"/>
          <p14:tracePt t="36719" x="5311775" y="4945063"/>
          <p14:tracePt t="36735" x="5311775" y="4746625"/>
          <p14:tracePt t="36752" x="5311775" y="4594225"/>
          <p14:tracePt t="36769" x="5318125" y="4556125"/>
          <p14:tracePt t="36806" x="5334000" y="4549775"/>
          <p14:tracePt t="36819" x="5380038" y="4556125"/>
          <p14:tracePt t="36835" x="5630863" y="4740275"/>
          <p14:tracePt t="36852" x="5943600" y="4945063"/>
          <p14:tracePt t="36869" x="6103938" y="5105400"/>
          <p14:tracePt t="36886" x="6172200" y="5249863"/>
          <p14:tracePt t="36902" x="6164263" y="5326063"/>
          <p14:tracePt t="36919" x="6042025" y="5380038"/>
          <p14:tracePt t="36935" x="5821363" y="5387975"/>
          <p14:tracePt t="36952" x="5494338" y="5303838"/>
          <p14:tracePt t="36969" x="5127625" y="5097463"/>
          <p14:tracePt t="36985" x="4892675" y="4892675"/>
          <p14:tracePt t="37002" x="4822825" y="4702175"/>
          <p14:tracePt t="37019" x="4808538" y="4525963"/>
          <p14:tracePt t="37035" x="4846638" y="4373563"/>
          <p14:tracePt t="37052" x="4930775" y="4289425"/>
          <p14:tracePt t="37069" x="5059363" y="4259263"/>
          <p14:tracePt t="37085" x="5189538" y="4251325"/>
          <p14:tracePt t="37102" x="5341938" y="4259263"/>
          <p14:tracePt t="37119" x="5364163" y="4275138"/>
          <p14:tracePt t="37152" x="5364163" y="4283075"/>
          <p14:tracePt t="37169" x="5364163" y="4313238"/>
          <p14:tracePt t="37185" x="5364163" y="4327525"/>
          <p14:tracePt t="37202" x="5364163" y="4335463"/>
          <p14:tracePt t="41727" x="5372100" y="4343400"/>
          <p14:tracePt t="41734" x="5394325" y="4351338"/>
          <p14:tracePt t="41742" x="5432425" y="4359275"/>
          <p14:tracePt t="41754" x="5448300" y="4365625"/>
          <p14:tracePt t="41770" x="5508625" y="4419600"/>
          <p14:tracePt t="41787" x="5608638" y="4518025"/>
          <p14:tracePt t="41804" x="5668963" y="4572000"/>
          <p14:tracePt t="41820" x="5699125" y="4594225"/>
          <p14:tracePt t="41837" x="5707063" y="4602163"/>
          <p14:tracePt t="42054" x="5707063" y="4587875"/>
          <p14:tracePt t="42062" x="5707063" y="4525963"/>
          <p14:tracePt t="42071" x="5707063" y="4495800"/>
          <p14:tracePt t="42087" x="5707063" y="4449763"/>
          <p14:tracePt t="42104" x="5707063" y="4381500"/>
          <p14:tracePt t="42120" x="5707063" y="4343400"/>
          <p14:tracePt t="42137" x="5707063" y="4327525"/>
          <p14:tracePt t="42154" x="5707063" y="4305300"/>
          <p14:tracePt t="42170" x="5707063" y="4297363"/>
          <p14:tracePt t="42295" x="5707063" y="4313238"/>
          <p14:tracePt t="42302" x="5707063" y="4351338"/>
          <p14:tracePt t="42311" x="5707063" y="4373563"/>
          <p14:tracePt t="42320" x="5707063" y="4381500"/>
          <p14:tracePt t="42337" x="5707063" y="4389438"/>
          <p14:tracePt t="42879" x="5707063" y="4403725"/>
          <p14:tracePt t="42886" x="5722938" y="4403725"/>
          <p14:tracePt t="42894" x="5783263" y="4449763"/>
          <p14:tracePt t="42904" x="5859463" y="4518025"/>
          <p14:tracePt t="42921" x="6035675" y="4640263"/>
          <p14:tracePt t="42937" x="6256338" y="4732338"/>
          <p14:tracePt t="42954" x="6621463" y="4816475"/>
          <p14:tracePt t="42971" x="7018338" y="4868863"/>
          <p14:tracePt t="42987" x="7445375" y="4914900"/>
          <p14:tracePt t="43004" x="7848600" y="4930775"/>
          <p14:tracePt t="43021" x="8069263" y="4930775"/>
          <p14:tracePt t="43037" x="8175625" y="4930775"/>
          <p14:tracePt t="43054" x="8199438" y="4930775"/>
          <p14:tracePt t="43094" x="8199438" y="4922838"/>
          <p14:tracePt t="43134" x="8199438" y="4914900"/>
          <p14:tracePt t="43159" x="8199438" y="4960938"/>
          <p14:tracePt t="43166" x="8199438" y="5037138"/>
          <p14:tracePt t="43174" x="8199438" y="5105400"/>
          <p14:tracePt t="43187" x="8199438" y="5189538"/>
          <p14:tracePt t="43204" x="8169275" y="5341938"/>
          <p14:tracePt t="43222" x="8153400" y="5456238"/>
          <p14:tracePt t="43238" x="8145463" y="5464175"/>
          <p14:tracePt t="43271" x="8145463" y="5470525"/>
          <p14:tracePt t="43288" x="8131175" y="5464175"/>
          <p14:tracePt t="43304" x="8093075" y="5402263"/>
          <p14:tracePt t="43321" x="8023225" y="5334000"/>
          <p14:tracePt t="43338" x="7932738" y="5273675"/>
          <p14:tracePt t="43354" x="7878763" y="5265738"/>
          <p14:tracePt t="43371" x="7856538" y="5249863"/>
          <p14:tracePt t="43388" x="7826375" y="5257800"/>
          <p14:tracePt t="43404" x="7810500" y="5265738"/>
          <p14:tracePt t="43421" x="7810500" y="5303838"/>
          <p14:tracePt t="43438" x="7810500" y="5311775"/>
          <p14:tracePt t="43454" x="7810500" y="5326063"/>
          <p14:tracePt t="43510" x="7802563" y="5334000"/>
          <p14:tracePt t="43846" x="7794625" y="5311775"/>
          <p14:tracePt t="43854" x="7794625" y="5197475"/>
          <p14:tracePt t="43862" x="7794625" y="5089525"/>
          <p14:tracePt t="43871" x="7794625" y="4991100"/>
          <p14:tracePt t="43888" x="7794625" y="4846638"/>
          <p14:tracePt t="43904" x="7832725" y="4702175"/>
          <p14:tracePt t="43921" x="7870825" y="4572000"/>
          <p14:tracePt t="43938" x="7908925" y="4435475"/>
          <p14:tracePt t="43954" x="7940675" y="4297363"/>
          <p14:tracePt t="43971" x="7978775" y="4122738"/>
          <p14:tracePt t="43988" x="7993063" y="3954463"/>
          <p14:tracePt t="44004" x="7993063" y="3779838"/>
          <p14:tracePt t="44022" x="7993063" y="3589338"/>
          <p14:tracePt t="44038" x="8001000" y="3505200"/>
          <p14:tracePt t="44054" x="8001000" y="3467100"/>
          <p14:tracePt t="44071" x="8001000" y="3459163"/>
          <p14:tracePt t="44238" x="8001000" y="3475038"/>
          <p14:tracePt t="44246" x="7985125" y="3527425"/>
          <p14:tracePt t="44254" x="7970838" y="3573463"/>
          <p14:tracePt t="44271" x="7932738" y="3695700"/>
          <p14:tracePt t="44288" x="7894638" y="3856038"/>
          <p14:tracePt t="44305" x="7840663" y="4038600"/>
          <p14:tracePt t="44321" x="7794625" y="4221163"/>
          <p14:tracePt t="44338" x="7772400" y="4403725"/>
          <p14:tracePt t="44355" x="7772400" y="4564063"/>
          <p14:tracePt t="44371" x="7772400" y="4732338"/>
          <p14:tracePt t="44388" x="7772400" y="4906963"/>
          <p14:tracePt t="44405" x="7788275" y="5083175"/>
          <p14:tracePt t="44421" x="7818438" y="5249863"/>
          <p14:tracePt t="44438" x="7832725" y="5387975"/>
          <p14:tracePt t="44455" x="7848600" y="5426075"/>
          <p14:tracePt t="44471" x="7848600" y="5432425"/>
          <p14:tracePt t="44542" x="7848600" y="5440363"/>
          <p14:tracePt t="44558" x="7832725" y="5440363"/>
          <p14:tracePt t="44566" x="7818438" y="5440363"/>
          <p14:tracePt t="44574" x="7802563" y="5440363"/>
          <p14:tracePt t="44588" x="7794625" y="5440363"/>
          <p14:tracePt t="44605" x="7772400" y="5440363"/>
          <p14:tracePt t="44622" x="7712075" y="5448300"/>
          <p14:tracePt t="44638" x="7688263" y="5464175"/>
          <p14:tracePt t="44655" x="7673975" y="5464175"/>
          <p14:tracePt t="44814" x="7673975" y="5456238"/>
          <p14:tracePt t="44822" x="7673975" y="5440363"/>
          <p14:tracePt t="44830" x="7673975" y="5432425"/>
          <p14:tracePt t="44839" x="7673975" y="5418138"/>
          <p14:tracePt t="44855" x="7673975" y="5394325"/>
          <p14:tracePt t="44871" x="7680325" y="5380038"/>
          <p14:tracePt t="44888" x="7680325" y="5364163"/>
          <p14:tracePt t="44905" x="7696200" y="5334000"/>
          <p14:tracePt t="44938" x="7704138" y="5318125"/>
          <p14:tracePt t="44955" x="7712075" y="5311775"/>
          <p14:tracePt t="44971" x="7726363" y="5303838"/>
          <p14:tracePt t="44988" x="7756525" y="5287963"/>
          <p14:tracePt t="45006" x="7818438" y="5280025"/>
          <p14:tracePt t="45022" x="7832725" y="5280025"/>
          <p14:tracePt t="45038" x="7864475" y="5280025"/>
          <p14:tracePt t="45055" x="7886700" y="5280025"/>
          <p14:tracePt t="45071" x="7894638" y="5280025"/>
          <p14:tracePt t="45105" x="7902575" y="5280025"/>
          <p14:tracePt t="45134" x="7908925" y="5280025"/>
          <p14:tracePt t="45142" x="7916863" y="5280025"/>
          <p14:tracePt t="45158" x="7924800" y="5280025"/>
          <p14:tracePt t="45172" x="7947025" y="5280025"/>
          <p14:tracePt t="45188" x="7993063" y="5280025"/>
          <p14:tracePt t="45205" x="8039100" y="5280025"/>
          <p14:tracePt t="45221" x="8169275" y="5280025"/>
          <p14:tracePt t="45238" x="8221663" y="5280025"/>
          <p14:tracePt t="45255" x="8245475" y="5280025"/>
          <p14:tracePt t="45374" x="8251825" y="5280025"/>
          <p14:tracePt t="45390" x="8251825" y="5287963"/>
          <p14:tracePt t="45399" x="8259763" y="5295900"/>
          <p14:tracePt t="45407" x="8289925" y="5334000"/>
          <p14:tracePt t="45422" x="8297863" y="5364163"/>
          <p14:tracePt t="45438" x="8313738" y="5410200"/>
          <p14:tracePt t="45455" x="8313738" y="5470525"/>
          <p14:tracePt t="45472" x="8313738" y="5546725"/>
          <p14:tracePt t="45489" x="8297863" y="5600700"/>
          <p14:tracePt t="45505" x="8229600" y="5668963"/>
          <p14:tracePt t="45522" x="8145463" y="5715000"/>
          <p14:tracePt t="45538" x="8054975" y="5737225"/>
          <p14:tracePt t="45555" x="7954963" y="5745163"/>
          <p14:tracePt t="45572" x="7864475" y="5753100"/>
          <p14:tracePt t="45588" x="7810500" y="5753100"/>
          <p14:tracePt t="45606" x="7780338" y="5753100"/>
          <p14:tracePt t="45622" x="7772400" y="5753100"/>
          <p14:tracePt t="45678" x="7764463" y="5761038"/>
          <p14:tracePt t="45686" x="7756525" y="5768975"/>
          <p14:tracePt t="45694" x="7750175" y="5768975"/>
          <p14:tracePt t="45705" x="7742238" y="5775325"/>
          <p14:tracePt t="45722" x="7712075" y="5799138"/>
          <p14:tracePt t="45738" x="7680325" y="5821363"/>
          <p14:tracePt t="45755" x="7673975" y="5837238"/>
          <p14:tracePt t="45772" x="7658100" y="5845175"/>
          <p14:tracePt t="45846" x="7680325" y="5837238"/>
          <p14:tracePt t="45854" x="7688263" y="5829300"/>
          <p14:tracePt t="45862" x="7688263" y="5821363"/>
          <p14:tracePt t="45872" x="7704138" y="5791200"/>
          <p14:tracePt t="45889" x="7726363" y="5768975"/>
          <p14:tracePt t="45905" x="7742238" y="5753100"/>
          <p14:tracePt t="45922" x="7750175" y="5745163"/>
          <p14:tracePt t="45939" x="7750175" y="5737225"/>
          <p14:tracePt t="45955" x="7756525" y="5730875"/>
          <p14:tracePt t="46230" x="7756525" y="5722938"/>
          <p14:tracePt t="46246" x="7756525" y="5715000"/>
          <p14:tracePt t="46262" x="7756525" y="5707063"/>
          <p14:tracePt t="46270" x="7756525" y="5699125"/>
          <p14:tracePt t="46286" x="7756525" y="5692775"/>
          <p14:tracePt t="46295" x="7756525" y="5684838"/>
          <p14:tracePt t="46305" x="7756525" y="5676900"/>
          <p14:tracePt t="46390" x="7756525" y="5668963"/>
          <p14:tracePt t="46398" x="7772400" y="5668963"/>
          <p14:tracePt t="46407" x="7794625" y="5668963"/>
          <p14:tracePt t="46422" x="7864475" y="5676900"/>
          <p14:tracePt t="46439" x="7940675" y="5684838"/>
          <p14:tracePt t="46455" x="8031163" y="5684838"/>
          <p14:tracePt t="46472" x="8137525" y="5684838"/>
          <p14:tracePt t="46489" x="8199438" y="5684838"/>
          <p14:tracePt t="46505" x="8237538" y="5684838"/>
          <p14:tracePt t="46522" x="8259763" y="5684838"/>
          <p14:tracePt t="46638" x="8267700" y="5684838"/>
          <p14:tracePt t="46702" x="8275638" y="5684838"/>
          <p14:tracePt t="47302" x="8267700" y="5684838"/>
          <p14:tracePt t="47326" x="8259763" y="5684838"/>
          <p14:tracePt t="47342" x="8251825" y="5684838"/>
          <p14:tracePt t="47350" x="8245475" y="5684838"/>
          <p14:tracePt t="47358" x="8229600" y="5684838"/>
          <p14:tracePt t="47372" x="8213725" y="5684838"/>
          <p14:tracePt t="47390" x="8145463" y="5684838"/>
          <p14:tracePt t="47406" x="8115300" y="5684838"/>
          <p14:tracePt t="47422" x="7978775" y="5684838"/>
          <p14:tracePt t="47439" x="7870825" y="5684838"/>
          <p14:tracePt t="47456" x="7718425" y="5684838"/>
          <p14:tracePt t="47472" x="7513638" y="5684838"/>
          <p14:tracePt t="47489" x="7269163" y="5646738"/>
          <p14:tracePt t="47506" x="6950075" y="5592763"/>
          <p14:tracePt t="47522" x="6697663" y="5562600"/>
          <p14:tracePt t="47539" x="6446838" y="5562600"/>
          <p14:tracePt t="47556" x="6218238" y="5532438"/>
          <p14:tracePt t="47572" x="5997575" y="5524500"/>
          <p14:tracePt t="47590" x="5707063" y="5516563"/>
          <p14:tracePt t="47606" x="5508625" y="5494338"/>
          <p14:tracePt t="47622" x="5287963" y="5494338"/>
          <p14:tracePt t="47639" x="5067300" y="5456238"/>
          <p14:tracePt t="47656" x="4854575" y="5440363"/>
          <p14:tracePt t="47672" x="4632325" y="5432425"/>
          <p14:tracePt t="47689" x="4427538" y="5394325"/>
          <p14:tracePt t="47706" x="4267200" y="5387975"/>
          <p14:tracePt t="47723" x="4130675" y="5364163"/>
          <p14:tracePt t="47739" x="4022725" y="5349875"/>
          <p14:tracePt t="47756" x="3970338" y="5349875"/>
          <p14:tracePt t="47772" x="3962400" y="5341938"/>
          <p14:tracePt t="47790" x="3940175" y="5334000"/>
          <p14:tracePt t="47806" x="3886200" y="5334000"/>
          <p14:tracePt t="47822" x="3856038" y="5334000"/>
          <p14:tracePt t="47839" x="3825875" y="5334000"/>
          <p14:tracePt t="48150" x="3817938" y="5334000"/>
          <p14:tracePt t="48158" x="3810000" y="5334000"/>
          <p14:tracePt t="48166" x="3794125" y="5334000"/>
          <p14:tracePt t="48182" x="3787775" y="5326063"/>
          <p14:tracePt t="48191" x="3779838" y="5326063"/>
          <p14:tracePt t="48254" x="3779838" y="5318125"/>
          <p14:tracePt t="48263" x="3771900" y="5318125"/>
          <p14:tracePt t="48273" x="3763963" y="5311775"/>
          <p14:tracePt t="48290" x="3749675" y="5295900"/>
          <p14:tracePt t="48306" x="3725863" y="5265738"/>
          <p14:tracePt t="48323" x="3703638" y="5235575"/>
          <p14:tracePt t="48339" x="3679825" y="5189538"/>
          <p14:tracePt t="48356" x="3665538" y="5159375"/>
          <p14:tracePt t="48373" x="3665538" y="5143500"/>
          <p14:tracePt t="48389" x="3665538" y="5135563"/>
          <p14:tracePt t="48406" x="3665538" y="5127625"/>
          <p14:tracePt t="48423" x="3665538" y="5121275"/>
          <p14:tracePt t="48439" x="3665538" y="5113338"/>
          <p14:tracePt t="48456" x="3665538" y="5089525"/>
          <p14:tracePt t="48473" x="3665538" y="5075238"/>
          <p14:tracePt t="48758" x="3733800" y="5037138"/>
          <p14:tracePt t="48766" x="4030663" y="4945063"/>
          <p14:tracePt t="48774" x="4525963" y="4816475"/>
          <p14:tracePt t="48790" x="5235575" y="4564063"/>
          <p14:tracePt t="48806" x="5753100" y="4419600"/>
          <p14:tracePt t="48823" x="6164263" y="4244975"/>
          <p14:tracePt t="48839" x="6545263" y="4038600"/>
          <p14:tracePt t="48856" x="6911975" y="3817938"/>
          <p14:tracePt t="48873" x="7094538" y="3679825"/>
          <p14:tracePt t="48890" x="7185025" y="3597275"/>
          <p14:tracePt t="48906" x="7208838" y="3581400"/>
          <p14:tracePt t="48940" x="7208838" y="3521075"/>
          <p14:tracePt t="48956" x="7140575" y="3421063"/>
          <p14:tracePt t="48973" x="7018338" y="3330575"/>
          <p14:tracePt t="48990" x="6980238" y="3306763"/>
          <p14:tracePt t="49006" x="6858000" y="3222625"/>
          <p14:tracePt t="49023" x="6842125" y="3208338"/>
          <p14:tracePt t="49078" x="6842125" y="3192463"/>
          <p14:tracePt t="49085" x="6842125" y="3184525"/>
          <p14:tracePt t="49093" x="6842125" y="3178175"/>
          <p14:tracePt t="49106" x="6850063" y="3162300"/>
          <p14:tracePt t="49123" x="6880225" y="3116263"/>
          <p14:tracePt t="49139" x="6942138" y="3032125"/>
          <p14:tracePt t="49156" x="6972300" y="2994025"/>
          <p14:tracePt t="49158" x="6980238" y="2979738"/>
          <p14:tracePt t="49173" x="6980238" y="2971800"/>
          <p14:tracePt t="49230" x="6988175" y="2971800"/>
          <p14:tracePt t="53486" x="6964363" y="2987675"/>
          <p14:tracePt t="53494" x="6956425" y="3025775"/>
          <p14:tracePt t="53508" x="6950075" y="3032125"/>
          <p14:tracePt t="53525" x="6942138" y="3048000"/>
          <p14:tracePt t="53541" x="6934200" y="3055938"/>
          <p14:tracePt t="53558" x="6896100" y="3094038"/>
          <p14:tracePt t="53575" x="6827838" y="3140075"/>
          <p14:tracePt t="53591" x="6743700" y="3192463"/>
          <p14:tracePt t="53608" x="6599238" y="3260725"/>
          <p14:tracePt t="53625" x="6430963" y="3314700"/>
          <p14:tracePt t="53641" x="6354763" y="3360738"/>
          <p14:tracePt t="53658" x="6278563" y="3382963"/>
          <p14:tracePt t="53675" x="6264275" y="3382963"/>
          <p14:tracePt t="53691" x="6248400" y="3382963"/>
          <p14:tracePt t="53734" x="6240463" y="3368675"/>
          <p14:tracePt t="53743" x="6240463" y="3352800"/>
          <p14:tracePt t="53750" x="6240463" y="3336925"/>
          <p14:tracePt t="62974" x="6226175" y="3352800"/>
          <p14:tracePt t="62982" x="6180138" y="3467100"/>
          <p14:tracePt t="62995" x="6096000" y="3603625"/>
          <p14:tracePt t="63011" x="5927725" y="3856038"/>
          <p14:tracePt t="63028" x="5654675" y="4122738"/>
          <p14:tracePt t="63045" x="5159375" y="4449763"/>
          <p14:tracePt t="63062" x="4275138" y="4800600"/>
          <p14:tracePt t="63078" x="3832225" y="4930775"/>
          <p14:tracePt t="63095" x="3589338" y="4975225"/>
          <p14:tracePt t="63111" x="3436938" y="4983163"/>
          <p14:tracePt t="63128" x="3406775" y="4983163"/>
          <p14:tracePt t="63145" x="3398838" y="4983163"/>
          <p14:tracePt t="63178" x="3398838" y="4975225"/>
          <p14:tracePt t="63195" x="3398838" y="4922838"/>
          <p14:tracePt t="63211" x="3398838" y="4914900"/>
          <p14:tracePt t="63238" x="3398838" y="4906963"/>
          <p14:tracePt t="63246" x="3382963" y="4892675"/>
          <p14:tracePt t="63262" x="3298825" y="4884738"/>
          <p14:tracePt t="63278" x="3025775" y="4854575"/>
          <p14:tracePt t="63295" x="2827338" y="4868863"/>
          <p14:tracePt t="63311" x="2720975" y="4884738"/>
          <p14:tracePt t="63328" x="2697163" y="4884738"/>
          <p14:tracePt t="63366" x="2697163" y="4876800"/>
          <p14:tracePt t="63378" x="2720975" y="4846638"/>
          <p14:tracePt t="63395" x="2803525" y="4770438"/>
          <p14:tracePt t="63412" x="2887663" y="4678363"/>
          <p14:tracePt t="63428" x="2925763" y="4625975"/>
          <p14:tracePt t="63445" x="2949575" y="4556125"/>
          <p14:tracePt t="63462" x="2949575" y="4549775"/>
          <p14:tracePt t="63478" x="2949575" y="4495800"/>
          <p14:tracePt t="63495" x="2933700" y="4495800"/>
          <p14:tracePt t="63512" x="2917825" y="4487863"/>
          <p14:tracePt t="63528" x="2911475" y="4487863"/>
          <p14:tracePt t="63566" x="2933700" y="4518025"/>
          <p14:tracePt t="63578" x="2979738" y="4564063"/>
          <p14:tracePt t="63595" x="3108325" y="4618038"/>
          <p14:tracePt t="63612" x="3222625" y="4640263"/>
          <p14:tracePt t="63628" x="3314700" y="4656138"/>
          <p14:tracePt t="63645" x="3352800" y="4656138"/>
          <p14:tracePt t="63663" x="3352800" y="4632325"/>
          <p14:tracePt t="63678" x="3292475" y="4518025"/>
          <p14:tracePt t="63695" x="3184525" y="4457700"/>
          <p14:tracePt t="63712" x="3132138" y="4435475"/>
          <p14:tracePt t="63728" x="3101975" y="4435475"/>
          <p14:tracePt t="63745" x="3094038" y="4435475"/>
          <p14:tracePt t="63762" x="3040063" y="4495800"/>
          <p14:tracePt t="63778" x="3040063" y="4549775"/>
          <p14:tracePt t="63795" x="3048000" y="4610100"/>
          <p14:tracePt t="63812" x="3116263" y="4632325"/>
          <p14:tracePt t="63828" x="3154363" y="4632325"/>
          <p14:tracePt t="63845" x="3162300" y="4632325"/>
          <p14:tracePt t="63926" x="3154363" y="4632325"/>
          <p14:tracePt t="63934" x="3094038" y="4632325"/>
          <p14:tracePt t="63945" x="3009900" y="4694238"/>
          <p14:tracePt t="63962" x="2789238" y="4792663"/>
          <p14:tracePt t="63978" x="2598738" y="4868863"/>
          <p14:tracePt t="63995" x="2378075" y="4899025"/>
          <p14:tracePt t="64012" x="2225675" y="4899025"/>
          <p14:tracePt t="64028" x="2179638" y="4892675"/>
          <p14:tracePt t="64046" x="2179638" y="4808538"/>
          <p14:tracePt t="64062" x="2209800" y="4708525"/>
          <p14:tracePt t="64078" x="2354263" y="4594225"/>
          <p14:tracePt t="64095" x="2598738" y="4457700"/>
          <p14:tracePt t="64112" x="2803525" y="4365625"/>
          <p14:tracePt t="64128" x="2994025" y="4297363"/>
          <p14:tracePt t="64146" x="3184525" y="4244975"/>
          <p14:tracePt t="64162" x="3352800" y="4229100"/>
          <p14:tracePt t="64178" x="3513138" y="4213225"/>
          <p14:tracePt t="64195" x="3635375" y="4206875"/>
          <p14:tracePt t="64212" x="3695700" y="4191000"/>
          <p14:tracePt t="64278" x="3711575" y="4206875"/>
          <p14:tracePt t="64287" x="3733800" y="4351338"/>
          <p14:tracePt t="64295" x="3771900" y="4495800"/>
          <p14:tracePt t="64312" x="3870325" y="4792663"/>
          <p14:tracePt t="64328" x="3992563" y="5013325"/>
          <p14:tracePt t="64345" x="4144963" y="5105400"/>
          <p14:tracePt t="64362" x="4411663" y="5113338"/>
          <p14:tracePt t="64378" x="4724400" y="5067300"/>
          <p14:tracePt t="64395" x="5059363" y="4914900"/>
          <p14:tracePt t="64412" x="5326063" y="4732338"/>
          <p14:tracePt t="64429" x="5464175" y="4618038"/>
          <p14:tracePt t="64445" x="5494338" y="4579938"/>
          <p14:tracePt t="64479" x="5508625" y="4579938"/>
          <p14:tracePt t="64495" x="5578475" y="4648200"/>
          <p14:tracePt t="64512" x="5661025" y="4724400"/>
          <p14:tracePt t="64529" x="5730875" y="4754563"/>
          <p14:tracePt t="64545" x="5761038" y="4754563"/>
          <p14:tracePt t="64562" x="5807075" y="4724400"/>
          <p14:tracePt t="64579" x="5837238" y="4618038"/>
          <p14:tracePt t="64595" x="5837238" y="4457700"/>
          <p14:tracePt t="64612" x="5837238" y="4244975"/>
          <p14:tracePt t="64629" x="5768975" y="3984625"/>
          <p14:tracePt t="64645" x="5745163" y="3802063"/>
          <p14:tracePt t="64662" x="5745163" y="3627438"/>
          <p14:tracePt t="64679" x="5768975" y="3597275"/>
          <p14:tracePt t="64695" x="5799138" y="3589338"/>
          <p14:tracePt t="64712" x="5845175" y="3603625"/>
          <p14:tracePt t="64729" x="6035675" y="3848100"/>
          <p14:tracePt t="64745" x="6180138" y="4160838"/>
          <p14:tracePt t="64762" x="6240463" y="4479925"/>
          <p14:tracePt t="64779" x="6286500" y="4678363"/>
          <p14:tracePt t="64795" x="6332538" y="4778375"/>
          <p14:tracePt t="64830" x="6378575" y="4754563"/>
          <p14:tracePt t="64845" x="6416675" y="4686300"/>
          <p14:tracePt t="64862" x="6569075" y="4556125"/>
          <p14:tracePt t="64879" x="6773863" y="4518025"/>
          <p14:tracePt t="64895" x="6994525" y="4518025"/>
          <p14:tracePt t="64912" x="7254875" y="4594225"/>
          <p14:tracePt t="64929" x="7451725" y="4678363"/>
          <p14:tracePt t="64945" x="7642225" y="4770438"/>
          <p14:tracePt t="64962" x="7788275" y="4816475"/>
          <p14:tracePt t="64979" x="7864475" y="4822825"/>
          <p14:tracePt t="64995" x="7902575" y="4822825"/>
          <p14:tracePt t="65012" x="7916863" y="4822825"/>
          <p14:tracePt t="65029" x="7954963" y="4792663"/>
          <p14:tracePt t="65046" x="8008938" y="4740275"/>
          <p14:tracePt t="65062" x="8047038" y="4678363"/>
          <p14:tracePt t="65079" x="8077200" y="4648200"/>
          <p14:tracePt t="65096" x="8123238" y="4602163"/>
          <p14:tracePt t="65112" x="8137525" y="4556125"/>
          <p14:tracePt t="65129" x="8153400" y="4549775"/>
          <p14:tracePt t="65145" x="8161338" y="4541838"/>
          <p14:tracePt t="65182" x="8175625" y="4541838"/>
          <p14:tracePt t="65196" x="8191500" y="4572000"/>
          <p14:tracePt t="65212" x="8275638" y="4754563"/>
          <p14:tracePt t="65215" x="8313738" y="4830763"/>
          <p14:tracePt t="65230" x="8389938" y="4968875"/>
          <p14:tracePt t="65245" x="8404225" y="4999038"/>
          <p14:tracePt t="65262" x="8412163" y="4999038"/>
          <p14:tracePt t="65326" x="8412163" y="4991100"/>
          <p14:tracePt t="65334" x="8374063" y="4960938"/>
          <p14:tracePt t="65346" x="8366125" y="4945063"/>
          <p14:tracePt t="65362" x="8351838" y="49450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212273" y="624246"/>
            <a:ext cx="575040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212273" y="1147466"/>
            <a:ext cx="9864436" cy="2062103"/>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smtClean="0"/>
              <a:t>Which </a:t>
            </a:r>
            <a:r>
              <a:rPr lang="en-US" sz="2000" dirty="0"/>
              <a:t>curve has the greater </a:t>
            </a:r>
            <a:r>
              <a:rPr lang="en-US" sz="2000" dirty="0" smtClean="0"/>
              <a:t>mean?                                            </a:t>
            </a:r>
            <a:r>
              <a:rPr lang="ar-EG" sz="2000" dirty="0" smtClean="0"/>
              <a:t> </a:t>
            </a:r>
            <a:r>
              <a:rPr lang="ar-EG" sz="2000" dirty="0"/>
              <a:t>أي منحنى له المتوسط </a:t>
            </a:r>
            <a:r>
              <a:rPr lang="ar-EG" sz="2000" dirty="0" smtClean="0"/>
              <a:t>الحسابي​​</a:t>
            </a:r>
            <a:r>
              <a:rPr lang="ar-EG" sz="2000" dirty="0"/>
              <a:t>الأكبر</a:t>
            </a:r>
            <a:r>
              <a:rPr lang="ar-EG" sz="2000" dirty="0" smtClean="0"/>
              <a:t>؟</a:t>
            </a:r>
            <a:r>
              <a:rPr lang="en-US" sz="2000" dirty="0" smtClean="0"/>
              <a:t>    </a:t>
            </a:r>
            <a:endParaRPr lang="ar-EG" sz="2000" dirty="0" smtClean="0"/>
          </a:p>
          <a:p>
            <a:pPr marL="342900" indent="-342900">
              <a:lnSpc>
                <a:spcPct val="200000"/>
              </a:lnSpc>
              <a:buFont typeface="Arial" panose="020B0604020202020204" pitchFamily="34" charset="0"/>
              <a:buChar char="•"/>
            </a:pPr>
            <a:r>
              <a:rPr lang="en-US" sz="2000" dirty="0" smtClean="0"/>
              <a:t>Which </a:t>
            </a:r>
            <a:r>
              <a:rPr lang="en-US" sz="2000" dirty="0"/>
              <a:t>curve has the greater standard deviation?</a:t>
            </a:r>
          </a:p>
          <a:p>
            <a:pPr>
              <a:lnSpc>
                <a:spcPct val="200000"/>
              </a:lnSpc>
            </a:pPr>
            <a:r>
              <a:rPr lang="ar-EG" sz="2400" dirty="0"/>
              <a:t>أي منحنى له </a:t>
            </a:r>
            <a:r>
              <a:rPr lang="ar-EG" sz="2400" dirty="0" smtClean="0"/>
              <a:t>الانحراف المعياري ​​</a:t>
            </a:r>
            <a:r>
              <a:rPr lang="ar-EG" sz="2400" dirty="0"/>
              <a:t>الأكبر</a:t>
            </a:r>
            <a:r>
              <a:rPr lang="ar-EG" sz="2400" dirty="0" smtClean="0"/>
              <a:t>؟                                                                 </a:t>
            </a:r>
            <a:endParaRPr lang="en-US" sz="2400" dirty="0"/>
          </a:p>
        </p:txBody>
      </p:sp>
      <p:pic>
        <p:nvPicPr>
          <p:cNvPr id="9" name="Picture 32"/>
          <p:cNvPicPr>
            <a:picLocks noChangeAspect="1" noChangeArrowheads="1"/>
          </p:cNvPicPr>
          <p:nvPr/>
        </p:nvPicPr>
        <p:blipFill>
          <a:blip r:embed="rId3" cstate="print"/>
          <a:srcRect/>
          <a:stretch>
            <a:fillRect/>
          </a:stretch>
        </p:blipFill>
        <p:spPr bwMode="auto">
          <a:xfrm>
            <a:off x="7226759" y="3732360"/>
            <a:ext cx="4568825" cy="2133600"/>
          </a:xfrm>
          <a:prstGeom prst="rect">
            <a:avLst/>
          </a:prstGeom>
          <a:noFill/>
          <a:ln w="9525">
            <a:noFill/>
            <a:miter lim="800000"/>
            <a:headEnd/>
            <a:tailEnd/>
          </a:ln>
        </p:spPr>
      </p:pic>
      <p:sp>
        <p:nvSpPr>
          <p:cNvPr id="10" name="Rectangle 9"/>
          <p:cNvSpPr/>
          <p:nvPr/>
        </p:nvSpPr>
        <p:spPr>
          <a:xfrm>
            <a:off x="1212273" y="3195166"/>
            <a:ext cx="6096000" cy="2954655"/>
          </a:xfrm>
          <a:prstGeom prst="rect">
            <a:avLst/>
          </a:prstGeom>
        </p:spPr>
        <p:txBody>
          <a:bodyPr>
            <a:spAutoFit/>
          </a:bodyPr>
          <a:lstStyle/>
          <a:p>
            <a:pPr>
              <a:defRPr/>
            </a:pPr>
            <a:r>
              <a:rPr lang="en-US" sz="2400" b="1" dirty="0">
                <a:solidFill>
                  <a:schemeClr val="accent3"/>
                </a:solidFill>
                <a:latin typeface="Times New Roman" pitchFamily="18" charset="0"/>
              </a:rPr>
              <a:t>Solution:</a:t>
            </a:r>
          </a:p>
          <a:p>
            <a:pPr>
              <a:defRPr/>
            </a:pPr>
            <a:r>
              <a:rPr lang="en-US" sz="2400" b="1" dirty="0">
                <a:solidFill>
                  <a:schemeClr val="accent2"/>
                </a:solidFill>
                <a:latin typeface="Times New Roman" pitchFamily="18" charset="0"/>
              </a:rPr>
              <a:t>Curve </a:t>
            </a:r>
            <a:r>
              <a:rPr lang="en-US" sz="2400" b="1" i="1" dirty="0">
                <a:solidFill>
                  <a:schemeClr val="accent2"/>
                </a:solidFill>
                <a:latin typeface="Times New Roman" pitchFamily="18" charset="0"/>
              </a:rPr>
              <a:t>A </a:t>
            </a:r>
            <a:r>
              <a:rPr lang="en-US" sz="2400" b="1" dirty="0">
                <a:solidFill>
                  <a:schemeClr val="accent2"/>
                </a:solidFill>
                <a:latin typeface="Times New Roman" pitchFamily="18" charset="0"/>
              </a:rPr>
              <a:t>has the greater mean  </a:t>
            </a:r>
            <a:r>
              <a:rPr lang="en-US" sz="2400" dirty="0">
                <a:latin typeface="Times New Roman" pitchFamily="18" charset="0"/>
              </a:rPr>
              <a:t>(The line of symmetry of curve </a:t>
            </a:r>
            <a:r>
              <a:rPr lang="en-US" sz="2400" i="1" dirty="0">
                <a:latin typeface="Times New Roman" pitchFamily="18" charset="0"/>
              </a:rPr>
              <a:t>A</a:t>
            </a:r>
            <a:r>
              <a:rPr lang="en-US" sz="2400" dirty="0">
                <a:latin typeface="Times New Roman" pitchFamily="18" charset="0"/>
              </a:rPr>
              <a:t> occurs at </a:t>
            </a:r>
            <a:r>
              <a:rPr lang="en-US" sz="2400" i="1" dirty="0">
                <a:latin typeface="Times New Roman" pitchFamily="18" charset="0"/>
              </a:rPr>
              <a:t>x</a:t>
            </a:r>
            <a:r>
              <a:rPr lang="en-US" sz="2400" dirty="0">
                <a:latin typeface="Times New Roman" pitchFamily="18" charset="0"/>
              </a:rPr>
              <a:t> = 15.  The line of symmetry of curve </a:t>
            </a:r>
            <a:r>
              <a:rPr lang="en-US" sz="2400" i="1" dirty="0">
                <a:latin typeface="Times New Roman" pitchFamily="18" charset="0"/>
              </a:rPr>
              <a:t>B</a:t>
            </a:r>
            <a:r>
              <a:rPr lang="en-US" sz="2400" dirty="0">
                <a:latin typeface="Times New Roman" pitchFamily="18" charset="0"/>
              </a:rPr>
              <a:t> occurs at </a:t>
            </a:r>
            <a:r>
              <a:rPr lang="en-US" sz="2400" i="1" dirty="0">
                <a:latin typeface="Times New Roman" pitchFamily="18" charset="0"/>
              </a:rPr>
              <a:t>x</a:t>
            </a:r>
            <a:r>
              <a:rPr lang="en-US" sz="2400" dirty="0">
                <a:latin typeface="Times New Roman" pitchFamily="18" charset="0"/>
              </a:rPr>
              <a:t> = </a:t>
            </a:r>
            <a:r>
              <a:rPr lang="en-US" sz="2400" dirty="0" smtClean="0">
                <a:latin typeface="Times New Roman" pitchFamily="18" charset="0"/>
              </a:rPr>
              <a:t>12)</a:t>
            </a:r>
          </a:p>
          <a:p>
            <a:pPr>
              <a:defRPr/>
            </a:pPr>
            <a:endParaRPr lang="en-US" sz="2400" dirty="0">
              <a:latin typeface="Times New Roman" pitchFamily="18" charset="0"/>
            </a:endParaRPr>
          </a:p>
          <a:p>
            <a:pPr>
              <a:defRPr/>
            </a:pPr>
            <a:r>
              <a:rPr lang="en-US" sz="2400" b="1" dirty="0">
                <a:solidFill>
                  <a:schemeClr val="accent2"/>
                </a:solidFill>
                <a:latin typeface="Times New Roman" pitchFamily="18" charset="0"/>
              </a:rPr>
              <a:t>Curve </a:t>
            </a:r>
            <a:r>
              <a:rPr lang="en-US" sz="2400" b="1" i="1" dirty="0">
                <a:solidFill>
                  <a:schemeClr val="accent2"/>
                </a:solidFill>
                <a:latin typeface="Times New Roman" pitchFamily="18" charset="0"/>
              </a:rPr>
              <a:t>B</a:t>
            </a:r>
            <a:r>
              <a:rPr lang="en-US" sz="2400" b="1" dirty="0">
                <a:solidFill>
                  <a:schemeClr val="accent2"/>
                </a:solidFill>
                <a:latin typeface="Times New Roman" pitchFamily="18" charset="0"/>
              </a:rPr>
              <a:t> has the greater standard deviation </a:t>
            </a:r>
            <a:r>
              <a:rPr lang="en-US" sz="2400" dirty="0">
                <a:latin typeface="Times New Roman" pitchFamily="18" charset="0"/>
              </a:rPr>
              <a:t>(Curve </a:t>
            </a:r>
            <a:r>
              <a:rPr lang="en-US" sz="2400" i="1" dirty="0">
                <a:latin typeface="Times New Roman" pitchFamily="18" charset="0"/>
              </a:rPr>
              <a:t>B</a:t>
            </a:r>
            <a:r>
              <a:rPr lang="en-US" sz="2400" dirty="0">
                <a:latin typeface="Times New Roman" pitchFamily="18" charset="0"/>
              </a:rPr>
              <a:t> is more spread out than curve </a:t>
            </a:r>
            <a:r>
              <a:rPr lang="en-US" sz="2400" i="1" dirty="0">
                <a:latin typeface="Times New Roman" pitchFamily="18" charset="0"/>
              </a:rPr>
              <a:t>A.</a:t>
            </a:r>
            <a:r>
              <a:rPr lang="en-US" sz="2400" dirty="0">
                <a:latin typeface="Times New Roman" pitchFamily="18" charset="0"/>
              </a:rPr>
              <a:t>)</a:t>
            </a:r>
          </a:p>
          <a:p>
            <a:pPr>
              <a:defRPr/>
            </a:pPr>
            <a:endParaRPr lang="en-US" dirty="0">
              <a:latin typeface="Times New Roman" pitchFamily="18" charset="0"/>
            </a:endParaRPr>
          </a:p>
        </p:txBody>
      </p:sp>
    </p:spTree>
    <p:extLst>
      <p:ext uri="{BB962C8B-B14F-4D97-AF65-F5344CB8AC3E}">
        <p14:creationId xmlns:p14="http://schemas.microsoft.com/office/powerpoint/2010/main" val="3613357310"/>
      </p:ext>
    </p:extLst>
  </p:cSld>
  <p:clrMapOvr>
    <a:masterClrMapping/>
  </p:clrMapOvr>
  <mc:AlternateContent xmlns:mc="http://schemas.openxmlformats.org/markup-compatibility/2006" xmlns:p14="http://schemas.microsoft.com/office/powerpoint/2010/main">
    <mc:Choice Requires="p14">
      <p:transition p14:dur="10" advTm="125535"/>
    </mc:Choice>
    <mc:Fallback xmlns="">
      <p:transition advTm="125535"/>
    </mc:Fallback>
  </mc:AlternateContent>
  <p:timing>
    <p:tnLst>
      <p:par>
        <p:cTn id="1" dur="indefinite" restart="never" nodeType="tmRoot"/>
      </p:par>
    </p:tnLst>
  </p:timing>
  <p:extLst mod="1">
    <p:ext uri="{3A86A75C-4F4B-4683-9AE1-C65F6400EC91}">
      <p14:laserTraceLst xmlns:p14="http://schemas.microsoft.com/office/powerpoint/2010/main">
        <p14:tracePtLst>
          <p14:tracePt t="1647" x="8289925" y="4945063"/>
          <p14:tracePt t="1655" x="8183563" y="4899025"/>
          <p14:tracePt t="1663" x="8039100" y="4854575"/>
          <p14:tracePt t="1675" x="7947025" y="4830763"/>
          <p14:tracePt t="1692" x="7742238" y="4784725"/>
          <p14:tracePt t="1709" x="7535863" y="4784725"/>
          <p14:tracePt t="1726" x="7285038" y="4854575"/>
          <p14:tracePt t="1742" x="7124700" y="4914900"/>
          <p14:tracePt t="1759" x="7018338" y="4991100"/>
          <p14:tracePt t="1775" x="7010400" y="4999038"/>
          <p14:tracePt t="2015" x="7010400" y="5006975"/>
          <p14:tracePt t="2088" x="6994525" y="5006975"/>
          <p14:tracePt t="2095" x="6980238" y="5006975"/>
          <p14:tracePt t="2103" x="6964363" y="5006975"/>
          <p14:tracePt t="2111" x="6918325" y="4999038"/>
          <p14:tracePt t="2125" x="6911975" y="4999038"/>
          <p14:tracePt t="2142" x="6904038" y="4991100"/>
          <p14:tracePt t="3544" x="6888163" y="4991100"/>
          <p14:tracePt t="3552" x="6842125" y="4991100"/>
          <p14:tracePt t="3559" x="6781800" y="4975225"/>
          <p14:tracePt t="3576" x="6697663" y="4945063"/>
          <p14:tracePt t="3593" x="6629400" y="4876800"/>
          <p14:tracePt t="3609" x="6613525" y="4868863"/>
          <p14:tracePt t="3839" x="6591300" y="4846638"/>
          <p14:tracePt t="3847" x="6575425" y="4846638"/>
          <p14:tracePt t="3859" x="6553200" y="4860925"/>
          <p14:tracePt t="3876" x="6484938" y="4860925"/>
          <p14:tracePt t="3893" x="6446838" y="4808538"/>
          <p14:tracePt t="3909" x="6354763" y="4686300"/>
          <p14:tracePt t="3926" x="6240463" y="4541838"/>
          <p14:tracePt t="3943" x="5791200" y="3992563"/>
          <p14:tracePt t="3959" x="5295900" y="3535363"/>
          <p14:tracePt t="3976" x="4770438" y="3094038"/>
          <p14:tracePt t="3993" x="4275138" y="2689225"/>
          <p14:tracePt t="4009" x="3946525" y="2392363"/>
          <p14:tracePt t="4026" x="3741738" y="2217738"/>
          <p14:tracePt t="4043" x="3641725" y="2125663"/>
          <p14:tracePt t="4060" x="3611563" y="2095500"/>
          <p14:tracePt t="4351" x="3581400" y="2095500"/>
          <p14:tracePt t="4359" x="3559175" y="2095500"/>
          <p14:tracePt t="4367" x="3543300" y="2095500"/>
          <p14:tracePt t="4376" x="3527425" y="2095500"/>
          <p14:tracePt t="4393" x="3444875" y="2179638"/>
          <p14:tracePt t="4410" x="3336925" y="2332038"/>
          <p14:tracePt t="4426" x="3238500" y="2454275"/>
          <p14:tracePt t="4443" x="3132138" y="2560638"/>
          <p14:tracePt t="4460" x="3040063" y="2606675"/>
          <p14:tracePt t="4476" x="2963863" y="2628900"/>
          <p14:tracePt t="4493" x="2941638" y="2636838"/>
          <p14:tracePt t="4510" x="2925763" y="2644775"/>
          <p14:tracePt t="4526" x="2917825" y="2644775"/>
          <p14:tracePt t="4559" x="2925763" y="2644775"/>
          <p14:tracePt t="4567" x="2963863" y="2644775"/>
          <p14:tracePt t="4576" x="2971800" y="2644775"/>
          <p14:tracePt t="4807" x="2963863" y="2644775"/>
          <p14:tracePt t="4904" x="2963863" y="2636838"/>
          <p14:tracePt t="4911" x="2963863" y="2620963"/>
          <p14:tracePt t="4919" x="2971800" y="2613025"/>
          <p14:tracePt t="4943" x="2987675" y="2598738"/>
          <p14:tracePt t="4951" x="3009900" y="2574925"/>
          <p14:tracePt t="4960" x="3032125" y="2552700"/>
          <p14:tracePt t="4976" x="3101975" y="2506663"/>
          <p14:tracePt t="4993" x="3178175" y="2460625"/>
          <p14:tracePt t="5010" x="3276600" y="2408238"/>
          <p14:tracePt t="5027" x="3336925" y="2370138"/>
          <p14:tracePt t="5043" x="3398838" y="2332038"/>
          <p14:tracePt t="5060" x="3444875" y="2308225"/>
          <p14:tracePt t="5077" x="3467100" y="2308225"/>
          <p14:tracePt t="5093" x="3489325" y="2301875"/>
          <p14:tracePt t="5110" x="3527425" y="2293938"/>
          <p14:tracePt t="5126" x="3535363" y="2293938"/>
          <p14:tracePt t="5128" x="3543300" y="2293938"/>
          <p14:tracePt t="5143" x="3573463" y="2293938"/>
          <p14:tracePt t="5160" x="3619500" y="2308225"/>
          <p14:tracePt t="5177" x="3649663" y="2308225"/>
          <p14:tracePt t="5193" x="3687763" y="2316163"/>
          <p14:tracePt t="5227" x="3703638" y="2316163"/>
          <p14:tracePt t="5287" x="3711575" y="2316163"/>
          <p14:tracePt t="5295" x="3741738" y="2316163"/>
          <p14:tracePt t="5304" x="3771900" y="2316163"/>
          <p14:tracePt t="5311" x="3802063" y="2316163"/>
          <p14:tracePt t="5326" x="3878263" y="2316163"/>
          <p14:tracePt t="5343" x="3970338" y="2316163"/>
          <p14:tracePt t="5360" x="4022725" y="2324100"/>
          <p14:tracePt t="5377" x="4068763" y="2339975"/>
          <p14:tracePt t="5394" x="4137025" y="2370138"/>
          <p14:tracePt t="5410" x="4191000" y="2384425"/>
          <p14:tracePt t="5427" x="4206875" y="2400300"/>
          <p14:tracePt t="5443" x="4213225" y="2400300"/>
          <p14:tracePt t="5527" x="4221163" y="2400300"/>
          <p14:tracePt t="5535" x="4237038" y="2400300"/>
          <p14:tracePt t="5543" x="4259263" y="2400300"/>
          <p14:tracePt t="5560" x="4335463" y="2400300"/>
          <p14:tracePt t="5577" x="4441825" y="2416175"/>
          <p14:tracePt t="5593" x="4518025" y="2446338"/>
          <p14:tracePt t="5610" x="4549775" y="2460625"/>
          <p14:tracePt t="5627" x="4564063" y="2468563"/>
          <p14:tracePt t="5643" x="4579938" y="2476500"/>
          <p14:tracePt t="5660" x="4587875" y="2492375"/>
          <p14:tracePt t="5951" x="4602163" y="2492375"/>
          <p14:tracePt t="5959" x="4618038" y="2492375"/>
          <p14:tracePt t="5967" x="4625975" y="2492375"/>
          <p14:tracePt t="5977" x="4648200" y="2492375"/>
          <p14:tracePt t="5994" x="4724400" y="2492375"/>
          <p14:tracePt t="6010" x="4838700" y="2484438"/>
          <p14:tracePt t="6027" x="4983163" y="2484438"/>
          <p14:tracePt t="6044" x="5143500" y="2476500"/>
          <p14:tracePt t="6060" x="5287963" y="2468563"/>
          <p14:tracePt t="6077" x="5426075" y="2468563"/>
          <p14:tracePt t="6095" x="5578475" y="2468563"/>
          <p14:tracePt t="6110" x="5616575" y="2468563"/>
          <p14:tracePt t="6127" x="5783263" y="2468563"/>
          <p14:tracePt t="6144" x="5875338" y="2468563"/>
          <p14:tracePt t="6160" x="5959475" y="2468563"/>
          <p14:tracePt t="6177" x="5997575" y="2468563"/>
          <p14:tracePt t="6194" x="6011863" y="2468563"/>
          <p14:tracePt t="6227" x="6019800" y="2468563"/>
          <p14:tracePt t="6244" x="6027738" y="2468563"/>
          <p14:tracePt t="6260" x="6065838" y="2460625"/>
          <p14:tracePt t="6277" x="6103938" y="2460625"/>
          <p14:tracePt t="6294" x="6149975" y="2460625"/>
          <p14:tracePt t="6310" x="6188075" y="2460625"/>
          <p14:tracePt t="6327" x="6264275" y="2468563"/>
          <p14:tracePt t="6344" x="6316663" y="2492375"/>
          <p14:tracePt t="6360" x="6354763" y="2492375"/>
          <p14:tracePt t="6377" x="6362700" y="2492375"/>
          <p14:tracePt t="6479" x="6346825" y="2492375"/>
          <p14:tracePt t="6495" x="6340475" y="2492375"/>
          <p14:tracePt t="6503" x="6332538" y="2492375"/>
          <p14:tracePt t="6519" x="6324600" y="2492375"/>
          <p14:tracePt t="6535" x="6316663" y="2492375"/>
          <p14:tracePt t="6551" x="6302375" y="2492375"/>
          <p14:tracePt t="6560" x="6294438" y="2492375"/>
          <p14:tracePt t="6577" x="6264275" y="2484438"/>
          <p14:tracePt t="6594" x="6232525" y="2476500"/>
          <p14:tracePt t="6610" x="6149975" y="2476500"/>
          <p14:tracePt t="6627" x="6134100" y="2476500"/>
          <p14:tracePt t="7319" x="6118225" y="2476500"/>
          <p14:tracePt t="7327" x="6088063" y="2506663"/>
          <p14:tracePt t="7335" x="6049963" y="2544763"/>
          <p14:tracePt t="7344" x="5965825" y="2582863"/>
          <p14:tracePt t="7361" x="5722938" y="2606675"/>
          <p14:tracePt t="7377" x="5508625" y="2606675"/>
          <p14:tracePt t="7727" x="5524500" y="2606675"/>
          <p14:tracePt t="7735" x="5532438" y="2598738"/>
          <p14:tracePt t="7879" x="5524500" y="2590800"/>
          <p14:tracePt t="8551" x="5508625" y="2590800"/>
          <p14:tracePt t="8559" x="5486400" y="2590800"/>
          <p14:tracePt t="8567" x="5464175" y="2590800"/>
          <p14:tracePt t="8578" x="5456238" y="2590800"/>
          <p14:tracePt t="8595" x="5432425" y="2582863"/>
          <p14:tracePt t="8611" x="5394325" y="2574925"/>
          <p14:tracePt t="8628" x="5303838" y="2582863"/>
          <p14:tracePt t="8644" x="5159375" y="2628900"/>
          <p14:tracePt t="8661" x="5051425" y="2636838"/>
          <p14:tracePt t="8665" x="5029200" y="2644775"/>
          <p14:tracePt t="8678" x="4960938" y="2674938"/>
          <p14:tracePt t="8694" x="4937125" y="2674938"/>
          <p14:tracePt t="8711" x="4884738" y="2659063"/>
          <p14:tracePt t="8728" x="4884738" y="2651125"/>
          <p14:tracePt t="8815" x="4884738" y="2644775"/>
          <p14:tracePt t="8839" x="4854575" y="2644775"/>
          <p14:tracePt t="8847" x="4822825" y="2644775"/>
          <p14:tracePt t="8855" x="4754563" y="2651125"/>
          <p14:tracePt t="8863" x="4708525" y="2651125"/>
          <p14:tracePt t="8878" x="4670425" y="2651125"/>
          <p14:tracePt t="8895" x="4556125" y="2713038"/>
          <p14:tracePt t="8911" x="4373563" y="2773363"/>
          <p14:tracePt t="8928" x="4098925" y="2857500"/>
          <p14:tracePt t="8945" x="3763963" y="2963863"/>
          <p14:tracePt t="8961" x="3352800" y="3055938"/>
          <p14:tracePt t="8978" x="3063875" y="3101975"/>
          <p14:tracePt t="8995" x="2887663" y="3108325"/>
          <p14:tracePt t="9011" x="2797175" y="3108325"/>
          <p14:tracePt t="9028" x="2773363" y="3108325"/>
          <p14:tracePt t="9063" x="2765425" y="3108325"/>
          <p14:tracePt t="9119" x="2751138" y="3108325"/>
          <p14:tracePt t="9127" x="2727325" y="3108325"/>
          <p14:tracePt t="9135" x="2705100" y="3108325"/>
          <p14:tracePt t="9145" x="2682875" y="3101975"/>
          <p14:tracePt t="9161" x="2659063" y="3101975"/>
          <p14:tracePt t="9178" x="2628900" y="3101975"/>
          <p14:tracePt t="9194" x="2620963" y="3101975"/>
          <p14:tracePt t="9415" x="2644775" y="3101975"/>
          <p14:tracePt t="9423" x="2689225" y="3101975"/>
          <p14:tracePt t="9431" x="2743200" y="3108325"/>
          <p14:tracePt t="9445" x="2811463" y="3124200"/>
          <p14:tracePt t="9461" x="2925763" y="3140075"/>
          <p14:tracePt t="9478" x="2979738" y="3146425"/>
          <p14:tracePt t="9615" x="2987675" y="3146425"/>
          <p14:tracePt t="9623" x="3009900" y="3146425"/>
          <p14:tracePt t="9631" x="3048000" y="3146425"/>
          <p14:tracePt t="9645" x="3108325" y="3146425"/>
          <p14:tracePt t="9661" x="3208338" y="3146425"/>
          <p14:tracePt t="9665" x="3260725" y="3146425"/>
          <p14:tracePt t="9678" x="3330575" y="3146425"/>
          <p14:tracePt t="9695" x="3444875" y="3146425"/>
          <p14:tracePt t="9711" x="3459163" y="3146425"/>
          <p14:tracePt t="9783" x="3482975" y="3146425"/>
          <p14:tracePt t="9791" x="3505200" y="3162300"/>
          <p14:tracePt t="9799" x="3535363" y="3170238"/>
          <p14:tracePt t="9812" x="3597275" y="3170238"/>
          <p14:tracePt t="9828" x="3717925" y="3170238"/>
          <p14:tracePt t="9845" x="3771900" y="3170238"/>
          <p14:tracePt t="9862" x="3832225" y="3170238"/>
          <p14:tracePt t="9878" x="3878263" y="3170238"/>
          <p14:tracePt t="9895" x="3894138" y="3170238"/>
          <p14:tracePt t="9959" x="3916363" y="3178175"/>
          <p14:tracePt t="9967" x="3954463" y="3178175"/>
          <p14:tracePt t="9978" x="4008438" y="3178175"/>
          <p14:tracePt t="9995" x="4152900" y="3178175"/>
          <p14:tracePt t="10012" x="4283075" y="3192463"/>
          <p14:tracePt t="10028" x="4449763" y="3200400"/>
          <p14:tracePt t="10045" x="4518025" y="3216275"/>
          <p14:tracePt t="10062" x="4541838" y="3230563"/>
          <p14:tracePt t="10111" x="4556125" y="3230563"/>
          <p14:tracePt t="10119" x="4564063" y="3230563"/>
          <p14:tracePt t="10128" x="4594225" y="3238500"/>
          <p14:tracePt t="10145" x="4732338" y="3246438"/>
          <p14:tracePt t="10162" x="4930775" y="3246438"/>
          <p14:tracePt t="10178" x="5105400" y="3268663"/>
          <p14:tracePt t="10195" x="5356225" y="3306763"/>
          <p14:tracePt t="10212" x="5516563" y="3330575"/>
          <p14:tracePt t="10228" x="5630863" y="3344863"/>
          <p14:tracePt t="10245" x="5699125" y="3352800"/>
          <p14:tracePt t="10262" x="5722938" y="3368675"/>
          <p14:tracePt t="10279" x="5737225" y="3375025"/>
          <p14:tracePt t="10295" x="5753100" y="3375025"/>
          <p14:tracePt t="10312" x="5775325" y="3382963"/>
          <p14:tracePt t="10328" x="5799138" y="3382963"/>
          <p14:tracePt t="10345" x="5845175" y="3406775"/>
          <p14:tracePt t="10362" x="5935663" y="3413125"/>
          <p14:tracePt t="10379" x="5965825" y="3413125"/>
          <p14:tracePt t="10671" x="5997575" y="3413125"/>
          <p14:tracePt t="10687" x="6027738" y="3413125"/>
          <p14:tracePt t="10695" x="6049963" y="3413125"/>
          <p14:tracePt t="10703" x="6065838" y="3398838"/>
          <p14:tracePt t="10712" x="6088063" y="3390900"/>
          <p14:tracePt t="10728" x="6118225" y="3368675"/>
          <p14:tracePt t="10745" x="6172200" y="3352800"/>
          <p14:tracePt t="10762" x="6226175" y="3336925"/>
          <p14:tracePt t="10778" x="6256338" y="3314700"/>
          <p14:tracePt t="10795" x="6302375" y="3306763"/>
          <p14:tracePt t="10812" x="6384925" y="3292475"/>
          <p14:tracePt t="10828" x="6461125" y="3284538"/>
          <p14:tracePt t="10845" x="6530975" y="3284538"/>
          <p14:tracePt t="10862" x="6607175" y="3284538"/>
          <p14:tracePt t="10879" x="6705600" y="3276600"/>
          <p14:tracePt t="10895" x="6751638" y="3276600"/>
          <p14:tracePt t="10912" x="6773863" y="3276600"/>
          <p14:tracePt t="10929" x="6781800" y="3276600"/>
          <p14:tracePt t="10945" x="6804025" y="3276600"/>
          <p14:tracePt t="10962" x="6850063" y="3276600"/>
          <p14:tracePt t="10979" x="6942138" y="3276600"/>
          <p14:tracePt t="10995" x="7078663" y="3276600"/>
          <p14:tracePt t="11012" x="7200900" y="3276600"/>
          <p14:tracePt t="11029" x="7345363" y="3276600"/>
          <p14:tracePt t="11045" x="7421563" y="3276600"/>
          <p14:tracePt t="11062" x="7429500" y="3276600"/>
          <p14:tracePt t="11207" x="7437438" y="3276600"/>
          <p14:tracePt t="11215" x="7451725" y="3276600"/>
          <p14:tracePt t="11223" x="7489825" y="3284538"/>
          <p14:tracePt t="11231" x="7505700" y="3284538"/>
          <p14:tracePt t="11245" x="7551738" y="3284538"/>
          <p14:tracePt t="11262" x="7704138" y="3284538"/>
          <p14:tracePt t="11279" x="7848600" y="3284538"/>
          <p14:tracePt t="11296" x="7908925" y="3284538"/>
          <p14:tracePt t="16551" x="7947025" y="3298825"/>
          <p14:tracePt t="16559" x="8069263" y="3336925"/>
          <p14:tracePt t="16567" x="8161338" y="3368675"/>
          <p14:tracePt t="16581" x="8283575" y="3406775"/>
          <p14:tracePt t="16597" x="8480425" y="3459163"/>
          <p14:tracePt t="16614" x="8732838" y="3535363"/>
          <p14:tracePt t="16631" x="8847138" y="3559175"/>
          <p14:tracePt t="16647" x="8907463" y="3581400"/>
          <p14:tracePt t="16703" x="8923338" y="3581400"/>
          <p14:tracePt t="16711" x="8953500" y="3521075"/>
          <p14:tracePt t="16719" x="9029700" y="3406775"/>
          <p14:tracePt t="16731" x="9113838" y="3298825"/>
          <p14:tracePt t="16747" x="9250363" y="3116263"/>
          <p14:tracePt t="16764" x="9402763" y="2979738"/>
          <p14:tracePt t="16781" x="9547225" y="2933700"/>
          <p14:tracePt t="16797" x="9699625" y="2917825"/>
          <p14:tracePt t="16814" x="9852025" y="2971800"/>
          <p14:tracePt t="16831" x="10042525" y="3184525"/>
          <p14:tracePt t="16848" x="10118725" y="3413125"/>
          <p14:tracePt t="16864" x="10202863" y="3717925"/>
          <p14:tracePt t="16881" x="10210800" y="3954463"/>
          <p14:tracePt t="16898" x="10210800" y="4137025"/>
          <p14:tracePt t="16914" x="10210800" y="4175125"/>
          <p14:tracePt t="17159" x="10210800" y="4183063"/>
          <p14:tracePt t="17167" x="10218738" y="4229100"/>
          <p14:tracePt t="17175" x="10279063" y="4297363"/>
          <p14:tracePt t="17183" x="10302875" y="4343400"/>
          <p14:tracePt t="17198" x="10317163" y="4381500"/>
          <p14:tracePt t="17214" x="10333038" y="4403725"/>
          <p14:tracePt t="17335" x="10333038" y="4373563"/>
          <p14:tracePt t="17343" x="10333038" y="4327525"/>
          <p14:tracePt t="17351" x="10325100" y="4297363"/>
          <p14:tracePt t="17364" x="10309225" y="4283075"/>
          <p14:tracePt t="17423" x="10302875" y="4283075"/>
          <p14:tracePt t="17431" x="10294938" y="4275138"/>
          <p14:tracePt t="17439" x="10287000" y="4275138"/>
          <p14:tracePt t="17448" x="10271125" y="4275138"/>
          <p14:tracePt t="17464" x="10240963" y="4259263"/>
          <p14:tracePt t="17481" x="10218738" y="4259263"/>
          <p14:tracePt t="17498" x="10210800" y="4259263"/>
          <p14:tracePt t="17531" x="10172700" y="4305300"/>
          <p14:tracePt t="17548" x="10126663" y="4441825"/>
          <p14:tracePt t="17564" x="10096500" y="4556125"/>
          <p14:tracePt t="17581" x="10088563" y="4678363"/>
          <p14:tracePt t="17599" x="10074275" y="4846638"/>
          <p14:tracePt t="17614" x="10074275" y="4906963"/>
          <p14:tracePt t="17631" x="10118725" y="5067300"/>
          <p14:tracePt t="17648" x="10134600" y="5105400"/>
          <p14:tracePt t="17664" x="10142538" y="5113338"/>
          <p14:tracePt t="17712" x="10142538" y="5105400"/>
          <p14:tracePt t="17719" x="10156825" y="5037138"/>
          <p14:tracePt t="17731" x="10180638" y="4930775"/>
          <p14:tracePt t="17748" x="10226675" y="4708525"/>
          <p14:tracePt t="17765" x="10264775" y="4511675"/>
          <p14:tracePt t="17781" x="10279063" y="4419600"/>
          <p14:tracePt t="17798" x="10279063" y="4411663"/>
          <p14:tracePt t="17847" x="10279063" y="4419600"/>
          <p14:tracePt t="17855" x="10271125" y="4518025"/>
          <p14:tracePt t="17864" x="10264775" y="4625975"/>
          <p14:tracePt t="17881" x="10248900" y="4838700"/>
          <p14:tracePt t="17898" x="10279063" y="5013325"/>
          <p14:tracePt t="17915" x="10393363" y="5113338"/>
          <p14:tracePt t="17931" x="10575925" y="5127625"/>
          <p14:tracePt t="17948" x="10774363" y="5097463"/>
          <p14:tracePt t="17965" x="10896600" y="4968875"/>
          <p14:tracePt t="17981" x="10934700" y="4854575"/>
          <p14:tracePt t="17998" x="10912475" y="4686300"/>
          <p14:tracePt t="18015" x="10804525" y="4594225"/>
          <p14:tracePt t="18031" x="10660063" y="4556125"/>
          <p14:tracePt t="18048" x="10523538" y="4533900"/>
          <p14:tracePt t="18065" x="10347325" y="4556125"/>
          <p14:tracePt t="18081" x="10271125" y="4632325"/>
          <p14:tracePt t="18098" x="10240963" y="4708525"/>
          <p14:tracePt t="18115" x="10202863" y="4808538"/>
          <p14:tracePt t="18131" x="10180638" y="4906963"/>
          <p14:tracePt t="18148" x="10142538" y="5006975"/>
          <p14:tracePt t="18165" x="10104438" y="5067300"/>
          <p14:tracePt t="18181" x="10036175" y="5135563"/>
          <p14:tracePt t="18184" x="9966325" y="5165725"/>
          <p14:tracePt t="18198" x="9906000" y="5189538"/>
          <p14:tracePt t="18215" x="9647238" y="5235575"/>
          <p14:tracePt t="18231" x="9440863" y="5249863"/>
          <p14:tracePt t="18248" x="9236075" y="5249863"/>
          <p14:tracePt t="18265" x="9067800" y="5249863"/>
          <p14:tracePt t="18281" x="8953500" y="5211763"/>
          <p14:tracePt t="18298" x="8885238" y="5151438"/>
          <p14:tracePt t="18315" x="8877300" y="5113338"/>
          <p14:tracePt t="18331" x="8869363" y="5083175"/>
          <p14:tracePt t="18375" x="8861425" y="5075238"/>
          <p14:tracePt t="18415" x="8847138" y="5113338"/>
          <p14:tracePt t="18423" x="8823325" y="5181600"/>
          <p14:tracePt t="18432" x="8801100" y="5241925"/>
          <p14:tracePt t="18448" x="8732838" y="5410200"/>
          <p14:tracePt t="18465" x="8694738" y="5546725"/>
          <p14:tracePt t="18481" x="8694738" y="5578475"/>
          <p14:tracePt t="18498" x="8694738" y="5584825"/>
          <p14:tracePt t="18515" x="8755063" y="5584825"/>
          <p14:tracePt t="18532" x="8869363" y="5570538"/>
          <p14:tracePt t="18548" x="8931275" y="5532438"/>
          <p14:tracePt t="18565" x="8953500" y="5516563"/>
          <p14:tracePt t="25415" x="8937625" y="5508625"/>
          <p14:tracePt t="25423" x="8915400" y="5508625"/>
          <p14:tracePt t="25434" x="8899525" y="5516563"/>
          <p14:tracePt t="25451" x="8831263" y="5584825"/>
          <p14:tracePt t="25467" x="8678863" y="5616575"/>
          <p14:tracePt t="25484" x="8556625" y="5676900"/>
          <p14:tracePt t="25501" x="8518525" y="5684838"/>
          <p14:tracePt t="25517" x="8518525" y="5692775"/>
          <p14:tracePt t="25615" x="8534400" y="5692775"/>
          <p14:tracePt t="25623" x="8564563" y="5676900"/>
          <p14:tracePt t="25634" x="8594725" y="5676900"/>
          <p14:tracePt t="25651" x="8656638" y="5676900"/>
          <p14:tracePt t="25667" x="8732838" y="5676900"/>
          <p14:tracePt t="25684" x="8785225" y="5676900"/>
          <p14:tracePt t="25701" x="8793163" y="5676900"/>
          <p14:tracePt t="25735" x="8778875" y="5676900"/>
          <p14:tracePt t="25743" x="8694738" y="5692775"/>
          <p14:tracePt t="25751" x="8602663" y="5699125"/>
          <p14:tracePt t="25767" x="8374063" y="5707063"/>
          <p14:tracePt t="25784" x="7993063" y="5707063"/>
          <p14:tracePt t="25801" x="7459663" y="5638800"/>
          <p14:tracePt t="25817" x="6880225" y="5470525"/>
          <p14:tracePt t="25834" x="6378575" y="5311775"/>
          <p14:tracePt t="25851" x="5935663" y="5159375"/>
          <p14:tracePt t="25867" x="5502275" y="4968875"/>
          <p14:tracePt t="25884" x="5127625" y="4778375"/>
          <p14:tracePt t="25901" x="4816475" y="4579938"/>
          <p14:tracePt t="25917" x="4632325" y="4473575"/>
          <p14:tracePt t="25934" x="4525963" y="4389438"/>
          <p14:tracePt t="25951" x="4335463" y="4289425"/>
          <p14:tracePt t="25968" x="4221163" y="4251325"/>
          <p14:tracePt t="25984" x="4060825" y="4206875"/>
          <p14:tracePt t="26001" x="3832225" y="4183063"/>
          <p14:tracePt t="26018" x="3459163" y="4183063"/>
          <p14:tracePt t="26034" x="3025775" y="4183063"/>
          <p14:tracePt t="26051" x="2568575" y="4183063"/>
          <p14:tracePt t="26068" x="2209800" y="4183063"/>
          <p14:tracePt t="26084" x="1981200" y="4152900"/>
          <p14:tracePt t="26101" x="1820863" y="4122738"/>
          <p14:tracePt t="26118" x="1760538" y="4098925"/>
          <p14:tracePt t="26134" x="1736725" y="4092575"/>
          <p14:tracePt t="26207" x="1730375" y="4068763"/>
          <p14:tracePt t="26215" x="1706563" y="4046538"/>
          <p14:tracePt t="26223" x="1668463" y="4016375"/>
          <p14:tracePt t="26234" x="1638300" y="4008438"/>
          <p14:tracePt t="26251" x="1577975" y="3978275"/>
          <p14:tracePt t="26268" x="1531938" y="3946525"/>
          <p14:tracePt t="26284" x="1516063" y="3946525"/>
          <p14:tracePt t="26927" x="1531938" y="3932238"/>
          <p14:tracePt t="26936" x="1570038" y="3916363"/>
          <p14:tracePt t="26943" x="1600200" y="3916363"/>
          <p14:tracePt t="26951" x="1646238" y="3908425"/>
          <p14:tracePt t="26968" x="1722438" y="3878263"/>
          <p14:tracePt t="26985" x="1836738" y="3856038"/>
          <p14:tracePt t="27001" x="1958975" y="3840163"/>
          <p14:tracePt t="27018" x="2057400" y="3832225"/>
          <p14:tracePt t="27035" x="2133600" y="3817938"/>
          <p14:tracePt t="27051" x="2193925" y="3810000"/>
          <p14:tracePt t="27068" x="2239963" y="3810000"/>
          <p14:tracePt t="27085" x="2247900" y="3810000"/>
          <p14:tracePt t="27143" x="2255838" y="3810000"/>
          <p14:tracePt t="27151" x="2278063" y="3810000"/>
          <p14:tracePt t="27159" x="2308225" y="3810000"/>
          <p14:tracePt t="27168" x="2354263" y="3817938"/>
          <p14:tracePt t="27185" x="2506663" y="3825875"/>
          <p14:tracePt t="27201" x="2689225" y="3832225"/>
          <p14:tracePt t="27218" x="2827338" y="3832225"/>
          <p14:tracePt t="27235" x="2933700" y="3832225"/>
          <p14:tracePt t="27251" x="2941638" y="3832225"/>
          <p14:tracePt t="28055" x="2963863" y="3832225"/>
          <p14:tracePt t="28063" x="2987675" y="3832225"/>
          <p14:tracePt t="28071" x="3009900" y="3832225"/>
          <p14:tracePt t="28085" x="3055938" y="3832225"/>
          <p14:tracePt t="28102" x="3170238" y="3817938"/>
          <p14:tracePt t="28119" x="3429000" y="3779838"/>
          <p14:tracePt t="28135" x="3627438" y="3779838"/>
          <p14:tracePt t="28152" x="3794125" y="3779838"/>
          <p14:tracePt t="28168" x="3932238" y="3779838"/>
          <p14:tracePt t="28185" x="4000500" y="3779838"/>
          <p14:tracePt t="28255" x="4008438" y="3779838"/>
          <p14:tracePt t="28263" x="4030663" y="3779838"/>
          <p14:tracePt t="28271" x="4060825" y="3779838"/>
          <p14:tracePt t="28285" x="4137025" y="3779838"/>
          <p14:tracePt t="28302" x="4441825" y="3779838"/>
          <p14:tracePt t="28318" x="4564063" y="3779838"/>
          <p14:tracePt t="28335" x="5067300" y="3779838"/>
          <p14:tracePt t="28352" x="5349875" y="3794125"/>
          <p14:tracePt t="28368" x="5494338" y="3817938"/>
          <p14:tracePt t="28385" x="5502275" y="3817938"/>
          <p14:tracePt t="28455" x="5508625" y="3825875"/>
          <p14:tracePt t="28519" x="5516563" y="3848100"/>
          <p14:tracePt t="28527" x="5524500" y="3870325"/>
          <p14:tracePt t="28543" x="5532438" y="3878263"/>
          <p14:tracePt t="28639" x="5540375" y="3886200"/>
          <p14:tracePt t="28647" x="5546725" y="3894138"/>
          <p14:tracePt t="28663" x="5540375" y="3902075"/>
          <p14:tracePt t="28671" x="5486400" y="3902075"/>
          <p14:tracePt t="28685" x="5418138" y="3894138"/>
          <p14:tracePt t="28702" x="5211763" y="3856038"/>
          <p14:tracePt t="29023" x="5203825" y="3856038"/>
          <p14:tracePt t="29095" x="5211763" y="3856038"/>
          <p14:tracePt t="29103" x="5227638" y="3856038"/>
          <p14:tracePt t="29159" x="5235575" y="3856038"/>
          <p14:tracePt t="29543" x="5265738" y="3856038"/>
          <p14:tracePt t="29551" x="5470525" y="3848100"/>
          <p14:tracePt t="29559" x="5921375" y="3733800"/>
          <p14:tracePt t="29569" x="6354763" y="3611563"/>
          <p14:tracePt t="29585" x="6865938" y="3543300"/>
          <p14:tracePt t="29602" x="6911975" y="3543300"/>
          <p14:tracePt t="29619" x="6918325" y="3543300"/>
          <p14:tracePt t="29704" x="6918325" y="3551238"/>
          <p14:tracePt t="29711" x="6865938" y="3589338"/>
          <p14:tracePt t="29719" x="6797675" y="3635375"/>
          <p14:tracePt t="29735" x="6499225" y="3787775"/>
          <p14:tracePt t="29752" x="6042025" y="3924300"/>
          <p14:tracePt t="29769" x="5464175" y="3992563"/>
          <p14:tracePt t="29786" x="4830763" y="4038600"/>
          <p14:tracePt t="29802" x="4237038" y="4038600"/>
          <p14:tracePt t="29819" x="3741738" y="4038600"/>
          <p14:tracePt t="29836" x="3360738" y="4038600"/>
          <p14:tracePt t="29852" x="3116263" y="4016375"/>
          <p14:tracePt t="29869" x="2979738" y="3992563"/>
          <p14:tracePt t="29885" x="2933700" y="3984625"/>
          <p14:tracePt t="29902" x="2917825" y="3978275"/>
          <p14:tracePt t="29966" x="2903538" y="3978275"/>
          <p14:tracePt t="29974" x="2887663" y="3984625"/>
          <p14:tracePt t="29986" x="2849563" y="4030663"/>
          <p14:tracePt t="30002" x="2773363" y="4137025"/>
          <p14:tracePt t="30019" x="2705100" y="4244975"/>
          <p14:tracePt t="30036" x="2644775" y="4335463"/>
          <p14:tracePt t="30052" x="2613025" y="4381500"/>
          <p14:tracePt t="30069" x="2613025" y="4389438"/>
          <p14:tracePt t="30151" x="2613025" y="4397375"/>
          <p14:tracePt t="30159" x="2620963" y="4397375"/>
          <p14:tracePt t="30169" x="2636838" y="4373563"/>
          <p14:tracePt t="30186" x="2667000" y="4321175"/>
          <p14:tracePt t="30203" x="2682875" y="4275138"/>
          <p14:tracePt t="30219" x="2697163" y="4259263"/>
          <p14:tracePt t="30336" x="2705100" y="4259263"/>
          <p14:tracePt t="30343" x="2713038" y="4251325"/>
          <p14:tracePt t="30352" x="2727325" y="4251325"/>
          <p14:tracePt t="30369" x="2781300" y="4251325"/>
          <p14:tracePt t="30386" x="2865438" y="4244975"/>
          <p14:tracePt t="30402" x="2971800" y="4229100"/>
          <p14:tracePt t="30419" x="3048000" y="4213225"/>
          <p14:tracePt t="30436" x="3070225" y="4206875"/>
          <p14:tracePt t="30452" x="3094038" y="4206875"/>
          <p14:tracePt t="30469" x="3101975" y="4206875"/>
          <p14:tracePt t="30486" x="3124200" y="4206875"/>
          <p14:tracePt t="30503" x="3146425" y="4206875"/>
          <p14:tracePt t="30519" x="3178175" y="4213225"/>
          <p14:tracePt t="30536" x="3276600" y="4244975"/>
          <p14:tracePt t="30552" x="3390900" y="4275138"/>
          <p14:tracePt t="30569" x="3513138" y="4283075"/>
          <p14:tracePt t="30586" x="3679825" y="4321175"/>
          <p14:tracePt t="30602" x="3840163" y="4327525"/>
          <p14:tracePt t="30619" x="3954463" y="4327525"/>
          <p14:tracePt t="30636" x="4000500" y="4327525"/>
          <p14:tracePt t="30855" x="4000500" y="4313238"/>
          <p14:tracePt t="30863" x="4016375" y="4297363"/>
          <p14:tracePt t="30887" x="4016375" y="4289425"/>
          <p14:tracePt t="30895" x="4022725" y="4283075"/>
          <p14:tracePt t="30904" x="4022725" y="4275138"/>
          <p14:tracePt t="30919" x="4022725" y="4259263"/>
          <p14:tracePt t="30936" x="4022725" y="4251325"/>
          <p14:tracePt t="31071" x="4038600" y="4259263"/>
          <p14:tracePt t="31079" x="4046538" y="4267200"/>
          <p14:tracePt t="31088" x="4054475" y="4275138"/>
          <p14:tracePt t="31103" x="4068763" y="4289425"/>
          <p14:tracePt t="31119" x="4068763" y="4297363"/>
          <p14:tracePt t="31136" x="4076700" y="4305300"/>
          <p14:tracePt t="31153" x="4076700" y="4313238"/>
          <p14:tracePt t="31255" x="4084638" y="4313238"/>
          <p14:tracePt t="31263" x="4092575" y="4313238"/>
          <p14:tracePt t="31271" x="4106863" y="4313238"/>
          <p14:tracePt t="31286" x="4130675" y="4305300"/>
          <p14:tracePt t="31303" x="4137025" y="4297363"/>
          <p14:tracePt t="31319" x="4144963" y="4289425"/>
          <p14:tracePt t="31336" x="4152900" y="4283075"/>
          <p14:tracePt t="31353" x="4160838" y="4275138"/>
          <p14:tracePt t="31370" x="4168775" y="4275138"/>
          <p14:tracePt t="31386" x="4191000" y="4275138"/>
          <p14:tracePt t="31403" x="4229100" y="4275138"/>
          <p14:tracePt t="31420" x="4275138" y="4275138"/>
          <p14:tracePt t="31436" x="4403725" y="4275138"/>
          <p14:tracePt t="31453" x="4541838" y="4275138"/>
          <p14:tracePt t="31470" x="4670425" y="4275138"/>
          <p14:tracePt t="31486" x="4694238" y="4275138"/>
          <p14:tracePt t="31503" x="4702175" y="4275138"/>
          <p14:tracePt t="31679" x="4716463" y="4289425"/>
          <p14:tracePt t="31695" x="4724400" y="4289425"/>
          <p14:tracePt t="31711" x="4732338" y="4289425"/>
          <p14:tracePt t="31719" x="4754563" y="4289425"/>
          <p14:tracePt t="31727" x="4770438" y="4289425"/>
          <p14:tracePt t="31759" x="4784725" y="4289425"/>
          <p14:tracePt t="31767" x="4792663" y="4289425"/>
          <p14:tracePt t="32240" x="4800600" y="4289425"/>
          <p14:tracePt t="32247" x="4800600" y="4297363"/>
          <p14:tracePt t="32279" x="4822825" y="4297363"/>
          <p14:tracePt t="32295" x="4830763" y="4297363"/>
          <p14:tracePt t="32312" x="4838700" y="4305300"/>
          <p14:tracePt t="32319" x="4846638" y="4305300"/>
          <p14:tracePt t="32327" x="4846638" y="4313238"/>
          <p14:tracePt t="32336" x="4860925" y="4321175"/>
          <p14:tracePt t="32353" x="4892675" y="4335463"/>
          <p14:tracePt t="32370" x="4906963" y="4335463"/>
          <p14:tracePt t="32386" x="4922838" y="4335463"/>
          <p14:tracePt t="32403" x="4945063" y="4335463"/>
          <p14:tracePt t="32503" x="4953000" y="4335463"/>
          <p14:tracePt t="32575" x="4930775" y="4335463"/>
          <p14:tracePt t="32583" x="4914900" y="4335463"/>
          <p14:tracePt t="32591" x="4860925" y="4327525"/>
          <p14:tracePt t="32603" x="4808538" y="4313238"/>
          <p14:tracePt t="32620" x="4740275" y="4305300"/>
          <p14:tracePt t="32637" x="4625975" y="4289425"/>
          <p14:tracePt t="32653" x="4495800" y="4267200"/>
          <p14:tracePt t="32670" x="4389438" y="4259263"/>
          <p14:tracePt t="32687" x="4343400" y="4251325"/>
          <p14:tracePt t="32703" x="4335463" y="4251325"/>
          <p14:tracePt t="33167" x="4335463" y="4244975"/>
          <p14:tracePt t="33175" x="4343400" y="4237038"/>
          <p14:tracePt t="33187" x="4365625" y="4213225"/>
          <p14:tracePt t="33203" x="4473575" y="4160838"/>
          <p14:tracePt t="33220" x="4594225" y="4114800"/>
          <p14:tracePt t="33237" x="4740275" y="4076700"/>
          <p14:tracePt t="33239" x="4816475" y="4054475"/>
          <p14:tracePt t="33254" x="4860925" y="4046538"/>
          <p14:tracePt t="33270" x="4953000" y="4038600"/>
          <p14:tracePt t="33287" x="4991100" y="4030663"/>
          <p14:tracePt t="33303" x="5006975" y="4030663"/>
          <p14:tracePt t="33320" x="5021263" y="4030663"/>
          <p14:tracePt t="33337" x="5045075" y="4030663"/>
          <p14:tracePt t="33354" x="5083175" y="4030663"/>
          <p14:tracePt t="33370" x="5105400" y="4046538"/>
          <p14:tracePt t="33387" x="5135563" y="4054475"/>
          <p14:tracePt t="33404" x="5173663" y="4076700"/>
          <p14:tracePt t="33420" x="5235575" y="4114800"/>
          <p14:tracePt t="33437" x="5287963" y="4144963"/>
          <p14:tracePt t="33454" x="5326063" y="4160838"/>
          <p14:tracePt t="33470" x="5410200" y="4198938"/>
          <p14:tracePt t="33487" x="5448300" y="4206875"/>
          <p14:tracePt t="33504" x="5456238" y="4213225"/>
          <p14:tracePt t="33575" x="5464175" y="4198938"/>
          <p14:tracePt t="33584" x="5486400" y="4175125"/>
          <p14:tracePt t="33594" x="5486400" y="4168775"/>
          <p14:tracePt t="33604" x="5494338" y="4152900"/>
          <p14:tracePt t="33620" x="5502275" y="4137025"/>
          <p14:tracePt t="33703" x="5508625" y="4137025"/>
          <p14:tracePt t="33712" x="5524500" y="4137025"/>
          <p14:tracePt t="33720" x="5554663" y="4137025"/>
          <p14:tracePt t="33737" x="5692775" y="4237038"/>
          <p14:tracePt t="33754" x="5745163" y="4244975"/>
          <p14:tracePt t="33770" x="5753100" y="4251325"/>
          <p14:tracePt t="33787" x="5768975" y="4251325"/>
          <p14:tracePt t="33855" x="5775325" y="4244975"/>
          <p14:tracePt t="33863" x="5783263" y="4244975"/>
          <p14:tracePt t="33872" x="5791200" y="4229100"/>
          <p14:tracePt t="33887" x="5807075" y="4198938"/>
          <p14:tracePt t="33904" x="5807075" y="4191000"/>
          <p14:tracePt t="34007" x="5813425" y="4191000"/>
          <p14:tracePt t="34016" x="5821363" y="4191000"/>
          <p14:tracePt t="34023" x="5829300" y="4191000"/>
          <p14:tracePt t="34037" x="5851525" y="4191000"/>
          <p14:tracePt t="34055" x="5875338" y="4206875"/>
          <p14:tracePt t="34070" x="5905500" y="4237038"/>
          <p14:tracePt t="34087" x="5935663" y="4259263"/>
          <p14:tracePt t="34407" x="5935663" y="4267200"/>
          <p14:tracePt t="34416" x="5935663" y="4283075"/>
          <p14:tracePt t="34439" x="5935663" y="4297363"/>
          <p14:tracePt t="34591" x="5927725" y="4297363"/>
          <p14:tracePt t="34600" x="5921375" y="4297363"/>
          <p14:tracePt t="34608" x="5921375" y="4289425"/>
          <p14:tracePt t="34951" x="5921375" y="4275138"/>
          <p14:tracePt t="34967" x="5921375" y="4267200"/>
          <p14:tracePt t="34976" x="5927725" y="4251325"/>
          <p14:tracePt t="34987" x="5943600" y="4244975"/>
          <p14:tracePt t="35004" x="5965825" y="4244975"/>
          <p14:tracePt t="35021" x="5997575" y="4244975"/>
          <p14:tracePt t="35037" x="6049963" y="4244975"/>
          <p14:tracePt t="35054" x="6134100" y="4244975"/>
          <p14:tracePt t="35071" x="6270625" y="4244975"/>
          <p14:tracePt t="35087" x="6362700" y="4229100"/>
          <p14:tracePt t="35104" x="6446838" y="4221163"/>
          <p14:tracePt t="35121" x="6515100" y="4206875"/>
          <p14:tracePt t="35137" x="6583363" y="4191000"/>
          <p14:tracePt t="35154" x="6637338" y="4183063"/>
          <p14:tracePt t="35171" x="6667500" y="4183063"/>
          <p14:tracePt t="35188" x="6713538" y="4160838"/>
          <p14:tracePt t="35204" x="6751638" y="4160838"/>
          <p14:tracePt t="35221" x="6804025" y="4152900"/>
          <p14:tracePt t="35238" x="6888163" y="4152900"/>
          <p14:tracePt t="35254" x="7002463" y="4152900"/>
          <p14:tracePt t="35256" x="7040563" y="4152900"/>
          <p14:tracePt t="35271" x="7132638" y="4152900"/>
          <p14:tracePt t="35288" x="7154863" y="4152900"/>
          <p14:tracePt t="35304" x="7170738" y="4152900"/>
          <p14:tracePt t="35338" x="7170738" y="4191000"/>
          <p14:tracePt t="35354" x="7132638" y="4267200"/>
          <p14:tracePt t="35371" x="7032625" y="4327525"/>
          <p14:tracePt t="35388" x="6865938" y="4373563"/>
          <p14:tracePt t="35404" x="6561138" y="4419600"/>
          <p14:tracePt t="35421" x="6073775" y="4427538"/>
          <p14:tracePt t="35438" x="5478463" y="4427538"/>
          <p14:tracePt t="35454" x="4778375" y="4427538"/>
          <p14:tracePt t="35471" x="3559175" y="4427538"/>
          <p14:tracePt t="35488" x="2895600" y="4427538"/>
          <p14:tracePt t="35504" x="2422525" y="4427538"/>
          <p14:tracePt t="35521" x="2019300" y="4441825"/>
          <p14:tracePt t="35538" x="1768475" y="4479925"/>
          <p14:tracePt t="35554" x="1600200" y="4518025"/>
          <p14:tracePt t="35571" x="1539875" y="4533900"/>
          <p14:tracePt t="35588" x="1485900" y="4564063"/>
          <p14:tracePt t="35604" x="1477963" y="4564063"/>
          <p14:tracePt t="35679" x="1477963" y="4572000"/>
          <p14:tracePt t="35687" x="1463675" y="4587875"/>
          <p14:tracePt t="35703" x="1463675" y="4602163"/>
          <p14:tracePt t="35711" x="1463675" y="4610100"/>
          <p14:tracePt t="35721" x="1463675" y="4632325"/>
          <p14:tracePt t="35738" x="1455738" y="4686300"/>
          <p14:tracePt t="35754" x="1447800" y="4740275"/>
          <p14:tracePt t="35771" x="1447800" y="4792663"/>
          <p14:tracePt t="35788" x="1447800" y="4830763"/>
          <p14:tracePt t="35804" x="1447800" y="4854575"/>
          <p14:tracePt t="35821" x="1463675" y="4860925"/>
          <p14:tracePt t="35838" x="1608138" y="4860925"/>
          <p14:tracePt t="35854" x="1676400" y="4860925"/>
          <p14:tracePt t="35871" x="1851025" y="4784725"/>
          <p14:tracePt t="35888" x="1973263" y="4732338"/>
          <p14:tracePt t="35904" x="2049463" y="4694238"/>
          <p14:tracePt t="35921" x="2079625" y="4678363"/>
          <p14:tracePt t="35938" x="2095500" y="4670425"/>
          <p14:tracePt t="35954" x="2111375" y="4656138"/>
          <p14:tracePt t="35971" x="2117725" y="4648200"/>
          <p14:tracePt t="35988" x="2125663" y="4640263"/>
          <p14:tracePt t="36004" x="2141538" y="4625975"/>
          <p14:tracePt t="36021" x="2163763" y="4625975"/>
          <p14:tracePt t="36038" x="2217738" y="4618038"/>
          <p14:tracePt t="36054" x="2270125" y="4618038"/>
          <p14:tracePt t="36071" x="2324100" y="4618038"/>
          <p14:tracePt t="36088" x="2362200" y="4618038"/>
          <p14:tracePt t="36105" x="2416175" y="4618038"/>
          <p14:tracePt t="36121" x="2460625" y="4618038"/>
          <p14:tracePt t="36138" x="2506663" y="4625975"/>
          <p14:tracePt t="36155" x="2536825" y="4625975"/>
          <p14:tracePt t="36263" x="2552700" y="4625975"/>
          <p14:tracePt t="36271" x="2582863" y="4625975"/>
          <p14:tracePt t="36279" x="2598738" y="4625975"/>
          <p14:tracePt t="36288" x="2613025" y="4625975"/>
          <p14:tracePt t="36305" x="2651125" y="4625975"/>
          <p14:tracePt t="36321" x="2743200" y="4618038"/>
          <p14:tracePt t="36338" x="2827338" y="4602163"/>
          <p14:tracePt t="36355" x="2911475" y="4594225"/>
          <p14:tracePt t="36371" x="2987675" y="4587875"/>
          <p14:tracePt t="36388" x="3025775" y="4579938"/>
          <p14:tracePt t="36405" x="3040063" y="4579938"/>
          <p14:tracePt t="36463" x="3048000" y="4579938"/>
          <p14:tracePt t="36471" x="3063875" y="4579938"/>
          <p14:tracePt t="36487" x="3070225" y="4579938"/>
          <p14:tracePt t="36527" x="3086100" y="4579938"/>
          <p14:tracePt t="36535" x="3101975" y="4579938"/>
          <p14:tracePt t="36543" x="3116263" y="4579938"/>
          <p14:tracePt t="36555" x="3124200" y="4579938"/>
          <p14:tracePt t="36571" x="3132138" y="4587875"/>
          <p14:tracePt t="36871" x="3154363" y="4594225"/>
          <p14:tracePt t="36879" x="3170238" y="4594225"/>
          <p14:tracePt t="36888" x="3192463" y="4602163"/>
          <p14:tracePt t="36905" x="3268663" y="4610100"/>
          <p14:tracePt t="36921" x="3368675" y="4610100"/>
          <p14:tracePt t="36938" x="3467100" y="4632325"/>
          <p14:tracePt t="36955" x="3565525" y="4632325"/>
          <p14:tracePt t="36971" x="3619500" y="4632325"/>
          <p14:tracePt t="36988" x="3635375" y="4632325"/>
          <p14:tracePt t="37127" x="3649663" y="4632325"/>
          <p14:tracePt t="37143" x="3665538" y="4632325"/>
          <p14:tracePt t="37151" x="3687763" y="4632325"/>
          <p14:tracePt t="37159" x="3703638" y="4632325"/>
          <p14:tracePt t="37172" x="3741738" y="4625975"/>
          <p14:tracePt t="37188" x="3840163" y="4618038"/>
          <p14:tracePt t="37205" x="3946525" y="4594225"/>
          <p14:tracePt t="37221" x="4016375" y="4587875"/>
          <p14:tracePt t="37238" x="4046538" y="4579938"/>
          <p14:tracePt t="37327" x="4054475" y="4579938"/>
          <p14:tracePt t="37335" x="4054475" y="4572000"/>
          <p14:tracePt t="37343" x="4060825" y="4572000"/>
          <p14:tracePt t="37355" x="4068763" y="4556125"/>
          <p14:tracePt t="37383" x="4076700" y="4549775"/>
          <p14:tracePt t="37415" x="4092575" y="4549775"/>
          <p14:tracePt t="37423" x="4098925" y="4549775"/>
          <p14:tracePt t="37431" x="4114800" y="4549775"/>
          <p14:tracePt t="37440" x="4130675" y="4549775"/>
          <p14:tracePt t="37455" x="4213225" y="4556125"/>
          <p14:tracePt t="37471" x="4305300" y="4579938"/>
          <p14:tracePt t="37488" x="4381500" y="4594225"/>
          <p14:tracePt t="37505" x="4479925" y="4632325"/>
          <p14:tracePt t="37521" x="4541838" y="4670425"/>
          <p14:tracePt t="37538" x="4556125" y="4678363"/>
          <p14:tracePt t="37639" x="4572000" y="4678363"/>
          <p14:tracePt t="37647" x="4579938" y="4678363"/>
          <p14:tracePt t="37655" x="4594225" y="4678363"/>
          <p14:tracePt t="37672" x="4618038" y="4670425"/>
          <p14:tracePt t="37688" x="4664075" y="4648200"/>
          <p14:tracePt t="37705" x="4708525" y="4618038"/>
          <p14:tracePt t="37722" x="4770438" y="4610100"/>
          <p14:tracePt t="37738" x="4808538" y="4610100"/>
          <p14:tracePt t="37755" x="4822825" y="4610100"/>
          <p14:tracePt t="37772" x="4846638" y="4610100"/>
          <p14:tracePt t="37788" x="4868863" y="4610100"/>
          <p14:tracePt t="37805" x="4906963" y="4610100"/>
          <p14:tracePt t="37822" x="5013325" y="4618038"/>
          <p14:tracePt t="37839" x="5127625" y="4632325"/>
          <p14:tracePt t="37855" x="5257800" y="4640263"/>
          <p14:tracePt t="37872" x="5326063" y="4640263"/>
          <p14:tracePt t="37888" x="5380038" y="4640263"/>
          <p14:tracePt t="37905" x="5402263" y="4640263"/>
          <p14:tracePt t="37966" x="5418138" y="4632325"/>
          <p14:tracePt t="37974" x="5426075" y="4625975"/>
          <p14:tracePt t="37982" x="5432425" y="4625975"/>
          <p14:tracePt t="37990" x="5440363" y="4618038"/>
          <p14:tracePt t="38005" x="5448300" y="4610100"/>
          <p14:tracePt t="38021" x="5478463" y="4594225"/>
          <p14:tracePt t="38038" x="5516563" y="4572000"/>
          <p14:tracePt t="38055" x="5524500" y="4572000"/>
          <p14:tracePt t="38071" x="5546725" y="4564063"/>
          <p14:tracePt t="38088" x="5570538" y="4556125"/>
          <p14:tracePt t="38105" x="5578475" y="4556125"/>
          <p14:tracePt t="38121" x="5584825" y="4556125"/>
          <p14:tracePt t="38138" x="5600700" y="4556125"/>
          <p14:tracePt t="38155" x="5608638" y="4556125"/>
          <p14:tracePt t="38171" x="5616575" y="4556125"/>
          <p14:tracePt t="38188" x="5646738" y="4556125"/>
          <p14:tracePt t="38205" x="5707063" y="4572000"/>
          <p14:tracePt t="38222" x="5783263" y="4587875"/>
          <p14:tracePt t="38238" x="5859463" y="4602163"/>
          <p14:tracePt t="38255" x="5913438" y="4602163"/>
          <p14:tracePt t="38271" x="5927725" y="4602163"/>
          <p14:tracePt t="38288" x="5943600" y="4602163"/>
          <p14:tracePt t="38305" x="5959475" y="4602163"/>
          <p14:tracePt t="38342" x="5965825" y="4602163"/>
          <p14:tracePt t="38355" x="5973763" y="4594225"/>
          <p14:tracePt t="38372" x="5997575" y="4587875"/>
          <p14:tracePt t="38388" x="6019800" y="4579938"/>
          <p14:tracePt t="38405" x="6049963" y="4564063"/>
          <p14:tracePt t="38422" x="6096000" y="4564063"/>
          <p14:tracePt t="38438" x="6142038" y="4556125"/>
          <p14:tracePt t="38455" x="6164263" y="4556125"/>
          <p14:tracePt t="38551" x="6172200" y="4556125"/>
          <p14:tracePt t="38559" x="6188075" y="4564063"/>
          <p14:tracePt t="38572" x="6194425" y="4572000"/>
          <p14:tracePt t="38589" x="6202363" y="4579938"/>
          <p14:tracePt t="38752" x="6210300" y="4587875"/>
          <p14:tracePt t="38759" x="6210300" y="4602163"/>
          <p14:tracePt t="38772" x="6210300" y="4618038"/>
          <p14:tracePt t="38789" x="6210300" y="4625975"/>
          <p14:tracePt t="38806" x="6210300" y="4640263"/>
          <p14:tracePt t="38823" x="6210300" y="4656138"/>
          <p14:tracePt t="39031" x="6180138" y="4656138"/>
          <p14:tracePt t="39039" x="6172200" y="4632325"/>
          <p14:tracePt t="39047" x="6156325" y="4610100"/>
          <p14:tracePt t="39055" x="6142038" y="4579938"/>
          <p14:tracePt t="39487" x="6149975" y="4564063"/>
          <p14:tracePt t="40111" x="6172200" y="4564063"/>
          <p14:tracePt t="40119" x="6188075" y="4618038"/>
          <p14:tracePt t="40127" x="6218238" y="4702175"/>
          <p14:tracePt t="40139" x="6240463" y="4762500"/>
          <p14:tracePt t="40156" x="6324600" y="4914900"/>
          <p14:tracePt t="40173" x="6446838" y="5089525"/>
          <p14:tracePt t="40189" x="6569075" y="5211763"/>
          <p14:tracePt t="40206" x="6789738" y="5356225"/>
          <p14:tracePt t="40223" x="7132638" y="5478463"/>
          <p14:tracePt t="40239" x="7337425" y="5516563"/>
          <p14:tracePt t="40256" x="7566025" y="5546725"/>
          <p14:tracePt t="40273" x="7788275" y="5546725"/>
          <p14:tracePt t="40289" x="7970838" y="5546725"/>
          <p14:tracePt t="40306" x="8153400" y="5546725"/>
          <p14:tracePt t="40323" x="8328025" y="5546725"/>
          <p14:tracePt t="40339" x="8458200" y="5546725"/>
          <p14:tracePt t="40356" x="8542338" y="5546725"/>
          <p14:tracePt t="40373" x="8656638" y="5546725"/>
          <p14:tracePt t="40389" x="8755063" y="5546725"/>
          <p14:tracePt t="40406" x="8816975" y="5546725"/>
          <p14:tracePt t="40423" x="8899525" y="5554663"/>
          <p14:tracePt t="40439" x="8961438" y="5554663"/>
          <p14:tracePt t="40456" x="9007475" y="5554663"/>
          <p14:tracePt t="40473" x="9051925" y="5554663"/>
          <p14:tracePt t="40489" x="9105900" y="5554663"/>
          <p14:tracePt t="40506" x="9144000" y="5554663"/>
          <p14:tracePt t="40523" x="9197975" y="5532438"/>
          <p14:tracePt t="40539" x="9220200" y="5532438"/>
          <p14:tracePt t="40556" x="9266238" y="5524500"/>
          <p14:tracePt t="40573" x="9364663" y="5516563"/>
          <p14:tracePt t="40589" x="9418638" y="5502275"/>
          <p14:tracePt t="40606" x="9456738" y="5494338"/>
          <p14:tracePt t="40623" x="9486900" y="5494338"/>
          <p14:tracePt t="40639" x="9486900" y="5486400"/>
          <p14:tracePt t="40799" x="9494838" y="5486400"/>
          <p14:tracePt t="40808" x="9494838" y="5470525"/>
          <p14:tracePt t="40815" x="9502775" y="5470525"/>
          <p14:tracePt t="40831" x="9509125" y="5456238"/>
          <p14:tracePt t="40840" x="9509125" y="5440363"/>
          <p14:tracePt t="40856" x="9517063" y="5418138"/>
          <p14:tracePt t="40873" x="9532938" y="5372100"/>
          <p14:tracePt t="40890" x="9563100" y="5318125"/>
          <p14:tracePt t="40906" x="9571038" y="5280025"/>
          <p14:tracePt t="40923" x="9601200" y="5227638"/>
          <p14:tracePt t="40940" x="9609138" y="5197475"/>
          <p14:tracePt t="40956" x="9623425" y="5181600"/>
          <p14:tracePt t="40973" x="9623425" y="5165725"/>
          <p14:tracePt t="40991" x="9623425" y="5159375"/>
          <p14:tracePt t="41319" x="9623425" y="5189538"/>
          <p14:tracePt t="41327" x="9623425" y="5211763"/>
          <p14:tracePt t="41335" x="9623425" y="5227638"/>
          <p14:tracePt t="41343" x="9631363" y="5249863"/>
          <p14:tracePt t="41356" x="9631363" y="5273675"/>
          <p14:tracePt t="41373" x="9647238" y="5311775"/>
          <p14:tracePt t="41390" x="9661525" y="5356225"/>
          <p14:tracePt t="41406" x="9669463" y="5364163"/>
          <p14:tracePt t="41423" x="9715500" y="5410200"/>
          <p14:tracePt t="41440" x="9769475" y="5432425"/>
          <p14:tracePt t="41456" x="9829800" y="5456238"/>
          <p14:tracePt t="41473" x="9906000" y="5464175"/>
          <p14:tracePt t="41490" x="9982200" y="5464175"/>
          <p14:tracePt t="41506" x="10036175" y="5464175"/>
          <p14:tracePt t="41523" x="10096500" y="5464175"/>
          <p14:tracePt t="41540" x="10126663" y="5464175"/>
          <p14:tracePt t="41556" x="10142538" y="5464175"/>
          <p14:tracePt t="41573" x="10150475" y="5464175"/>
          <p14:tracePt t="41655" x="10150475" y="5478463"/>
          <p14:tracePt t="41663" x="10156825" y="5486400"/>
          <p14:tracePt t="41673" x="10156825" y="5508625"/>
          <p14:tracePt t="41690" x="10172700" y="5540375"/>
          <p14:tracePt t="41707" x="10172700" y="5584825"/>
          <p14:tracePt t="41723" x="10172700" y="5592763"/>
          <p14:tracePt t="41815" x="10150475" y="5592763"/>
          <p14:tracePt t="41823" x="10134600" y="5592763"/>
          <p14:tracePt t="41831" x="10118725" y="5592763"/>
          <p14:tracePt t="41840" x="10096500" y="5584825"/>
          <p14:tracePt t="41857" x="10074275" y="5584825"/>
          <p14:tracePt t="41873" x="10036175" y="5584825"/>
          <p14:tracePt t="41890" x="10004425" y="5562600"/>
          <p14:tracePt t="41907" x="9959975" y="5562600"/>
          <p14:tracePt t="41923" x="9913938" y="5554663"/>
          <p14:tracePt t="41940" x="9837738" y="5532438"/>
          <p14:tracePt t="41957" x="9775825" y="5524500"/>
          <p14:tracePt t="41973" x="9685338" y="5524500"/>
          <p14:tracePt t="41990" x="9593263" y="5524500"/>
          <p14:tracePt t="42007" x="9440863" y="5524500"/>
          <p14:tracePt t="42023" x="9312275" y="5524500"/>
          <p14:tracePt t="42040" x="9159875" y="5524500"/>
          <p14:tracePt t="42057" x="9013825" y="5524500"/>
          <p14:tracePt t="42073" x="8861425" y="5524500"/>
          <p14:tracePt t="42090" x="8686800" y="5516563"/>
          <p14:tracePt t="42107" x="8580438" y="5516563"/>
          <p14:tracePt t="42123" x="8466138" y="5516563"/>
          <p14:tracePt t="42140" x="8374063" y="5516563"/>
          <p14:tracePt t="42157" x="8275638" y="5516563"/>
          <p14:tracePt t="42173" x="8207375" y="5516563"/>
          <p14:tracePt t="42190" x="8145463" y="5516563"/>
          <p14:tracePt t="42207" x="8093075" y="5516563"/>
          <p14:tracePt t="42223" x="8069263" y="5516563"/>
          <p14:tracePt t="42240" x="8061325" y="5516563"/>
          <p14:tracePt t="42327" x="8069263" y="5516563"/>
          <p14:tracePt t="42335" x="8131175" y="5516563"/>
          <p14:tracePt t="42343" x="8213725" y="5516563"/>
          <p14:tracePt t="42357" x="8289925" y="5516563"/>
          <p14:tracePt t="42374" x="8474075" y="5516563"/>
          <p14:tracePt t="42390" x="8702675" y="5516563"/>
          <p14:tracePt t="42407" x="9037638" y="5516563"/>
          <p14:tracePt t="42423" x="9212263" y="5516563"/>
          <p14:tracePt t="42440" x="9356725" y="5516563"/>
          <p14:tracePt t="42457" x="9486900" y="5516563"/>
          <p14:tracePt t="42474" x="9571038" y="5516563"/>
          <p14:tracePt t="42490" x="9623425" y="5516563"/>
          <p14:tracePt t="42507" x="9661525" y="5516563"/>
          <p14:tracePt t="42524" x="9715500" y="5516563"/>
          <p14:tracePt t="42540" x="9783763" y="5516563"/>
          <p14:tracePt t="42557" x="9875838" y="5516563"/>
          <p14:tracePt t="42574" x="9966325" y="5516563"/>
          <p14:tracePt t="42590" x="10088563" y="5516563"/>
          <p14:tracePt t="42607" x="10271125" y="5516563"/>
          <p14:tracePt t="42624" x="10379075" y="5524500"/>
          <p14:tracePt t="42640" x="10439400" y="5532438"/>
          <p14:tracePt t="42657" x="10461625" y="5532438"/>
          <p14:tracePt t="42775" x="10461625" y="5540375"/>
          <p14:tracePt t="42799" x="10401300" y="5540375"/>
          <p14:tracePt t="42807" x="10355263" y="5540375"/>
          <p14:tracePt t="42815" x="10271125" y="5540375"/>
          <p14:tracePt t="42824" x="10150475" y="5540375"/>
          <p14:tracePt t="42840" x="9753600" y="5540375"/>
          <p14:tracePt t="42857" x="9334500" y="5540375"/>
          <p14:tracePt t="42874" x="8899525" y="5540375"/>
          <p14:tracePt t="42890" x="8588375" y="5540375"/>
          <p14:tracePt t="42907" x="8366125" y="5502275"/>
          <p14:tracePt t="42924" x="8207375" y="5478463"/>
          <p14:tracePt t="42940" x="8123238" y="5470525"/>
          <p14:tracePt t="42957" x="8107363" y="5470525"/>
          <p14:tracePt t="43031" x="8123238" y="5470525"/>
          <p14:tracePt t="43039" x="8153400" y="5470525"/>
          <p14:tracePt t="43047" x="8183563" y="5470525"/>
          <p14:tracePt t="43057" x="8237538" y="5470525"/>
          <p14:tracePt t="43074" x="8397875" y="5470525"/>
          <p14:tracePt t="43090" x="8610600" y="5470525"/>
          <p14:tracePt t="43107" x="8847138" y="5470525"/>
          <p14:tracePt t="43124" x="9083675" y="5470525"/>
          <p14:tracePt t="43140" x="9304338" y="5470525"/>
          <p14:tracePt t="43157" x="9464675" y="5486400"/>
          <p14:tracePt t="43174" x="9578975" y="5502275"/>
          <p14:tracePt t="43190" x="9609138" y="5508625"/>
          <p14:tracePt t="43367" x="9593263" y="5516563"/>
          <p14:tracePt t="43375" x="9585325" y="5516563"/>
          <p14:tracePt t="43383" x="9563100" y="5516563"/>
          <p14:tracePt t="43391" x="9555163" y="5516563"/>
          <p14:tracePt t="43407" x="9525000" y="5516563"/>
          <p14:tracePt t="43424" x="9517063" y="5516563"/>
          <p14:tracePt t="43503" x="9555163" y="5516563"/>
          <p14:tracePt t="43511" x="9593263" y="5516563"/>
          <p14:tracePt t="43519" x="9647238" y="5516563"/>
          <p14:tracePt t="43527" x="9715500" y="5516563"/>
          <p14:tracePt t="43541" x="9775825" y="5516563"/>
          <p14:tracePt t="43557" x="9906000" y="5494338"/>
          <p14:tracePt t="43574" x="9990138" y="5486400"/>
          <p14:tracePt t="43591" x="10020300" y="5478463"/>
          <p14:tracePt t="43671" x="10028238" y="5486400"/>
          <p14:tracePt t="43679" x="10028238" y="5502275"/>
          <p14:tracePt t="43691" x="10028238" y="5532438"/>
          <p14:tracePt t="43707" x="10028238" y="5562600"/>
          <p14:tracePt t="43724" x="10028238" y="5584825"/>
          <p14:tracePt t="43847" x="10036175" y="5584825"/>
          <p14:tracePt t="43863" x="10036175" y="5578475"/>
          <p14:tracePt t="44079" x="10036175" y="5562600"/>
          <p14:tracePt t="44087" x="10036175" y="5554663"/>
          <p14:tracePt t="44104" x="10036175" y="5546725"/>
          <p14:tracePt t="44111" x="10036175" y="5540375"/>
          <p14:tracePt t="44124" x="10036175" y="5532438"/>
          <p14:tracePt t="44141" x="10036175" y="5508625"/>
          <p14:tracePt t="44158" x="10036175" y="5456238"/>
          <p14:tracePt t="44174" x="10036175" y="5432425"/>
          <p14:tracePt t="44191" x="10036175" y="5318125"/>
          <p14:tracePt t="44207" x="10012363" y="5211763"/>
          <p14:tracePt t="44224" x="9982200" y="5105400"/>
          <p14:tracePt t="44241" x="9952038" y="4999038"/>
          <p14:tracePt t="44257" x="9936163" y="4922838"/>
          <p14:tracePt t="44274" x="9921875" y="4854575"/>
          <p14:tracePt t="44291" x="9913938" y="4792663"/>
          <p14:tracePt t="44307" x="9906000" y="4754563"/>
          <p14:tracePt t="44324" x="9898063" y="4716463"/>
          <p14:tracePt t="44341" x="9898063" y="4708525"/>
          <p14:tracePt t="44399" x="9890125" y="4708525"/>
          <p14:tracePt t="44415" x="9867900" y="4746625"/>
          <p14:tracePt t="44423" x="9845675" y="4854575"/>
          <p14:tracePt t="44431" x="9799638" y="4937125"/>
          <p14:tracePt t="44441" x="9761538" y="5021263"/>
          <p14:tracePt t="44458" x="9677400" y="5121275"/>
          <p14:tracePt t="44474" x="9585325" y="5181600"/>
          <p14:tracePt t="44491" x="9525000" y="5197475"/>
          <p14:tracePt t="44508" x="9478963" y="5203825"/>
          <p14:tracePt t="44524" x="9432925" y="5203825"/>
          <p14:tracePt t="44541" x="9426575" y="5203825"/>
          <p14:tracePt t="44558" x="9410700" y="5203825"/>
          <p14:tracePt t="44574" x="9394825" y="5211763"/>
          <p14:tracePt t="44591" x="9334500" y="5227638"/>
          <p14:tracePt t="44608" x="9296400" y="5249863"/>
          <p14:tracePt t="44624" x="9242425" y="5287963"/>
          <p14:tracePt t="44641" x="9197975" y="5326063"/>
          <p14:tracePt t="44658" x="9166225" y="5372100"/>
          <p14:tracePt t="44674" x="9151938" y="5448300"/>
          <p14:tracePt t="44691" x="9151938" y="5502275"/>
          <p14:tracePt t="44708" x="9151938" y="5540375"/>
          <p14:tracePt t="44724" x="9151938" y="5546725"/>
          <p14:tracePt t="44776" x="9151938" y="5554663"/>
          <p14:tracePt t="44783" x="9166225" y="5554663"/>
          <p14:tracePt t="44792" x="9182100" y="5524500"/>
          <p14:tracePt t="44808" x="9236075" y="5402263"/>
          <p14:tracePt t="44824" x="9258300" y="5235575"/>
          <p14:tracePt t="44841" x="9280525" y="5089525"/>
          <p14:tracePt t="44858" x="9296400" y="5029200"/>
          <p14:tracePt t="44874" x="9312275" y="4991100"/>
          <p14:tracePt t="44908" x="9312275" y="4983163"/>
          <p14:tracePt t="44935" x="9334500" y="4991100"/>
          <p14:tracePt t="44943" x="9342438" y="5029200"/>
          <p14:tracePt t="44958" x="9418638" y="5197475"/>
          <p14:tracePt t="44974" x="9440863" y="5257800"/>
          <p14:tracePt t="44991" x="9547225" y="5426075"/>
          <p14:tracePt t="45008" x="9563100" y="5448300"/>
          <p14:tracePt t="45041" x="9571038" y="5448300"/>
          <p14:tracePt t="45058" x="9571038" y="5356225"/>
          <p14:tracePt t="45074" x="9571038" y="5241925"/>
          <p14:tracePt t="45091" x="9571038" y="5165725"/>
          <p14:tracePt t="45108" x="9563100" y="5151438"/>
          <p14:tracePt t="45124" x="9563100" y="5143500"/>
          <p14:tracePt t="45167" x="9563100" y="5197475"/>
          <p14:tracePt t="45176" x="9578975" y="5227638"/>
          <p14:tracePt t="45191" x="9617075" y="5295900"/>
          <p14:tracePt t="45208" x="9623425" y="5311775"/>
          <p14:tracePt t="45263" x="9623425" y="5265738"/>
          <p14:tracePt t="45271" x="9623425" y="5227638"/>
          <p14:tracePt t="45279" x="9623425" y="5189538"/>
          <p14:tracePt t="45291" x="9623425" y="5165725"/>
          <p14:tracePt t="45308" x="9609138" y="5143500"/>
          <p14:tracePt t="45325" x="9609138" y="5135563"/>
          <p14:tracePt t="45375" x="9609138" y="5151438"/>
          <p14:tracePt t="45383" x="9609138" y="5181600"/>
          <p14:tracePt t="45391" x="9609138" y="5197475"/>
          <p14:tracePt t="45408" x="9609138" y="5211763"/>
          <p14:tracePt t="45425" x="9609138" y="5219700"/>
          <p14:tracePt t="45543" x="9609138" y="5273675"/>
          <p14:tracePt t="45551" x="9609138" y="5318125"/>
          <p14:tracePt t="45560" x="9593263" y="5341938"/>
          <p14:tracePt t="45575" x="9578975" y="5418138"/>
          <p14:tracePt t="45647" x="9571038" y="5410200"/>
          <p14:tracePt t="45655" x="9571038" y="5380038"/>
          <p14:tracePt t="45663" x="9571038" y="5341938"/>
          <p14:tracePt t="45675" x="9571038" y="5326063"/>
          <p14:tracePt t="45691" x="9563100" y="5265738"/>
          <p14:tracePt t="45708" x="9547225" y="5249863"/>
          <p14:tracePt t="45759" x="9547225" y="5265738"/>
          <p14:tracePt t="45767" x="9547225" y="5311775"/>
          <p14:tracePt t="45775" x="9547225" y="5334000"/>
          <p14:tracePt t="45791" x="9547225" y="5380038"/>
          <p14:tracePt t="45808" x="9547225" y="5394325"/>
          <p14:tracePt t="45871" x="9547225" y="5372100"/>
          <p14:tracePt t="45879" x="9547225" y="5341938"/>
          <p14:tracePt t="45891" x="9547225" y="5295900"/>
          <p14:tracePt t="45908" x="9547225" y="5219700"/>
          <p14:tracePt t="45925" x="9547225" y="5189538"/>
          <p14:tracePt t="45941" x="9547225" y="5173663"/>
          <p14:tracePt t="45999" x="9547225" y="5211763"/>
          <p14:tracePt t="46007" x="9547225" y="5241925"/>
          <p14:tracePt t="46015" x="9547225" y="5265738"/>
          <p14:tracePt t="46025" x="9547225" y="5273675"/>
          <p14:tracePt t="46041" x="9547225" y="5295900"/>
          <p14:tracePt t="46103" x="9547225" y="5265738"/>
          <p14:tracePt t="46111" x="9547225" y="5219700"/>
          <p14:tracePt t="46119" x="9547225" y="5181600"/>
          <p14:tracePt t="46127" x="9547225" y="5143500"/>
          <p14:tracePt t="46142" x="9547225" y="5097463"/>
          <p14:tracePt t="46158" x="9547225" y="5006975"/>
          <p14:tracePt t="46175" x="9540875" y="4960938"/>
          <p14:tracePt t="46192" x="9532938" y="4953000"/>
          <p14:tracePt t="46239" x="9532938" y="5029200"/>
          <p14:tracePt t="46247" x="9547225" y="5121275"/>
          <p14:tracePt t="46258" x="9571038" y="5189538"/>
          <p14:tracePt t="46275" x="9593263" y="5326063"/>
          <p14:tracePt t="46292" x="9593263" y="5380038"/>
          <p14:tracePt t="46294" x="9593263" y="5394325"/>
          <p14:tracePt t="46359" x="9593263" y="5364163"/>
          <p14:tracePt t="46367" x="9593263" y="5318125"/>
          <p14:tracePt t="46375" x="9593263" y="5280025"/>
          <p14:tracePt t="46392" x="9593263" y="5203825"/>
          <p14:tracePt t="46408" x="9593263" y="5165725"/>
          <p14:tracePt t="46425" x="9593263" y="5151438"/>
          <p14:tracePt t="46487" x="9601200" y="5159375"/>
          <p14:tracePt t="46495" x="9609138" y="5203825"/>
          <p14:tracePt t="46503" x="9609138" y="5227638"/>
          <p14:tracePt t="46511" x="9609138" y="5257800"/>
          <p14:tracePt t="46525" x="9623425" y="5295900"/>
          <p14:tracePt t="46542" x="9623425" y="5303838"/>
          <p14:tracePt t="46599" x="9623425" y="5280025"/>
          <p14:tracePt t="46607" x="9623425" y="5235575"/>
          <p14:tracePt t="46615" x="9623425" y="5211763"/>
          <p14:tracePt t="46625" x="9623425" y="5173663"/>
          <p14:tracePt t="46642" x="9623425" y="5105400"/>
          <p14:tracePt t="46658" x="9623425" y="5083175"/>
          <p14:tracePt t="46719" x="9623425" y="5151438"/>
          <p14:tracePt t="46727" x="9623425" y="5219700"/>
          <p14:tracePt t="46735" x="9623425" y="5257800"/>
          <p14:tracePt t="46743" x="9623425" y="5303838"/>
          <p14:tracePt t="46758" x="9623425" y="5326063"/>
          <p14:tracePt t="46775" x="9623425" y="5349875"/>
          <p14:tracePt t="46879" x="9623425" y="5364163"/>
          <p14:tracePt t="46887" x="9623425" y="5410200"/>
          <p14:tracePt t="46895" x="9623425" y="5432425"/>
          <p14:tracePt t="46908" x="9623425" y="5456238"/>
          <p14:tracePt t="46925" x="9623425" y="5486400"/>
          <p14:tracePt t="47063" x="9623425" y="5516563"/>
          <p14:tracePt t="47071" x="9623425" y="5546725"/>
          <p14:tracePt t="47079" x="9623425" y="5570538"/>
          <p14:tracePt t="47092" x="9623425" y="5592763"/>
          <p14:tracePt t="47109" x="9623425" y="5630863"/>
          <p14:tracePt t="47125" x="9617075" y="5661025"/>
          <p14:tracePt t="47142" x="9617075" y="5699125"/>
          <p14:tracePt t="47255" x="9617075" y="5692775"/>
          <p14:tracePt t="47263" x="9631363" y="5684838"/>
          <p14:tracePt t="47275" x="9661525" y="5676900"/>
          <p14:tracePt t="47292" x="9783763" y="5654675"/>
          <p14:tracePt t="47294" x="9852025" y="5646738"/>
          <p14:tracePt t="47309" x="9936163" y="5638800"/>
          <p14:tracePt t="47325" x="10088563" y="5608638"/>
          <p14:tracePt t="47342" x="10202863" y="5600700"/>
          <p14:tracePt t="47359" x="10264775" y="5578475"/>
          <p14:tracePt t="47511" x="10256838" y="5578475"/>
          <p14:tracePt t="47519" x="10248900" y="5578475"/>
          <p14:tracePt t="47559" x="10240963" y="5578475"/>
          <p14:tracePt t="47591" x="10233025" y="5578475"/>
          <p14:tracePt t="47599" x="10226675" y="5578475"/>
          <p14:tracePt t="47609" x="10218738" y="5584825"/>
          <p14:tracePt t="47625" x="10202863" y="5592763"/>
          <p14:tracePt t="47642" x="10172700" y="5600700"/>
          <p14:tracePt t="47659" x="10150475" y="5608638"/>
          <p14:tracePt t="47675" x="10126663" y="5608638"/>
          <p14:tracePt t="47692" x="10104438" y="5608638"/>
          <p14:tracePt t="47709" x="10096500" y="5608638"/>
          <p14:tracePt t="47839" x="10088563" y="5608638"/>
          <p14:tracePt t="47887" x="10088563" y="5600700"/>
          <p14:tracePt t="47895" x="10088563" y="5592763"/>
          <p14:tracePt t="47903" x="10088563" y="5570538"/>
          <p14:tracePt t="47911" x="10088563" y="5546725"/>
          <p14:tracePt t="47926" x="10088563" y="5486400"/>
          <p14:tracePt t="47942" x="10088563" y="5426075"/>
          <p14:tracePt t="47959" x="10088563" y="5227638"/>
          <p14:tracePt t="47975" x="10088563" y="5051425"/>
          <p14:tracePt t="47992" x="10088563" y="4838700"/>
          <p14:tracePt t="48009" x="10074275" y="4579938"/>
          <p14:tracePt t="48026" x="10058400" y="4365625"/>
          <p14:tracePt t="48042" x="10020300" y="4175125"/>
          <p14:tracePt t="48059" x="10012363" y="4060825"/>
          <p14:tracePt t="48075" x="10004425" y="4038600"/>
          <p14:tracePt t="48092" x="10004425" y="4030663"/>
          <p14:tracePt t="48207" x="10004425" y="4038600"/>
          <p14:tracePt t="48215" x="10004425" y="4144963"/>
          <p14:tracePt t="48226" x="10004425" y="4275138"/>
          <p14:tracePt t="48242" x="10004425" y="4564063"/>
          <p14:tracePt t="48259" x="10004425" y="4822825"/>
          <p14:tracePt t="48276" x="10004425" y="5013325"/>
          <p14:tracePt t="48292" x="9990138" y="5089525"/>
          <p14:tracePt t="48309" x="9990138" y="5105400"/>
          <p14:tracePt t="48375" x="9990138" y="5089525"/>
          <p14:tracePt t="48383" x="9990138" y="5037138"/>
          <p14:tracePt t="48392" x="9990138" y="4945063"/>
          <p14:tracePt t="48409" x="9990138" y="4792663"/>
          <p14:tracePt t="48426" x="9990138" y="4632325"/>
          <p14:tracePt t="48442" x="10028238" y="4473575"/>
          <p14:tracePt t="48459" x="10042525" y="4351338"/>
          <p14:tracePt t="48476" x="10042525" y="4283075"/>
          <p14:tracePt t="48551" x="10058400" y="4297363"/>
          <p14:tracePt t="48559" x="10080625" y="4473575"/>
          <p14:tracePt t="48567" x="10112375" y="4632325"/>
          <p14:tracePt t="48576" x="10142538" y="4778375"/>
          <p14:tracePt t="48592" x="10180638" y="4975225"/>
          <p14:tracePt t="48609" x="10188575" y="5051425"/>
          <p14:tracePt t="48663" x="10188575" y="5029200"/>
          <p14:tracePt t="48671" x="10202863" y="4945063"/>
          <p14:tracePt t="48679" x="10210800" y="4876800"/>
          <p14:tracePt t="48692" x="10210800" y="4792663"/>
          <p14:tracePt t="48709" x="10210800" y="4610100"/>
          <p14:tracePt t="48726" x="10210800" y="4449763"/>
          <p14:tracePt t="48742" x="10210800" y="4411663"/>
          <p14:tracePt t="48759" x="10210800" y="4403725"/>
          <p14:tracePt t="48831" x="10210800" y="4449763"/>
          <p14:tracePt t="48839" x="10210800" y="4525963"/>
          <p14:tracePt t="48847" x="10210800" y="4594225"/>
          <p14:tracePt t="48859" x="10210800" y="4648200"/>
          <p14:tracePt t="48876" x="10210800" y="4770438"/>
          <p14:tracePt t="48892" x="10194925" y="4876800"/>
          <p14:tracePt t="48909" x="10188575" y="4914900"/>
          <p14:tracePt t="48983" x="10188575" y="4884738"/>
          <p14:tracePt t="48991" x="10188575" y="4846638"/>
          <p14:tracePt t="48999" x="10188575" y="4816475"/>
          <p14:tracePt t="49009" x="10188575" y="4784725"/>
          <p14:tracePt t="49026" x="10188575" y="4702175"/>
          <p14:tracePt t="49043" x="10188575" y="4678363"/>
          <p14:tracePt t="49059" x="10188575" y="4664075"/>
          <p14:tracePt t="49159" x="10188575" y="4670425"/>
          <p14:tracePt t="49167" x="10188575" y="4732338"/>
          <p14:tracePt t="49176" x="10188575" y="4808538"/>
          <p14:tracePt t="49193" x="10188575" y="4975225"/>
          <p14:tracePt t="49209" x="10188575" y="5159375"/>
          <p14:tracePt t="49226" x="10164763" y="5326063"/>
          <p14:tracePt t="49243" x="10150475" y="5440363"/>
          <p14:tracePt t="49259" x="10134600" y="5494338"/>
          <p14:tracePt t="49293" x="10134600" y="5502275"/>
          <p14:tracePt t="49423" x="10134600" y="5508625"/>
          <p14:tracePt t="49431" x="10134600" y="5524500"/>
          <p14:tracePt t="49443" x="10126663" y="5554663"/>
          <p14:tracePt t="49460" x="10126663" y="5600700"/>
          <p14:tracePt t="49476" x="10126663" y="5654675"/>
          <p14:tracePt t="49493" x="10126663" y="5684838"/>
          <p14:tracePt t="49509" x="10126663" y="5692775"/>
          <p14:tracePt t="50231" x="10126663" y="5715000"/>
          <p14:tracePt t="50239" x="10126663" y="5768975"/>
          <p14:tracePt t="50247" x="10126663" y="5813425"/>
          <p14:tracePt t="50260" x="10126663" y="5837238"/>
          <p14:tracePt t="50276" x="10112375" y="5883275"/>
          <p14:tracePt t="50293" x="10080625" y="5905500"/>
          <p14:tracePt t="50310" x="10074275" y="5905500"/>
          <p14:tracePt t="50326" x="10058400" y="5905500"/>
          <p14:tracePt t="50607" x="10042525" y="5905500"/>
          <p14:tracePt t="50631" x="10050463" y="5905500"/>
          <p14:tracePt t="50655" x="10050463" y="5889625"/>
          <p14:tracePt t="50663" x="10042525" y="5875338"/>
          <p14:tracePt t="50695" x="10042525" y="5859463"/>
          <p14:tracePt t="50703" x="10042525" y="5845175"/>
          <p14:tracePt t="50711" x="10028238" y="5813425"/>
          <p14:tracePt t="50726" x="10012363" y="5775325"/>
          <p14:tracePt t="50743" x="10012363" y="5768975"/>
          <p14:tracePt t="50760" x="10012363" y="5745163"/>
          <p14:tracePt t="50776" x="10012363" y="5715000"/>
          <p14:tracePt t="50793" x="10012363" y="5684838"/>
          <p14:tracePt t="50810" x="10012363" y="5630863"/>
          <p14:tracePt t="50827" x="10012363" y="5570538"/>
          <p14:tracePt t="50843" x="9998075" y="5532438"/>
          <p14:tracePt t="50860" x="9990138" y="5502275"/>
          <p14:tracePt t="50877" x="9990138" y="5494338"/>
          <p14:tracePt t="50893" x="9990138" y="5478463"/>
          <p14:tracePt t="50910" x="9990138" y="5470525"/>
          <p14:tracePt t="50926" x="9998075" y="5456238"/>
          <p14:tracePt t="50943" x="9998075" y="5440363"/>
          <p14:tracePt t="50960" x="10004425" y="5426075"/>
          <p14:tracePt t="50977" x="10012363" y="5410200"/>
          <p14:tracePt t="50993" x="10020300" y="5394325"/>
          <p14:tracePt t="52663" x="10042525" y="5426075"/>
          <p14:tracePt t="52671" x="10050463" y="5508625"/>
          <p14:tracePt t="52679" x="10066338" y="5592763"/>
          <p14:tracePt t="52694" x="10096500" y="5699125"/>
          <p14:tracePt t="52711" x="10126663" y="5768975"/>
          <p14:tracePt t="52727" x="10164763" y="5851525"/>
          <p14:tracePt t="52744" x="10202863" y="5913438"/>
          <p14:tracePt t="52761" x="10202863" y="5921375"/>
          <p14:tracePt t="52777" x="10202863" y="5927725"/>
          <p14:tracePt t="54183" x="10188575" y="5921375"/>
          <p14:tracePt t="54191" x="10172700" y="5921375"/>
          <p14:tracePt t="54199" x="10164763" y="5913438"/>
          <p14:tracePt t="54211" x="10134600" y="5913438"/>
          <p14:tracePt t="54228" x="9982200" y="5913438"/>
          <p14:tracePt t="54244" x="9707563" y="6035675"/>
          <p14:tracePt t="54261" x="9486900" y="6156325"/>
          <p14:tracePt t="54278" x="9364663" y="6256338"/>
          <p14:tracePt t="54623" x="9356725" y="6256338"/>
          <p14:tracePt t="54695" x="9356725" y="6248400"/>
          <p14:tracePt t="54703" x="9342438" y="6232525"/>
          <p14:tracePt t="54711" x="9334500" y="6232525"/>
          <p14:tracePt t="54728" x="9197975" y="6188075"/>
          <p14:tracePt t="54745" x="8885238" y="6042025"/>
          <p14:tracePt t="54761" x="8289925" y="5807075"/>
          <p14:tracePt t="54778" x="7840663" y="5608638"/>
          <p14:tracePt t="54795" x="7231063" y="5372100"/>
          <p14:tracePt t="54811" x="6530975" y="5165725"/>
          <p14:tracePt t="54828" x="5889625" y="4999038"/>
          <p14:tracePt t="54845" x="5372100" y="4838700"/>
          <p14:tracePt t="54861" x="5127625" y="4770438"/>
          <p14:tracePt t="54878" x="4999038" y="4702175"/>
          <p14:tracePt t="54895" x="4930775" y="4664075"/>
          <p14:tracePt t="54911" x="4922838" y="4656138"/>
          <p14:tracePt t="55271" x="4914900" y="4656138"/>
          <p14:tracePt t="55280" x="4846638" y="4632325"/>
          <p14:tracePt t="55287" x="4732338" y="4610100"/>
          <p14:tracePt t="55295" x="4648200" y="4579938"/>
          <p14:tracePt t="55311" x="4541838" y="4549775"/>
          <p14:tracePt t="55328" x="4503738" y="4525963"/>
          <p14:tracePt t="55345" x="4427538" y="4479925"/>
          <p14:tracePt t="55362" x="4297363" y="4351338"/>
          <p14:tracePt t="55378" x="4160838" y="4237038"/>
          <p14:tracePt t="55395" x="4137025" y="4191000"/>
          <p14:tracePt t="55412" x="4122738" y="4130675"/>
          <p14:tracePt t="55428" x="4114800" y="4008438"/>
          <p14:tracePt t="55445" x="4114800" y="3908425"/>
          <p14:tracePt t="55462" x="4114800" y="3817938"/>
          <p14:tracePt t="55479" x="4114800" y="3763963"/>
          <p14:tracePt t="55495" x="4114800" y="3756025"/>
          <p14:tracePt t="55512" x="4114800" y="3733800"/>
          <p14:tracePt t="55528" x="4114800" y="3711575"/>
          <p14:tracePt t="55545" x="4122738" y="3711575"/>
          <p14:tracePt t="55562" x="4122738" y="3695700"/>
          <p14:tracePt t="55578" x="4144963" y="3679825"/>
          <p14:tracePt t="55595" x="4144963" y="3673475"/>
          <p14:tracePt t="55895" x="4160838" y="3649663"/>
          <p14:tracePt t="55903" x="4168775" y="3635375"/>
          <p14:tracePt t="55935" x="4175125" y="3627438"/>
          <p14:tracePt t="55943" x="4175125" y="3603625"/>
          <p14:tracePt t="55951" x="4183063" y="3573463"/>
          <p14:tracePt t="55962" x="4183063" y="3543300"/>
          <p14:tracePt t="55978" x="4183063" y="3436938"/>
          <p14:tracePt t="55995" x="4152900" y="3322638"/>
          <p14:tracePt t="56012" x="4038600" y="3170238"/>
          <p14:tracePt t="56028" x="3946525" y="3063875"/>
          <p14:tracePt t="56045" x="3810000" y="2925763"/>
          <p14:tracePt t="56062" x="3565525" y="2727325"/>
          <p14:tracePt t="56078" x="3436938" y="2628900"/>
          <p14:tracePt t="56095" x="3330575" y="2552700"/>
          <p14:tracePt t="56112" x="3260725" y="2484438"/>
          <p14:tracePt t="56128" x="3192463" y="2446338"/>
          <p14:tracePt t="56145" x="3170238" y="2422525"/>
          <p14:tracePt t="56162" x="3170238" y="2416175"/>
          <p14:tracePt t="56535" x="3222625" y="2416175"/>
          <p14:tracePt t="56543" x="3292475" y="2438400"/>
          <p14:tracePt t="56551" x="3390900" y="2460625"/>
          <p14:tracePt t="56562" x="3482975" y="2492375"/>
          <p14:tracePt t="56579" x="3870325" y="2492375"/>
          <p14:tracePt t="56595" x="4549775" y="2492375"/>
          <p14:tracePt t="56612" x="5006975" y="2492375"/>
          <p14:tracePt t="56629" x="5380038" y="2492375"/>
          <p14:tracePt t="56646" x="5807075" y="2492375"/>
          <p14:tracePt t="56662" x="5867400" y="2492375"/>
          <p14:tracePt t="56679" x="5921375" y="2498725"/>
          <p14:tracePt t="56775" x="5927725" y="2498725"/>
          <p14:tracePt t="56783" x="5951538" y="2506663"/>
          <p14:tracePt t="56795" x="5973763" y="2514600"/>
          <p14:tracePt t="56812" x="6080125" y="2514600"/>
          <p14:tracePt t="56815" x="6149975" y="2514600"/>
          <p14:tracePt t="56829" x="6218238" y="2514600"/>
          <p14:tracePt t="56845" x="6270625" y="2514600"/>
          <p14:tracePt t="56862" x="6278563" y="2514600"/>
          <p14:tracePt t="56903" x="6286500" y="2514600"/>
          <p14:tracePt t="56927" x="6294438" y="2484438"/>
          <p14:tracePt t="56935" x="6302375" y="2446338"/>
          <p14:tracePt t="56945" x="6308725" y="2422525"/>
          <p14:tracePt t="56962" x="6316663" y="2392363"/>
          <p14:tracePt t="56979" x="6316663" y="2301875"/>
          <p14:tracePt t="56995" x="6316663" y="2209800"/>
          <p14:tracePt t="57012" x="6270625" y="2111375"/>
          <p14:tracePt t="57029" x="6210300" y="2027238"/>
          <p14:tracePt t="57046" x="6156325" y="1981200"/>
          <p14:tracePt t="57062" x="6049963" y="1920875"/>
          <p14:tracePt t="57079" x="5897563" y="1882775"/>
          <p14:tracePt t="57095" x="5807075" y="1858963"/>
          <p14:tracePt t="57112" x="5676900" y="1851025"/>
          <p14:tracePt t="57129" x="5394325" y="1851025"/>
          <p14:tracePt t="57146" x="5159375" y="1851025"/>
          <p14:tracePt t="57162" x="4822825" y="1851025"/>
          <p14:tracePt t="57179" x="4419600" y="1866900"/>
          <p14:tracePt t="57195" x="4060825" y="1935163"/>
          <p14:tracePt t="57212" x="3810000" y="2011363"/>
          <p14:tracePt t="57229" x="3649663" y="2065338"/>
          <p14:tracePt t="57246" x="3559175" y="2133600"/>
          <p14:tracePt t="57262" x="3527425" y="2193925"/>
          <p14:tracePt t="57279" x="3527425" y="2293938"/>
          <p14:tracePt t="57296" x="3527425" y="2392363"/>
          <p14:tracePt t="57312" x="3611563" y="2514600"/>
          <p14:tracePt t="57329" x="3725863" y="2598738"/>
          <p14:tracePt t="57346" x="3863975" y="2651125"/>
          <p14:tracePt t="57362" x="4068763" y="2727325"/>
          <p14:tracePt t="57379" x="4465638" y="2781300"/>
          <p14:tracePt t="57396" x="4953000" y="2803525"/>
          <p14:tracePt t="57412" x="5654675" y="2803525"/>
          <p14:tracePt t="57429" x="6400800" y="2773363"/>
          <p14:tracePt t="57446" x="7407275" y="2530475"/>
          <p14:tracePt t="57462" x="7604125" y="2446338"/>
          <p14:tracePt t="57479" x="7908925" y="2239963"/>
          <p14:tracePt t="57496" x="7947025" y="2171700"/>
          <p14:tracePt t="57512" x="7947025" y="2103438"/>
          <p14:tracePt t="57529" x="7908925" y="1973263"/>
          <p14:tracePt t="57546" x="7780338" y="1874838"/>
          <p14:tracePt t="57562" x="7527925" y="1760538"/>
          <p14:tracePt t="57579" x="7056438" y="1616075"/>
          <p14:tracePt t="57596" x="6599238" y="1554163"/>
          <p14:tracePt t="57612" x="6210300" y="1516063"/>
          <p14:tracePt t="57629" x="5791200" y="1516063"/>
          <p14:tracePt t="57646" x="5151438" y="1562100"/>
          <p14:tracePt t="57662" x="4968875" y="1616075"/>
          <p14:tracePt t="57679" x="4465638" y="1820863"/>
          <p14:tracePt t="57696" x="4213225" y="1943100"/>
          <p14:tracePt t="57712" x="4054475" y="2079625"/>
          <p14:tracePt t="57729" x="3984625" y="2209800"/>
          <p14:tracePt t="57746" x="3970338" y="2293938"/>
          <p14:tracePt t="57762" x="3970338" y="2384425"/>
          <p14:tracePt t="57779" x="4046538" y="2522538"/>
          <p14:tracePt t="57796" x="4229100" y="2674938"/>
          <p14:tracePt t="57812" x="4435475" y="2759075"/>
          <p14:tracePt t="57816" x="4525963" y="2789238"/>
          <p14:tracePt t="57829" x="4610100" y="2803525"/>
          <p14:tracePt t="57846" x="5029200" y="2803525"/>
          <p14:tracePt t="57863" x="5387975" y="2682875"/>
          <p14:tracePt t="57879" x="5654675" y="2506663"/>
          <p14:tracePt t="57896" x="5775325" y="2346325"/>
          <p14:tracePt t="57912" x="5821363" y="2201863"/>
          <p14:tracePt t="57929" x="5821363" y="2087563"/>
          <p14:tracePt t="57946" x="5761038" y="1958975"/>
          <p14:tracePt t="57963" x="5600700" y="1866900"/>
          <p14:tracePt t="57979" x="5380038" y="1806575"/>
          <p14:tracePt t="57996" x="4960938" y="1752600"/>
          <p14:tracePt t="58012" x="4503738" y="1752600"/>
          <p14:tracePt t="58029" x="4191000" y="1836738"/>
          <p14:tracePt t="58046" x="3924300" y="2103438"/>
          <p14:tracePt t="58062" x="3856038" y="2270125"/>
          <p14:tracePt t="58079" x="3856038" y="2392363"/>
          <p14:tracePt t="58096" x="3932238" y="2468563"/>
          <p14:tracePt t="58113" x="4098925" y="2506663"/>
          <p14:tracePt t="58129" x="4564063" y="2598738"/>
          <p14:tracePt t="58146" x="5227638" y="2598738"/>
          <p14:tracePt t="58163" x="5737225" y="2560638"/>
          <p14:tracePt t="58179" x="6073775" y="2392363"/>
          <p14:tracePt t="58196" x="6210300" y="2247900"/>
          <p14:tracePt t="58213" x="6232525" y="2125663"/>
          <p14:tracePt t="58229" x="6218238" y="2019300"/>
          <p14:tracePt t="58246" x="6088063" y="1927225"/>
          <p14:tracePt t="58263" x="5707063" y="1820863"/>
          <p14:tracePt t="58279" x="5135563" y="1768475"/>
          <p14:tracePt t="58296" x="4830763" y="1790700"/>
          <p14:tracePt t="58313" x="4549775" y="1943100"/>
          <p14:tracePt t="58329" x="4427538" y="2111375"/>
          <p14:tracePt t="58346" x="4403725" y="2308225"/>
          <p14:tracePt t="58363" x="4435475" y="2476500"/>
          <p14:tracePt t="58379" x="4602163" y="2613025"/>
          <p14:tracePt t="58396" x="4800600" y="2674938"/>
          <p14:tracePt t="58413" x="5249863" y="2705100"/>
          <p14:tracePt t="58429" x="5921375" y="2651125"/>
          <p14:tracePt t="58446" x="6308725" y="2514600"/>
          <p14:tracePt t="58463" x="6408738" y="2384425"/>
          <p14:tracePt t="58479" x="6408738" y="2346325"/>
          <p14:tracePt t="58496" x="6362700" y="2301875"/>
          <p14:tracePt t="58513" x="6256338" y="2270125"/>
          <p14:tracePt t="58529" x="6180138" y="2255838"/>
          <p14:tracePt t="58546" x="6111875" y="2270125"/>
          <p14:tracePt t="58563" x="6111875" y="2332038"/>
          <p14:tracePt t="58579" x="6111875" y="2522538"/>
          <p14:tracePt t="58596" x="6188075" y="2857500"/>
          <p14:tracePt t="58613" x="6446838" y="3451225"/>
          <p14:tracePt t="58630" x="6819900" y="4022725"/>
          <p14:tracePt t="58646" x="7361238" y="4556125"/>
          <p14:tracePt t="58663" x="8359775" y="5105400"/>
          <p14:tracePt t="58679" x="8961438" y="5280025"/>
          <p14:tracePt t="58696" x="9494838" y="5334000"/>
          <p14:tracePt t="58713" x="9928225" y="5334000"/>
          <p14:tracePt t="58729" x="10210800" y="5311775"/>
          <p14:tracePt t="58746" x="10401300" y="5249863"/>
          <p14:tracePt t="58763" x="10469563" y="5189538"/>
          <p14:tracePt t="58796" x="10469563" y="5143500"/>
          <p14:tracePt t="58813" x="10469563" y="5121275"/>
          <p14:tracePt t="58863" x="10469563" y="5151438"/>
          <p14:tracePt t="58871" x="10485438" y="5265738"/>
          <p14:tracePt t="58880" x="10493375" y="5364163"/>
          <p14:tracePt t="58896" x="10493375" y="5578475"/>
          <p14:tracePt t="58913" x="10493375" y="5761038"/>
          <p14:tracePt t="58929" x="10493375" y="5829300"/>
          <p14:tracePt t="58946" x="10493375" y="5837238"/>
          <p14:tracePt t="58991" x="10499725" y="5837238"/>
          <p14:tracePt t="58999" x="10499725" y="5799138"/>
          <p14:tracePt t="59013" x="10499725" y="5745163"/>
          <p14:tracePt t="59030" x="10485438" y="5600700"/>
          <p14:tracePt t="59046" x="10461625" y="5562600"/>
          <p14:tracePt t="59063" x="10431463" y="5524500"/>
          <p14:tracePt t="59080" x="10409238" y="5516563"/>
          <p14:tracePt t="59096" x="10379075" y="5508625"/>
          <p14:tracePt t="59113" x="10363200" y="5502275"/>
          <p14:tracePt t="59146" x="10363200" y="5494338"/>
          <p14:tracePt t="59163" x="10347325" y="5394325"/>
          <p14:tracePt t="59180" x="10317163" y="5241925"/>
          <p14:tracePt t="59196" x="10302875" y="5067300"/>
          <p14:tracePt t="59213" x="10287000" y="4899025"/>
          <p14:tracePt t="59230" x="10287000" y="4670425"/>
          <p14:tracePt t="59246" x="10287000" y="4625975"/>
          <p14:tracePt t="59263" x="10287000" y="4511675"/>
          <p14:tracePt t="59280" x="10294938" y="4419600"/>
          <p14:tracePt t="59296" x="10309225" y="4313238"/>
          <p14:tracePt t="59313" x="10309225" y="4251325"/>
          <p14:tracePt t="59330" x="10309225" y="4237038"/>
          <p14:tracePt t="59591" x="10309225" y="4244975"/>
          <p14:tracePt t="59615" x="10302875" y="4267200"/>
          <p14:tracePt t="59623" x="10287000" y="4313238"/>
          <p14:tracePt t="59631" x="10271125" y="4335463"/>
          <p14:tracePt t="59646" x="10256838" y="4365625"/>
          <p14:tracePt t="59663" x="10248900" y="4373563"/>
          <p14:tracePt t="60431" x="10218738" y="4373563"/>
          <p14:tracePt t="60439" x="10180638" y="4373563"/>
          <p14:tracePt t="60447" x="10096500" y="4373563"/>
          <p14:tracePt t="60463" x="9813925" y="4449763"/>
          <p14:tracePt t="60480" x="9388475" y="4549775"/>
          <p14:tracePt t="60497" x="9228138" y="4625975"/>
          <p14:tracePt t="60513" x="9204325" y="4640263"/>
          <p14:tracePt t="60530" x="9197975" y="4656138"/>
          <p14:tracePt t="60563" x="9190038" y="4656138"/>
          <p14:tracePt t="60580" x="9190038" y="4648200"/>
          <p14:tracePt t="60597" x="9182100" y="4640263"/>
          <p14:tracePt t="60613" x="9182100" y="4632325"/>
          <p14:tracePt t="60679" x="9174163" y="4632325"/>
          <p14:tracePt t="60695" x="9166225" y="4640263"/>
          <p14:tracePt t="60703" x="9128125" y="4678363"/>
          <p14:tracePt t="60713" x="9097963" y="4716463"/>
          <p14:tracePt t="60730" x="8975725" y="4822825"/>
          <p14:tracePt t="60747" x="8816975" y="4922838"/>
          <p14:tracePt t="60763" x="8496300" y="5067300"/>
          <p14:tracePt t="60780" x="7932738" y="5241925"/>
          <p14:tracePt t="60797" x="7361238" y="5394325"/>
          <p14:tracePt t="60814" x="6599238" y="5508625"/>
          <p14:tracePt t="60831" x="6202363" y="5524500"/>
          <p14:tracePt t="60847" x="5783263" y="5524500"/>
          <p14:tracePt t="60863" x="5311775" y="5524500"/>
          <p14:tracePt t="60880" x="4732338" y="5524500"/>
          <p14:tracePt t="60897" x="4213225" y="5524500"/>
          <p14:tracePt t="60913" x="3817938" y="5524500"/>
          <p14:tracePt t="60930" x="3467100" y="5524500"/>
          <p14:tracePt t="60946" x="3254375" y="5554663"/>
          <p14:tracePt t="60963" x="3108325" y="5592763"/>
          <p14:tracePt t="60980" x="3009900" y="5630863"/>
          <p14:tracePt t="60996" x="2963863" y="5661025"/>
          <p14:tracePt t="61013" x="2941638" y="5692775"/>
          <p14:tracePt t="61030" x="2933700" y="5730875"/>
          <p14:tracePt t="61046" x="2911475" y="5807075"/>
          <p14:tracePt t="61063" x="2879725" y="5845175"/>
          <p14:tracePt t="61080" x="2857500" y="5875338"/>
          <p14:tracePt t="61097" x="2841625" y="5889625"/>
          <p14:tracePt t="61113" x="2803525" y="5905500"/>
          <p14:tracePt t="61130" x="2773363" y="5905500"/>
          <p14:tracePt t="61147" x="2751138" y="5905500"/>
          <p14:tracePt t="61223" x="2735263" y="5905500"/>
          <p14:tracePt t="61231" x="2713038" y="5897563"/>
          <p14:tracePt t="61239" x="2682875" y="5883275"/>
          <p14:tracePt t="61247" x="2651125" y="5851525"/>
          <p14:tracePt t="61264" x="2651125" y="5791200"/>
          <p14:tracePt t="61280" x="2651125" y="5783263"/>
          <p14:tracePt t="61607" x="2636838" y="5799138"/>
          <p14:tracePt t="61631" x="2636838" y="5807075"/>
          <p14:tracePt t="61639" x="2636838" y="5813425"/>
          <p14:tracePt t="61655" x="2628900" y="5813425"/>
          <p14:tracePt t="61783" x="2620963" y="5813425"/>
          <p14:tracePt t="61895" x="2620963" y="5799138"/>
          <p14:tracePt t="61903" x="2620963" y="5768975"/>
          <p14:tracePt t="61914" x="2628900" y="5730875"/>
          <p14:tracePt t="61931" x="2628900" y="5722938"/>
          <p14:tracePt t="61947" x="2636838" y="5707063"/>
          <p14:tracePt t="61964" x="2644775" y="5676900"/>
          <p14:tracePt t="63215" x="2651125" y="5668963"/>
          <p14:tracePt t="63223" x="2713038" y="5668963"/>
          <p14:tracePt t="63232" x="2803525" y="5676900"/>
          <p14:tracePt t="63247" x="3032125" y="5730875"/>
          <p14:tracePt t="63264" x="3467100" y="5761038"/>
          <p14:tracePt t="63281" x="4229100" y="5761038"/>
          <p14:tracePt t="63297" x="4930775" y="5761038"/>
          <p14:tracePt t="63314" x="5753100" y="5761038"/>
          <p14:tracePt t="63331" x="6637338" y="5761038"/>
          <p14:tracePt t="63347" x="7369175" y="5745163"/>
          <p14:tracePt t="63364" x="7985125" y="5676900"/>
          <p14:tracePt t="63381" x="8404225" y="5616575"/>
          <p14:tracePt t="63398" x="8626475" y="5578475"/>
          <p14:tracePt t="63511" x="8632825" y="5578475"/>
          <p14:tracePt t="63535" x="8648700" y="5578475"/>
          <p14:tracePt t="63543" x="8686800" y="5578475"/>
          <p14:tracePt t="63551" x="8778875" y="5578475"/>
          <p14:tracePt t="63565" x="8937625" y="5546725"/>
          <p14:tracePt t="63581" x="9288463" y="5448300"/>
          <p14:tracePt t="63598" x="9623425" y="5326063"/>
          <p14:tracePt t="63614" x="9982200" y="5197475"/>
          <p14:tracePt t="63631" x="10050463" y="5159375"/>
          <p14:tracePt t="63648" x="10058400" y="5159375"/>
          <p14:tracePt t="63681" x="10058400" y="5151438"/>
          <p14:tracePt t="63698" x="10058400" y="5135563"/>
          <p14:tracePt t="63759" x="10050463" y="5135563"/>
          <p14:tracePt t="63776" x="10042525" y="5143500"/>
          <p14:tracePt t="63783" x="10042525" y="5173663"/>
          <p14:tracePt t="63791" x="10036175" y="5203825"/>
          <p14:tracePt t="63799" x="10028238" y="5203825"/>
          <p14:tracePt t="63815" x="10028238" y="5211763"/>
          <p14:tracePt t="63879" x="10028238" y="5203825"/>
          <p14:tracePt t="63887" x="10028238" y="5197475"/>
          <p14:tracePt t="63898" x="10020300" y="5181600"/>
          <p14:tracePt t="63915" x="9998075" y="5151438"/>
          <p14:tracePt t="63931" x="9959975" y="5127625"/>
          <p14:tracePt t="63948" x="9936163" y="5121275"/>
          <p14:tracePt t="64039" x="9928225" y="5121275"/>
          <p14:tracePt t="64047" x="9921875" y="5121275"/>
          <p14:tracePt t="64055" x="9913938" y="5121275"/>
          <p14:tracePt t="64065" x="9890125" y="5121275"/>
          <p14:tracePt t="64082" x="9845675" y="5121275"/>
          <p14:tracePt t="64098" x="9821863" y="5127625"/>
          <p14:tracePt t="64115" x="9807575" y="5127625"/>
          <p14:tracePt t="64131" x="9783763" y="5143500"/>
          <p14:tracePt t="64615" x="9775825" y="5143500"/>
          <p14:tracePt t="64687" x="9761538" y="5143500"/>
          <p14:tracePt t="64703" x="9745663" y="5143500"/>
          <p14:tracePt t="64711" x="9693275" y="5181600"/>
          <p14:tracePt t="64719" x="9639300" y="5227638"/>
          <p14:tracePt t="64732" x="9571038" y="5280025"/>
          <p14:tracePt t="64748" x="9426575" y="5356225"/>
          <p14:tracePt t="64765" x="9212263" y="5418138"/>
          <p14:tracePt t="64782" x="8732838" y="5502275"/>
          <p14:tracePt t="64798" x="8594725" y="5524500"/>
          <p14:tracePt t="64815" x="8251825" y="5554663"/>
          <p14:tracePt t="64832" x="8131175" y="5554663"/>
          <p14:tracePt t="64848" x="8099425" y="5554663"/>
          <p14:tracePt t="64865" x="8099425" y="5532438"/>
          <p14:tracePt t="70559" x="8099425" y="5524500"/>
          <p14:tracePt t="70567" x="8061325" y="5502275"/>
          <p14:tracePt t="70575" x="8008938" y="5494338"/>
          <p14:tracePt t="70584" x="7954963" y="5486400"/>
          <p14:tracePt t="70600" x="7864475" y="5464175"/>
          <p14:tracePt t="70617" x="7261225" y="5646738"/>
          <p14:tracePt t="70634" x="6858000" y="5692775"/>
          <p14:tracePt t="71023" x="6850063" y="5692775"/>
          <p14:tracePt t="71039" x="6835775" y="5692775"/>
          <p14:tracePt t="71047" x="6819900" y="5692775"/>
          <p14:tracePt t="73615" x="6873875" y="5715000"/>
          <p14:tracePt t="73623" x="7094538" y="5768975"/>
          <p14:tracePt t="73635" x="7323138" y="5837238"/>
          <p14:tracePt t="73652" x="8054975" y="5981700"/>
          <p14:tracePt t="73668" x="8953500" y="5943600"/>
          <p14:tracePt t="73685" x="9571038" y="5745163"/>
          <p14:tracePt t="73702" x="10042525" y="5584825"/>
          <p14:tracePt t="73718" x="10134600" y="5540375"/>
          <p14:tracePt t="73735" x="10256838" y="5456238"/>
          <p14:tracePt t="73791" x="10256838" y="5448300"/>
          <p14:tracePt t="73807" x="10256838" y="5440363"/>
          <p14:tracePt t="73815" x="10256838" y="5387975"/>
          <p14:tracePt t="73823" x="10256838" y="5334000"/>
          <p14:tracePt t="73835" x="10256838" y="5280025"/>
          <p14:tracePt t="73852" x="10256838" y="5273675"/>
          <p14:tracePt t="73868" x="10256838" y="5249863"/>
          <p14:tracePt t="73885" x="10302875" y="5151438"/>
          <p14:tracePt t="73902" x="10393363" y="5029200"/>
          <p14:tracePt t="73918" x="10423525" y="4999038"/>
          <p14:tracePt t="73935" x="10447338" y="4968875"/>
          <p14:tracePt t="73975" x="10423525" y="4960938"/>
          <p14:tracePt t="73985" x="10371138" y="4953000"/>
          <p14:tracePt t="74002" x="10256838" y="4930775"/>
          <p14:tracePt t="74018" x="10156825" y="4914900"/>
          <p14:tracePt t="74035" x="10112375" y="4899025"/>
          <p14:tracePt t="74052" x="10096500" y="4899025"/>
          <p14:tracePt t="74087" x="10088563" y="4899025"/>
          <p14:tracePt t="74135" x="10080625" y="4899025"/>
          <p14:tracePt t="74447" x="10058400" y="4899025"/>
          <p14:tracePt t="74455" x="9998075" y="4899025"/>
          <p14:tracePt t="74463" x="9944100" y="4892675"/>
          <p14:tracePt t="74471" x="9875838" y="4860925"/>
          <p14:tracePt t="74485" x="9821863" y="4846638"/>
          <p14:tracePt t="74502" x="9715500" y="4846638"/>
          <p14:tracePt t="74518" x="9464675" y="5059363"/>
          <p14:tracePt t="74535" x="9334500" y="5203825"/>
          <p14:tracePt t="74552" x="9236075" y="5311775"/>
          <p14:tracePt t="74569" x="9121775" y="5402263"/>
          <p14:tracePt t="74585" x="8983663" y="5464175"/>
          <p14:tracePt t="74602" x="8847138" y="5516563"/>
          <p14:tracePt t="74619" x="8694738" y="5546725"/>
          <p14:tracePt t="74635" x="8542338" y="5554663"/>
          <p14:tracePt t="74652" x="8404225" y="5554663"/>
          <p14:tracePt t="74669" x="8237538" y="5554663"/>
          <p14:tracePt t="74685" x="8077200" y="5540375"/>
          <p14:tracePt t="74702" x="7940675" y="5508625"/>
          <p14:tracePt t="74718" x="7870825" y="5486400"/>
          <p14:tracePt t="74775" x="7886700" y="5508625"/>
          <p14:tracePt t="74783" x="7947025" y="5554663"/>
          <p14:tracePt t="74791" x="8023225" y="5616575"/>
          <p14:tracePt t="74802" x="8107363" y="5654675"/>
          <p14:tracePt t="74819" x="8313738" y="5699125"/>
          <p14:tracePt t="74835" x="8564563" y="5707063"/>
          <p14:tracePt t="74852" x="8915400" y="5684838"/>
          <p14:tracePt t="74869" x="9274175" y="5554663"/>
          <p14:tracePt t="74872" x="9426575" y="5502275"/>
          <p14:tracePt t="74885" x="9601200" y="5432425"/>
          <p14:tracePt t="74902" x="9875838" y="5280025"/>
          <p14:tracePt t="74919" x="10012363" y="5173663"/>
          <p14:tracePt t="74952" x="10020300" y="5165725"/>
          <p14:tracePt t="75039" x="10020300" y="5197475"/>
          <p14:tracePt t="75047" x="10074275" y="5295900"/>
          <p14:tracePt t="75055" x="10118725" y="5410200"/>
          <p14:tracePt t="75069" x="10150475" y="5494338"/>
          <p14:tracePt t="75086" x="10194925" y="5622925"/>
          <p14:tracePt t="75102" x="10202863" y="5661025"/>
          <p14:tracePt t="75167" x="10194925" y="5661025"/>
          <p14:tracePt t="75175" x="10126663" y="5616575"/>
          <p14:tracePt t="75185" x="10066338" y="5554663"/>
          <p14:tracePt t="75202" x="9921875" y="5456238"/>
          <p14:tracePt t="75219" x="9807575" y="5372100"/>
          <p14:tracePt t="75235" x="9707563" y="5295900"/>
          <p14:tracePt t="75252" x="9647238" y="5257800"/>
          <p14:tracePt t="75269" x="9631363" y="5241925"/>
          <p14:tracePt t="75285" x="9623425" y="5235575"/>
          <p14:tracePt t="75319" x="9617075" y="5235575"/>
          <p14:tracePt t="75399" x="9585325" y="5235575"/>
          <p14:tracePt t="75407" x="9517063" y="5249863"/>
          <p14:tracePt t="75419" x="9426575" y="5265738"/>
          <p14:tracePt t="75435" x="9166225" y="5295900"/>
          <p14:tracePt t="75452" x="8847138" y="5303838"/>
          <p14:tracePt t="75469" x="8412163" y="5303838"/>
          <p14:tracePt t="75486" x="7521575" y="5303838"/>
          <p14:tracePt t="75502" x="7292975" y="5303838"/>
          <p14:tracePt t="75519" x="6880225" y="5303838"/>
          <p14:tracePt t="75535" x="6835775" y="5287963"/>
          <p14:tracePt t="88455" x="6850063" y="5287963"/>
          <p14:tracePt t="88463" x="7078663" y="5097463"/>
          <p14:tracePt t="88474" x="7445375" y="4868863"/>
          <p14:tracePt t="88490" x="8077200" y="4640263"/>
          <p14:tracePt t="88507" x="8740775" y="4541838"/>
          <p14:tracePt t="88524" x="9440863" y="4435475"/>
          <p14:tracePt t="88540" x="10058400" y="4359275"/>
          <p14:tracePt t="88557" x="10401300" y="4289425"/>
          <p14:tracePt t="88574" x="10599738" y="4206875"/>
          <p14:tracePt t="88894" x="10553700" y="4206875"/>
          <p14:tracePt t="88902" x="10499725" y="4191000"/>
          <p14:tracePt t="88910" x="10455275" y="4191000"/>
          <p14:tracePt t="88924" x="10363200" y="4191000"/>
          <p14:tracePt t="88940" x="9982200" y="4313238"/>
          <p14:tracePt t="88957" x="9440863" y="4564063"/>
          <p14:tracePt t="88974" x="8877300" y="4930775"/>
          <p14:tracePt t="88990" x="8785225" y="5045075"/>
          <p14:tracePt t="89007" x="8778875" y="5083175"/>
          <p14:tracePt t="89055" x="8801100" y="5083175"/>
          <p14:tracePt t="89064" x="8861425" y="5059363"/>
          <p14:tracePt t="89074" x="8953500" y="5021263"/>
          <p14:tracePt t="89090" x="9105900" y="4960938"/>
          <p14:tracePt t="89107" x="9266238" y="4892675"/>
          <p14:tracePt t="89124" x="9356725" y="4830763"/>
          <p14:tracePt t="89140" x="9394825" y="4808538"/>
          <p14:tracePt t="89287" x="9394825" y="4800600"/>
          <p14:tracePt t="89295" x="9394825" y="4784725"/>
          <p14:tracePt t="89307" x="9426575" y="4740275"/>
          <p14:tracePt t="89324" x="9517063" y="4656138"/>
          <p14:tracePt t="89341" x="9593263" y="4587875"/>
          <p14:tracePt t="89357" x="9639300" y="4541838"/>
          <p14:tracePt t="89374" x="9655175" y="4518025"/>
          <p14:tracePt t="90015" x="9601200" y="4495800"/>
          <p14:tracePt t="90023" x="9494838" y="4457700"/>
          <p14:tracePt t="90031" x="9388475" y="4441825"/>
          <p14:tracePt t="90041" x="9242425" y="4389438"/>
          <p14:tracePt t="90058" x="8785225" y="4327525"/>
          <p14:tracePt t="90074" x="8123238" y="4327525"/>
          <p14:tracePt t="90091" x="7612063" y="4283075"/>
          <p14:tracePt t="90108" x="7032625" y="4229100"/>
          <p14:tracePt t="90124" x="6537325" y="4152900"/>
          <p14:tracePt t="90141" x="6278563" y="4114800"/>
          <p14:tracePt t="90158" x="6057900" y="4054475"/>
          <p14:tracePt t="90174" x="6019800" y="4030663"/>
          <p14:tracePt t="90191" x="5921375" y="3978275"/>
          <p14:tracePt t="90208" x="5913438" y="3970338"/>
          <p14:tracePt t="90559" x="5951538" y="3970338"/>
          <p14:tracePt t="90567" x="6035675" y="3970338"/>
          <p14:tracePt t="90575" x="6096000" y="3962400"/>
          <p14:tracePt t="90591" x="6164263" y="3902075"/>
          <p14:tracePt t="90608" x="6164263" y="3856038"/>
          <p14:tracePt t="90624" x="6164263" y="3787775"/>
          <p14:tracePt t="90641" x="6180138" y="3679825"/>
          <p14:tracePt t="90658" x="6194425" y="3611563"/>
          <p14:tracePt t="90674" x="6218238" y="3559175"/>
          <p14:tracePt t="90691" x="6226175" y="3505200"/>
          <p14:tracePt t="92567" x="6232525" y="3505200"/>
          <p14:tracePt t="100911" x="6248400" y="3513138"/>
          <p14:tracePt t="100927" x="6264275" y="3521075"/>
          <p14:tracePt t="100935" x="6270625" y="3521075"/>
          <p14:tracePt t="100945" x="6286500" y="3527425"/>
          <p14:tracePt t="100961" x="6294438" y="3551238"/>
          <p14:tracePt t="100978" x="6294438" y="3665538"/>
          <p14:tracePt t="100995" x="6294438" y="3717925"/>
          <p14:tracePt t="101012" x="6256338" y="3779838"/>
          <p14:tracePt t="101028" x="6210300" y="3825875"/>
          <p14:tracePt t="101045" x="6156325" y="3863975"/>
          <p14:tracePt t="101062" x="6088063" y="3902075"/>
          <p14:tracePt t="101078" x="6088063" y="3908425"/>
          <p14:tracePt t="102023" x="6088063" y="3916363"/>
          <p14:tracePt t="102047" x="6088063" y="3932238"/>
          <p14:tracePt t="102055" x="6111875" y="3970338"/>
          <p14:tracePt t="102064" x="6164263" y="4046538"/>
          <p14:tracePt t="102078" x="6324600" y="4213225"/>
          <p14:tracePt t="102095" x="6591300" y="4403725"/>
          <p14:tracePt t="102112" x="6911975" y="4602163"/>
          <p14:tracePt t="102129" x="7261225" y="4800600"/>
          <p14:tracePt t="102145" x="7467600" y="4892675"/>
          <p14:tracePt t="102162" x="7635875" y="4953000"/>
          <p14:tracePt t="102179" x="7704138" y="4975225"/>
          <p14:tracePt t="102195" x="7726363" y="4983163"/>
          <p14:tracePt t="102311" x="7734300" y="4983163"/>
          <p14:tracePt t="102319" x="7756525" y="4983163"/>
          <p14:tracePt t="102329" x="7780338" y="4983163"/>
          <p14:tracePt t="102345" x="7856538" y="4968875"/>
          <p14:tracePt t="102362" x="7894638" y="4937125"/>
          <p14:tracePt t="102379" x="7962900" y="4930775"/>
          <p14:tracePt t="102395" x="8069263" y="4914900"/>
          <p14:tracePt t="102412" x="8199438" y="4914900"/>
          <p14:tracePt t="102429" x="8343900" y="4914900"/>
          <p14:tracePt t="102446" x="8572500" y="4914900"/>
          <p14:tracePt t="102462" x="8640763" y="4930775"/>
          <p14:tracePt t="102479" x="8809038" y="5013325"/>
          <p14:tracePt t="102495" x="8885238" y="5075238"/>
          <p14:tracePt t="102512" x="8907463" y="5127625"/>
          <p14:tracePt t="102529" x="8915400" y="5235575"/>
          <p14:tracePt t="102545" x="8915400" y="5356225"/>
          <p14:tracePt t="102562" x="8899525" y="5478463"/>
          <p14:tracePt t="102579" x="8869363" y="5554663"/>
          <p14:tracePt t="102595" x="8839200" y="5616575"/>
          <p14:tracePt t="102612" x="8831263" y="5616575"/>
          <p14:tracePt t="102680" x="8831263" y="5622925"/>
          <p14:tracePt t="102687" x="8877300" y="5622925"/>
          <p14:tracePt t="102695" x="8961438" y="5622925"/>
          <p14:tracePt t="102712" x="9197975" y="5654675"/>
          <p14:tracePt t="102729" x="9432925" y="5684838"/>
          <p14:tracePt t="102746" x="9617075" y="5715000"/>
          <p14:tracePt t="102762" x="9761538" y="5737225"/>
          <p14:tracePt t="102779" x="9852025" y="5768975"/>
          <p14:tracePt t="102839" x="9845675" y="5768975"/>
          <p14:tracePt t="102847" x="9813925" y="5768975"/>
          <p14:tracePt t="102855" x="9783763" y="5753100"/>
          <p14:tracePt t="102864" x="9737725" y="5730875"/>
          <p14:tracePt t="102879" x="9661525" y="5692775"/>
          <p14:tracePt t="102896" x="9647238" y="5692775"/>
          <p14:tracePt t="102935" x="9647238" y="5684838"/>
          <p14:tracePt t="102945" x="9647238" y="5661025"/>
          <p14:tracePt t="102962" x="9647238" y="5616575"/>
          <p14:tracePt t="102979" x="9669463" y="5540375"/>
          <p14:tracePt t="102996" x="9715500" y="5470525"/>
          <p14:tracePt t="103012" x="9761538" y="5380038"/>
          <p14:tracePt t="103029" x="9799638" y="5311775"/>
          <p14:tracePt t="103046" x="9813925" y="5273675"/>
          <p14:tracePt t="103079" x="9813925" y="5219700"/>
          <p14:tracePt t="103096" x="9807575" y="5189538"/>
          <p14:tracePt t="103112" x="9775825" y="5121275"/>
          <p14:tracePt t="103129" x="9745663" y="5013325"/>
          <p14:tracePt t="103146" x="9737725" y="4899025"/>
          <p14:tracePt t="103162" x="9731375" y="4838700"/>
          <p14:tracePt t="103179" x="9731375" y="4808538"/>
          <p14:tracePt t="103195" x="9731375" y="4800600"/>
          <p14:tracePt t="103262" x="9731375" y="4816475"/>
          <p14:tracePt t="103271" x="9731375" y="4991100"/>
          <p14:tracePt t="103279" x="9731375" y="5197475"/>
          <p14:tracePt t="103296" x="9731375" y="5532438"/>
          <p14:tracePt t="103312" x="9731375" y="5753100"/>
          <p14:tracePt t="103329" x="9731375" y="5845175"/>
          <p14:tracePt t="103383" x="9731375" y="5768975"/>
          <p14:tracePt t="103391" x="9731375" y="5630863"/>
          <p14:tracePt t="103399" x="9731375" y="5508625"/>
          <p14:tracePt t="103412" x="9731375" y="5372100"/>
          <p14:tracePt t="103429" x="9769475" y="5121275"/>
          <p14:tracePt t="103446" x="9837738" y="4868863"/>
          <p14:tracePt t="103462" x="9852025" y="4830763"/>
          <p14:tracePt t="103511" x="9852025" y="4914900"/>
          <p14:tracePt t="103519" x="9829800" y="5135563"/>
          <p14:tracePt t="103529" x="9807575" y="5349875"/>
          <p14:tracePt t="103546" x="9745663" y="5707063"/>
          <p14:tracePt t="103562" x="9647238" y="5997575"/>
          <p14:tracePt t="103579" x="9617075" y="6057900"/>
          <p14:tracePt t="103612" x="9617075" y="6049963"/>
          <p14:tracePt t="103629" x="9617075" y="5829300"/>
          <p14:tracePt t="103646" x="9639300" y="5608638"/>
          <p14:tracePt t="103662" x="9731375" y="5311775"/>
          <p14:tracePt t="103679" x="9753600" y="5235575"/>
          <p14:tracePt t="103719" x="9753600" y="5241925"/>
          <p14:tracePt t="103729" x="9723438" y="5311775"/>
          <p14:tracePt t="103746" x="9631363" y="5592763"/>
          <p14:tracePt t="103762" x="9571038" y="5799138"/>
          <p14:tracePt t="103779" x="9525000" y="5951538"/>
          <p14:tracePt t="103796" x="9525000" y="5965825"/>
          <p14:tracePt t="103829" x="9525000" y="5905500"/>
          <p14:tracePt t="103846" x="9585325" y="5730875"/>
          <p14:tracePt t="103862" x="9693275" y="5464175"/>
          <p14:tracePt t="103879" x="9731375" y="5341938"/>
          <p14:tracePt t="103896" x="9753600" y="5287963"/>
          <p14:tracePt t="103944" x="9731375" y="5287963"/>
          <p14:tracePt t="103951" x="9693275" y="5349875"/>
          <p14:tracePt t="103963" x="9661525" y="5426075"/>
          <p14:tracePt t="103979" x="9601200" y="5578475"/>
          <p14:tracePt t="103996" x="9555163" y="5684838"/>
          <p14:tracePt t="104013" x="9532938" y="5715000"/>
          <p14:tracePt t="104055" x="9532938" y="5654675"/>
          <p14:tracePt t="104063" x="9555163" y="5592763"/>
          <p14:tracePt t="104079" x="9609138" y="5508625"/>
          <p14:tracePt t="104096" x="9639300" y="5432425"/>
          <p14:tracePt t="104113" x="9661525" y="5349875"/>
          <p14:tracePt t="104129" x="9677400" y="5318125"/>
          <p14:tracePt t="104146" x="9677400" y="5303838"/>
          <p14:tracePt t="104679" x="9669463" y="5303838"/>
          <p14:tracePt t="104687" x="9655175" y="5303838"/>
          <p14:tracePt t="104696" x="9647238" y="5303838"/>
          <p14:tracePt t="104735" x="9631363" y="5295900"/>
          <p14:tracePt t="104743" x="9617075" y="5280025"/>
          <p14:tracePt t="104751" x="9609138" y="5280025"/>
          <p14:tracePt t="104763" x="9601200" y="5273675"/>
          <p14:tracePt t="104815" x="9601200" y="5265738"/>
          <p14:tracePt t="104823" x="9601200" y="5241925"/>
          <p14:tracePt t="104831" x="9601200" y="5197475"/>
          <p14:tracePt t="104846" x="9601200" y="5181600"/>
          <p14:tracePt t="109999" x="9601200" y="5173663"/>
          <p14:tracePt t="110007" x="9669463" y="5189538"/>
          <p14:tracePt t="110015" x="9775825" y="5235575"/>
          <p14:tracePt t="110031" x="10036175" y="5508625"/>
          <p14:tracePt t="110048" x="10240963" y="5676900"/>
          <p14:tracePt t="110065" x="10385425" y="5715000"/>
          <p14:tracePt t="110081" x="10493375" y="5775325"/>
          <p14:tracePt t="110098" x="10515600" y="5783263"/>
          <p14:tracePt t="110151" x="10515600" y="5791200"/>
          <p14:tracePt t="110159" x="10485438" y="5791200"/>
          <p14:tracePt t="110167" x="10455275" y="5791200"/>
          <p14:tracePt t="110182" x="10423525" y="5791200"/>
          <p14:tracePt t="110367" x="10417175" y="5791200"/>
          <p14:tracePt t="110375" x="10417175" y="5783263"/>
          <p14:tracePt t="110383" x="10409238" y="5783263"/>
          <p14:tracePt t="110399" x="10409238" y="5775325"/>
          <p14:tracePt t="110415" x="10401300" y="5768975"/>
          <p14:tracePt t="110432" x="10355263" y="5745163"/>
          <p14:tracePt t="110448" x="10309225" y="5707063"/>
          <p14:tracePt t="110465" x="10271125" y="5692775"/>
          <p14:tracePt t="110482" x="10240963" y="5684838"/>
          <p14:tracePt t="110498" x="10156825" y="5654675"/>
          <p14:tracePt t="110515" x="10050463" y="5622925"/>
          <p14:tracePt t="110532" x="9952038" y="5608638"/>
          <p14:tracePt t="110548" x="9936163" y="5592763"/>
          <p14:tracePt t="110695" x="9952038" y="5592763"/>
          <p14:tracePt t="110703" x="9998075" y="5600700"/>
          <p14:tracePt t="110715" x="10036175" y="5600700"/>
          <p14:tracePt t="110732" x="10172700" y="5630863"/>
          <p14:tracePt t="110748" x="10340975" y="5630863"/>
          <p14:tracePt t="110765" x="10431463" y="5616575"/>
          <p14:tracePt t="110782" x="10439400" y="5616575"/>
          <p14:tracePt t="110823" x="10431463" y="5616575"/>
          <p14:tracePt t="110831" x="10340975" y="5608638"/>
          <p14:tracePt t="110839" x="10194925" y="5608638"/>
          <p14:tracePt t="110848" x="9928225" y="5608638"/>
          <p14:tracePt t="110865" x="9471025" y="5608638"/>
          <p14:tracePt t="110882" x="9242425" y="5646738"/>
          <p14:tracePt t="110898" x="9174163" y="5654675"/>
          <p14:tracePt t="110943" x="9250363" y="5638800"/>
          <p14:tracePt t="110951" x="9380538" y="5622925"/>
          <p14:tracePt t="110965" x="9525000" y="5578475"/>
          <p14:tracePt t="110982" x="9783763" y="5540375"/>
          <p14:tracePt t="110998" x="9928225" y="5508625"/>
          <p14:tracePt t="111087" x="9959975" y="5508625"/>
          <p14:tracePt t="111095" x="10020300" y="5516563"/>
          <p14:tracePt t="111103" x="10104438" y="5546725"/>
          <p14:tracePt t="111115" x="10202863" y="5554663"/>
          <p14:tracePt t="111132" x="10774363" y="5554663"/>
          <p14:tracePt t="111149" x="11269663" y="5554663"/>
          <p14:tracePt t="111165" x="11704638" y="5554663"/>
          <p14:tracePt t="111182" x="12023725" y="5524500"/>
          <p14:tracePt t="111198" x="12093575" y="5516563"/>
          <p14:tracePt t="111255" x="12055475" y="5516563"/>
          <p14:tracePt t="111263" x="11993563" y="5502275"/>
          <p14:tracePt t="111271" x="11917363" y="5502275"/>
          <p14:tracePt t="111282" x="11841163" y="5502275"/>
          <p14:tracePt t="111299" x="11574463" y="5570538"/>
          <p14:tracePt t="111315" x="11125200" y="5654675"/>
          <p14:tracePt t="111332" x="10485438" y="5737225"/>
          <p14:tracePt t="111349" x="9845675" y="5768975"/>
          <p14:tracePt t="111365" x="9266238" y="5768975"/>
          <p14:tracePt t="111382" x="9013825" y="5768975"/>
          <p14:tracePt t="111399" x="8937625" y="5768975"/>
          <p14:tracePt t="111439" x="9007475" y="5768975"/>
          <p14:tracePt t="111449" x="9151938" y="5768975"/>
          <p14:tracePt t="111465" x="9807575" y="5768975"/>
          <p14:tracePt t="111482" x="10553700" y="5768975"/>
          <p14:tracePt t="111499" x="11171238" y="5768975"/>
          <p14:tracePt t="111515" x="11460163" y="5768975"/>
          <p14:tracePt t="111532" x="11514138" y="5768975"/>
          <p14:tracePt t="111567" x="11498263" y="5768975"/>
          <p14:tracePt t="111582" x="11056938" y="5859463"/>
          <p14:tracePt t="111599" x="10226675" y="5875338"/>
          <p14:tracePt t="111615" x="9364663" y="5875338"/>
          <p14:tracePt t="111632" x="8664575" y="5875338"/>
          <p14:tracePt t="111649" x="8374063" y="5875338"/>
          <p14:tracePt t="111665" x="8359775" y="5875338"/>
          <p14:tracePt t="111699" x="8550275" y="5837238"/>
          <p14:tracePt t="111715" x="9212263" y="5737225"/>
          <p14:tracePt t="111732" x="10096500" y="5737225"/>
          <p14:tracePt t="111749" x="10736263" y="5737225"/>
          <p14:tracePt t="111765" x="10912475" y="5737225"/>
          <p14:tracePt t="111799" x="10850563" y="5775325"/>
          <p14:tracePt t="111815" x="10385425" y="5813425"/>
          <p14:tracePt t="111832" x="9807575" y="5813425"/>
          <p14:tracePt t="111849" x="9426575" y="5867400"/>
          <p14:tracePt t="111865" x="9250363" y="5875338"/>
          <p14:tracePt t="111882" x="9182100" y="5875338"/>
          <p14:tracePt t="111899" x="9174163" y="5875338"/>
          <p14:tracePt t="112303" x="9174163" y="5859463"/>
          <p14:tracePt t="112311" x="9190038" y="5730875"/>
          <p14:tracePt t="112319" x="9250363" y="5562600"/>
          <p14:tracePt t="112332" x="9296400" y="5448300"/>
          <p14:tracePt t="112349" x="9394825" y="5280025"/>
          <p14:tracePt t="112366" x="9601200" y="5013325"/>
          <p14:tracePt t="112382" x="9699625" y="4892675"/>
          <p14:tracePt t="112399" x="9753600" y="4822825"/>
          <p14:tracePt t="112416" x="9769475" y="4792663"/>
          <p14:tracePt t="112495" x="9769475" y="4784725"/>
          <p14:tracePt t="112519" x="9769475" y="4792663"/>
          <p14:tracePt t="112527" x="9769475" y="4830763"/>
          <p14:tracePt t="112535" x="9753600" y="4945063"/>
          <p14:tracePt t="112549" x="9745663" y="5029200"/>
          <p14:tracePt t="112566" x="9723438" y="5159375"/>
          <p14:tracePt t="112582" x="9699625" y="5287963"/>
          <p14:tracePt t="112599" x="9693275" y="5318125"/>
          <p14:tracePt t="112616" x="9693275" y="5326063"/>
          <p14:tracePt t="112632" x="9685338" y="5326063"/>
          <p14:tracePt t="112649" x="9677400" y="5326063"/>
          <p14:tracePt t="112666" x="9669463" y="5326063"/>
          <p14:tracePt t="112683" x="9661525" y="5318125"/>
          <p14:tracePt t="112699" x="9661525" y="5287963"/>
          <p14:tracePt t="112716" x="9661525" y="5235575"/>
          <p14:tracePt t="112732" x="9661525" y="5219700"/>
          <p14:tracePt t="112749" x="9661525" y="5189538"/>
          <p14:tracePt t="112766" x="9661525" y="5181600"/>
          <p14:tracePt t="112887" x="9655175" y="5197475"/>
          <p14:tracePt t="112895" x="9601200" y="5227638"/>
          <p14:tracePt t="112903" x="9563100" y="5249863"/>
          <p14:tracePt t="112916" x="9525000" y="5257800"/>
          <p14:tracePt t="112933" x="9426575" y="5280025"/>
          <p14:tracePt t="112949" x="9342438" y="5287963"/>
          <p14:tracePt t="112966" x="9258300" y="5287963"/>
          <p14:tracePt t="112982" x="9166225" y="5287963"/>
          <p14:tracePt t="112999" x="9105900" y="5287963"/>
          <p14:tracePt t="113016" x="9021763" y="5280025"/>
          <p14:tracePt t="113033" x="8907463" y="5265738"/>
          <p14:tracePt t="113049" x="8816975" y="5265738"/>
          <p14:tracePt t="113066" x="8678863" y="5265738"/>
          <p14:tracePt t="113083" x="8550275" y="5287963"/>
          <p14:tracePt t="113099" x="8420100" y="5349875"/>
          <p14:tracePt t="113116" x="8267700" y="5410200"/>
          <p14:tracePt t="113133" x="8153400" y="5464175"/>
          <p14:tracePt t="113150" x="8061325" y="5494338"/>
          <p14:tracePt t="113166" x="7985125" y="5524500"/>
          <p14:tracePt t="113183" x="7870825" y="5562600"/>
          <p14:tracePt t="113199" x="7864475" y="5562600"/>
          <p14:tracePt t="113311" x="7856538" y="5562600"/>
          <p14:tracePt t="113319" x="7840663" y="5562600"/>
          <p14:tracePt t="113327" x="7802563" y="5540375"/>
          <p14:tracePt t="113335" x="7734300" y="5502275"/>
          <p14:tracePt t="113349" x="7673975" y="5456238"/>
          <p14:tracePt t="113366" x="7429500" y="5349875"/>
          <p14:tracePt t="113383" x="7078663" y="5203825"/>
          <p14:tracePt t="113399" x="6599238" y="4975225"/>
          <p14:tracePt t="113416" x="6111875" y="4778375"/>
          <p14:tracePt t="113433" x="5745163" y="4587875"/>
          <p14:tracePt t="113449" x="5578475" y="4495800"/>
          <p14:tracePt t="113466" x="5478463" y="4435475"/>
          <p14:tracePt t="113483" x="5470525" y="4435475"/>
          <p14:tracePt t="113943" x="5470525" y="4427538"/>
          <p14:tracePt t="113959" x="5486400" y="4427538"/>
          <p14:tracePt t="113983" x="5494338" y="4427538"/>
          <p14:tracePt t="113991" x="5508625" y="4427538"/>
          <p14:tracePt t="114007" x="5516563" y="4419600"/>
          <p14:tracePt t="114016" x="5524500" y="4419600"/>
          <p14:tracePt t="114033" x="5540375" y="4419600"/>
          <p14:tracePt t="114050" x="5570538" y="4403725"/>
          <p14:tracePt t="114066" x="5584825" y="4397375"/>
          <p14:tracePt t="114083" x="5600700" y="4389438"/>
          <p14:tracePt t="114100" x="5608638" y="4381500"/>
          <p14:tracePt t="114116" x="5608638" y="4365625"/>
          <p14:tracePt t="117143" x="5630863" y="4365625"/>
          <p14:tracePt t="117151" x="5661025" y="4365625"/>
          <p14:tracePt t="117167" x="5707063" y="4365625"/>
          <p14:tracePt t="117184" x="5791200" y="4359275"/>
          <p14:tracePt t="117201" x="5851525" y="4327525"/>
          <p14:tracePt t="117217" x="5921375" y="4283075"/>
          <p14:tracePt t="117234" x="5981700" y="4244975"/>
          <p14:tracePt t="117251" x="6003925" y="4229100"/>
          <p14:tracePt t="117267" x="6011863" y="4221163"/>
          <p14:tracePt t="121007" x="6011863" y="4198938"/>
          <p14:tracePt t="121015" x="5997575" y="4106863"/>
          <p14:tracePt t="121023" x="5973763" y="3962400"/>
          <p14:tracePt t="121035" x="5943600" y="3878263"/>
          <p14:tracePt t="121052" x="5897563" y="3779838"/>
          <p14:tracePt t="121069" x="5859463" y="3695700"/>
          <p14:tracePt t="121085" x="5813425" y="3619500"/>
          <p14:tracePt t="121102" x="5761038" y="3559175"/>
          <p14:tracePt t="121119" x="5745163" y="3527425"/>
          <p14:tracePt t="121152" x="5745163" y="3489325"/>
          <p14:tracePt t="121169" x="5745163" y="3475038"/>
          <p14:tracePt t="121202" x="5745163" y="3467100"/>
          <p14:tracePt t="121219" x="5745163" y="3459163"/>
          <p14:tracePt t="121235" x="5745163" y="3451225"/>
          <p14:tracePt t="121252" x="5745163" y="3444875"/>
          <p14:tracePt t="121269" x="5745163" y="3436938"/>
          <p14:tracePt t="121286" x="5745163" y="3413125"/>
          <p14:tracePt t="121302" x="5745163" y="3406775"/>
          <p14:tracePt t="121319" x="5745163" y="3398838"/>
          <p14:tracePt t="121335" x="5745163" y="3390900"/>
          <p14:tracePt t="121352" x="5745163" y="3382963"/>
          <p14:tracePt t="121551" x="5753100" y="3382963"/>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535288" y="526513"/>
            <a:ext cx="7895205"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Convert </a:t>
            </a:r>
            <a:r>
              <a:rPr lang="en-US" sz="2800" b="1" dirty="0">
                <a:latin typeface="Times New Roman" panose="02020603050405020304" pitchFamily="18" charset="0"/>
                <a:cs typeface="Times New Roman" panose="02020603050405020304" pitchFamily="18" charset="0"/>
              </a:rPr>
              <a:t>from normal to standard </a:t>
            </a:r>
            <a:r>
              <a:rPr lang="en-US" sz="2800" b="1" dirty="0" smtClean="0">
                <a:latin typeface="Times New Roman" panose="02020603050405020304" pitchFamily="18" charset="0"/>
                <a:cs typeface="Times New Roman" panose="02020603050405020304" pitchFamily="18" charset="0"/>
              </a:rPr>
              <a:t>normal</a:t>
            </a:r>
            <a:endParaRPr lang="ar-EG" sz="2800" b="1" dirty="0" smtClean="0">
              <a:latin typeface="Times New Roman" panose="02020603050405020304" pitchFamily="18" charset="0"/>
              <a:cs typeface="Times New Roman" panose="02020603050405020304" pitchFamily="18" charset="0"/>
            </a:endParaRPr>
          </a:p>
          <a:p>
            <a:r>
              <a:rPr lang="ar-EG" sz="2800" b="1" dirty="0" smtClean="0">
                <a:latin typeface="Times New Roman" panose="02020603050405020304" pitchFamily="18" charset="0"/>
                <a:cs typeface="Times New Roman" panose="02020603050405020304" pitchFamily="18" charset="0"/>
              </a:rPr>
              <a:t>التحويل من التوزيع الطبيعي إلى التوزيع الطبيعي القياسي</a:t>
            </a:r>
            <a:endParaRPr 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8" name="TextBox 7"/>
              <p:cNvSpPr txBox="1"/>
              <p:nvPr/>
            </p:nvSpPr>
            <p:spPr>
              <a:xfrm>
                <a:off x="1074807" y="1986845"/>
                <a:ext cx="10494315" cy="3447098"/>
              </a:xfrm>
              <a:prstGeom prst="rect">
                <a:avLst/>
              </a:prstGeom>
              <a:noFill/>
            </p:spPr>
            <p:txBody>
              <a:bodyPr wrap="square" rtlCol="0">
                <a:spAutoFit/>
              </a:bodyPr>
              <a:lstStyle/>
              <a:p>
                <a:r>
                  <a:rPr lang="en-US" b="1" dirty="0"/>
                  <a:t>If </a:t>
                </a:r>
                <a:r>
                  <a:rPr lang="en-US" dirty="0"/>
                  <a:t>x is normal with a mean, </a:t>
                </a:r>
                <a14:m>
                  <m:oMath xmlns:m="http://schemas.openxmlformats.org/officeDocument/2006/math">
                    <m:r>
                      <m:rPr>
                        <m:nor/>
                      </m:rPr>
                      <a:rPr lang="en-US">
                        <a:latin typeface="Cambria Math"/>
                        <a:ea typeface="Cambria Math"/>
                      </a:rPr>
                      <m:t>μ</m:t>
                    </m:r>
                  </m:oMath>
                </a14:m>
                <a:r>
                  <a:rPr lang="en-US" dirty="0"/>
                  <a:t>, and a standard deviation, </a:t>
                </a:r>
                <a14:m>
                  <m:oMath xmlns:m="http://schemas.openxmlformats.org/officeDocument/2006/math">
                    <m:r>
                      <m:rPr>
                        <m:nor/>
                      </m:rPr>
                      <a:rPr lang="en-US">
                        <a:latin typeface="Cambria Math"/>
                        <a:ea typeface="Cambria Math"/>
                      </a:rPr>
                      <m:t>σ</m:t>
                    </m:r>
                  </m:oMath>
                </a14:m>
                <a:r>
                  <a:rPr lang="en-US" dirty="0"/>
                  <a:t>.</a:t>
                </a:r>
              </a:p>
              <a:p>
                <a:r>
                  <a:rPr lang="en-US" dirty="0"/>
                  <a:t>Any normal (X) probability can be converted to the standard normal (Z) probability distribution with the following </a:t>
                </a:r>
                <a:r>
                  <a:rPr lang="en-US" dirty="0" smtClean="0"/>
                  <a:t>formula</a:t>
                </a:r>
              </a:p>
              <a:p>
                <a:pPr algn="r"/>
                <a:r>
                  <a:rPr lang="ar-EG" sz="2000" dirty="0" smtClean="0"/>
                  <a:t>إذا كان       توزيع طبيعي بمتوسط حسابي       وانحاف معياري        </a:t>
                </a:r>
              </a:p>
              <a:p>
                <a:pPr algn="r"/>
                <a:r>
                  <a:rPr lang="ar-EG" sz="2000" dirty="0" smtClean="0"/>
                  <a:t>فإن احتمال التوزيع الطبيعي يمكن تحويله إلى احتمال توزيع طبيعي قياسي عن طريق القانون     </a:t>
                </a:r>
                <a:endParaRPr lang="en-US" sz="2000" dirty="0"/>
              </a:p>
              <a:p>
                <a:endParaRPr lang="en-US" sz="2800" dirty="0"/>
              </a:p>
              <a:p>
                <a:endParaRPr lang="en-US" sz="2800" dirty="0"/>
              </a:p>
              <a:p>
                <a:endParaRPr lang="ar-EG" sz="2800" dirty="0" smtClean="0"/>
              </a:p>
              <a:p>
                <a:r>
                  <a:rPr lang="en-US" sz="2000" dirty="0" smtClean="0"/>
                  <a:t>This </a:t>
                </a:r>
                <a:r>
                  <a:rPr lang="en-US" sz="2000" dirty="0"/>
                  <a:t>rule is very important to find the area under the normal curve.</a:t>
                </a:r>
              </a:p>
              <a:p>
                <a:pPr algn="ctr">
                  <a:defRPr/>
                </a:pPr>
                <a:r>
                  <a:rPr lang="ar-EG" sz="2000" dirty="0"/>
                  <a:t>هذه القاعدة مهمة جدًا لإيجاد المساحة تحت المنحنى الطبيعي.</a:t>
                </a:r>
                <a:endParaRPr lang="en-US" sz="2000" dirty="0"/>
              </a:p>
            </p:txBody>
          </p:sp>
        </mc:Choice>
        <mc:Fallback xmlns="">
          <p:sp>
            <p:nvSpPr>
              <p:cNvPr id="8" name="TextBox 7"/>
              <p:cNvSpPr txBox="1">
                <a:spLocks noRot="1" noChangeAspect="1" noMove="1" noResize="1" noEditPoints="1" noAdjustHandles="1" noChangeArrowheads="1" noChangeShapeType="1" noTextEdit="1"/>
              </p:cNvSpPr>
              <p:nvPr/>
            </p:nvSpPr>
            <p:spPr>
              <a:xfrm>
                <a:off x="1074807" y="1986845"/>
                <a:ext cx="10494315" cy="3447098"/>
              </a:xfrm>
              <a:prstGeom prst="rect">
                <a:avLst/>
              </a:prstGeom>
              <a:blipFill>
                <a:blip r:embed="rId6"/>
                <a:stretch>
                  <a:fillRect l="-581" t="-1062" r="-523" b="-2124"/>
                </a:stretch>
              </a:blipFill>
            </p:spPr>
            <p:txBody>
              <a:bodyPr/>
              <a:lstStyle/>
              <a:p>
                <a:r>
                  <a:rPr lang="en-US">
                    <a:noFill/>
                  </a:rPr>
                  <a:t> </a:t>
                </a:r>
              </a:p>
            </p:txBody>
          </p:sp>
        </mc:Fallback>
      </mc:AlternateContent>
      <p:pic>
        <p:nvPicPr>
          <p:cNvPr id="9" name="Picture 8"/>
          <p:cNvPicPr>
            <a:picLocks noChangeAspect="1"/>
          </p:cNvPicPr>
          <p:nvPr/>
        </p:nvPicPr>
        <p:blipFill>
          <a:blip r:embed="rId7"/>
          <a:stretch>
            <a:fillRect/>
          </a:stretch>
        </p:blipFill>
        <p:spPr>
          <a:xfrm>
            <a:off x="4033537" y="3633475"/>
            <a:ext cx="4045907" cy="925961"/>
          </a:xfrm>
          <a:prstGeom prst="rect">
            <a:avLst/>
          </a:prstGeom>
          <a:solidFill>
            <a:schemeClr val="accent6">
              <a:lumMod val="20000"/>
              <a:lumOff val="80000"/>
            </a:schemeClr>
          </a:solidFill>
        </p:spPr>
      </p:pic>
      <p:graphicFrame>
        <p:nvGraphicFramePr>
          <p:cNvPr id="10" name="Object 9"/>
          <p:cNvGraphicFramePr>
            <a:graphicFrameLocks noChangeAspect="1"/>
          </p:cNvGraphicFramePr>
          <p:nvPr>
            <p:extLst>
              <p:ext uri="{D42A27DB-BD31-4B8C-83A1-F6EECF244321}">
                <p14:modId xmlns:p14="http://schemas.microsoft.com/office/powerpoint/2010/main" val="3923150002"/>
              </p:ext>
            </p:extLst>
          </p:nvPr>
        </p:nvGraphicFramePr>
        <p:xfrm>
          <a:off x="10607675" y="2903538"/>
          <a:ext cx="285750" cy="257175"/>
        </p:xfrm>
        <a:graphic>
          <a:graphicData uri="http://schemas.openxmlformats.org/presentationml/2006/ole">
            <mc:AlternateContent xmlns:mc="http://schemas.openxmlformats.org/markup-compatibility/2006">
              <mc:Choice xmlns:v="urn:schemas-microsoft-com:vml" Requires="v">
                <p:oleObj spid="_x0000_s10266" name="Equation" r:id="rId8" imgW="190440" imgH="164880" progId="Equation.DSMT4">
                  <p:embed/>
                </p:oleObj>
              </mc:Choice>
              <mc:Fallback>
                <p:oleObj name="Equation" r:id="rId8" imgW="190440" imgH="164880" progId="Equation.DSMT4">
                  <p:embed/>
                  <p:pic>
                    <p:nvPicPr>
                      <p:cNvPr id="41" name="Object 40"/>
                      <p:cNvPicPr/>
                      <p:nvPr/>
                    </p:nvPicPr>
                    <p:blipFill>
                      <a:blip r:embed="rId9"/>
                      <a:stretch>
                        <a:fillRect/>
                      </a:stretch>
                    </p:blipFill>
                    <p:spPr>
                      <a:xfrm>
                        <a:off x="10607675" y="2903538"/>
                        <a:ext cx="285750" cy="257175"/>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008873559"/>
              </p:ext>
            </p:extLst>
          </p:nvPr>
        </p:nvGraphicFramePr>
        <p:xfrm>
          <a:off x="7740299" y="2913063"/>
          <a:ext cx="228600" cy="257175"/>
        </p:xfrm>
        <a:graphic>
          <a:graphicData uri="http://schemas.openxmlformats.org/presentationml/2006/ole">
            <mc:AlternateContent xmlns:mc="http://schemas.openxmlformats.org/markup-compatibility/2006">
              <mc:Choice xmlns:v="urn:schemas-microsoft-com:vml" Requires="v">
                <p:oleObj spid="_x0000_s10267" name="Equation" r:id="rId10" imgW="152280" imgH="164880" progId="Equation.DSMT4">
                  <p:embed/>
                </p:oleObj>
              </mc:Choice>
              <mc:Fallback>
                <p:oleObj name="Equation" r:id="rId10" imgW="152280" imgH="164880" progId="Equation.DSMT4">
                  <p:embed/>
                  <p:pic>
                    <p:nvPicPr>
                      <p:cNvPr id="41" name="Object 40"/>
                      <p:cNvPicPr/>
                      <p:nvPr/>
                    </p:nvPicPr>
                    <p:blipFill>
                      <a:blip r:embed="rId11"/>
                      <a:stretch>
                        <a:fillRect/>
                      </a:stretch>
                    </p:blipFill>
                    <p:spPr>
                      <a:xfrm>
                        <a:off x="7740299" y="2913063"/>
                        <a:ext cx="228600" cy="257175"/>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2496952596"/>
              </p:ext>
            </p:extLst>
          </p:nvPr>
        </p:nvGraphicFramePr>
        <p:xfrm>
          <a:off x="5942191" y="2941638"/>
          <a:ext cx="228600" cy="217487"/>
        </p:xfrm>
        <a:graphic>
          <a:graphicData uri="http://schemas.openxmlformats.org/presentationml/2006/ole">
            <mc:AlternateContent xmlns:mc="http://schemas.openxmlformats.org/markup-compatibility/2006">
              <mc:Choice xmlns:v="urn:schemas-microsoft-com:vml" Requires="v">
                <p:oleObj spid="_x0000_s10268" name="Equation" r:id="rId12" imgW="152280" imgH="139680" progId="Equation.DSMT4">
                  <p:embed/>
                </p:oleObj>
              </mc:Choice>
              <mc:Fallback>
                <p:oleObj name="Equation" r:id="rId12" imgW="152280" imgH="139680" progId="Equation.DSMT4">
                  <p:embed/>
                  <p:pic>
                    <p:nvPicPr>
                      <p:cNvPr id="41" name="Object 40"/>
                      <p:cNvPicPr/>
                      <p:nvPr/>
                    </p:nvPicPr>
                    <p:blipFill>
                      <a:blip r:embed="rId13"/>
                      <a:stretch>
                        <a:fillRect/>
                      </a:stretch>
                    </p:blipFill>
                    <p:spPr>
                      <a:xfrm>
                        <a:off x="5942191" y="2941638"/>
                        <a:ext cx="228600" cy="217487"/>
                      </a:xfrm>
                      <a:prstGeom prst="rect">
                        <a:avLst/>
                      </a:prstGeom>
                    </p:spPr>
                  </p:pic>
                </p:oleObj>
              </mc:Fallback>
            </mc:AlternateContent>
          </a:graphicData>
        </a:graphic>
      </p:graphicFrame>
    </p:spTree>
    <p:extLst>
      <p:ext uri="{BB962C8B-B14F-4D97-AF65-F5344CB8AC3E}">
        <p14:creationId xmlns:p14="http://schemas.microsoft.com/office/powerpoint/2010/main" val="2137732153"/>
      </p:ext>
    </p:extLst>
  </p:cSld>
  <p:clrMapOvr>
    <a:masterClrMapping/>
  </p:clrMapOvr>
  <mc:AlternateContent xmlns:mc="http://schemas.openxmlformats.org/markup-compatibility/2006" xmlns:p14="http://schemas.microsoft.com/office/powerpoint/2010/main">
    <mc:Choice Requires="p14">
      <p:transition p14:dur="10" advTm="76895"/>
    </mc:Choice>
    <mc:Fallback xmlns="">
      <p:transition advTm="76895"/>
    </mc:Fallback>
  </mc:AlternateContent>
  <p:timing>
    <p:tnLst>
      <p:par>
        <p:cTn id="1" dur="indefinite" restart="never" nodeType="tmRoot"/>
      </p:par>
    </p:tnLst>
  </p:timing>
  <p:extLst mod="1">
    <p:ext uri="{3A86A75C-4F4B-4683-9AE1-C65F6400EC91}">
      <p14:laserTraceLst xmlns:p14="http://schemas.microsoft.com/office/powerpoint/2010/main">
        <p14:tracePtLst>
          <p14:tracePt t="15079" x="5761038" y="3382963"/>
          <p14:tracePt t="15215" x="5730875" y="3375025"/>
          <p14:tracePt t="15223" x="5699125" y="3352800"/>
          <p14:tracePt t="15231" x="5692775" y="3222625"/>
          <p14:tracePt t="15240" x="5661025" y="3025775"/>
          <p14:tracePt t="15257" x="5661025" y="2811463"/>
          <p14:tracePt t="15273" x="5753100" y="2574925"/>
          <p14:tracePt t="15290" x="5883275" y="2209800"/>
          <p14:tracePt t="15307" x="5997575" y="1851025"/>
          <p14:tracePt t="15323" x="6035675" y="1638300"/>
          <p14:tracePt t="15340" x="6042025" y="1508125"/>
          <p14:tracePt t="15357" x="6042025" y="1485900"/>
          <p14:tracePt t="15399" x="6035675" y="1477963"/>
          <p14:tracePt t="15407" x="5997575" y="1470025"/>
          <p14:tracePt t="15415" x="5959475" y="1463675"/>
          <p14:tracePt t="15423" x="5927725" y="1463675"/>
          <p14:tracePt t="15440" x="5875338" y="1455738"/>
          <p14:tracePt t="15457" x="5845175" y="1455738"/>
          <p14:tracePt t="15473" x="5783263" y="1463675"/>
          <p14:tracePt t="15490" x="5775325" y="1470025"/>
          <p14:tracePt t="15535" x="5783263" y="1470025"/>
          <p14:tracePt t="15543" x="5799138" y="1455738"/>
          <p14:tracePt t="15557" x="5829300" y="1439863"/>
          <p14:tracePt t="15574" x="5883275" y="1409700"/>
          <p14:tracePt t="15791" x="5875338" y="1409700"/>
          <p14:tracePt t="15799" x="5829300" y="1409700"/>
          <p14:tracePt t="15807" x="5692775" y="1409700"/>
          <p14:tracePt t="15823" x="5067300" y="1592263"/>
          <p14:tracePt t="15840" x="4762500" y="1616075"/>
          <p14:tracePt t="15857" x="4610100" y="1616075"/>
          <p14:tracePt t="15874" x="4541838" y="1577975"/>
          <p14:tracePt t="15890" x="4525963" y="1570038"/>
          <p14:tracePt t="15924" x="4525963" y="1562100"/>
          <p14:tracePt t="15940" x="4511675" y="1554163"/>
          <p14:tracePt t="15957" x="4511675" y="1539875"/>
          <p14:tracePt t="15974" x="4479925" y="1524000"/>
          <p14:tracePt t="15990" x="4449763" y="1508125"/>
          <p14:tracePt t="16007" x="4403725" y="1508125"/>
          <p14:tracePt t="16024" x="4351338" y="1508125"/>
          <p14:tracePt t="16040" x="4313238" y="1508125"/>
          <p14:tracePt t="16057" x="4305300" y="1508125"/>
          <p14:tracePt t="16943" x="4305300" y="1516063"/>
          <p14:tracePt t="16951" x="4305300" y="1554163"/>
          <p14:tracePt t="16959" x="4305300" y="1584325"/>
          <p14:tracePt t="16974" x="4305300" y="1608138"/>
          <p14:tracePt t="16991" x="4305300" y="1668463"/>
          <p14:tracePt t="17007" x="4305300" y="1698625"/>
          <p14:tracePt t="17024" x="4305300" y="1722438"/>
          <p14:tracePt t="18007" x="4313238" y="1714500"/>
          <p14:tracePt t="18023" x="4327525" y="1692275"/>
          <p14:tracePt t="18031" x="4335463" y="1684338"/>
          <p14:tracePt t="30031" x="4335463" y="1692275"/>
          <p14:tracePt t="30039" x="4335463" y="1752600"/>
          <p14:tracePt t="30047" x="4335463" y="1806575"/>
          <p14:tracePt t="30062" x="4351338" y="1836738"/>
          <p14:tracePt t="30079" x="4449763" y="1951038"/>
          <p14:tracePt t="30095" x="4640263" y="2019300"/>
          <p14:tracePt t="30112" x="5037138" y="2087563"/>
          <p14:tracePt t="30129" x="5584825" y="2111375"/>
          <p14:tracePt t="30145" x="6164263" y="2111375"/>
          <p14:tracePt t="30162" x="6789738" y="2027238"/>
          <p14:tracePt t="30179" x="7429500" y="1836738"/>
          <p14:tracePt t="30195" x="8023225" y="1668463"/>
          <p14:tracePt t="30212" x="8504238" y="1531938"/>
          <p14:tracePt t="30229" x="8899525" y="1409700"/>
          <p14:tracePt t="30246" x="9197975" y="1355725"/>
          <p14:tracePt t="30262" x="9326563" y="1355725"/>
          <p14:tracePt t="30279" x="9432925" y="1355725"/>
          <p14:tracePt t="30296" x="9517063" y="1387475"/>
          <p14:tracePt t="30312" x="9669463" y="1516063"/>
          <p14:tracePt t="30329" x="9890125" y="1768475"/>
          <p14:tracePt t="30346" x="10180638" y="2095500"/>
          <p14:tracePt t="30362" x="10537825" y="2492375"/>
          <p14:tracePt t="30379" x="10912475" y="2835275"/>
          <p14:tracePt t="30396" x="11193463" y="3078163"/>
          <p14:tracePt t="30412" x="11490325" y="3230563"/>
          <p14:tracePt t="30429" x="11704638" y="3292475"/>
          <p14:tracePt t="30446" x="11903075" y="3314700"/>
          <p14:tracePt t="30462" x="12055475" y="3306763"/>
          <p14:tracePt t="30479" x="12099925" y="3276600"/>
          <p14:tracePt t="30496" x="12123738" y="3254375"/>
          <p14:tracePt t="30512" x="12123738" y="3246438"/>
          <p14:tracePt t="30529" x="12123738" y="3230563"/>
          <p14:tracePt t="30575" x="12115800" y="3230563"/>
          <p14:tracePt t="30583" x="12099925" y="3230563"/>
          <p14:tracePt t="30596" x="12085638" y="3254375"/>
          <p14:tracePt t="30612" x="12047538" y="3330575"/>
          <p14:tracePt t="30629" x="12031663" y="3390900"/>
          <p14:tracePt t="30631" x="12023725" y="3406775"/>
          <p14:tracePt t="30647" x="12023725" y="3413125"/>
          <p14:tracePt t="30695" x="12023725" y="3421063"/>
          <p14:tracePt t="30711" x="12001500" y="3421063"/>
          <p14:tracePt t="30719" x="11963400" y="3421063"/>
          <p14:tracePt t="30729" x="11903075" y="3390900"/>
          <p14:tracePt t="30746" x="11803063" y="3336925"/>
          <p14:tracePt t="30762" x="11696700" y="3254375"/>
          <p14:tracePt t="30779" x="11590338" y="3184525"/>
          <p14:tracePt t="30796" x="11552238" y="3146425"/>
          <p14:tracePt t="30812" x="11544300" y="3101975"/>
          <p14:tracePt t="30830" x="11544300" y="3040063"/>
          <p14:tracePt t="30846" x="11544300" y="3025775"/>
          <p14:tracePt t="30862" x="11544300" y="2994025"/>
          <p14:tracePt t="30911" x="11536363" y="2987675"/>
          <p14:tracePt t="30919" x="11522075" y="2987675"/>
          <p14:tracePt t="30929" x="11498263" y="2987675"/>
          <p14:tracePt t="30946" x="11414125" y="3001963"/>
          <p14:tracePt t="30962" x="11323638" y="3070225"/>
          <p14:tracePt t="30979" x="11269663" y="3101975"/>
          <p14:tracePt t="30996" x="11247438" y="3108325"/>
          <p14:tracePt t="31029" x="11239500" y="3108325"/>
          <p14:tracePt t="31046" x="11239500" y="3032125"/>
          <p14:tracePt t="31062" x="11239500" y="2949575"/>
          <p14:tracePt t="31079" x="11239500" y="2895600"/>
          <p14:tracePt t="31096" x="11239500" y="2879725"/>
          <p14:tracePt t="31112" x="11239500" y="2873375"/>
          <p14:tracePt t="31463" x="11217275" y="2865438"/>
          <p14:tracePt t="31471" x="11125200" y="2879725"/>
          <p14:tracePt t="31479" x="11010900" y="2949575"/>
          <p14:tracePt t="31496" x="10698163" y="3101975"/>
          <p14:tracePt t="31513" x="10264775" y="3276600"/>
          <p14:tracePt t="31529" x="9731375" y="3527425"/>
          <p14:tracePt t="31546" x="9121775" y="3771900"/>
          <p14:tracePt t="31563" x="8542338" y="4022725"/>
          <p14:tracePt t="31579" x="8169275" y="4130675"/>
          <p14:tracePt t="31596" x="8047038" y="4137025"/>
          <p14:tracePt t="31613" x="7978775" y="4137025"/>
          <p14:tracePt t="31630" x="7902575" y="4130675"/>
          <p14:tracePt t="31646" x="7818438" y="4114800"/>
          <p14:tracePt t="31663" x="7726363" y="4084638"/>
          <p14:tracePt t="31679" x="7627938" y="4060825"/>
          <p14:tracePt t="31696" x="7535863" y="4030663"/>
          <p14:tracePt t="31713" x="7451725" y="4008438"/>
          <p14:tracePt t="31729" x="7345363" y="3984625"/>
          <p14:tracePt t="31746" x="7223125" y="3984625"/>
          <p14:tracePt t="31763" x="7124700" y="3984625"/>
          <p14:tracePt t="31779" x="6994525" y="3984625"/>
          <p14:tracePt t="31796" x="6888163" y="3984625"/>
          <p14:tracePt t="31813" x="6797675" y="3984625"/>
          <p14:tracePt t="31830" x="6689725" y="4008438"/>
          <p14:tracePt t="31846" x="6599238" y="4038600"/>
          <p14:tracePt t="31863" x="6499225" y="4068763"/>
          <p14:tracePt t="31879" x="6454775" y="4092575"/>
          <p14:tracePt t="31896" x="6408738" y="4092575"/>
          <p14:tracePt t="31913" x="6384925" y="4092575"/>
          <p14:tracePt t="32015" x="6392863" y="4076700"/>
          <p14:tracePt t="32023" x="6400800" y="4060825"/>
          <p14:tracePt t="32031" x="6408738" y="4060825"/>
          <p14:tracePt t="32046" x="6446838" y="4054475"/>
          <p14:tracePt t="32063" x="6454775" y="4054475"/>
          <p14:tracePt t="32407" x="6469063" y="4038600"/>
          <p14:tracePt t="32415" x="6484938" y="4038600"/>
          <p14:tracePt t="32423" x="6492875" y="4038600"/>
          <p14:tracePt t="32431" x="6523038" y="4038600"/>
          <p14:tracePt t="32446" x="6599238" y="4030663"/>
          <p14:tracePt t="32463" x="6645275" y="4008438"/>
          <p14:tracePt t="32511" x="6645275" y="4000500"/>
          <p14:tracePt t="32519" x="6613525" y="3978275"/>
          <p14:tracePt t="32530" x="6591300" y="3978275"/>
          <p14:tracePt t="32546" x="6523038" y="3940175"/>
          <p14:tracePt t="32563" x="6423025" y="3902075"/>
          <p14:tracePt t="32580" x="6302375" y="3856038"/>
          <p14:tracePt t="32596" x="6057900" y="3787775"/>
          <p14:tracePt t="32613" x="5684838" y="3687763"/>
          <p14:tracePt t="32630" x="5311775" y="3627438"/>
          <p14:tracePt t="32646" x="4656138" y="3527425"/>
          <p14:tracePt t="32663" x="4297363" y="3527425"/>
          <p14:tracePt t="32680" x="4060825" y="3527425"/>
          <p14:tracePt t="32696" x="3894138" y="3581400"/>
          <p14:tracePt t="32713" x="3779838" y="3687763"/>
          <p14:tracePt t="32730" x="3749675" y="3870325"/>
          <p14:tracePt t="32746" x="3756025" y="4098925"/>
          <p14:tracePt t="32763" x="3978275" y="4427538"/>
          <p14:tracePt t="32780" x="4335463" y="4686300"/>
          <p14:tracePt t="32796" x="4945063" y="4822825"/>
          <p14:tracePt t="32813" x="5661025" y="4860925"/>
          <p14:tracePt t="32830" x="6378575" y="4784725"/>
          <p14:tracePt t="32846" x="7246938" y="4435475"/>
          <p14:tracePt t="32863" x="7551738" y="4191000"/>
          <p14:tracePt t="32880" x="7635875" y="4022725"/>
          <p14:tracePt t="32896" x="7635875" y="3863975"/>
          <p14:tracePt t="32913" x="7483475" y="3665538"/>
          <p14:tracePt t="32930" x="7102475" y="3467100"/>
          <p14:tracePt t="32946" x="6416675" y="3336925"/>
          <p14:tracePt t="32963" x="5775325" y="3336925"/>
          <p14:tracePt t="32980" x="5127625" y="3551238"/>
          <p14:tracePt t="32996" x="4632325" y="3878263"/>
          <p14:tracePt t="33013" x="4359275" y="4251325"/>
          <p14:tracePt t="33030" x="4297363" y="4518025"/>
          <p14:tracePt t="33046" x="4541838" y="4778375"/>
          <p14:tracePt t="33063" x="5151438" y="4800600"/>
          <p14:tracePt t="33080" x="5813425" y="4800600"/>
          <p14:tracePt t="33096" x="6461125" y="4594225"/>
          <p14:tracePt t="33113" x="6880225" y="4359275"/>
          <p14:tracePt t="33130" x="6994525" y="4237038"/>
          <p14:tracePt t="33146" x="7002463" y="4175125"/>
          <p14:tracePt t="33163" x="6918325" y="4076700"/>
          <p14:tracePt t="33180" x="6667500" y="4022725"/>
          <p14:tracePt t="33196" x="6080125" y="4000500"/>
          <p14:tracePt t="33214" x="5508625" y="4160838"/>
          <p14:tracePt t="33230" x="5448300" y="4198938"/>
          <p14:tracePt t="33246" x="5394325" y="4305300"/>
          <p14:tracePt t="33263" x="5432425" y="4335463"/>
          <p14:tracePt t="33280" x="5570538" y="4351338"/>
          <p14:tracePt t="33297" x="5753100" y="4359275"/>
          <p14:tracePt t="33313" x="5981700" y="4321175"/>
          <p14:tracePt t="33330" x="6049963" y="4289425"/>
          <p14:tracePt t="33363" x="6003925" y="4237038"/>
          <p14:tracePt t="33380" x="5859463" y="4183063"/>
          <p14:tracePt t="33397" x="5654675" y="4144963"/>
          <p14:tracePt t="33414" x="5241925" y="4206875"/>
          <p14:tracePt t="33430" x="5151438" y="4244975"/>
          <p14:tracePt t="33447" x="5089525" y="4321175"/>
          <p14:tracePt t="33463" x="5089525" y="4351338"/>
          <p14:tracePt t="33480" x="5165725" y="4373563"/>
          <p14:tracePt t="33497" x="5326063" y="4373563"/>
          <p14:tracePt t="33513" x="5654675" y="4259263"/>
          <p14:tracePt t="33530" x="5845175" y="4152900"/>
          <p14:tracePt t="33547" x="5943600" y="4046538"/>
          <p14:tracePt t="33563" x="5965825" y="3962400"/>
          <p14:tracePt t="33580" x="5959475" y="3856038"/>
          <p14:tracePt t="33597" x="5799138" y="3725863"/>
          <p14:tracePt t="33614" x="5364163" y="3573463"/>
          <p14:tracePt t="33630" x="5135563" y="3559175"/>
          <p14:tracePt t="33647" x="4487863" y="3611563"/>
          <p14:tracePt t="33663" x="4137025" y="3810000"/>
          <p14:tracePt t="33680" x="4008438" y="3978275"/>
          <p14:tracePt t="33697" x="3940175" y="4152900"/>
          <p14:tracePt t="33713" x="3954463" y="4305300"/>
          <p14:tracePt t="33730" x="4122738" y="4457700"/>
          <p14:tracePt t="33747" x="4678363" y="4602163"/>
          <p14:tracePt t="33763" x="5448300" y="4618038"/>
          <p14:tracePt t="33780" x="6194425" y="4511675"/>
          <p14:tracePt t="33797" x="6759575" y="4335463"/>
          <p14:tracePt t="33814" x="7078663" y="4060825"/>
          <p14:tracePt t="33830" x="7108825" y="3894138"/>
          <p14:tracePt t="33847" x="7010400" y="3641725"/>
          <p14:tracePt t="33863" x="6721475" y="3382963"/>
          <p14:tracePt t="33880" x="6378575" y="3246438"/>
          <p14:tracePt t="33897" x="6149975" y="3238500"/>
          <p14:tracePt t="33913" x="5959475" y="3322638"/>
          <p14:tracePt t="33930" x="5791200" y="3521075"/>
          <p14:tracePt t="33947" x="5730875" y="3687763"/>
          <p14:tracePt t="33963" x="5722938" y="3817938"/>
          <p14:tracePt t="33980" x="5745163" y="3916363"/>
          <p14:tracePt t="33997" x="5829300" y="3992563"/>
          <p14:tracePt t="34014" x="5897563" y="4000500"/>
          <p14:tracePt t="34030" x="5905500" y="4000500"/>
          <p14:tracePt t="34087" x="5913438" y="4000500"/>
          <p14:tracePt t="34103" x="5921375" y="3984625"/>
          <p14:tracePt t="34111" x="5921375" y="3978275"/>
          <p14:tracePt t="35119" x="5921375" y="3970338"/>
          <p14:tracePt t="35127" x="5913438" y="3970338"/>
          <p14:tracePt t="35135" x="5889625" y="3970338"/>
          <p14:tracePt t="35147" x="5851525" y="3962400"/>
          <p14:tracePt t="35164" x="5768975" y="3946525"/>
          <p14:tracePt t="35181" x="5600700" y="3946525"/>
          <p14:tracePt t="35198" x="5265738" y="3946525"/>
          <p14:tracePt t="35214" x="5173663" y="3946525"/>
          <p14:tracePt t="35231" x="4968875" y="3908425"/>
          <p14:tracePt t="35247" x="4922838" y="3894138"/>
          <p14:tracePt t="35264" x="4906963" y="3894138"/>
          <p14:tracePt t="39567" x="4899025" y="3894138"/>
          <p14:tracePt t="39575" x="4868863" y="3902075"/>
          <p14:tracePt t="39583" x="4846638" y="3954463"/>
          <p14:tracePt t="39599" x="4762500" y="4046538"/>
          <p14:tracePt t="39616" x="4670425" y="4114800"/>
          <p14:tracePt t="39632" x="4587875" y="4160838"/>
          <p14:tracePt t="39649" x="4449763" y="4198938"/>
          <p14:tracePt t="39666" x="4305300" y="4221163"/>
          <p14:tracePt t="39682" x="4152900" y="4221163"/>
          <p14:tracePt t="39699" x="4000500" y="4221163"/>
          <p14:tracePt t="39716" x="3878263" y="4221163"/>
          <p14:tracePt t="39732" x="3756025" y="4221163"/>
          <p14:tracePt t="39749" x="3673475" y="4221163"/>
          <p14:tracePt t="39766" x="3641725" y="4221163"/>
          <p14:tracePt t="39799" x="3641725" y="4229100"/>
          <p14:tracePt t="39911" x="3641725" y="4221163"/>
          <p14:tracePt t="39999" x="3657600" y="4213225"/>
          <p14:tracePt t="40007" x="3673475" y="4206875"/>
          <p14:tracePt t="40016" x="3687763" y="4198938"/>
          <p14:tracePt t="40032" x="3717925" y="4191000"/>
          <p14:tracePt t="40049" x="3817938" y="4160838"/>
          <p14:tracePt t="40066" x="3886200" y="4152900"/>
          <p14:tracePt t="40082" x="3940175" y="4130675"/>
          <p14:tracePt t="40099" x="3992563" y="4130675"/>
          <p14:tracePt t="40116" x="4000500" y="4130675"/>
          <p14:tracePt t="40149" x="4008438" y="4130675"/>
          <p14:tracePt t="40166" x="4016375" y="4130675"/>
          <p14:tracePt t="40239" x="4038600" y="4130675"/>
          <p14:tracePt t="47823" x="4046538" y="4130675"/>
          <p14:tracePt t="48167" x="4038600" y="4130675"/>
          <p14:tracePt t="48175" x="4008438" y="4122738"/>
          <p14:tracePt t="48185" x="3978275" y="4114800"/>
          <p14:tracePt t="48202" x="3856038" y="4076700"/>
          <p14:tracePt t="48219" x="3725863" y="4038600"/>
          <p14:tracePt t="48235" x="3505200" y="3924300"/>
          <p14:tracePt t="48252" x="3475038" y="3908425"/>
          <p14:tracePt t="48519" x="3489325" y="3908425"/>
          <p14:tracePt t="48535" x="3429000" y="3946525"/>
          <p14:tracePt t="48543" x="3238500" y="4054475"/>
          <p14:tracePt t="48552" x="2917825" y="4213225"/>
          <p14:tracePt t="48569" x="2263775" y="4525963"/>
          <p14:tracePt t="48586" x="1752600" y="4808538"/>
          <p14:tracePt t="48602" x="1570038" y="4937125"/>
          <p14:tracePt t="48619" x="1562100" y="4953000"/>
          <p14:tracePt t="48687" x="1592263" y="4953000"/>
          <p14:tracePt t="48695" x="1668463" y="4953000"/>
          <p14:tracePt t="48703" x="1844675" y="4860925"/>
          <p14:tracePt t="48719" x="2392363" y="4564063"/>
          <p14:tracePt t="48736" x="3032125" y="4229100"/>
          <p14:tracePt t="48752" x="3505200" y="4022725"/>
          <p14:tracePt t="48769" x="3597275" y="3992563"/>
          <p14:tracePt t="48786" x="3603625" y="3992563"/>
          <p14:tracePt t="48839" x="3589338" y="3992563"/>
          <p14:tracePt t="48847" x="3565525" y="3992563"/>
          <p14:tracePt t="48855" x="3521075" y="4022725"/>
          <p14:tracePt t="48869" x="3489325" y="4038600"/>
          <p14:tracePt t="48886" x="3413125" y="4092575"/>
          <p14:tracePt t="48902" x="3375025" y="4137025"/>
          <p14:tracePt t="48936" x="3382963" y="4137025"/>
          <p14:tracePt t="48952" x="3597275" y="4114800"/>
          <p14:tracePt t="48969" x="3992563" y="4046538"/>
          <p14:tracePt t="48986" x="4251325" y="3992563"/>
          <p14:tracePt t="49002" x="4283075" y="3970338"/>
          <p14:tracePt t="49055" x="4267200" y="3970338"/>
          <p14:tracePt t="49063" x="4259263" y="3970338"/>
          <p14:tracePt t="49071" x="4251325" y="3970338"/>
          <p14:tracePt t="49087" x="4244975" y="3970338"/>
          <p14:tracePt t="49111" x="4237038" y="3970338"/>
          <p14:tracePt t="49119" x="4229100" y="3970338"/>
          <p14:tracePt t="49143" x="4213225" y="3978275"/>
          <p14:tracePt t="49159" x="4213225" y="3992563"/>
          <p14:tracePt t="49169" x="4213225" y="4000500"/>
          <p14:tracePt t="49186" x="4213225" y="4008438"/>
          <p14:tracePt t="49202" x="4213225" y="4016375"/>
          <p14:tracePt t="49239" x="4206875" y="4030663"/>
          <p14:tracePt t="49247" x="4198938" y="4038600"/>
          <p14:tracePt t="49255" x="4198938" y="4054475"/>
          <p14:tracePt t="49269" x="4183063" y="4060825"/>
          <p14:tracePt t="49286" x="4160838" y="4084638"/>
          <p14:tracePt t="49302" x="4130675" y="4122738"/>
          <p14:tracePt t="49543" x="4130675" y="4130675"/>
          <p14:tracePt t="49551" x="4191000" y="4130675"/>
          <p14:tracePt t="49559" x="4251325" y="4130675"/>
          <p14:tracePt t="49569" x="4313238" y="4130675"/>
          <p14:tracePt t="49586" x="4419600" y="4098925"/>
          <p14:tracePt t="49602" x="4549775" y="4022725"/>
          <p14:tracePt t="49619" x="4656138" y="3954463"/>
          <p14:tracePt t="49636" x="4694238" y="3924300"/>
          <p14:tracePt t="49653" x="4708525" y="3902075"/>
          <p14:tracePt t="49703" x="4724400" y="3894138"/>
          <p14:tracePt t="49711" x="4724400" y="3886200"/>
          <p14:tracePt t="49719" x="4740275" y="3870325"/>
          <p14:tracePt t="49736" x="4754563" y="3863975"/>
          <p14:tracePt t="49753" x="4778375" y="3848100"/>
          <p14:tracePt t="49769" x="4792663" y="3840163"/>
          <p14:tracePt t="49786" x="4816475" y="3825875"/>
          <p14:tracePt t="49803" x="4846638" y="3825875"/>
          <p14:tracePt t="49819" x="4892675" y="3810000"/>
          <p14:tracePt t="49836" x="4968875" y="3794125"/>
          <p14:tracePt t="49853" x="5051425" y="3794125"/>
          <p14:tracePt t="49870" x="5089525" y="3794125"/>
          <p14:tracePt t="49983" x="5097463" y="3794125"/>
          <p14:tracePt t="49991" x="5105400" y="3794125"/>
          <p14:tracePt t="50003" x="5121275" y="3794125"/>
          <p14:tracePt t="50019" x="5173663" y="3794125"/>
          <p14:tracePt t="50036" x="5303838" y="3794125"/>
          <p14:tracePt t="50053" x="5456238" y="3794125"/>
          <p14:tracePt t="50070" x="5715000" y="3794125"/>
          <p14:tracePt t="50086" x="5761038" y="3794125"/>
          <p14:tracePt t="50103" x="5813425" y="3794125"/>
          <p14:tracePt t="50247" x="5829300" y="3794125"/>
          <p14:tracePt t="50254" x="5867400" y="3794125"/>
          <p14:tracePt t="50263" x="5905500" y="3794125"/>
          <p14:tracePt t="50271" x="5927725" y="3794125"/>
          <p14:tracePt t="50286" x="5959475" y="3794125"/>
          <p14:tracePt t="50303" x="6003925" y="3794125"/>
          <p14:tracePt t="50319" x="6019800" y="3794125"/>
          <p14:tracePt t="50399" x="6035675" y="3794125"/>
          <p14:tracePt t="50407" x="6080125" y="3794125"/>
          <p14:tracePt t="50415" x="6111875" y="3794125"/>
          <p14:tracePt t="50423" x="6164263" y="3794125"/>
          <p14:tracePt t="50436" x="6226175" y="3794125"/>
          <p14:tracePt t="50453" x="6340475" y="3794125"/>
          <p14:tracePt t="50470" x="6392863" y="3794125"/>
          <p14:tracePt t="50567" x="6400800" y="3794125"/>
          <p14:tracePt t="50575" x="6400800" y="3802063"/>
          <p14:tracePt t="50591" x="6408738" y="3810000"/>
          <p14:tracePt t="50603" x="6416675" y="3810000"/>
          <p14:tracePt t="50620" x="6430963" y="3825875"/>
          <p14:tracePt t="50636" x="6446838" y="3832225"/>
          <p14:tracePt t="50653" x="6461125" y="3840163"/>
          <p14:tracePt t="50670" x="6461125" y="3848100"/>
          <p14:tracePt t="50687" x="6461125" y="3863975"/>
          <p14:tracePt t="50703" x="6461125" y="3894138"/>
          <p14:tracePt t="50720" x="6392863" y="3940175"/>
          <p14:tracePt t="50736" x="6278563" y="4000500"/>
          <p14:tracePt t="50753" x="6164263" y="4092575"/>
          <p14:tracePt t="50770" x="6057900" y="4175125"/>
          <p14:tracePt t="50786" x="5973763" y="4267200"/>
          <p14:tracePt t="50803" x="5913438" y="4351338"/>
          <p14:tracePt t="50820" x="5845175" y="4435475"/>
          <p14:tracePt t="50836" x="5761038" y="4503738"/>
          <p14:tracePt t="50854" x="5676900" y="4572000"/>
          <p14:tracePt t="50870" x="5646738" y="4594225"/>
          <p14:tracePt t="50959" x="5654675" y="4594225"/>
          <p14:tracePt t="50967" x="5684838" y="4587875"/>
          <p14:tracePt t="50974" x="5722938" y="4564063"/>
          <p14:tracePt t="50986" x="5745163" y="4556125"/>
          <p14:tracePt t="51003" x="5867400" y="4518025"/>
          <p14:tracePt t="51020" x="6035675" y="4473575"/>
          <p14:tracePt t="51036" x="6188075" y="4427538"/>
          <p14:tracePt t="51053" x="6362700" y="4365625"/>
          <p14:tracePt t="51070" x="6454775" y="4305300"/>
          <p14:tracePt t="51087" x="6515100" y="4183063"/>
          <p14:tracePt t="51103" x="6515100" y="4106863"/>
          <p14:tracePt t="51120" x="6507163" y="4030663"/>
          <p14:tracePt t="51136" x="6499225" y="4000500"/>
          <p14:tracePt t="51153" x="6499225" y="3992563"/>
          <p14:tracePt t="51170" x="6499225" y="3962400"/>
          <p14:tracePt t="51186" x="6499225" y="3946525"/>
          <p14:tracePt t="51203" x="6499225" y="3908425"/>
          <p14:tracePt t="51206" x="6507163" y="3908425"/>
          <p14:tracePt t="51220" x="6507163" y="3894138"/>
          <p14:tracePt t="51236" x="6523038" y="3870325"/>
          <p14:tracePt t="51253" x="6523038" y="3863975"/>
          <p14:tracePt t="51270" x="6530975" y="3832225"/>
          <p14:tracePt t="51286" x="6545263" y="3802063"/>
          <p14:tracePt t="51303" x="6545263" y="3771900"/>
          <p14:tracePt t="51320" x="6561138" y="3741738"/>
          <p14:tracePt t="51336" x="6561138" y="3725863"/>
          <p14:tracePt t="51353" x="6561138" y="3703638"/>
          <p14:tracePt t="51370" x="6561138" y="3679825"/>
          <p14:tracePt t="51386" x="6553200" y="3657600"/>
          <p14:tracePt t="51403" x="6492875" y="3611563"/>
          <p14:tracePt t="51419" x="6378575" y="3573463"/>
          <p14:tracePt t="51436" x="6302375" y="3551238"/>
          <p14:tracePt t="51454" x="6264275" y="3551238"/>
          <p14:tracePt t="51486" x="6256338" y="3551238"/>
          <p14:tracePt t="51503" x="6218238" y="3597275"/>
          <p14:tracePt t="51520" x="6188075" y="3687763"/>
          <p14:tracePt t="51537" x="6149975" y="3779838"/>
          <p14:tracePt t="51553" x="6134100" y="3825875"/>
          <p14:tracePt t="51570" x="6126163" y="3856038"/>
          <p14:tracePt t="51587" x="6126163" y="3878263"/>
          <p14:tracePt t="51603" x="6134100" y="3908425"/>
          <p14:tracePt t="51620" x="6172200" y="3916363"/>
          <p14:tracePt t="51637" x="6232525" y="3924300"/>
          <p14:tracePt t="51654" x="6392863" y="3924300"/>
          <p14:tracePt t="51670" x="6438900" y="3924300"/>
          <p14:tracePt t="51686" x="6561138" y="3863975"/>
          <p14:tracePt t="51703" x="6561138" y="3856038"/>
          <p14:tracePt t="51720" x="6569075" y="3856038"/>
          <p14:tracePt t="51737" x="6569075" y="3832225"/>
          <p14:tracePt t="51753" x="6553200" y="3794125"/>
          <p14:tracePt t="51770" x="6484938" y="3771900"/>
          <p14:tracePt t="51787" x="6408738" y="3741738"/>
          <p14:tracePt t="51803" x="6324600" y="3733800"/>
          <p14:tracePt t="51820" x="6218238" y="3733800"/>
          <p14:tracePt t="51837" x="6156325" y="3733800"/>
          <p14:tracePt t="51854" x="6073775" y="3787775"/>
          <p14:tracePt t="51870" x="6065838" y="3810000"/>
          <p14:tracePt t="51887" x="6065838" y="3832225"/>
          <p14:tracePt t="51903" x="6088063" y="3870325"/>
          <p14:tracePt t="51920" x="6149975" y="3894138"/>
          <p14:tracePt t="51937" x="6226175" y="3902075"/>
          <p14:tracePt t="51953" x="6294438" y="3902075"/>
          <p14:tracePt t="51970" x="6354763" y="3886200"/>
          <p14:tracePt t="51987" x="6384925" y="3840163"/>
          <p14:tracePt t="52003" x="6400800" y="3802063"/>
          <p14:tracePt t="52020" x="6400800" y="3763963"/>
          <p14:tracePt t="52037" x="6392863" y="3717925"/>
          <p14:tracePt t="52054" x="6270625" y="3695700"/>
          <p14:tracePt t="52070" x="6218238" y="3695700"/>
          <p14:tracePt t="52087" x="6142038" y="3711575"/>
          <p14:tracePt t="52103" x="6088063" y="3787775"/>
          <p14:tracePt t="52120" x="6073775" y="3825875"/>
          <p14:tracePt t="52137" x="6080125" y="3863975"/>
          <p14:tracePt t="52153" x="6142038" y="3908425"/>
          <p14:tracePt t="52170" x="6218238" y="3916363"/>
          <p14:tracePt t="52187" x="6340475" y="3916363"/>
          <p14:tracePt t="52203" x="6430963" y="3916363"/>
          <p14:tracePt t="52207" x="6446838" y="3916363"/>
          <p14:tracePt t="52220" x="6461125" y="3908425"/>
          <p14:tracePt t="53031" x="6454775" y="3908425"/>
          <p14:tracePt t="53039" x="6430963" y="3940175"/>
          <p14:tracePt t="53047" x="6384925" y="4016375"/>
          <p14:tracePt t="53055" x="6340475" y="4068763"/>
          <p14:tracePt t="53070" x="6294438" y="4106863"/>
          <p14:tracePt t="53087" x="6226175" y="4122738"/>
          <p14:tracePt t="53104" x="6188075" y="4137025"/>
          <p14:tracePt t="53183" x="6172200" y="4137025"/>
          <p14:tracePt t="53191" x="6164263" y="4137025"/>
          <p14:tracePt t="53200" x="6142038" y="4137025"/>
          <p14:tracePt t="53206" x="6134100" y="4137025"/>
          <p14:tracePt t="53220" x="6118225" y="4144963"/>
          <p14:tracePt t="53238" x="6027738" y="4191000"/>
          <p14:tracePt t="53254" x="5989638" y="4213225"/>
          <p14:tracePt t="53270" x="5935663" y="4244975"/>
          <p14:tracePt t="53287" x="5927725" y="4244975"/>
          <p14:tracePt t="53383" x="5913438" y="4237038"/>
          <p14:tracePt t="53391" x="5905500" y="4221163"/>
          <p14:tracePt t="53399" x="5889625" y="4213225"/>
          <p14:tracePt t="53406" x="5875338" y="4198938"/>
          <p14:tracePt t="53422" x="5851525" y="4191000"/>
          <p14:tracePt t="53438" x="5821363" y="4183063"/>
          <p14:tracePt t="53454" x="5807075" y="4175125"/>
          <p14:tracePt t="53471" x="5761038" y="4168775"/>
          <p14:tracePt t="53487" x="5715000" y="4168775"/>
          <p14:tracePt t="53504" x="5676900" y="4168775"/>
          <p14:tracePt t="53521" x="5630863" y="4168775"/>
          <p14:tracePt t="53537" x="5578475" y="4168775"/>
          <p14:tracePt t="53554" x="5532438" y="4183063"/>
          <p14:tracePt t="53571" x="5502275" y="4213225"/>
          <p14:tracePt t="53587" x="5478463" y="4283075"/>
          <p14:tracePt t="53604" x="5456238" y="4373563"/>
          <p14:tracePt t="53621" x="5440363" y="4465638"/>
          <p14:tracePt t="53638" x="5464175" y="4564063"/>
          <p14:tracePt t="53654" x="5516563" y="4602163"/>
          <p14:tracePt t="53671" x="5654675" y="4625975"/>
          <p14:tracePt t="53687" x="5821363" y="4625975"/>
          <p14:tracePt t="53704" x="6035675" y="4587875"/>
          <p14:tracePt t="53721" x="6194425" y="4487863"/>
          <p14:tracePt t="53737" x="6294438" y="4411663"/>
          <p14:tracePt t="53754" x="6324600" y="4365625"/>
          <p14:tracePt t="53771" x="6324600" y="4327525"/>
          <p14:tracePt t="53787" x="6308725" y="4251325"/>
          <p14:tracePt t="53804" x="6194425" y="4183063"/>
          <p14:tracePt t="53821" x="6065838" y="4144963"/>
          <p14:tracePt t="53838" x="5775325" y="4084638"/>
          <p14:tracePt t="53854" x="5486400" y="4084638"/>
          <p14:tracePt t="53871" x="5235575" y="4084638"/>
          <p14:tracePt t="53888" x="5029200" y="4137025"/>
          <p14:tracePt t="53904" x="4930775" y="4191000"/>
          <p14:tracePt t="53921" x="4914900" y="4206875"/>
          <p14:tracePt t="53937" x="4914900" y="4221163"/>
          <p14:tracePt t="53954" x="5037138" y="4267200"/>
          <p14:tracePt t="53971" x="5311775" y="4305300"/>
          <p14:tracePt t="53987" x="5630863" y="4335463"/>
          <p14:tracePt t="54004" x="5775325" y="4335463"/>
          <p14:tracePt t="54021" x="5859463" y="4327525"/>
          <p14:tracePt t="54037" x="5883275" y="4313238"/>
          <p14:tracePt t="54055" x="5883275" y="4289425"/>
          <p14:tracePt t="54071" x="5859463" y="4259263"/>
          <p14:tracePt t="54087" x="5837238" y="4244975"/>
          <p14:tracePt t="55951" x="5829300" y="4244975"/>
          <p14:tracePt t="55958" x="5821363" y="4244975"/>
          <p14:tracePt t="55967" x="5813425" y="4244975"/>
          <p14:tracePt t="55974" x="5799138" y="4244975"/>
          <p14:tracePt t="55988" x="5791200" y="4244975"/>
          <p14:tracePt t="56005" x="5722938" y="4221163"/>
          <p14:tracePt t="56022" x="5638800" y="4198938"/>
          <p14:tracePt t="56038" x="5616575" y="4183063"/>
          <p14:tracePt t="56055" x="5578475" y="4160838"/>
          <p14:tracePt t="56072" x="5554663" y="4130675"/>
          <p14:tracePt t="56088" x="5546725" y="4106863"/>
          <p14:tracePt t="56105" x="5524500" y="4068763"/>
          <p14:tracePt t="56122" x="5494338" y="4016375"/>
          <p14:tracePt t="56138" x="5448300" y="3954463"/>
          <p14:tracePt t="56155" x="5410200" y="3902075"/>
          <p14:tracePt t="56172" x="5380038" y="3870325"/>
          <p14:tracePt t="56188" x="5356225" y="3848100"/>
          <p14:tracePt t="56205" x="5341938" y="3840163"/>
          <p14:tracePt t="56222" x="5303838" y="3825875"/>
          <p14:tracePt t="56224" x="5280025" y="3817938"/>
          <p14:tracePt t="56238" x="5241925" y="3802063"/>
          <p14:tracePt t="56255" x="5211763" y="3794125"/>
          <p14:tracePt t="56272" x="5173663" y="3787775"/>
          <p14:tracePt t="56288" x="5135563" y="3771900"/>
          <p14:tracePt t="56305" x="5121275" y="3771900"/>
          <p14:tracePt t="56322" x="5113338" y="3763963"/>
          <p14:tracePt t="56338" x="5097463" y="3763963"/>
          <p14:tracePt t="56814" x="5121275" y="3763963"/>
          <p14:tracePt t="56822" x="5159375" y="3763963"/>
          <p14:tracePt t="56830" x="5219700" y="3771900"/>
          <p14:tracePt t="56838" x="5303838" y="3771900"/>
          <p14:tracePt t="56855" x="5456238" y="3771900"/>
          <p14:tracePt t="56871" x="5570538" y="3771900"/>
          <p14:tracePt t="56888" x="5630863" y="3771900"/>
          <p14:tracePt t="56905" x="5638800" y="3771900"/>
          <p14:tracePt t="56999" x="5668963" y="3771900"/>
          <p14:tracePt t="57007" x="5707063" y="3787775"/>
          <p14:tracePt t="57015" x="5753100" y="3787775"/>
          <p14:tracePt t="57023" x="5813425" y="3787775"/>
          <p14:tracePt t="57038" x="5913438" y="3787775"/>
          <p14:tracePt t="57055" x="6019800" y="3787775"/>
          <p14:tracePt t="57072" x="6111875" y="3787775"/>
          <p14:tracePt t="57089" x="6194425" y="3771900"/>
          <p14:tracePt t="57105" x="6232525" y="3763963"/>
          <p14:tracePt t="57122" x="6240463" y="3756025"/>
          <p14:tracePt t="57239" x="6248400" y="3756025"/>
          <p14:tracePt t="57247" x="6248400" y="3771900"/>
          <p14:tracePt t="57255" x="6270625" y="3840163"/>
          <p14:tracePt t="57272" x="6278563" y="3946525"/>
          <p14:tracePt t="57289" x="6278563" y="4016375"/>
          <p14:tracePt t="57305" x="6226175" y="4098925"/>
          <p14:tracePt t="57322" x="6142038" y="4152900"/>
          <p14:tracePt t="57339" x="6019800" y="4198938"/>
          <p14:tracePt t="57355" x="5875338" y="4237038"/>
          <p14:tracePt t="57372" x="5745163" y="4259263"/>
          <p14:tracePt t="57389" x="5622925" y="4283075"/>
          <p14:tracePt t="57405" x="5570538" y="4283075"/>
          <p14:tracePt t="57487" x="5584825" y="4283075"/>
          <p14:tracePt t="57495" x="5630863" y="4283075"/>
          <p14:tracePt t="57505" x="5707063" y="4283075"/>
          <p14:tracePt t="57522" x="5943600" y="4283075"/>
          <p14:tracePt t="57539" x="6316663" y="4283075"/>
          <p14:tracePt t="57555" x="6645275" y="4259263"/>
          <p14:tracePt t="57572" x="6942138" y="4206875"/>
          <p14:tracePt t="57589" x="7108825" y="4152900"/>
          <p14:tracePt t="57606" x="7192963" y="4098925"/>
          <p14:tracePt t="57622" x="7192963" y="4084638"/>
          <p14:tracePt t="57639" x="7192963" y="3992563"/>
          <p14:tracePt t="57656" x="7108825" y="3924300"/>
          <p14:tracePt t="57672" x="7032625" y="3856038"/>
          <p14:tracePt t="57689" x="6972300" y="3825875"/>
          <p14:tracePt t="57706" x="6896100" y="3787775"/>
          <p14:tracePt t="57722" x="6804025" y="3749675"/>
          <p14:tracePt t="57739" x="6697663" y="3703638"/>
          <p14:tracePt t="57756" x="6613525" y="3673475"/>
          <p14:tracePt t="57772" x="6537325" y="3641725"/>
          <p14:tracePt t="57789" x="6461125" y="3627438"/>
          <p14:tracePt t="57806" x="6362700" y="3589338"/>
          <p14:tracePt t="57822" x="6226175" y="3551238"/>
          <p14:tracePt t="57839" x="6126163" y="3521075"/>
          <p14:tracePt t="57856" x="6027738" y="3489325"/>
          <p14:tracePt t="57872" x="5913438" y="3459163"/>
          <p14:tracePt t="57889" x="5813425" y="3444875"/>
          <p14:tracePt t="57906" x="5715000" y="3436938"/>
          <p14:tracePt t="57922" x="5578475" y="3413125"/>
          <p14:tracePt t="57939" x="5426075" y="3398838"/>
          <p14:tracePt t="57956" x="5273675" y="3368675"/>
          <p14:tracePt t="57972" x="5143500" y="3360738"/>
          <p14:tracePt t="57989" x="5045075" y="3360738"/>
          <p14:tracePt t="58006" x="4983163" y="3360738"/>
          <p14:tracePt t="58022" x="4922838" y="3360738"/>
          <p14:tracePt t="58039" x="4876800" y="3360738"/>
          <p14:tracePt t="58056" x="4830763" y="3375025"/>
          <p14:tracePt t="58072" x="4746625" y="3429000"/>
          <p14:tracePt t="58089" x="4694238" y="3475038"/>
          <p14:tracePt t="58106" x="4656138" y="3497263"/>
          <p14:tracePt t="58122" x="4625975" y="3521075"/>
          <p14:tracePt t="58139" x="4618038" y="3527425"/>
          <p14:tracePt t="58156" x="4618038" y="3535363"/>
          <p14:tracePt t="58172" x="4602163" y="3573463"/>
          <p14:tracePt t="58189" x="4587875" y="3627438"/>
          <p14:tracePt t="58206" x="4572000" y="3717925"/>
          <p14:tracePt t="58222" x="4556125" y="3878263"/>
          <p14:tracePt t="58239" x="4556125" y="3940175"/>
          <p14:tracePt t="58256" x="4556125" y="3992563"/>
          <p14:tracePt t="58272" x="4556125" y="4022725"/>
          <p14:tracePt t="58289" x="4564063" y="4046538"/>
          <p14:tracePt t="58306" x="4564063" y="4054475"/>
          <p14:tracePt t="58339" x="4572000" y="4068763"/>
          <p14:tracePt t="58356" x="4594225" y="4130675"/>
          <p14:tracePt t="58372" x="4648200" y="4191000"/>
          <p14:tracePt t="58389" x="4708525" y="4267200"/>
          <p14:tracePt t="58406" x="4792663" y="4343400"/>
          <p14:tracePt t="58422" x="4906963" y="4435475"/>
          <p14:tracePt t="58439" x="4953000" y="4449763"/>
          <p14:tracePt t="58456" x="5006975" y="4473575"/>
          <p14:tracePt t="58472" x="5059363" y="4503738"/>
          <p14:tracePt t="58489" x="5143500" y="4533900"/>
          <p14:tracePt t="58506" x="5280025" y="4549775"/>
          <p14:tracePt t="58522" x="5440363" y="4556125"/>
          <p14:tracePt t="58539" x="5646738" y="4556125"/>
          <p14:tracePt t="58556" x="5837238" y="4556125"/>
          <p14:tracePt t="58572" x="6042025" y="4518025"/>
          <p14:tracePt t="58589" x="6218238" y="4457700"/>
          <p14:tracePt t="58606" x="6340475" y="4411663"/>
          <p14:tracePt t="58622" x="6370638" y="4397375"/>
          <p14:tracePt t="58639" x="6370638" y="4389438"/>
          <p14:tracePt t="58656" x="6400800" y="4335463"/>
          <p14:tracePt t="58672" x="6423025" y="4259263"/>
          <p14:tracePt t="58689" x="6438900" y="4206875"/>
          <p14:tracePt t="58706" x="6461125" y="4114800"/>
          <p14:tracePt t="58722" x="6477000" y="4046538"/>
          <p14:tracePt t="58739" x="6477000" y="3984625"/>
          <p14:tracePt t="58756" x="6477000" y="3908425"/>
          <p14:tracePt t="58773" x="6446838" y="3832225"/>
          <p14:tracePt t="58790" x="6408738" y="3779838"/>
          <p14:tracePt t="58806" x="6384925" y="3733800"/>
          <p14:tracePt t="58822" x="6346825" y="3695700"/>
          <p14:tracePt t="58839" x="6248400" y="3641725"/>
          <p14:tracePt t="58856" x="6156325" y="3597275"/>
          <p14:tracePt t="58873" x="6042025" y="3543300"/>
          <p14:tracePt t="58889" x="5927725" y="3489325"/>
          <p14:tracePt t="58906" x="5845175" y="3459163"/>
          <p14:tracePt t="58923" x="5753100" y="3429000"/>
          <p14:tracePt t="58939" x="5646738" y="3421063"/>
          <p14:tracePt t="58956" x="5592763" y="3406775"/>
          <p14:tracePt t="58973" x="5570538" y="3406775"/>
          <p14:tracePt t="58990" x="5524500" y="3406775"/>
          <p14:tracePt t="59006" x="5470525" y="3406775"/>
          <p14:tracePt t="59023" x="5387975" y="3444875"/>
          <p14:tracePt t="59039" x="5311775" y="3482975"/>
          <p14:tracePt t="59056" x="5249863" y="3505200"/>
          <p14:tracePt t="59073" x="5189538" y="3535363"/>
          <p14:tracePt t="59089" x="5151438" y="3559175"/>
          <p14:tracePt t="59106" x="5143500" y="3581400"/>
          <p14:tracePt t="59123" x="5143500" y="3603625"/>
          <p14:tracePt t="59139" x="5143500" y="3657600"/>
          <p14:tracePt t="59156" x="5143500" y="3771900"/>
          <p14:tracePt t="59173" x="5143500" y="3863975"/>
          <p14:tracePt t="59190" x="5165725" y="4016375"/>
          <p14:tracePt t="59206" x="5189538" y="4060825"/>
          <p14:tracePt t="59223" x="5287963" y="4183063"/>
          <p14:tracePt t="59239" x="5394325" y="4251325"/>
          <p14:tracePt t="59256" x="5532438" y="4327525"/>
          <p14:tracePt t="59273" x="5722938" y="4373563"/>
          <p14:tracePt t="59289" x="6003925" y="4411663"/>
          <p14:tracePt t="59306" x="6256338" y="4411663"/>
          <p14:tracePt t="59323" x="6523038" y="4411663"/>
          <p14:tracePt t="59339" x="6781800" y="4335463"/>
          <p14:tracePt t="59356" x="6950075" y="4237038"/>
          <p14:tracePt t="59373" x="7018338" y="4160838"/>
          <p14:tracePt t="59390" x="7026275" y="4038600"/>
          <p14:tracePt t="59406" x="7026275" y="3932238"/>
          <p14:tracePt t="59423" x="6942138" y="3817938"/>
          <p14:tracePt t="59439" x="6842125" y="3703638"/>
          <p14:tracePt t="59456" x="6751638" y="3611563"/>
          <p14:tracePt t="59473" x="6659563" y="3559175"/>
          <p14:tracePt t="59489" x="6575425" y="3513138"/>
          <p14:tracePt t="59506" x="6492875" y="3489325"/>
          <p14:tracePt t="59523" x="6378575" y="3482975"/>
          <p14:tracePt t="59539" x="6278563" y="3482975"/>
          <p14:tracePt t="59556" x="6188075" y="3482975"/>
          <p14:tracePt t="59573" x="6065838" y="3521075"/>
          <p14:tracePt t="59590" x="5965825" y="3559175"/>
          <p14:tracePt t="59606" x="5889625" y="3619500"/>
          <p14:tracePt t="59623" x="5821363" y="3665538"/>
          <p14:tracePt t="59639" x="5791200" y="3695700"/>
          <p14:tracePt t="59656" x="5783263" y="3711575"/>
          <p14:tracePt t="60199" x="5768975" y="3717925"/>
          <p14:tracePt t="60207" x="5761038" y="3717925"/>
          <p14:tracePt t="60215" x="5737225" y="3717925"/>
          <p14:tracePt t="60223" x="5730875" y="3717925"/>
          <p14:tracePt t="60240" x="5707063" y="3717925"/>
          <p14:tracePt t="60279" x="5699125" y="3717925"/>
          <p14:tracePt t="60431" x="5692775" y="371792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Distribution</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553704" y="1865695"/>
            <a:ext cx="9864436" cy="1457130"/>
          </a:xfrm>
          <a:prstGeom prst="rect">
            <a:avLst/>
          </a:prstGeom>
        </p:spPr>
        <p:txBody>
          <a:bodyPr wrap="square">
            <a:spAutoFit/>
          </a:bodyPr>
          <a:lstStyle/>
          <a:p>
            <a:r>
              <a:rPr lang="en-US" sz="2400" b="1" dirty="0">
                <a:solidFill>
                  <a:schemeClr val="accent2"/>
                </a:solidFill>
              </a:rPr>
              <a:t>Standard normal distribution</a:t>
            </a:r>
            <a:r>
              <a:rPr lang="en-US" sz="2400" dirty="0">
                <a:solidFill>
                  <a:schemeClr val="accent2"/>
                </a:solidFill>
              </a:rPr>
              <a:t> </a:t>
            </a:r>
            <a:endParaRPr lang="en-US" sz="2400" dirty="0"/>
          </a:p>
          <a:p>
            <a:r>
              <a:rPr lang="en-US" sz="2400" dirty="0"/>
              <a:t>A normal distribution with a mean of 0 and a standard deviation of 1.</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grpSp>
        <p:nvGrpSpPr>
          <p:cNvPr id="9" name="Group 24"/>
          <p:cNvGrpSpPr>
            <a:grpSpLocks/>
          </p:cNvGrpSpPr>
          <p:nvPr/>
        </p:nvGrpSpPr>
        <p:grpSpPr bwMode="auto">
          <a:xfrm>
            <a:off x="1837601" y="2746543"/>
            <a:ext cx="7227887" cy="1976438"/>
            <a:chOff x="317500" y="2895601"/>
            <a:chExt cx="8042275" cy="2198687"/>
          </a:xfrm>
        </p:grpSpPr>
        <p:sp>
          <p:nvSpPr>
            <p:cNvPr id="10" name="Freeform 2"/>
            <p:cNvSpPr>
              <a:spLocks/>
            </p:cNvSpPr>
            <p:nvPr/>
          </p:nvSpPr>
          <p:spPr bwMode="auto">
            <a:xfrm>
              <a:off x="656322" y="2895601"/>
              <a:ext cx="7115228" cy="1751885"/>
            </a:xfrm>
            <a:custGeom>
              <a:avLst/>
              <a:gdLst>
                <a:gd name="T0" fmla="*/ 0 w 4502"/>
                <a:gd name="T1" fmla="*/ 2147483647 h 1559"/>
                <a:gd name="T2" fmla="*/ 2147483647 w 4502"/>
                <a:gd name="T3" fmla="*/ 2147483647 h 1559"/>
                <a:gd name="T4" fmla="*/ 2147483647 w 4502"/>
                <a:gd name="T5" fmla="*/ 2147483647 h 1559"/>
                <a:gd name="T6" fmla="*/ 2147483647 w 4502"/>
                <a:gd name="T7" fmla="*/ 2147483647 h 1559"/>
                <a:gd name="T8" fmla="*/ 2147483647 w 4502"/>
                <a:gd name="T9" fmla="*/ 2147483647 h 1559"/>
                <a:gd name="T10" fmla="*/ 2147483647 w 4502"/>
                <a:gd name="T11" fmla="*/ 2147483647 h 1559"/>
                <a:gd name="T12" fmla="*/ 2147483647 w 4502"/>
                <a:gd name="T13" fmla="*/ 2147483647 h 1559"/>
                <a:gd name="T14" fmla="*/ 2147483647 w 4502"/>
                <a:gd name="T15" fmla="*/ 2147483647 h 1559"/>
                <a:gd name="T16" fmla="*/ 2147483647 w 4502"/>
                <a:gd name="T17" fmla="*/ 2147483647 h 1559"/>
                <a:gd name="T18" fmla="*/ 2147483647 w 4502"/>
                <a:gd name="T19" fmla="*/ 2147483647 h 1559"/>
                <a:gd name="T20" fmla="*/ 2147483647 w 4502"/>
                <a:gd name="T21" fmla="*/ 2147483647 h 1559"/>
                <a:gd name="T22" fmla="*/ 2147483647 w 4502"/>
                <a:gd name="T23" fmla="*/ 2147483647 h 1559"/>
                <a:gd name="T24" fmla="*/ 2147483647 w 4502"/>
                <a:gd name="T25" fmla="*/ 2147483647 h 1559"/>
                <a:gd name="T26" fmla="*/ 2147483647 w 4502"/>
                <a:gd name="T27" fmla="*/ 2147483647 h 1559"/>
                <a:gd name="T28" fmla="*/ 2147483647 w 4502"/>
                <a:gd name="T29" fmla="*/ 2147483647 h 1559"/>
                <a:gd name="T30" fmla="*/ 2147483647 w 4502"/>
                <a:gd name="T31" fmla="*/ 2147483647 h 1559"/>
                <a:gd name="T32" fmla="*/ 2147483647 w 4502"/>
                <a:gd name="T33" fmla="*/ 2147483647 h 1559"/>
                <a:gd name="T34" fmla="*/ 2147483647 w 4502"/>
                <a:gd name="T35" fmla="*/ 2147483647 h 1559"/>
                <a:gd name="T36" fmla="*/ 2147483647 w 4502"/>
                <a:gd name="T37" fmla="*/ 2147483647 h 1559"/>
                <a:gd name="T38" fmla="*/ 2147483647 w 4502"/>
                <a:gd name="T39" fmla="*/ 2147483647 h 1559"/>
                <a:gd name="T40" fmla="*/ 2147483647 w 4502"/>
                <a:gd name="T41" fmla="*/ 2147483647 h 1559"/>
                <a:gd name="T42" fmla="*/ 2147483647 w 4502"/>
                <a:gd name="T43" fmla="*/ 2147483647 h 1559"/>
                <a:gd name="T44" fmla="*/ 2147483647 w 4502"/>
                <a:gd name="T45" fmla="*/ 2147483647 h 1559"/>
                <a:gd name="T46" fmla="*/ 2147483647 w 4502"/>
                <a:gd name="T47" fmla="*/ 2147483647 h 1559"/>
                <a:gd name="T48" fmla="*/ 2147483647 w 4502"/>
                <a:gd name="T49" fmla="*/ 2147483647 h 1559"/>
                <a:gd name="T50" fmla="*/ 2147483647 w 4502"/>
                <a:gd name="T51" fmla="*/ 2147483647 h 1559"/>
                <a:gd name="T52" fmla="*/ 2147483647 w 4502"/>
                <a:gd name="T53" fmla="*/ 2147483647 h 1559"/>
                <a:gd name="T54" fmla="*/ 2147483647 w 4502"/>
                <a:gd name="T55" fmla="*/ 2147483647 h 1559"/>
                <a:gd name="T56" fmla="*/ 2147483647 w 4502"/>
                <a:gd name="T57" fmla="*/ 2147483647 h 1559"/>
                <a:gd name="T58" fmla="*/ 2147483647 w 4502"/>
                <a:gd name="T59" fmla="*/ 2147483647 h 1559"/>
                <a:gd name="T60" fmla="*/ 2147483647 w 4502"/>
                <a:gd name="T61" fmla="*/ 2147483647 h 1559"/>
                <a:gd name="T62" fmla="*/ 2147483647 w 4502"/>
                <a:gd name="T63" fmla="*/ 2147483647 h 1559"/>
                <a:gd name="T64" fmla="*/ 2147483647 w 4502"/>
                <a:gd name="T65" fmla="*/ 2147483647 h 1559"/>
                <a:gd name="T66" fmla="*/ 0 w 4502"/>
                <a:gd name="T67" fmla="*/ 2147483647 h 155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502"/>
                <a:gd name="T103" fmla="*/ 0 h 1559"/>
                <a:gd name="T104" fmla="*/ 4502 w 4502"/>
                <a:gd name="T105" fmla="*/ 1559 h 155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502" h="1559">
                  <a:moveTo>
                    <a:pt x="0" y="1559"/>
                  </a:moveTo>
                  <a:lnTo>
                    <a:pt x="93" y="1548"/>
                  </a:lnTo>
                  <a:lnTo>
                    <a:pt x="175" y="1542"/>
                  </a:lnTo>
                  <a:cubicBezTo>
                    <a:pt x="249" y="1535"/>
                    <a:pt x="432" y="1526"/>
                    <a:pt x="536" y="1508"/>
                  </a:cubicBezTo>
                  <a:cubicBezTo>
                    <a:pt x="640" y="1490"/>
                    <a:pt x="706" y="1469"/>
                    <a:pt x="798" y="1435"/>
                  </a:cubicBezTo>
                  <a:cubicBezTo>
                    <a:pt x="890" y="1401"/>
                    <a:pt x="1012" y="1342"/>
                    <a:pt x="1089" y="1301"/>
                  </a:cubicBezTo>
                  <a:cubicBezTo>
                    <a:pt x="1166" y="1260"/>
                    <a:pt x="1212" y="1224"/>
                    <a:pt x="1261" y="1186"/>
                  </a:cubicBezTo>
                  <a:cubicBezTo>
                    <a:pt x="1310" y="1148"/>
                    <a:pt x="1351" y="1106"/>
                    <a:pt x="1383" y="1073"/>
                  </a:cubicBezTo>
                  <a:cubicBezTo>
                    <a:pt x="1415" y="1040"/>
                    <a:pt x="1424" y="1028"/>
                    <a:pt x="1456" y="986"/>
                  </a:cubicBezTo>
                  <a:lnTo>
                    <a:pt x="1575" y="818"/>
                  </a:lnTo>
                  <a:lnTo>
                    <a:pt x="1648" y="694"/>
                  </a:lnTo>
                  <a:lnTo>
                    <a:pt x="1718" y="559"/>
                  </a:lnTo>
                  <a:lnTo>
                    <a:pt x="1788" y="425"/>
                  </a:lnTo>
                  <a:lnTo>
                    <a:pt x="1875" y="273"/>
                  </a:lnTo>
                  <a:cubicBezTo>
                    <a:pt x="1909" y="222"/>
                    <a:pt x="1951" y="158"/>
                    <a:pt x="1993" y="117"/>
                  </a:cubicBezTo>
                  <a:cubicBezTo>
                    <a:pt x="2035" y="76"/>
                    <a:pt x="2083" y="46"/>
                    <a:pt x="2125" y="27"/>
                  </a:cubicBezTo>
                  <a:cubicBezTo>
                    <a:pt x="2167" y="8"/>
                    <a:pt x="2204" y="5"/>
                    <a:pt x="2245" y="3"/>
                  </a:cubicBezTo>
                  <a:cubicBezTo>
                    <a:pt x="2286" y="1"/>
                    <a:pt x="2326" y="0"/>
                    <a:pt x="2371" y="15"/>
                  </a:cubicBezTo>
                  <a:cubicBezTo>
                    <a:pt x="2416" y="30"/>
                    <a:pt x="2470" y="49"/>
                    <a:pt x="2515" y="93"/>
                  </a:cubicBezTo>
                  <a:cubicBezTo>
                    <a:pt x="2560" y="137"/>
                    <a:pt x="2599" y="204"/>
                    <a:pt x="2644" y="279"/>
                  </a:cubicBezTo>
                  <a:cubicBezTo>
                    <a:pt x="2689" y="354"/>
                    <a:pt x="2749" y="475"/>
                    <a:pt x="2784" y="543"/>
                  </a:cubicBezTo>
                  <a:cubicBezTo>
                    <a:pt x="2819" y="611"/>
                    <a:pt x="2822" y="630"/>
                    <a:pt x="2854" y="689"/>
                  </a:cubicBezTo>
                  <a:cubicBezTo>
                    <a:pt x="2886" y="748"/>
                    <a:pt x="2938" y="838"/>
                    <a:pt x="2976" y="896"/>
                  </a:cubicBezTo>
                  <a:lnTo>
                    <a:pt x="3081" y="1037"/>
                  </a:lnTo>
                  <a:cubicBezTo>
                    <a:pt x="3111" y="1074"/>
                    <a:pt x="3130" y="1092"/>
                    <a:pt x="3157" y="1118"/>
                  </a:cubicBezTo>
                  <a:cubicBezTo>
                    <a:pt x="3184" y="1144"/>
                    <a:pt x="3204" y="1164"/>
                    <a:pt x="3244" y="1194"/>
                  </a:cubicBezTo>
                  <a:cubicBezTo>
                    <a:pt x="3284" y="1224"/>
                    <a:pt x="3349" y="1272"/>
                    <a:pt x="3398" y="1301"/>
                  </a:cubicBezTo>
                  <a:lnTo>
                    <a:pt x="3535" y="1368"/>
                  </a:lnTo>
                  <a:lnTo>
                    <a:pt x="3675" y="1424"/>
                  </a:lnTo>
                  <a:lnTo>
                    <a:pt x="3815" y="1464"/>
                  </a:lnTo>
                  <a:cubicBezTo>
                    <a:pt x="3878" y="1480"/>
                    <a:pt x="3970" y="1508"/>
                    <a:pt x="4051" y="1521"/>
                  </a:cubicBezTo>
                  <a:cubicBezTo>
                    <a:pt x="4132" y="1534"/>
                    <a:pt x="4229" y="1537"/>
                    <a:pt x="4304" y="1542"/>
                  </a:cubicBezTo>
                  <a:lnTo>
                    <a:pt x="4502" y="1553"/>
                  </a:lnTo>
                  <a:lnTo>
                    <a:pt x="0" y="1559"/>
                  </a:lnTo>
                  <a:close/>
                </a:path>
              </a:pathLst>
            </a:custGeom>
            <a:solidFill>
              <a:srgbClr val="71ADDF">
                <a:alpha val="59999"/>
              </a:srgbClr>
            </a:solidFill>
            <a:ln w="22225">
              <a:solidFill>
                <a:schemeClr val="tx1"/>
              </a:solidFill>
              <a:round/>
              <a:headEnd/>
              <a:tailEnd/>
            </a:ln>
          </p:spPr>
          <p:txBody>
            <a:bodyPr wrap="none"/>
            <a:lstStyle/>
            <a:p>
              <a:endParaRPr lang="en-US">
                <a:latin typeface="Times New Roman" pitchFamily="18" charset="0"/>
              </a:endParaRPr>
            </a:p>
          </p:txBody>
        </p:sp>
        <p:grpSp>
          <p:nvGrpSpPr>
            <p:cNvPr id="11" name="Group 3"/>
            <p:cNvGrpSpPr>
              <a:grpSpLocks/>
            </p:cNvGrpSpPr>
            <p:nvPr/>
          </p:nvGrpSpPr>
          <p:grpSpPr bwMode="auto">
            <a:xfrm>
              <a:off x="317500" y="3487738"/>
              <a:ext cx="8042275" cy="1606550"/>
              <a:chOff x="200" y="2197"/>
              <a:chExt cx="5066" cy="1012"/>
            </a:xfrm>
          </p:grpSpPr>
          <p:sp>
            <p:nvSpPr>
              <p:cNvPr id="13" name="Line 4"/>
              <p:cNvSpPr>
                <a:spLocks noChangeShapeType="1"/>
              </p:cNvSpPr>
              <p:nvPr/>
            </p:nvSpPr>
            <p:spPr bwMode="auto">
              <a:xfrm>
                <a:off x="200" y="2922"/>
                <a:ext cx="4803" cy="1"/>
              </a:xfrm>
              <a:prstGeom prst="line">
                <a:avLst/>
              </a:prstGeom>
              <a:noFill/>
              <a:ln w="9525">
                <a:solidFill>
                  <a:schemeClr val="tx1"/>
                </a:solidFill>
                <a:round/>
                <a:headEnd type="triangle" w="med" len="med"/>
                <a:tailEnd type="triangle" w="med" len="med"/>
              </a:ln>
            </p:spPr>
            <p:txBody>
              <a:bodyPr wrap="none"/>
              <a:lstStyle/>
              <a:p>
                <a:endParaRPr lang="en-US"/>
              </a:p>
            </p:txBody>
          </p:sp>
          <p:sp>
            <p:nvSpPr>
              <p:cNvPr id="14" name="Rectangle 5"/>
              <p:cNvSpPr>
                <a:spLocks noChangeArrowheads="1"/>
              </p:cNvSpPr>
              <p:nvPr/>
            </p:nvSpPr>
            <p:spPr bwMode="auto">
              <a:xfrm>
                <a:off x="309" y="2978"/>
                <a:ext cx="275"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3</a:t>
                </a:r>
                <a:endParaRPr lang="en-US">
                  <a:latin typeface="Times New Roman" pitchFamily="18" charset="0"/>
                </a:endParaRPr>
              </a:p>
            </p:txBody>
          </p:sp>
          <p:sp>
            <p:nvSpPr>
              <p:cNvPr id="15" name="Rectangle 6"/>
              <p:cNvSpPr>
                <a:spLocks noChangeArrowheads="1"/>
              </p:cNvSpPr>
              <p:nvPr/>
            </p:nvSpPr>
            <p:spPr bwMode="auto">
              <a:xfrm>
                <a:off x="3206" y="2975"/>
                <a:ext cx="196" cy="231"/>
              </a:xfrm>
              <a:prstGeom prst="rect">
                <a:avLst/>
              </a:prstGeom>
              <a:noFill/>
              <a:ln w="9525">
                <a:noFill/>
                <a:miter lim="800000"/>
                <a:headEnd/>
                <a:tailEnd/>
              </a:ln>
            </p:spPr>
            <p:txBody>
              <a:bodyPr wrap="none">
                <a:spAutoFit/>
              </a:bodyPr>
              <a:lstStyle/>
              <a:p>
                <a:r>
                  <a:rPr lang="en-US">
                    <a:latin typeface="Times New Roman" pitchFamily="18" charset="0"/>
                  </a:rPr>
                  <a:t>1</a:t>
                </a:r>
              </a:p>
            </p:txBody>
          </p:sp>
          <p:sp>
            <p:nvSpPr>
              <p:cNvPr id="16" name="Line 7"/>
              <p:cNvSpPr>
                <a:spLocks noChangeShapeType="1"/>
              </p:cNvSpPr>
              <p:nvPr/>
            </p:nvSpPr>
            <p:spPr bwMode="auto">
              <a:xfrm>
                <a:off x="1876" y="2886"/>
                <a:ext cx="0" cy="144"/>
              </a:xfrm>
              <a:prstGeom prst="line">
                <a:avLst/>
              </a:prstGeom>
              <a:noFill/>
              <a:ln w="9525">
                <a:solidFill>
                  <a:schemeClr val="tx1"/>
                </a:solidFill>
                <a:round/>
                <a:headEnd/>
                <a:tailEnd/>
              </a:ln>
            </p:spPr>
            <p:txBody>
              <a:bodyPr wrap="none"/>
              <a:lstStyle/>
              <a:p>
                <a:endParaRPr lang="en-US"/>
              </a:p>
            </p:txBody>
          </p:sp>
          <p:sp>
            <p:nvSpPr>
              <p:cNvPr id="17" name="Line 8"/>
              <p:cNvSpPr>
                <a:spLocks noChangeShapeType="1"/>
              </p:cNvSpPr>
              <p:nvPr/>
            </p:nvSpPr>
            <p:spPr bwMode="auto">
              <a:xfrm>
                <a:off x="1168" y="2886"/>
                <a:ext cx="0" cy="144"/>
              </a:xfrm>
              <a:prstGeom prst="line">
                <a:avLst/>
              </a:prstGeom>
              <a:noFill/>
              <a:ln w="9525">
                <a:solidFill>
                  <a:schemeClr val="tx1"/>
                </a:solidFill>
                <a:round/>
                <a:headEnd/>
                <a:tailEnd/>
              </a:ln>
            </p:spPr>
            <p:txBody>
              <a:bodyPr wrap="none"/>
              <a:lstStyle/>
              <a:p>
                <a:endParaRPr lang="en-US"/>
              </a:p>
            </p:txBody>
          </p:sp>
          <p:sp>
            <p:nvSpPr>
              <p:cNvPr id="18" name="Line 9"/>
              <p:cNvSpPr>
                <a:spLocks noChangeShapeType="1"/>
              </p:cNvSpPr>
              <p:nvPr/>
            </p:nvSpPr>
            <p:spPr bwMode="auto">
              <a:xfrm>
                <a:off x="3293" y="2886"/>
                <a:ext cx="0" cy="144"/>
              </a:xfrm>
              <a:prstGeom prst="line">
                <a:avLst/>
              </a:prstGeom>
              <a:noFill/>
              <a:ln w="9525">
                <a:solidFill>
                  <a:schemeClr val="tx1"/>
                </a:solidFill>
                <a:round/>
                <a:headEnd/>
                <a:tailEnd/>
              </a:ln>
            </p:spPr>
            <p:txBody>
              <a:bodyPr wrap="none"/>
              <a:lstStyle/>
              <a:p>
                <a:endParaRPr lang="en-US"/>
              </a:p>
            </p:txBody>
          </p:sp>
          <p:sp>
            <p:nvSpPr>
              <p:cNvPr id="19" name="Line 10"/>
              <p:cNvSpPr>
                <a:spLocks noChangeShapeType="1"/>
              </p:cNvSpPr>
              <p:nvPr/>
            </p:nvSpPr>
            <p:spPr bwMode="auto">
              <a:xfrm>
                <a:off x="4001" y="2886"/>
                <a:ext cx="0" cy="144"/>
              </a:xfrm>
              <a:prstGeom prst="line">
                <a:avLst/>
              </a:prstGeom>
              <a:noFill/>
              <a:ln w="9525">
                <a:solidFill>
                  <a:schemeClr val="tx1"/>
                </a:solidFill>
                <a:round/>
                <a:headEnd/>
                <a:tailEnd/>
              </a:ln>
            </p:spPr>
            <p:txBody>
              <a:bodyPr wrap="none"/>
              <a:lstStyle/>
              <a:p>
                <a:endParaRPr lang="en-US"/>
              </a:p>
            </p:txBody>
          </p:sp>
          <p:sp>
            <p:nvSpPr>
              <p:cNvPr id="20" name="Line 11"/>
              <p:cNvSpPr>
                <a:spLocks noChangeShapeType="1"/>
              </p:cNvSpPr>
              <p:nvPr/>
            </p:nvSpPr>
            <p:spPr bwMode="auto">
              <a:xfrm>
                <a:off x="460" y="2906"/>
                <a:ext cx="0" cy="96"/>
              </a:xfrm>
              <a:prstGeom prst="line">
                <a:avLst/>
              </a:prstGeom>
              <a:noFill/>
              <a:ln w="9525">
                <a:solidFill>
                  <a:schemeClr val="tx1"/>
                </a:solidFill>
                <a:round/>
                <a:headEnd/>
                <a:tailEnd/>
              </a:ln>
            </p:spPr>
            <p:txBody>
              <a:bodyPr wrap="none"/>
              <a:lstStyle/>
              <a:p>
                <a:endParaRPr lang="en-US"/>
              </a:p>
            </p:txBody>
          </p:sp>
          <p:sp>
            <p:nvSpPr>
              <p:cNvPr id="21" name="Line 12"/>
              <p:cNvSpPr>
                <a:spLocks noChangeShapeType="1"/>
              </p:cNvSpPr>
              <p:nvPr/>
            </p:nvSpPr>
            <p:spPr bwMode="auto">
              <a:xfrm>
                <a:off x="2585" y="2886"/>
                <a:ext cx="0" cy="144"/>
              </a:xfrm>
              <a:prstGeom prst="line">
                <a:avLst/>
              </a:prstGeom>
              <a:noFill/>
              <a:ln w="9525">
                <a:solidFill>
                  <a:schemeClr val="tx1"/>
                </a:solidFill>
                <a:round/>
                <a:headEnd/>
                <a:tailEnd/>
              </a:ln>
            </p:spPr>
            <p:txBody>
              <a:bodyPr wrap="none"/>
              <a:lstStyle/>
              <a:p>
                <a:endParaRPr lang="en-US"/>
              </a:p>
            </p:txBody>
          </p:sp>
          <p:sp>
            <p:nvSpPr>
              <p:cNvPr id="22" name="Line 13"/>
              <p:cNvSpPr>
                <a:spLocks noChangeShapeType="1"/>
              </p:cNvSpPr>
              <p:nvPr/>
            </p:nvSpPr>
            <p:spPr bwMode="auto">
              <a:xfrm>
                <a:off x="4710" y="2906"/>
                <a:ext cx="0" cy="96"/>
              </a:xfrm>
              <a:prstGeom prst="line">
                <a:avLst/>
              </a:prstGeom>
              <a:noFill/>
              <a:ln w="9525">
                <a:solidFill>
                  <a:schemeClr val="tx1"/>
                </a:solidFill>
                <a:round/>
                <a:headEnd/>
                <a:tailEnd/>
              </a:ln>
            </p:spPr>
            <p:txBody>
              <a:bodyPr wrap="none"/>
              <a:lstStyle/>
              <a:p>
                <a:endParaRPr lang="en-US"/>
              </a:p>
            </p:txBody>
          </p:sp>
          <p:sp>
            <p:nvSpPr>
              <p:cNvPr id="23" name="Rectangle 14"/>
              <p:cNvSpPr>
                <a:spLocks noChangeArrowheads="1"/>
              </p:cNvSpPr>
              <p:nvPr/>
            </p:nvSpPr>
            <p:spPr bwMode="auto">
              <a:xfrm>
                <a:off x="1008" y="2978"/>
                <a:ext cx="275"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2</a:t>
                </a:r>
                <a:endParaRPr lang="en-US">
                  <a:latin typeface="Times New Roman" pitchFamily="18" charset="0"/>
                </a:endParaRPr>
              </a:p>
            </p:txBody>
          </p:sp>
          <p:sp>
            <p:nvSpPr>
              <p:cNvPr id="24" name="Rectangle 15"/>
              <p:cNvSpPr>
                <a:spLocks noChangeArrowheads="1"/>
              </p:cNvSpPr>
              <p:nvPr/>
            </p:nvSpPr>
            <p:spPr bwMode="auto">
              <a:xfrm>
                <a:off x="1728" y="2978"/>
                <a:ext cx="275"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a:t>
                </a:r>
                <a:r>
                  <a:rPr lang="en-US">
                    <a:latin typeface="Times New Roman" pitchFamily="18" charset="0"/>
                  </a:rPr>
                  <a:t>1</a:t>
                </a:r>
              </a:p>
            </p:txBody>
          </p:sp>
          <p:sp>
            <p:nvSpPr>
              <p:cNvPr id="25" name="Rectangle 16"/>
              <p:cNvSpPr>
                <a:spLocks noChangeArrowheads="1"/>
              </p:cNvSpPr>
              <p:nvPr/>
            </p:nvSpPr>
            <p:spPr bwMode="auto">
              <a:xfrm>
                <a:off x="2495" y="2975"/>
                <a:ext cx="196" cy="231"/>
              </a:xfrm>
              <a:prstGeom prst="rect">
                <a:avLst/>
              </a:prstGeom>
              <a:noFill/>
              <a:ln w="9525">
                <a:noFill/>
                <a:miter lim="800000"/>
                <a:headEnd/>
                <a:tailEnd/>
              </a:ln>
            </p:spPr>
            <p:txBody>
              <a:bodyPr wrap="none">
                <a:spAutoFit/>
              </a:bodyPr>
              <a:lstStyle/>
              <a:p>
                <a:r>
                  <a:rPr lang="en-US">
                    <a:latin typeface="Times New Roman" pitchFamily="18" charset="0"/>
                  </a:rPr>
                  <a:t>0</a:t>
                </a:r>
              </a:p>
            </p:txBody>
          </p:sp>
          <p:sp>
            <p:nvSpPr>
              <p:cNvPr id="26" name="Rectangle 17"/>
              <p:cNvSpPr>
                <a:spLocks noChangeArrowheads="1"/>
              </p:cNvSpPr>
              <p:nvPr/>
            </p:nvSpPr>
            <p:spPr bwMode="auto">
              <a:xfrm>
                <a:off x="3906" y="2975"/>
                <a:ext cx="196"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2</a:t>
                </a:r>
                <a:endParaRPr lang="en-US">
                  <a:latin typeface="Times New Roman" pitchFamily="18" charset="0"/>
                </a:endParaRPr>
              </a:p>
            </p:txBody>
          </p:sp>
          <p:sp>
            <p:nvSpPr>
              <p:cNvPr id="27" name="Rectangle 18"/>
              <p:cNvSpPr>
                <a:spLocks noChangeArrowheads="1"/>
              </p:cNvSpPr>
              <p:nvPr/>
            </p:nvSpPr>
            <p:spPr bwMode="auto">
              <a:xfrm>
                <a:off x="4612" y="2975"/>
                <a:ext cx="196"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3</a:t>
                </a:r>
                <a:endParaRPr lang="en-US">
                  <a:latin typeface="Times New Roman" pitchFamily="18" charset="0"/>
                </a:endParaRPr>
              </a:p>
            </p:txBody>
          </p:sp>
          <p:sp>
            <p:nvSpPr>
              <p:cNvPr id="28" name="Rectangle 19"/>
              <p:cNvSpPr>
                <a:spLocks noChangeArrowheads="1"/>
              </p:cNvSpPr>
              <p:nvPr/>
            </p:nvSpPr>
            <p:spPr bwMode="auto">
              <a:xfrm>
                <a:off x="2160" y="2197"/>
                <a:ext cx="169" cy="288"/>
              </a:xfrm>
              <a:prstGeom prst="rect">
                <a:avLst/>
              </a:prstGeom>
              <a:noFill/>
              <a:ln w="9525">
                <a:noFill/>
                <a:miter lim="800000"/>
                <a:headEnd/>
                <a:tailEnd/>
              </a:ln>
            </p:spPr>
            <p:txBody>
              <a:bodyPr wrap="none">
                <a:spAutoFit/>
              </a:bodyPr>
              <a:lstStyle/>
              <a:p>
                <a:r>
                  <a:rPr lang="en-US" b="1">
                    <a:latin typeface="Times New Roman" pitchFamily="18" charset="0"/>
                  </a:rPr>
                  <a:t> </a:t>
                </a:r>
              </a:p>
            </p:txBody>
          </p:sp>
          <p:sp>
            <p:nvSpPr>
              <p:cNvPr id="29" name="Text Box 20"/>
              <p:cNvSpPr txBox="1">
                <a:spLocks noChangeArrowheads="1"/>
              </p:cNvSpPr>
              <p:nvPr/>
            </p:nvSpPr>
            <p:spPr bwMode="auto">
              <a:xfrm>
                <a:off x="4978" y="2763"/>
                <a:ext cx="288" cy="324"/>
              </a:xfrm>
              <a:prstGeom prst="rect">
                <a:avLst/>
              </a:prstGeom>
              <a:noFill/>
              <a:ln w="9525">
                <a:noFill/>
                <a:miter lim="800000"/>
                <a:headEnd/>
                <a:tailEnd/>
              </a:ln>
            </p:spPr>
            <p:txBody>
              <a:bodyPr>
                <a:spAutoFit/>
              </a:bodyPr>
              <a:lstStyle/>
              <a:p>
                <a:r>
                  <a:rPr lang="en-US" sz="2400" i="1">
                    <a:latin typeface="Times New Roman" pitchFamily="18" charset="0"/>
                  </a:rPr>
                  <a:t>z</a:t>
                </a:r>
              </a:p>
            </p:txBody>
          </p:sp>
        </p:grpSp>
        <p:sp>
          <p:nvSpPr>
            <p:cNvPr id="12" name="Text Box 24"/>
            <p:cNvSpPr txBox="1">
              <a:spLocks noChangeArrowheads="1"/>
            </p:cNvSpPr>
            <p:nvPr/>
          </p:nvSpPr>
          <p:spPr bwMode="auto">
            <a:xfrm>
              <a:off x="3496611" y="3489126"/>
              <a:ext cx="1641174" cy="513704"/>
            </a:xfrm>
            <a:prstGeom prst="rect">
              <a:avLst/>
            </a:prstGeom>
            <a:noFill/>
            <a:ln w="9525">
              <a:noFill/>
              <a:miter lim="800000"/>
              <a:headEnd/>
              <a:tailEnd/>
            </a:ln>
          </p:spPr>
          <p:txBody>
            <a:bodyPr>
              <a:spAutoFit/>
            </a:bodyPr>
            <a:lstStyle/>
            <a:p>
              <a:r>
                <a:rPr lang="en-US" sz="2400">
                  <a:latin typeface="Times New Roman" pitchFamily="18" charset="0"/>
                </a:rPr>
                <a:t>Area = 1</a:t>
              </a:r>
            </a:p>
          </p:txBody>
        </p:sp>
      </p:grpSp>
      <p:sp>
        <p:nvSpPr>
          <p:cNvPr id="30" name="Rectangle 29"/>
          <p:cNvSpPr/>
          <p:nvPr/>
        </p:nvSpPr>
        <p:spPr>
          <a:xfrm>
            <a:off x="1154542" y="4773735"/>
            <a:ext cx="10613329" cy="523220"/>
          </a:xfrm>
          <a:prstGeom prst="rect">
            <a:avLst/>
          </a:prstGeom>
        </p:spPr>
        <p:txBody>
          <a:bodyPr wrap="square">
            <a:spAutoFit/>
          </a:bodyPr>
          <a:lstStyle/>
          <a:p>
            <a:pPr marL="342900" indent="-342900">
              <a:spcBef>
                <a:spcPct val="20000"/>
              </a:spcBef>
              <a:buClr>
                <a:srgbClr val="D17230"/>
              </a:buClr>
              <a:buFont typeface="Arial" charset="0"/>
              <a:buChar char="•"/>
            </a:pPr>
            <a:r>
              <a:rPr lang="en-US" sz="2800" dirty="0">
                <a:solidFill>
                  <a:srgbClr val="000000"/>
                </a:solidFill>
                <a:latin typeface="Times New Roman" pitchFamily="18" charset="0"/>
                <a:cs typeface="Times New Roman" pitchFamily="18" charset="0"/>
              </a:rPr>
              <a:t>Any </a:t>
            </a:r>
            <a:r>
              <a:rPr lang="en-US" sz="2800" i="1" dirty="0">
                <a:solidFill>
                  <a:srgbClr val="000000"/>
                </a:solidFill>
                <a:latin typeface="Times New Roman" pitchFamily="18" charset="0"/>
                <a:cs typeface="Times New Roman" pitchFamily="18" charset="0"/>
              </a:rPr>
              <a:t>x</a:t>
            </a:r>
            <a:r>
              <a:rPr lang="en-US" sz="2800" dirty="0">
                <a:solidFill>
                  <a:srgbClr val="000000"/>
                </a:solidFill>
                <a:latin typeface="Times New Roman" pitchFamily="18" charset="0"/>
                <a:cs typeface="Times New Roman" pitchFamily="18" charset="0"/>
              </a:rPr>
              <a:t>-value can be transformed into a </a:t>
            </a:r>
            <a:r>
              <a:rPr lang="en-US" sz="2800" i="1" dirty="0">
                <a:solidFill>
                  <a:srgbClr val="000000"/>
                </a:solidFill>
                <a:latin typeface="Times New Roman" pitchFamily="18" charset="0"/>
                <a:cs typeface="Times New Roman" pitchFamily="18" charset="0"/>
              </a:rPr>
              <a:t>z</a:t>
            </a:r>
            <a:r>
              <a:rPr lang="en-US" sz="2800" dirty="0">
                <a:solidFill>
                  <a:srgbClr val="000000"/>
                </a:solidFill>
                <a:latin typeface="Times New Roman" pitchFamily="18" charset="0"/>
                <a:cs typeface="Times New Roman" pitchFamily="18" charset="0"/>
              </a:rPr>
              <a:t>-score by using the formula </a:t>
            </a:r>
          </a:p>
        </p:txBody>
      </p:sp>
      <p:graphicFrame>
        <p:nvGraphicFramePr>
          <p:cNvPr id="31" name="Object 25"/>
          <p:cNvGraphicFramePr>
            <a:graphicFrameLocks noChangeAspect="1"/>
          </p:cNvGraphicFramePr>
          <p:nvPr>
            <p:extLst>
              <p:ext uri="{D42A27DB-BD31-4B8C-83A1-F6EECF244321}">
                <p14:modId xmlns:p14="http://schemas.microsoft.com/office/powerpoint/2010/main" val="3385250166"/>
              </p:ext>
            </p:extLst>
          </p:nvPr>
        </p:nvGraphicFramePr>
        <p:xfrm>
          <a:off x="3664663" y="5428798"/>
          <a:ext cx="4747375" cy="904876"/>
        </p:xfrm>
        <a:graphic>
          <a:graphicData uri="http://schemas.openxmlformats.org/presentationml/2006/ole">
            <mc:AlternateContent xmlns:mc="http://schemas.openxmlformats.org/markup-compatibility/2006">
              <mc:Choice xmlns:v="urn:schemas-microsoft-com:vml" Requires="v">
                <p:oleObj spid="_x0000_s1070" name="Equation" r:id="rId4" imgW="1930320" imgH="368280" progId="Equation.DSMT4">
                  <p:embed/>
                </p:oleObj>
              </mc:Choice>
              <mc:Fallback>
                <p:oleObj name="Equation" r:id="rId4" imgW="1930320" imgH="368280" progId="Equation.DSMT4">
                  <p:embed/>
                  <p:pic>
                    <p:nvPicPr>
                      <p:cNvPr id="33" name="Object 2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64663" y="5428798"/>
                        <a:ext cx="4747375" cy="904876"/>
                      </a:xfrm>
                      <a:prstGeom prst="rect">
                        <a:avLst/>
                      </a:prstGeom>
                      <a:noFill/>
                      <a:extLst/>
                    </p:spPr>
                  </p:pic>
                </p:oleObj>
              </mc:Fallback>
            </mc:AlternateContent>
          </a:graphicData>
        </a:graphic>
      </p:graphicFrame>
    </p:spTree>
    <p:extLst>
      <p:ext uri="{BB962C8B-B14F-4D97-AF65-F5344CB8AC3E}">
        <p14:creationId xmlns:p14="http://schemas.microsoft.com/office/powerpoint/2010/main" val="1563893957"/>
      </p:ext>
    </p:extLst>
  </p:cSld>
  <p:clrMapOvr>
    <a:masterClrMapping/>
  </p:clrMapOvr>
  <mc:AlternateContent xmlns:mc="http://schemas.openxmlformats.org/markup-compatibility/2006" xmlns:p14="http://schemas.microsoft.com/office/powerpoint/2010/main">
    <mc:Choice Requires="p14">
      <p:transition p14:dur="10" advTm="118544"/>
    </mc:Choice>
    <mc:Fallback xmlns="">
      <p:transition advTm="1185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96" x="5692775" y="3711575"/>
          <p14:tracePt t="704" x="5684838" y="3657600"/>
          <p14:tracePt t="718" x="5630863" y="3527425"/>
          <p14:tracePt t="735" x="5334000" y="3306763"/>
          <p14:tracePt t="751" x="5075238" y="3162300"/>
          <p14:tracePt t="768" x="4746625" y="3017838"/>
          <p14:tracePt t="784" x="4351338" y="2895600"/>
          <p14:tracePt t="801" x="4000500" y="2803525"/>
          <p14:tracePt t="818" x="3886200" y="2765425"/>
          <p14:tracePt t="834" x="3840163" y="2751138"/>
          <p14:tracePt t="872" x="3832225" y="2743200"/>
          <p14:tracePt t="1568" x="3825875" y="2743200"/>
          <p14:tracePt t="1576" x="3695700" y="2697163"/>
          <p14:tracePt t="1585" x="3513138" y="2651125"/>
          <p14:tracePt t="1601" x="3032125" y="2514600"/>
          <p14:tracePt t="1618" x="2620963" y="2400300"/>
          <p14:tracePt t="1635" x="2492375" y="2362200"/>
          <p14:tracePt t="1651" x="2416175" y="2332038"/>
          <p14:tracePt t="1668" x="2378075" y="2308225"/>
          <p14:tracePt t="1727" x="2378075" y="2301875"/>
          <p14:tracePt t="1736" x="2378075" y="2286000"/>
          <p14:tracePt t="1744" x="2384425" y="2278063"/>
          <p14:tracePt t="2288" x="2384425" y="2270125"/>
          <p14:tracePt t="2296" x="2416175" y="2278063"/>
          <p14:tracePt t="2303" x="2484438" y="2293938"/>
          <p14:tracePt t="2319" x="2606675" y="2324100"/>
          <p14:tracePt t="2335" x="2781300" y="2362200"/>
          <p14:tracePt t="2352" x="3070225" y="2362200"/>
          <p14:tracePt t="2368" x="3421063" y="2362200"/>
          <p14:tracePt t="2385" x="3559175" y="2362200"/>
          <p14:tracePt t="2402" x="3649663" y="2362200"/>
          <p14:tracePt t="2418" x="3711575" y="2362200"/>
          <p14:tracePt t="2435" x="3756025" y="2354263"/>
          <p14:tracePt t="2452" x="3787775" y="2354263"/>
          <p14:tracePt t="2468" x="3832225" y="2354263"/>
          <p14:tracePt t="2485" x="3894138" y="2354263"/>
          <p14:tracePt t="2502" x="3970338" y="2362200"/>
          <p14:tracePt t="2519" x="4122738" y="2384425"/>
          <p14:tracePt t="2535" x="4365625" y="2430463"/>
          <p14:tracePt t="2552" x="4495800" y="2446338"/>
          <p14:tracePt t="2568" x="4587875" y="2454275"/>
          <p14:tracePt t="2585" x="4618038" y="2454275"/>
          <p14:tracePt t="2888" x="4625975" y="2454275"/>
          <p14:tracePt t="2896" x="4625975" y="2460625"/>
          <p14:tracePt t="2903" x="4625975" y="2484438"/>
          <p14:tracePt t="2919" x="4625975" y="2574925"/>
          <p14:tracePt t="2935" x="4808538" y="3260725"/>
          <p14:tracePt t="2952" x="4922838" y="3635375"/>
          <p14:tracePt t="2969" x="4983163" y="3825875"/>
          <p14:tracePt t="2985" x="5051425" y="3940175"/>
          <p14:tracePt t="3002" x="5135563" y="4016375"/>
          <p14:tracePt t="3019" x="5219700" y="4038600"/>
          <p14:tracePt t="3035" x="5257800" y="4046538"/>
          <p14:tracePt t="3052" x="5280025" y="4054475"/>
          <p14:tracePt t="3112" x="5287963" y="4054475"/>
          <p14:tracePt t="3120" x="5295900" y="4038600"/>
          <p14:tracePt t="3128" x="5311775" y="4016375"/>
          <p14:tracePt t="3136" x="5341938" y="3970338"/>
          <p14:tracePt t="3152" x="5387975" y="3924300"/>
          <p14:tracePt t="3169" x="5432425" y="3886200"/>
          <p14:tracePt t="3185" x="5478463" y="3848100"/>
          <p14:tracePt t="3202" x="5486400" y="3840163"/>
          <p14:tracePt t="3219" x="5494338" y="3825875"/>
          <p14:tracePt t="3235" x="5508625" y="3802063"/>
          <p14:tracePt t="3252" x="5524500" y="3763963"/>
          <p14:tracePt t="3269" x="5532438" y="3741738"/>
          <p14:tracePt t="3285" x="5540375" y="3717925"/>
          <p14:tracePt t="3302" x="5554663" y="3687763"/>
          <p14:tracePt t="3319" x="5562600" y="3657600"/>
          <p14:tracePt t="3335" x="5570538" y="3603625"/>
          <p14:tracePt t="3352" x="5570538" y="3551238"/>
          <p14:tracePt t="3369" x="5584825" y="3497263"/>
          <p14:tracePt t="3385" x="5592763" y="3451225"/>
          <p14:tracePt t="3402" x="5600700" y="3398838"/>
          <p14:tracePt t="5784" x="5584825" y="3390900"/>
          <p14:tracePt t="5792" x="5540375" y="3368675"/>
          <p14:tracePt t="5803" x="5516563" y="3360738"/>
          <p14:tracePt t="5880" x="5508625" y="3360738"/>
          <p14:tracePt t="5928" x="5508625" y="3344863"/>
          <p14:tracePt t="5936" x="5508625" y="3322638"/>
          <p14:tracePt t="5943" x="5516563" y="3298825"/>
          <p14:tracePt t="5953" x="5524500" y="3292475"/>
          <p14:tracePt t="5970" x="5546725" y="3276600"/>
          <p14:tracePt t="5986" x="5570538" y="3254375"/>
          <p14:tracePt t="6003" x="5584825" y="3230563"/>
          <p14:tracePt t="6020" x="5584825" y="3208338"/>
          <p14:tracePt t="6036" x="5584825" y="3154363"/>
          <p14:tracePt t="6053" x="5584825" y="3086100"/>
          <p14:tracePt t="6070" x="5584825" y="3032125"/>
          <p14:tracePt t="6087" x="5570538" y="2979738"/>
          <p14:tracePt t="6103" x="5524500" y="2895600"/>
          <p14:tracePt t="6120" x="5478463" y="2857500"/>
          <p14:tracePt t="6136" x="5448300" y="2841625"/>
          <p14:tracePt t="6153" x="5394325" y="2827338"/>
          <p14:tracePt t="6170" x="5349875" y="2819400"/>
          <p14:tracePt t="6186" x="5287963" y="2811463"/>
          <p14:tracePt t="6203" x="5151438" y="2811463"/>
          <p14:tracePt t="6220" x="5059363" y="2811463"/>
          <p14:tracePt t="6236" x="4945063" y="2849563"/>
          <p14:tracePt t="6253" x="4854575" y="2903538"/>
          <p14:tracePt t="6270" x="4792663" y="2941638"/>
          <p14:tracePt t="6287" x="4754563" y="2971800"/>
          <p14:tracePt t="6303" x="4724400" y="3017838"/>
          <p14:tracePt t="6320" x="4702175" y="3086100"/>
          <p14:tracePt t="6336" x="4664075" y="3184525"/>
          <p14:tracePt t="6353" x="4587875" y="3322638"/>
          <p14:tracePt t="6370" x="4525963" y="3444875"/>
          <p14:tracePt t="6386" x="4473575" y="3543300"/>
          <p14:tracePt t="6403" x="4427538" y="3611563"/>
          <p14:tracePt t="6420" x="4365625" y="3695700"/>
          <p14:tracePt t="6436" x="4289425" y="3787775"/>
          <p14:tracePt t="6439" x="4251325" y="3832225"/>
          <p14:tracePt t="6453" x="4206875" y="3863975"/>
          <p14:tracePt t="6470" x="4092575" y="3924300"/>
          <p14:tracePt t="6487" x="3924300" y="3992563"/>
          <p14:tracePt t="6503" x="3551238" y="4084638"/>
          <p14:tracePt t="6520" x="3200400" y="4137025"/>
          <p14:tracePt t="6537" x="2873375" y="4168775"/>
          <p14:tracePt t="6553" x="2536825" y="4213225"/>
          <p14:tracePt t="6570" x="2286000" y="4251325"/>
          <p14:tracePt t="6586" x="2079625" y="4267200"/>
          <p14:tracePt t="6603" x="1905000" y="4297363"/>
          <p14:tracePt t="6620" x="1730375" y="4297363"/>
          <p14:tracePt t="6637" x="1584325" y="4297363"/>
          <p14:tracePt t="6653" x="1439863" y="4297363"/>
          <p14:tracePt t="6670" x="1241425" y="4237038"/>
          <p14:tracePt t="6687" x="1058863" y="4183063"/>
          <p14:tracePt t="6703" x="846138" y="4076700"/>
          <p14:tracePt t="6720" x="754063" y="4030663"/>
          <p14:tracePt t="6737" x="723900" y="4008438"/>
          <p14:tracePt t="6784" x="731838" y="4016375"/>
          <p14:tracePt t="6791" x="769938" y="4054475"/>
          <p14:tracePt t="6803" x="822325" y="4106863"/>
          <p14:tracePt t="6820" x="990600" y="4283075"/>
          <p14:tracePt t="6837" x="1219200" y="4427538"/>
          <p14:tracePt t="6853" x="1646238" y="4656138"/>
          <p14:tracePt t="6871" x="2408238" y="4854575"/>
          <p14:tracePt t="6887" x="2644775" y="4884738"/>
          <p14:tracePt t="6903" x="3368675" y="4876800"/>
          <p14:tracePt t="6920" x="3856038" y="4702175"/>
          <p14:tracePt t="6937" x="4244975" y="4465638"/>
          <p14:tracePt t="6953" x="4365625" y="4327525"/>
          <p14:tracePt t="6970" x="4427538" y="4168775"/>
          <p14:tracePt t="6987" x="4449763" y="3992563"/>
          <p14:tracePt t="7003" x="4449763" y="3832225"/>
          <p14:tracePt t="7020" x="4435475" y="3635375"/>
          <p14:tracePt t="7037" x="4403725" y="3459163"/>
          <p14:tracePt t="7053" x="4389438" y="3322638"/>
          <p14:tracePt t="7070" x="4389438" y="3230563"/>
          <p14:tracePt t="7087" x="4479925" y="3063875"/>
          <p14:tracePt t="7103" x="4556125" y="2987675"/>
          <p14:tracePt t="7120" x="4618038" y="2925763"/>
          <p14:tracePt t="7137" x="4708525" y="2857500"/>
          <p14:tracePt t="7153" x="4778375" y="2811463"/>
          <p14:tracePt t="7170" x="4854575" y="2759075"/>
          <p14:tracePt t="7187" x="4937125" y="2727325"/>
          <p14:tracePt t="7204" x="5051425" y="2705100"/>
          <p14:tracePt t="7220" x="5121275" y="2697163"/>
          <p14:tracePt t="7237" x="5181600" y="2697163"/>
          <p14:tracePt t="7253" x="5203825" y="2697163"/>
          <p14:tracePt t="7271" x="5257800" y="2713038"/>
          <p14:tracePt t="7287" x="5295900" y="2727325"/>
          <p14:tracePt t="7303" x="5676900" y="2994025"/>
          <p14:tracePt t="7320" x="5943600" y="3154363"/>
          <p14:tracePt t="7337" x="6362700" y="3451225"/>
          <p14:tracePt t="7353" x="6773863" y="3741738"/>
          <p14:tracePt t="7370" x="7116763" y="3940175"/>
          <p14:tracePt t="7387" x="7307263" y="4060825"/>
          <p14:tracePt t="7403" x="7437438" y="4137025"/>
          <p14:tracePt t="7420" x="7581900" y="4213225"/>
          <p14:tracePt t="7437" x="7688263" y="4289425"/>
          <p14:tracePt t="7453" x="7750175" y="4327525"/>
          <p14:tracePt t="7457" x="7826375" y="4359275"/>
          <p14:tracePt t="7471" x="7947025" y="4403725"/>
          <p14:tracePt t="7487" x="8031163" y="4441825"/>
          <p14:tracePt t="7503" x="8389938" y="4503738"/>
          <p14:tracePt t="7520" x="8610600" y="4541838"/>
          <p14:tracePt t="7537" x="8816975" y="4564063"/>
          <p14:tracePt t="7554" x="8999538" y="4564063"/>
          <p14:tracePt t="7570" x="9136063" y="4564063"/>
          <p14:tracePt t="7587" x="9236075" y="4564063"/>
          <p14:tracePt t="7604" x="9312275" y="4564063"/>
          <p14:tracePt t="7620" x="9350375" y="4541838"/>
          <p14:tracePt t="7637" x="9372600" y="4525963"/>
          <p14:tracePt t="7654" x="9380538" y="4518025"/>
          <p14:tracePt t="7728" x="9342438" y="4511675"/>
          <p14:tracePt t="7736" x="9296400" y="4511675"/>
          <p14:tracePt t="7744" x="9220200" y="4511675"/>
          <p14:tracePt t="7754" x="9136063" y="4541838"/>
          <p14:tracePt t="7770" x="8855075" y="4610100"/>
          <p14:tracePt t="7787" x="8496300" y="4664075"/>
          <p14:tracePt t="7804" x="8099425" y="4664075"/>
          <p14:tracePt t="7820" x="7642225" y="4664075"/>
          <p14:tracePt t="7837" x="7285038" y="4648200"/>
          <p14:tracePt t="7854" x="6964363" y="4594225"/>
          <p14:tracePt t="7871" x="6705600" y="4503738"/>
          <p14:tracePt t="7887" x="6607175" y="4465638"/>
          <p14:tracePt t="7904" x="6537325" y="4411663"/>
          <p14:tracePt t="7920" x="6507163" y="4389438"/>
          <p14:tracePt t="7937" x="6461125" y="4359275"/>
          <p14:tracePt t="7954" x="6423025" y="4335463"/>
          <p14:tracePt t="7970" x="6392863" y="4321175"/>
          <p14:tracePt t="7987" x="6370638" y="4313238"/>
          <p14:tracePt t="8024" x="6354763" y="4313238"/>
          <p14:tracePt t="8037" x="6324600" y="4297363"/>
          <p14:tracePt t="8054" x="6270625" y="4289425"/>
          <p14:tracePt t="8071" x="6210300" y="4289425"/>
          <p14:tracePt t="8087" x="5989638" y="4289425"/>
          <p14:tracePt t="8104" x="5875338" y="4289425"/>
          <p14:tracePt t="8120" x="5761038" y="4289425"/>
          <p14:tracePt t="8137" x="5699125" y="4289425"/>
          <p14:tracePt t="8154" x="5676900" y="4289425"/>
          <p14:tracePt t="14648" x="5676900" y="4297363"/>
          <p14:tracePt t="15016" x="5676900" y="4267200"/>
          <p14:tracePt t="15024" x="5699125" y="4229100"/>
          <p14:tracePt t="15032" x="5707063" y="4221163"/>
          <p14:tracePt t="15040" x="5753100" y="4191000"/>
          <p14:tracePt t="15056" x="5813425" y="4152900"/>
          <p14:tracePt t="15073" x="5867400" y="4122738"/>
          <p14:tracePt t="15090" x="5875338" y="4092575"/>
          <p14:tracePt t="15106" x="5913438" y="4046538"/>
          <p14:tracePt t="15123" x="5965825" y="3954463"/>
          <p14:tracePt t="15140" x="6035675" y="3817938"/>
          <p14:tracePt t="15156" x="6057900" y="3749675"/>
          <p14:tracePt t="15173" x="6057900" y="3635375"/>
          <p14:tracePt t="15190" x="6027738" y="3505200"/>
          <p14:tracePt t="15207" x="5913438" y="3406775"/>
          <p14:tracePt t="15223" x="5813425" y="3352800"/>
          <p14:tracePt t="15240" x="5684838" y="3284538"/>
          <p14:tracePt t="15256" x="5516563" y="3192463"/>
          <p14:tracePt t="15273" x="5356225" y="3094038"/>
          <p14:tracePt t="15290" x="5151438" y="2987675"/>
          <p14:tracePt t="15306" x="4991100" y="2917825"/>
          <p14:tracePt t="15323" x="4808538" y="2841625"/>
          <p14:tracePt t="15340" x="4670425" y="2797175"/>
          <p14:tracePt t="15356" x="4602163" y="2773363"/>
          <p14:tracePt t="15373" x="4579938" y="2765425"/>
          <p14:tracePt t="15390" x="4556125" y="2759075"/>
          <p14:tracePt t="15407" x="4533900" y="2751138"/>
          <p14:tracePt t="15423" x="4511675" y="2751138"/>
          <p14:tracePt t="15440" x="4495800" y="2743200"/>
          <p14:tracePt t="15456" x="4479925" y="2735263"/>
          <p14:tracePt t="15473" x="4473575" y="2735263"/>
          <p14:tracePt t="15816" x="4465638" y="2735263"/>
          <p14:tracePt t="15824" x="4441825" y="2727325"/>
          <p14:tracePt t="15832" x="4411663" y="2720975"/>
          <p14:tracePt t="15840" x="4397375" y="2713038"/>
          <p14:tracePt t="15857" x="4327525" y="2697163"/>
          <p14:tracePt t="15873" x="4221163" y="2697163"/>
          <p14:tracePt t="15890" x="4098925" y="2735263"/>
          <p14:tracePt t="15907" x="4008438" y="2743200"/>
          <p14:tracePt t="15923" x="3916363" y="2765425"/>
          <p14:tracePt t="15940" x="3848100" y="2765425"/>
          <p14:tracePt t="15957" x="3832225" y="2765425"/>
          <p14:tracePt t="17096" x="3848100" y="2773363"/>
          <p14:tracePt t="17104" x="3863975" y="2781300"/>
          <p14:tracePt t="17112" x="3886200" y="2781300"/>
          <p14:tracePt t="17124" x="3916363" y="2789238"/>
          <p14:tracePt t="17140" x="3978275" y="2789238"/>
          <p14:tracePt t="17157" x="4016375" y="2789238"/>
          <p14:tracePt t="17487" x="4008438" y="2803525"/>
          <p14:tracePt t="17496" x="4000500" y="2803525"/>
          <p14:tracePt t="17507" x="3992563" y="2803525"/>
          <p14:tracePt t="17524" x="3984625" y="2819400"/>
          <p14:tracePt t="21760" x="3978275" y="2895600"/>
          <p14:tracePt t="21768" x="3916363" y="2994025"/>
          <p14:tracePt t="21776" x="3870325" y="3070225"/>
          <p14:tracePt t="21792" x="3817938" y="3154363"/>
          <p14:tracePt t="21809" x="3779838" y="3200400"/>
          <p14:tracePt t="21825" x="3771900" y="3230563"/>
          <p14:tracePt t="21842" x="3717925" y="3336925"/>
          <p14:tracePt t="21859" x="3619500" y="3497263"/>
          <p14:tracePt t="21875" x="3497263" y="3657600"/>
          <p14:tracePt t="21892" x="3421063" y="3725863"/>
          <p14:tracePt t="21909" x="3406775" y="3733800"/>
          <p14:tracePt t="21943" x="3390900" y="3733800"/>
          <p14:tracePt t="21959" x="3390900" y="3741738"/>
          <p14:tracePt t="21975" x="3390900" y="3779838"/>
          <p14:tracePt t="21992" x="3513138" y="3840163"/>
          <p14:tracePt t="22009" x="3687763" y="3894138"/>
          <p14:tracePt t="22026" x="3863975" y="3932238"/>
          <p14:tracePt t="22042" x="3940175" y="3940175"/>
          <p14:tracePt t="22312" x="3940175" y="3932238"/>
          <p14:tracePt t="22320" x="3932238" y="3924300"/>
          <p14:tracePt t="22336" x="3940175" y="3924300"/>
          <p14:tracePt t="22344" x="3946525" y="3924300"/>
          <p14:tracePt t="22359" x="3984625" y="3924300"/>
          <p14:tracePt t="22376" x="4038600" y="3932238"/>
          <p14:tracePt t="22392" x="4198938" y="3978275"/>
          <p14:tracePt t="22409" x="4449763" y="4030663"/>
          <p14:tracePt t="22426" x="4991100" y="4038600"/>
          <p14:tracePt t="22442" x="5570538" y="4038600"/>
          <p14:tracePt t="22459" x="6088063" y="4038600"/>
          <p14:tracePt t="22476" x="6689725" y="3954463"/>
          <p14:tracePt t="22492" x="7269163" y="3787775"/>
          <p14:tracePt t="22495" x="7513638" y="3665538"/>
          <p14:tracePt t="22509" x="7794625" y="3527425"/>
          <p14:tracePt t="22526" x="8191500" y="3230563"/>
          <p14:tracePt t="22543" x="8450263" y="2759075"/>
          <p14:tracePt t="22559" x="8488363" y="2498725"/>
          <p14:tracePt t="22576" x="8420100" y="2270125"/>
          <p14:tracePt t="22592" x="8131175" y="1935163"/>
          <p14:tracePt t="22609" x="7750175" y="1760538"/>
          <p14:tracePt t="22626" x="7353300" y="1638300"/>
          <p14:tracePt t="22642" x="6607175" y="1524000"/>
          <p14:tracePt t="22659" x="5775325" y="1477963"/>
          <p14:tracePt t="22676" x="5197475" y="1477963"/>
          <p14:tracePt t="22692" x="4518025" y="1654175"/>
          <p14:tracePt t="22709" x="3848100" y="1874838"/>
          <p14:tracePt t="22726" x="3352800" y="2111375"/>
          <p14:tracePt t="22743" x="2857500" y="2430463"/>
          <p14:tracePt t="22759" x="2133600" y="3040063"/>
          <p14:tracePt t="22776" x="1858963" y="3398838"/>
          <p14:tracePt t="22792" x="1768475" y="3657600"/>
          <p14:tracePt t="22809" x="1760538" y="3856038"/>
          <p14:tracePt t="22826" x="1844675" y="4000500"/>
          <p14:tracePt t="22842" x="2155825" y="4137025"/>
          <p14:tracePt t="22859" x="2727325" y="4259263"/>
          <p14:tracePt t="22876" x="3413125" y="4289425"/>
          <p14:tracePt t="22892" x="4237038" y="4289425"/>
          <p14:tracePt t="22909" x="5121275" y="4191000"/>
          <p14:tracePt t="22926" x="5889625" y="3946525"/>
          <p14:tracePt t="22943" x="6384925" y="3559175"/>
          <p14:tracePt t="22959" x="6408738" y="3368675"/>
          <p14:tracePt t="22976" x="6346825" y="3086100"/>
          <p14:tracePt t="22993" x="6042025" y="2705100"/>
          <p14:tracePt t="23009" x="5516563" y="2416175"/>
          <p14:tracePt t="23026" x="4914900" y="2217738"/>
          <p14:tracePt t="23043" x="4297363" y="2163763"/>
          <p14:tracePt t="23059" x="3611563" y="2179638"/>
          <p14:tracePt t="23076" x="3040063" y="2438400"/>
          <p14:tracePt t="23093" x="2476500" y="2841625"/>
          <p14:tracePt t="23109" x="2041525" y="3382963"/>
          <p14:tracePt t="23126" x="1774825" y="3946525"/>
          <p14:tracePt t="23143" x="1752600" y="4351338"/>
          <p14:tracePt t="23159" x="2065338" y="4754563"/>
          <p14:tracePt t="23176" x="2949575" y="5013325"/>
          <p14:tracePt t="23193" x="4168775" y="5067300"/>
          <p14:tracePt t="23209" x="5654675" y="5006975"/>
          <p14:tracePt t="23226" x="6980238" y="4716463"/>
          <p14:tracePt t="23243" x="7932738" y="4403725"/>
          <p14:tracePt t="23259" x="8313738" y="4130675"/>
          <p14:tracePt t="23276" x="8359775" y="4046538"/>
          <p14:tracePt t="23293" x="8351838" y="4008438"/>
          <p14:tracePt t="23309" x="7856538" y="3657600"/>
          <p14:tracePt t="23327" x="6675438" y="3260725"/>
          <p14:tracePt t="23343" x="6019800" y="3200400"/>
          <p14:tracePt t="23359" x="5546725" y="3200400"/>
          <p14:tracePt t="23376" x="5303838" y="3292475"/>
          <p14:tracePt t="23393" x="5203825" y="3375025"/>
          <p14:tracePt t="23409" x="5181600" y="3436938"/>
          <p14:tracePt t="23426" x="5181600" y="3444875"/>
          <p14:tracePt t="27576" x="5181600" y="3459163"/>
          <p14:tracePt t="27591" x="5181600" y="3467100"/>
          <p14:tracePt t="27600" x="5181600" y="3521075"/>
          <p14:tracePt t="27611" x="5181600" y="3603625"/>
          <p14:tracePt t="27628" x="5181600" y="3711575"/>
          <p14:tracePt t="27644" x="5173663" y="3817938"/>
          <p14:tracePt t="27661" x="5151438" y="3902075"/>
          <p14:tracePt t="27678" x="5151438" y="3954463"/>
          <p14:tracePt t="27694" x="5143500" y="3978275"/>
          <p14:tracePt t="30448" x="5165725" y="3954463"/>
          <p14:tracePt t="30456" x="5235575" y="3894138"/>
          <p14:tracePt t="30463" x="5295900" y="3848100"/>
          <p14:tracePt t="30479" x="5326063" y="3802063"/>
          <p14:tracePt t="30495" x="5448300" y="3581400"/>
          <p14:tracePt t="30512" x="5562600" y="3459163"/>
          <p14:tracePt t="30529" x="5668963" y="3360738"/>
          <p14:tracePt t="30545" x="5745163" y="3292475"/>
          <p14:tracePt t="30562" x="5768975" y="3246438"/>
          <p14:tracePt t="30579" x="5783263" y="3200400"/>
          <p14:tracePt t="30595" x="5791200" y="3162300"/>
          <p14:tracePt t="30612" x="5799138" y="3116263"/>
          <p14:tracePt t="30629" x="5829300" y="3048000"/>
          <p14:tracePt t="30645" x="5845175" y="2987675"/>
          <p14:tracePt t="30663" x="5867400" y="2925763"/>
          <p14:tracePt t="30679" x="5875338" y="2895600"/>
          <p14:tracePt t="30695" x="5889625" y="2857500"/>
          <p14:tracePt t="30712" x="5889625" y="2841625"/>
          <p14:tracePt t="30729" x="5889625" y="2811463"/>
          <p14:tracePt t="30745" x="5905500" y="2789238"/>
          <p14:tracePt t="30762" x="5921375" y="2765425"/>
          <p14:tracePt t="30779" x="5951538" y="2759075"/>
          <p14:tracePt t="30795" x="5981700" y="2743200"/>
          <p14:tracePt t="31168" x="6011863" y="2743200"/>
          <p14:tracePt t="31176" x="6057900" y="2689225"/>
          <p14:tracePt t="31183" x="6118225" y="2651125"/>
          <p14:tracePt t="31195" x="6180138" y="2613025"/>
          <p14:tracePt t="31212" x="6248400" y="2574925"/>
          <p14:tracePt t="31229" x="6294438" y="2544763"/>
          <p14:tracePt t="31246" x="6302375" y="2544763"/>
          <p14:tracePt t="31408" x="6302375" y="2636838"/>
          <p14:tracePt t="31415" x="6302375" y="2735263"/>
          <p14:tracePt t="31429" x="6302375" y="2827338"/>
          <p14:tracePt t="31446" x="6302375" y="2987675"/>
          <p14:tracePt t="31463" x="6294438" y="3124200"/>
          <p14:tracePt t="31479" x="6278563" y="3154363"/>
          <p14:tracePt t="31528" x="6264275" y="3162300"/>
          <p14:tracePt t="31536" x="6210300" y="3192463"/>
          <p14:tracePt t="31546" x="6164263" y="3208338"/>
          <p14:tracePt t="31562" x="6042025" y="3292475"/>
          <p14:tracePt t="31579" x="5867400" y="3451225"/>
          <p14:tracePt t="31596" x="5692775" y="3611563"/>
          <p14:tracePt t="31612" x="5554663" y="3794125"/>
          <p14:tracePt t="31629" x="5486400" y="3924300"/>
          <p14:tracePt t="31646" x="5478463" y="4008438"/>
          <p14:tracePt t="31662" x="5478463" y="4060825"/>
          <p14:tracePt t="31679" x="5532438" y="4175125"/>
          <p14:tracePt t="31696" x="5554663" y="4283075"/>
          <p14:tracePt t="31712" x="5554663" y="4397375"/>
          <p14:tracePt t="31729" x="5554663" y="4465638"/>
          <p14:tracePt t="31746" x="5540375" y="4495800"/>
          <p14:tracePt t="31762" x="5524500" y="4518025"/>
          <p14:tracePt t="31779" x="5508625" y="4541838"/>
          <p14:tracePt t="31796" x="5508625" y="4549775"/>
          <p14:tracePt t="31812" x="5502275" y="4549775"/>
          <p14:tracePt t="31846" x="5478463" y="4549775"/>
          <p14:tracePt t="31863" x="5470525" y="4549775"/>
          <p14:tracePt t="31879" x="5448300" y="4549775"/>
          <p14:tracePt t="31896" x="5440363" y="4549775"/>
          <p14:tracePt t="31912" x="5426075" y="4549775"/>
          <p14:tracePt t="31929" x="5418138" y="4549775"/>
          <p14:tracePt t="31946" x="5410200" y="4541838"/>
          <p14:tracePt t="31962" x="5380038" y="4511675"/>
          <p14:tracePt t="31979" x="5326063" y="4457700"/>
          <p14:tracePt t="31996" x="5303838" y="4441825"/>
          <p14:tracePt t="32012" x="5280025" y="4397375"/>
          <p14:tracePt t="32029" x="5227638" y="4351338"/>
          <p14:tracePt t="32046" x="5219700" y="4335463"/>
          <p14:tracePt t="32062" x="5211763" y="4327525"/>
          <p14:tracePt t="32400" x="5211763" y="4321175"/>
          <p14:tracePt t="32415" x="5211763" y="4305300"/>
          <p14:tracePt t="32431" x="5211763" y="4297363"/>
          <p14:tracePt t="32440" x="5211763" y="4289425"/>
          <p14:tracePt t="32448" x="5219700" y="4259263"/>
          <p14:tracePt t="32463" x="5219700" y="4237038"/>
          <p14:tracePt t="32479" x="5241925" y="4114800"/>
          <p14:tracePt t="32496" x="5273675" y="4008438"/>
          <p14:tracePt t="32513" x="5295900" y="3894138"/>
          <p14:tracePt t="32529" x="5303838" y="3779838"/>
          <p14:tracePt t="32546" x="5318125" y="3673475"/>
          <p14:tracePt t="32563" x="5341938" y="3559175"/>
          <p14:tracePt t="32579" x="5349875" y="3444875"/>
          <p14:tracePt t="32596" x="5372100" y="3322638"/>
          <p14:tracePt t="32612" x="5387975" y="3178175"/>
          <p14:tracePt t="32629" x="5387975" y="3086100"/>
          <p14:tracePt t="32646" x="5387975" y="2994025"/>
          <p14:tracePt t="32662" x="5387975" y="2941638"/>
          <p14:tracePt t="32679" x="5387975" y="2873375"/>
          <p14:tracePt t="32696" x="5387975" y="2819400"/>
          <p14:tracePt t="32712" x="5380038" y="2759075"/>
          <p14:tracePt t="32729" x="5372100" y="2682875"/>
          <p14:tracePt t="32746" x="5349875" y="2620963"/>
          <p14:tracePt t="32762" x="5326063" y="2560638"/>
          <p14:tracePt t="32779" x="5326063" y="2522538"/>
          <p14:tracePt t="32796" x="5318125" y="2484438"/>
          <p14:tracePt t="32812" x="5311775" y="2460625"/>
          <p14:tracePt t="32829" x="5311775" y="2446338"/>
          <p14:tracePt t="32992" x="5311775" y="2454275"/>
          <p14:tracePt t="33000" x="5311775" y="2460625"/>
          <p14:tracePt t="33013" x="5311775" y="2484438"/>
          <p14:tracePt t="33030" x="5311775" y="2536825"/>
          <p14:tracePt t="33046" x="5311775" y="2628900"/>
          <p14:tracePt t="33063" x="5311775" y="2689225"/>
          <p14:tracePt t="33066" x="5311775" y="2727325"/>
          <p14:tracePt t="33080" x="5311775" y="2781300"/>
          <p14:tracePt t="33096" x="5311775" y="2835275"/>
          <p14:tracePt t="33113" x="5311775" y="2895600"/>
          <p14:tracePt t="33130" x="5311775" y="2933700"/>
          <p14:tracePt t="33146" x="5311775" y="2994025"/>
          <p14:tracePt t="33163" x="5311775" y="3078163"/>
          <p14:tracePt t="33180" x="5311775" y="3170238"/>
          <p14:tracePt t="33196" x="5311775" y="3284538"/>
          <p14:tracePt t="33213" x="5311775" y="3368675"/>
          <p14:tracePt t="33230" x="5311775" y="3459163"/>
          <p14:tracePt t="33247" x="5326063" y="3597275"/>
          <p14:tracePt t="33263" x="5349875" y="3687763"/>
          <p14:tracePt t="33280" x="5356225" y="3763963"/>
          <p14:tracePt t="33296" x="5356225" y="3825875"/>
          <p14:tracePt t="33313" x="5364163" y="3894138"/>
          <p14:tracePt t="33330" x="5364163" y="3924300"/>
          <p14:tracePt t="33346" x="5364163" y="3970338"/>
          <p14:tracePt t="33363" x="5364163" y="4016375"/>
          <p14:tracePt t="33380" x="5364163" y="4068763"/>
          <p14:tracePt t="33396" x="5364163" y="4122738"/>
          <p14:tracePt t="33413" x="5364163" y="4191000"/>
          <p14:tracePt t="33430" x="5364163" y="4259263"/>
          <p14:tracePt t="33447" x="5364163" y="4335463"/>
          <p14:tracePt t="33463" x="5364163" y="4365625"/>
          <p14:tracePt t="33480" x="5364163" y="4389438"/>
          <p14:tracePt t="33497" x="5364163" y="4403725"/>
          <p14:tracePt t="33513" x="5364163" y="4427538"/>
          <p14:tracePt t="33530" x="5364163" y="4449763"/>
          <p14:tracePt t="33563" x="5364163" y="4473575"/>
          <p14:tracePt t="33580" x="5356225" y="4487863"/>
          <p14:tracePt t="33596" x="5356225" y="4495800"/>
          <p14:tracePt t="33613" x="5349875" y="4503738"/>
          <p14:tracePt t="33630" x="5349875" y="4511675"/>
          <p14:tracePt t="33647" x="5349875" y="4518025"/>
          <p14:tracePt t="33664" x="5341938" y="4525963"/>
          <p14:tracePt t="33704" x="5334000" y="4525963"/>
          <p14:tracePt t="33712" x="5318125" y="4525963"/>
          <p14:tracePt t="33720" x="5311775" y="4503738"/>
          <p14:tracePt t="33730" x="5295900" y="4449763"/>
          <p14:tracePt t="33746" x="5249863" y="4313238"/>
          <p14:tracePt t="33763" x="5235575" y="4152900"/>
          <p14:tracePt t="33780" x="5227638" y="3984625"/>
          <p14:tracePt t="33796" x="5227638" y="3825875"/>
          <p14:tracePt t="33813" x="5227638" y="3673475"/>
          <p14:tracePt t="33830" x="5235575" y="3551238"/>
          <p14:tracePt t="33847" x="5241925" y="3398838"/>
          <p14:tracePt t="33863" x="5249863" y="3140075"/>
          <p14:tracePt t="33880" x="5249863" y="3001963"/>
          <p14:tracePt t="33896" x="5265738" y="2895600"/>
          <p14:tracePt t="33913" x="5273675" y="2803525"/>
          <p14:tracePt t="33930" x="5273675" y="2759075"/>
          <p14:tracePt t="33946" x="5273675" y="2727325"/>
          <p14:tracePt t="33980" x="5273675" y="2720975"/>
          <p14:tracePt t="34024" x="5273675" y="2705100"/>
          <p14:tracePt t="34039" x="5273675" y="2689225"/>
          <p14:tracePt t="34048" x="5273675" y="2682875"/>
          <p14:tracePt t="34056" x="5273675" y="2674938"/>
          <p14:tracePt t="34072" x="5273675" y="2659063"/>
          <p14:tracePt t="34080" x="5273675" y="2651125"/>
          <p14:tracePt t="34199" x="5273675" y="2697163"/>
          <p14:tracePt t="34208" x="5273675" y="2781300"/>
          <p14:tracePt t="34215" x="5273675" y="2841625"/>
          <p14:tracePt t="34230" x="5273675" y="2911475"/>
          <p14:tracePt t="34247" x="5273675" y="3108325"/>
          <p14:tracePt t="34263" x="5265738" y="3230563"/>
          <p14:tracePt t="34280" x="5249863" y="3352800"/>
          <p14:tracePt t="34297" x="5235575" y="3497263"/>
          <p14:tracePt t="34313" x="5227638" y="3649663"/>
          <p14:tracePt t="34330" x="5227638" y="3802063"/>
          <p14:tracePt t="34347" x="5227638" y="3946525"/>
          <p14:tracePt t="34363" x="5227638" y="4046538"/>
          <p14:tracePt t="34380" x="5227638" y="4160838"/>
          <p14:tracePt t="34397" x="5227638" y="4275138"/>
          <p14:tracePt t="34413" x="5219700" y="4351338"/>
          <p14:tracePt t="34431" x="5197475" y="4441825"/>
          <p14:tracePt t="34447" x="5197475" y="4465638"/>
          <p14:tracePt t="34463" x="5189538" y="4525963"/>
          <p14:tracePt t="34480" x="5189538" y="4549775"/>
          <p14:tracePt t="34497" x="5181600" y="4564063"/>
          <p14:tracePt t="34687" x="5181600" y="4541838"/>
          <p14:tracePt t="34695" x="5197475" y="4465638"/>
          <p14:tracePt t="34704" x="5227638" y="4373563"/>
          <p14:tracePt t="34713" x="5249863" y="4283075"/>
          <p14:tracePt t="34730" x="5303838" y="4114800"/>
          <p14:tracePt t="34747" x="5326063" y="3940175"/>
          <p14:tracePt t="34763" x="5334000" y="3817938"/>
          <p14:tracePt t="34780" x="5349875" y="3703638"/>
          <p14:tracePt t="34797" x="5349875" y="3603625"/>
          <p14:tracePt t="34813" x="5349875" y="3489325"/>
          <p14:tracePt t="34831" x="5349875" y="3336925"/>
          <p14:tracePt t="34847" x="5349875" y="3254375"/>
          <p14:tracePt t="34863" x="5349875" y="3162300"/>
          <p14:tracePt t="34880" x="5349875" y="3070225"/>
          <p14:tracePt t="34897" x="5349875" y="3001963"/>
          <p14:tracePt t="34914" x="5349875" y="2941638"/>
          <p14:tracePt t="34931" x="5349875" y="2887663"/>
          <p14:tracePt t="34947" x="5349875" y="2835275"/>
          <p14:tracePt t="34964" x="5341938" y="2797175"/>
          <p14:tracePt t="34980" x="5326063" y="2743200"/>
          <p14:tracePt t="34997" x="5318125" y="2713038"/>
          <p14:tracePt t="35014" x="5311775" y="2689225"/>
          <p14:tracePt t="35031" x="5303838" y="2667000"/>
          <p14:tracePt t="35047" x="5303838" y="2659063"/>
          <p14:tracePt t="35152" x="5303838" y="2682875"/>
          <p14:tracePt t="35159" x="5303838" y="2735263"/>
          <p14:tracePt t="35167" x="5303838" y="2797175"/>
          <p14:tracePt t="35180" x="5303838" y="2857500"/>
          <p14:tracePt t="35197" x="5303838" y="3017838"/>
          <p14:tracePt t="35214" x="5303838" y="3192463"/>
          <p14:tracePt t="35231" x="5303838" y="3336925"/>
          <p14:tracePt t="35247" x="5303838" y="3611563"/>
          <p14:tracePt t="35264" x="5303838" y="3787775"/>
          <p14:tracePt t="35280" x="5303838" y="3946525"/>
          <p14:tracePt t="35297" x="5303838" y="4106863"/>
          <p14:tracePt t="35314" x="5303838" y="4229100"/>
          <p14:tracePt t="35330" x="5280025" y="4351338"/>
          <p14:tracePt t="35347" x="5273675" y="4441825"/>
          <p14:tracePt t="35364" x="5257800" y="4473575"/>
          <p14:tracePt t="35380" x="5257800" y="4503738"/>
          <p14:tracePt t="35397" x="5249863" y="4503738"/>
          <p14:tracePt t="35414" x="5241925" y="4511675"/>
          <p14:tracePt t="35432" x="5241925" y="4518025"/>
          <p14:tracePt t="35463" x="5235575" y="4525963"/>
          <p14:tracePt t="35496" x="5235575" y="4533900"/>
          <p14:tracePt t="35504" x="5227638" y="4533900"/>
          <p14:tracePt t="35514" x="5227638" y="4549775"/>
          <p14:tracePt t="35530" x="5227638" y="4556125"/>
          <p14:tracePt t="35547" x="5227638" y="4572000"/>
          <p14:tracePt t="35616" x="5219700" y="4533900"/>
          <p14:tracePt t="35624" x="5219700" y="4487863"/>
          <p14:tracePt t="35632" x="5219700" y="4403725"/>
          <p14:tracePt t="35647" x="5219700" y="4168775"/>
          <p14:tracePt t="35664" x="5219700" y="3978275"/>
          <p14:tracePt t="35680" x="5241925" y="3794125"/>
          <p14:tracePt t="35697" x="5241925" y="3665538"/>
          <p14:tracePt t="35714" x="5241925" y="3543300"/>
          <p14:tracePt t="35730" x="5241925" y="3421063"/>
          <p14:tracePt t="35747" x="5241925" y="3284538"/>
          <p14:tracePt t="35764" x="5241925" y="3162300"/>
          <p14:tracePt t="35780" x="5241925" y="3048000"/>
          <p14:tracePt t="35797" x="5241925" y="2987675"/>
          <p14:tracePt t="35815" x="5241925" y="2925763"/>
          <p14:tracePt t="35831" x="5241925" y="2917825"/>
          <p14:tracePt t="35847" x="5241925" y="2903538"/>
          <p14:tracePt t="35864" x="5241925" y="2887663"/>
          <p14:tracePt t="35881" x="5241925" y="2879725"/>
          <p14:tracePt t="35897" x="5241925" y="2865438"/>
          <p14:tracePt t="35944" x="5241925" y="2857500"/>
          <p14:tracePt t="35951" x="5241925" y="2849563"/>
          <p14:tracePt t="35976" x="5235575" y="2849563"/>
          <p14:tracePt t="35991" x="5235575" y="2841625"/>
          <p14:tracePt t="36104" x="5235575" y="2865438"/>
          <p14:tracePt t="36112" x="5235575" y="2949575"/>
          <p14:tracePt t="36120" x="5235575" y="3032125"/>
          <p14:tracePt t="36131" x="5235575" y="3132138"/>
          <p14:tracePt t="36147" x="5235575" y="3352800"/>
          <p14:tracePt t="36164" x="5235575" y="3535363"/>
          <p14:tracePt t="36181" x="5235575" y="3687763"/>
          <p14:tracePt t="36197" x="5235575" y="3817938"/>
          <p14:tracePt t="36215" x="5219700" y="4076700"/>
          <p14:tracePt t="36231" x="5211763" y="4206875"/>
          <p14:tracePt t="36247" x="5189538" y="4289425"/>
          <p14:tracePt t="36264" x="5181600" y="4359275"/>
          <p14:tracePt t="36281" x="5173663" y="4381500"/>
          <p14:tracePt t="36297" x="5173663" y="4397375"/>
          <p14:tracePt t="36407" x="5197475" y="4321175"/>
          <p14:tracePt t="36416" x="5249863" y="4175125"/>
          <p14:tracePt t="36424" x="5311775" y="3962400"/>
          <p14:tracePt t="36432" x="5356225" y="3779838"/>
          <p14:tracePt t="36447" x="5426075" y="3398838"/>
          <p14:tracePt t="36464" x="5470525" y="3048000"/>
          <p14:tracePt t="36481" x="5478463" y="2811463"/>
          <p14:tracePt t="36497" x="5478463" y="2613025"/>
          <p14:tracePt t="36514" x="5478463" y="2454275"/>
          <p14:tracePt t="36531" x="5478463" y="2339975"/>
          <p14:tracePt t="36547" x="5478463" y="2278063"/>
          <p14:tracePt t="36564" x="5478463" y="2247900"/>
          <p14:tracePt t="36581" x="5478463" y="2239963"/>
          <p14:tracePt t="36864" x="5478463" y="2247900"/>
          <p14:tracePt t="36872" x="5478463" y="2293938"/>
          <p14:tracePt t="36881" x="5456238" y="2378075"/>
          <p14:tracePt t="36898" x="5432425" y="2560638"/>
          <p14:tracePt t="36914" x="5394325" y="2789238"/>
          <p14:tracePt t="36931" x="5349875" y="3094038"/>
          <p14:tracePt t="36948" x="5318125" y="3344863"/>
          <p14:tracePt t="36964" x="5287963" y="3527425"/>
          <p14:tracePt t="36981" x="5280025" y="3603625"/>
          <p14:tracePt t="36998" x="5280025" y="3619500"/>
          <p14:tracePt t="37056" x="5280025" y="3627438"/>
          <p14:tracePt t="37064" x="5280025" y="3649663"/>
          <p14:tracePt t="37072" x="5280025" y="3665538"/>
          <p14:tracePt t="37368" x="5326063" y="3673475"/>
          <p14:tracePt t="37376" x="5486400" y="3649663"/>
          <p14:tracePt t="37383" x="5730875" y="3597275"/>
          <p14:tracePt t="37398" x="5965825" y="3573463"/>
          <p14:tracePt t="37414" x="6553200" y="3482975"/>
          <p14:tracePt t="37431" x="7589838" y="3336925"/>
          <p14:tracePt t="37448" x="8335963" y="3230563"/>
          <p14:tracePt t="37464" x="9013825" y="3146425"/>
          <p14:tracePt t="37481" x="9494838" y="2994025"/>
          <p14:tracePt t="37498" x="9875838" y="2873375"/>
          <p14:tracePt t="37515" x="10050463" y="2803525"/>
          <p14:tracePt t="37531" x="10112375" y="2773363"/>
          <p14:tracePt t="37548" x="10126663" y="2765425"/>
          <p14:tracePt t="37564" x="10126663" y="2751138"/>
          <p14:tracePt t="37581" x="10126663" y="2735263"/>
          <p14:tracePt t="37599" x="10134600" y="2727325"/>
          <p14:tracePt t="37615" x="10150475" y="2713038"/>
          <p14:tracePt t="37631" x="10164763" y="2697163"/>
          <p14:tracePt t="37648" x="10180638" y="2682875"/>
          <p14:tracePt t="37681" x="10188575" y="2682875"/>
          <p14:tracePt t="38064" x="10156825" y="2659063"/>
          <p14:tracePt t="38072" x="10088563" y="2644775"/>
          <p14:tracePt t="38081" x="10058400" y="2628900"/>
          <p14:tracePt t="38098" x="10036175" y="2628900"/>
          <p14:tracePt t="38119" x="10028238" y="2628900"/>
          <p14:tracePt t="38131" x="10012363" y="2628900"/>
          <p14:tracePt t="38148" x="9990138" y="2620963"/>
          <p14:tracePt t="38165" x="9944100" y="2613025"/>
          <p14:tracePt t="38181" x="9837738" y="2613025"/>
          <p14:tracePt t="38199" x="9655175" y="2636838"/>
          <p14:tracePt t="38215" x="9578975" y="2644775"/>
          <p14:tracePt t="38231" x="9555163" y="2644775"/>
          <p14:tracePt t="45200" x="9540875" y="2644775"/>
          <p14:tracePt t="45208" x="9471025" y="2667000"/>
          <p14:tracePt t="45217" x="9388475" y="2720975"/>
          <p14:tracePt t="45234" x="9151938" y="2803525"/>
          <p14:tracePt t="45251" x="8961438" y="2841625"/>
          <p14:tracePt t="45267" x="8847138" y="2857500"/>
          <p14:tracePt t="45284" x="8816975" y="2857500"/>
          <p14:tracePt t="45679" x="8809038" y="2857500"/>
          <p14:tracePt t="45704" x="8801100" y="2857500"/>
          <p14:tracePt t="45752" x="8793163" y="2849563"/>
          <p14:tracePt t="45759" x="8785225" y="2849563"/>
          <p14:tracePt t="45768" x="8778875" y="2841625"/>
          <p14:tracePt t="45784" x="8763000" y="2841625"/>
          <p14:tracePt t="45801" x="8755063" y="2827338"/>
          <p14:tracePt t="52129" x="8740775" y="2827338"/>
          <p14:tracePt t="52135" x="8716963" y="2827338"/>
          <p14:tracePt t="52144" x="8670925" y="2827338"/>
          <p14:tracePt t="52153" x="8580438" y="2849563"/>
          <p14:tracePt t="52170" x="8289925" y="3040063"/>
          <p14:tracePt t="52186" x="7970838" y="3162300"/>
          <p14:tracePt t="52203" x="7475538" y="3306763"/>
          <p14:tracePt t="52220" x="6721475" y="3451225"/>
          <p14:tracePt t="52236" x="6011863" y="3581400"/>
          <p14:tracePt t="52253" x="5464175" y="3635375"/>
          <p14:tracePt t="52270" x="5173663" y="3635375"/>
          <p14:tracePt t="52287" x="5013325" y="3589338"/>
          <p14:tracePt t="52303" x="4838700" y="3467100"/>
          <p14:tracePt t="52320" x="4746625" y="3398838"/>
          <p14:tracePt t="52337" x="4632325" y="3306763"/>
          <p14:tracePt t="52353" x="4503738" y="3230563"/>
          <p14:tracePt t="52370" x="4373563" y="3170238"/>
          <p14:tracePt t="52387" x="4237038" y="3101975"/>
          <p14:tracePt t="52403" x="4076700" y="3086100"/>
          <p14:tracePt t="52420" x="3970338" y="3086100"/>
          <p14:tracePt t="52437" x="3886200" y="3086100"/>
          <p14:tracePt t="52453" x="3794125" y="3132138"/>
          <p14:tracePt t="52470" x="3711575" y="3276600"/>
          <p14:tracePt t="52487" x="3673475" y="3352800"/>
          <p14:tracePt t="52503" x="3665538" y="3527425"/>
          <p14:tracePt t="52520" x="3679825" y="3611563"/>
          <p14:tracePt t="52537" x="3763963" y="3649663"/>
          <p14:tracePt t="52553" x="3902075" y="3673475"/>
          <p14:tracePt t="52570" x="4068763" y="3673475"/>
          <p14:tracePt t="52587" x="4381500" y="3619500"/>
          <p14:tracePt t="52603" x="4670425" y="3521075"/>
          <p14:tracePt t="52620" x="5045075" y="3368675"/>
          <p14:tracePt t="52637" x="5341938" y="3216275"/>
          <p14:tracePt t="52639" x="5410200" y="3170238"/>
          <p14:tracePt t="52653" x="5456238" y="3132138"/>
          <p14:tracePt t="52670" x="5494338" y="3078163"/>
          <p14:tracePt t="52704" x="5502275" y="3063875"/>
          <p14:tracePt t="52720" x="5570538" y="3025775"/>
          <p14:tracePt t="52737" x="5676900" y="3025775"/>
          <p14:tracePt t="52753" x="5845175" y="3032125"/>
          <p14:tracePt t="52770" x="6088063" y="3078163"/>
          <p14:tracePt t="52787" x="6308725" y="3154363"/>
          <p14:tracePt t="52803" x="6446838" y="3216275"/>
          <p14:tracePt t="52820" x="6507163" y="3246438"/>
          <p14:tracePt t="52837" x="6530975" y="3260725"/>
          <p14:tracePt t="52872" x="6530975" y="3284538"/>
          <p14:tracePt t="52887" x="6523038" y="3459163"/>
          <p14:tracePt t="52903" x="6378575" y="3635375"/>
          <p14:tracePt t="52920" x="6073775" y="3810000"/>
          <p14:tracePt t="52937" x="5707063" y="3954463"/>
          <p14:tracePt t="52953" x="5372100" y="4008438"/>
          <p14:tracePt t="52970" x="5105400" y="4008438"/>
          <p14:tracePt t="52987" x="4914900" y="3978275"/>
          <p14:tracePt t="53003" x="4784725" y="3894138"/>
          <p14:tracePt t="53020" x="4724400" y="3810000"/>
          <p14:tracePt t="53037" x="4716463" y="3665538"/>
          <p14:tracePt t="53053" x="4746625" y="3489325"/>
          <p14:tracePt t="53071" x="4876800" y="3292475"/>
          <p14:tracePt t="53087" x="5013325" y="3230563"/>
          <p14:tracePt t="53103" x="5189538" y="3200400"/>
          <p14:tracePt t="53120" x="5349875" y="3216275"/>
          <p14:tracePt t="53137" x="5600700" y="3336925"/>
          <p14:tracePt t="53153" x="5905500" y="3581400"/>
          <p14:tracePt t="53170" x="6042025" y="3817938"/>
          <p14:tracePt t="53187" x="6049963" y="4038600"/>
          <p14:tracePt t="53203" x="5935663" y="4275138"/>
          <p14:tracePt t="53220" x="5592763" y="4457700"/>
          <p14:tracePt t="53237" x="5219700" y="4533900"/>
          <p14:tracePt t="53254" x="4822825" y="4487863"/>
          <p14:tracePt t="53271" x="4229100" y="4130675"/>
          <p14:tracePt t="53287" x="4106863" y="3940175"/>
          <p14:tracePt t="53304" x="4084638" y="3802063"/>
          <p14:tracePt t="53320" x="4213225" y="3679825"/>
          <p14:tracePt t="53337" x="4594225" y="3565525"/>
          <p14:tracePt t="53354" x="5181600" y="3543300"/>
          <p14:tracePt t="53370" x="5684838" y="3543300"/>
          <p14:tracePt t="53387" x="6057900" y="3649663"/>
          <p14:tracePt t="53404" x="6194425" y="3741738"/>
          <p14:tracePt t="53420" x="6232525" y="3810000"/>
          <p14:tracePt t="53437" x="6232525" y="3946525"/>
          <p14:tracePt t="53454" x="6134100" y="4068763"/>
          <p14:tracePt t="53470" x="5905500" y="4137025"/>
          <p14:tracePt t="53487" x="5464175" y="4191000"/>
          <p14:tracePt t="53504" x="5295900" y="4191000"/>
          <p14:tracePt t="53520" x="5273675" y="4191000"/>
          <p14:tracePt t="53554" x="5508625" y="4152900"/>
          <p14:tracePt t="53570" x="6134100" y="4152900"/>
          <p14:tracePt t="53587" x="6751638" y="4152900"/>
          <p14:tracePt t="53604" x="7170738" y="4152900"/>
          <p14:tracePt t="53620" x="7361238" y="4175125"/>
          <p14:tracePt t="53623" x="7375525" y="4191000"/>
          <p14:tracePt t="53637" x="7383463" y="4198938"/>
          <p14:tracePt t="53664" x="7391400" y="4198938"/>
          <p14:tracePt t="53712" x="7399338" y="4206875"/>
          <p14:tracePt t="53719" x="7429500" y="4221163"/>
          <p14:tracePt t="53728" x="7513638" y="4251325"/>
          <p14:tracePt t="53737" x="7650163" y="4305300"/>
          <p14:tracePt t="53754" x="7978775" y="4327525"/>
          <p14:tracePt t="53770" x="8153400" y="4327525"/>
          <p14:tracePt t="53787" x="8229600" y="4327525"/>
          <p14:tracePt t="53840" x="8213725" y="4327525"/>
          <p14:tracePt t="53848" x="8169275" y="4327525"/>
          <p14:tracePt t="53855" x="8099425" y="4313238"/>
          <p14:tracePt t="53871" x="8085138" y="4305300"/>
          <p14:tracePt t="53887" x="8069263" y="4297363"/>
          <p14:tracePt t="54528" x="8031163" y="4297363"/>
          <p14:tracePt t="54535" x="7962900" y="4297363"/>
          <p14:tracePt t="54544" x="7878763" y="4283075"/>
          <p14:tracePt t="54554" x="7826375" y="4267200"/>
          <p14:tracePt t="54571" x="7666038" y="4229100"/>
          <p14:tracePt t="54587" x="7497763" y="4175125"/>
          <p14:tracePt t="54604" x="7192963" y="4122738"/>
          <p14:tracePt t="54621" x="6904038" y="4054475"/>
          <p14:tracePt t="54624" x="6797675" y="4030663"/>
          <p14:tracePt t="54637" x="6727825" y="4000500"/>
          <p14:tracePt t="54655" x="6645275" y="3984625"/>
          <p14:tracePt t="82928" x="6645275" y="3978275"/>
          <p14:tracePt t="82935" x="6613525" y="3978275"/>
          <p14:tracePt t="82948" x="6575425" y="3978275"/>
          <p14:tracePt t="82964" x="6569075" y="3978275"/>
          <p14:tracePt t="83303" x="6561138" y="3978275"/>
          <p14:tracePt t="83312" x="6530975" y="3978275"/>
          <p14:tracePt t="83319" x="6477000" y="3970338"/>
          <p14:tracePt t="83331" x="6400800" y="3970338"/>
          <p14:tracePt t="83348" x="5905500" y="4152900"/>
          <p14:tracePt t="83364" x="5456238" y="4411663"/>
          <p14:tracePt t="83381" x="5059363" y="4618038"/>
          <p14:tracePt t="83399" x="4632325" y="4822825"/>
          <p14:tracePt t="83414" x="4549775" y="4860925"/>
          <p14:tracePt t="83431" x="4427538" y="4945063"/>
          <p14:tracePt t="83448" x="4419600" y="4960938"/>
          <p14:tracePt t="83465" x="4419600" y="4999038"/>
          <p14:tracePt t="83481" x="4419600" y="5051425"/>
          <p14:tracePt t="83498" x="4479925" y="5173663"/>
          <p14:tracePt t="83515" x="4594225" y="5273675"/>
          <p14:tracePt t="83531" x="4678363" y="5349875"/>
          <p14:tracePt t="83548" x="4716463" y="5364163"/>
          <p14:tracePt t="83904" x="4708525" y="5364163"/>
          <p14:tracePt t="83917" x="4702175" y="5364163"/>
          <p14:tracePt t="83951" x="4694238" y="5364163"/>
          <p14:tracePt t="83964" x="4686300" y="5364163"/>
          <p14:tracePt t="83977" x="4664075" y="5364163"/>
          <p14:tracePt t="83985" x="4625975" y="5356225"/>
          <p14:tracePt t="83998" x="4549775" y="5356225"/>
          <p14:tracePt t="84014" x="4465638" y="5356225"/>
          <p14:tracePt t="84031" x="4389438" y="5349875"/>
          <p14:tracePt t="84048" x="4327525" y="5349875"/>
          <p14:tracePt t="84064" x="4297363" y="5341938"/>
          <p14:tracePt t="84519" x="4229100" y="5326063"/>
          <p14:tracePt t="84533" x="4152900" y="5303838"/>
          <p14:tracePt t="84548" x="4084638" y="5287963"/>
          <p14:tracePt t="84565" x="4046538" y="5273675"/>
          <p14:tracePt t="84581" x="3984625" y="5265738"/>
          <p14:tracePt t="84598" x="3794125" y="5273675"/>
          <p14:tracePt t="84614" x="3763963" y="5273675"/>
          <p14:tracePt t="84631" x="3741738" y="5273675"/>
          <p14:tracePt t="84943" x="3711575" y="5273675"/>
          <p14:tracePt t="85519" x="3717925" y="5273675"/>
          <p14:tracePt t="85711" x="3725863" y="5265738"/>
          <p14:tracePt t="85743" x="3733800" y="5257800"/>
          <p14:tracePt t="85752" x="3741738" y="5249863"/>
          <p14:tracePt t="85759" x="3749675" y="5235575"/>
          <p14:tracePt t="85767" x="3771900" y="5219700"/>
          <p14:tracePt t="85782" x="3771900" y="5211763"/>
          <p14:tracePt t="85799" x="3779838" y="5211763"/>
          <p14:tracePt t="85815" x="3787775" y="5203825"/>
          <p14:tracePt t="86343" x="3787775" y="5197475"/>
          <p14:tracePt t="86384" x="3779838" y="5197475"/>
          <p14:tracePt t="86391" x="3763963" y="5203825"/>
          <p14:tracePt t="86400" x="3749675" y="5203825"/>
          <p14:tracePt t="86416" x="3717925" y="5227638"/>
          <p14:tracePt t="86432" x="3679825" y="5241925"/>
          <p14:tracePt t="86449" x="3657600" y="5265738"/>
          <p14:tracePt t="86466" x="3635375" y="5280025"/>
          <p14:tracePt t="86482" x="3627438" y="5287963"/>
          <p14:tracePt t="86543" x="3627438" y="5295900"/>
          <p14:tracePt t="86559" x="3603625" y="5318125"/>
          <p14:tracePt t="86567" x="3603625" y="5334000"/>
          <p14:tracePt t="86582" x="3597275" y="5349875"/>
          <p14:tracePt t="86599" x="3573463" y="5394325"/>
          <p14:tracePt t="86615" x="3565525" y="5410200"/>
          <p14:tracePt t="86649" x="3565525" y="5418138"/>
          <p14:tracePt t="86671" x="3565525" y="5426075"/>
          <p14:tracePt t="86682" x="3565525" y="5432425"/>
          <p14:tracePt t="86699" x="3565525" y="5456238"/>
          <p14:tracePt t="86715" x="3565525" y="5464175"/>
          <p14:tracePt t="86732" x="3565525" y="5478463"/>
          <p14:tracePt t="86783" x="3565525" y="5486400"/>
          <p14:tracePt t="86799" x="3559175" y="5502275"/>
          <p14:tracePt t="86807" x="3559175" y="5508625"/>
          <p14:tracePt t="86823" x="3551238" y="5524500"/>
          <p14:tracePt t="86839" x="3551238" y="5532438"/>
          <p14:tracePt t="86849" x="3551238" y="5540375"/>
          <p14:tracePt t="86865" x="3543300" y="5546725"/>
          <p14:tracePt t="86882" x="3543300" y="5570538"/>
          <p14:tracePt t="86899" x="3543300" y="5584825"/>
          <p14:tracePt t="87303" x="3551238" y="5584825"/>
          <p14:tracePt t="87319" x="3559175" y="5600700"/>
          <p14:tracePt t="87333" x="3565525" y="5600700"/>
          <p14:tracePt t="87382" x="3573463" y="5600700"/>
          <p14:tracePt t="87391" x="3597275" y="5600700"/>
          <p14:tracePt t="87399" x="3603625" y="5600700"/>
          <p14:tracePt t="87415" x="3619500" y="5600700"/>
          <p14:tracePt t="87454" x="3635375" y="5592763"/>
          <p14:tracePt t="87465" x="3649663" y="5592763"/>
          <p14:tracePt t="87482" x="3673475" y="5584825"/>
          <p14:tracePt t="87499" x="3695700" y="5570538"/>
          <p14:tracePt t="87515" x="3733800" y="5546725"/>
          <p14:tracePt t="87532" x="3756025" y="5532438"/>
          <p14:tracePt t="87549" x="3787775" y="5508625"/>
          <p14:tracePt t="87566" x="3817938" y="5486400"/>
          <p14:tracePt t="87582" x="3886200" y="5432425"/>
          <p14:tracePt t="87599" x="3940175" y="5402263"/>
          <p14:tracePt t="87615" x="3984625" y="5387975"/>
          <p14:tracePt t="87632" x="4030663" y="5364163"/>
          <p14:tracePt t="87649" x="4092575" y="5334000"/>
          <p14:tracePt t="87666" x="4098925" y="5334000"/>
          <p14:tracePt t="87682" x="4114800" y="5326063"/>
          <p14:tracePt t="96431" x="4114800" y="5318125"/>
          <p14:tracePt t="96444" x="4114800" y="5303838"/>
          <p14:tracePt t="96458" x="4130675" y="5089525"/>
          <p14:tracePt t="96469" x="4160838" y="5029200"/>
          <p14:tracePt t="96485" x="4191000" y="4922838"/>
          <p14:tracePt t="96502" x="4259263" y="4678363"/>
          <p14:tracePt t="96519" x="4297363" y="4541838"/>
          <p14:tracePt t="96535" x="4359275" y="4373563"/>
          <p14:tracePt t="96552" x="4419600" y="4221163"/>
          <p14:tracePt t="96569" x="4473575" y="4092575"/>
          <p14:tracePt t="96585" x="4533900" y="3970338"/>
          <p14:tracePt t="96602" x="4594225" y="3878263"/>
          <p14:tracePt t="96619" x="4686300" y="3787775"/>
          <p14:tracePt t="96635" x="4792663" y="3703638"/>
          <p14:tracePt t="96652" x="4922838" y="3627438"/>
          <p14:tracePt t="96669" x="5083175" y="3589338"/>
          <p14:tracePt t="96686" x="5295900" y="3573463"/>
          <p14:tracePt t="96702" x="5646738" y="3543300"/>
          <p14:tracePt t="96719" x="5845175" y="3505200"/>
          <p14:tracePt t="96735" x="5951538" y="3459163"/>
          <p14:tracePt t="96752" x="6011863" y="3390900"/>
          <p14:tracePt t="96769" x="6027738" y="3306763"/>
          <p14:tracePt t="96786" x="6035675" y="3154363"/>
          <p14:tracePt t="96802" x="6035675" y="3001963"/>
          <p14:tracePt t="96819" x="5989638" y="2865438"/>
          <p14:tracePt t="96836" x="5927725" y="2765425"/>
          <p14:tracePt t="96852" x="5851525" y="2689225"/>
          <p14:tracePt t="96869" x="5745163" y="2667000"/>
          <p14:tracePt t="96886" x="5638800" y="2651125"/>
          <p14:tracePt t="96902" x="5334000" y="2682875"/>
          <p14:tracePt t="96919" x="4860925" y="2887663"/>
          <p14:tracePt t="96936" x="4465638" y="3154363"/>
          <p14:tracePt t="96953" x="4030663" y="3444875"/>
          <p14:tracePt t="96969" x="3665538" y="3665538"/>
          <p14:tracePt t="96986" x="3505200" y="3794125"/>
          <p14:tracePt t="97003" x="3459163" y="3863975"/>
          <p14:tracePt t="97019" x="3451225" y="3902075"/>
          <p14:tracePt t="97036" x="3467100" y="3954463"/>
          <p14:tracePt t="97053" x="3581400" y="4098925"/>
          <p14:tracePt t="97069" x="3878263" y="4267200"/>
          <p14:tracePt t="97086" x="4457700" y="4419600"/>
          <p14:tracePt t="97103" x="5121275" y="4449763"/>
          <p14:tracePt t="97119" x="5646738" y="4381500"/>
          <p14:tracePt t="97136" x="5921375" y="4183063"/>
          <p14:tracePt t="97153" x="6035675" y="3946525"/>
          <p14:tracePt t="97169" x="6003925" y="3771900"/>
          <p14:tracePt t="97186" x="5730875" y="3559175"/>
          <p14:tracePt t="97203" x="5067300" y="3360738"/>
          <p14:tracePt t="97219" x="4229100" y="3284538"/>
          <p14:tracePt t="97236" x="3505200" y="3390900"/>
          <p14:tracePt t="97253" x="3108325" y="3749675"/>
          <p14:tracePt t="97255" x="2994025" y="3970338"/>
          <p14:tracePt t="97269" x="2955925" y="4130675"/>
          <p14:tracePt t="97286" x="3140075" y="4754563"/>
          <p14:tracePt t="97303" x="3611563" y="5029200"/>
          <p14:tracePt t="97319" x="4351338" y="5135563"/>
          <p14:tracePt t="97336" x="5219700" y="5021263"/>
          <p14:tracePt t="97353" x="5737225" y="4625975"/>
          <p14:tracePt t="97369" x="5959475" y="4114800"/>
          <p14:tracePt t="97386" x="5973763" y="3810000"/>
          <p14:tracePt t="97403" x="5715000" y="3497263"/>
          <p14:tracePt t="97419" x="5083175" y="3276600"/>
          <p14:tracePt t="97436" x="4465638" y="3184525"/>
          <p14:tracePt t="97453" x="4022725" y="3268663"/>
          <p14:tracePt t="97469" x="3763963" y="3611563"/>
          <p14:tracePt t="97486" x="3679825" y="4114800"/>
          <p14:tracePt t="97503" x="3978275" y="4876800"/>
          <p14:tracePt t="97519" x="4359275" y="5075238"/>
          <p14:tracePt t="97536" x="4816475" y="5083175"/>
          <p14:tracePt t="97553" x="5287963" y="4914900"/>
          <p14:tracePt t="97569" x="5464175" y="4716463"/>
          <p14:tracePt t="97586" x="5478463" y="4556125"/>
          <p14:tracePt t="97603" x="5440363" y="4397375"/>
          <p14:tracePt t="97619" x="5341938" y="4283075"/>
          <p14:tracePt t="97636" x="5303838" y="4267200"/>
          <p14:tracePt t="97653" x="5295900" y="4267200"/>
          <p14:tracePt t="98551" x="5287963" y="4267200"/>
          <p14:tracePt t="98583" x="5280025" y="4267200"/>
          <p14:tracePt t="98591" x="5249863" y="4275138"/>
          <p14:tracePt t="98603" x="5203825" y="4397375"/>
          <p14:tracePt t="98620" x="5113338" y="4708525"/>
          <p14:tracePt t="98637" x="5045075" y="4999038"/>
          <p14:tracePt t="98653" x="4983163" y="5257800"/>
          <p14:tracePt t="98670" x="4830763" y="5821363"/>
          <p14:tracePt t="98687" x="4762500" y="6142038"/>
          <p14:tracePt t="98703" x="4656138" y="6408738"/>
          <p14:tracePt t="98720" x="4556125" y="6561138"/>
          <p14:tracePt t="98736" x="4441825" y="6675438"/>
          <p14:tracePt t="98753" x="4327525" y="6727825"/>
          <p14:tracePt t="98770" x="4237038" y="6751638"/>
          <p14:tracePt t="98786" x="4175125" y="6751638"/>
          <p14:tracePt t="98803" x="4144963" y="6751638"/>
          <p14:tracePt t="98854" x="4130675" y="6751638"/>
          <p14:tracePt t="98863" x="4122738" y="6751638"/>
          <p14:tracePt t="98872" x="4106863" y="6751638"/>
          <p14:tracePt t="98887" x="4060825" y="6743700"/>
          <p14:tracePt t="98903" x="4000500" y="6727825"/>
          <p14:tracePt t="98920" x="3908425" y="6727825"/>
          <p14:tracePt t="98937" x="3863975" y="6721475"/>
          <p14:tracePt t="98954" x="3848100" y="6713538"/>
          <p14:tracePt t="99039" x="3840163" y="6705600"/>
          <p14:tracePt t="99064" x="3840163" y="6689725"/>
          <p14:tracePt t="99079" x="3840163" y="6683375"/>
          <p14:tracePt t="99087" x="3840163" y="6667500"/>
          <p14:tracePt t="99103" x="3840163" y="6659563"/>
          <p14:tracePt t="99111" x="3840163" y="6645275"/>
          <p14:tracePt t="99120" x="3840163" y="6637338"/>
          <p14:tracePt t="99143" x="3840163" y="6629400"/>
          <p14:tracePt t="99159" x="3840163" y="6621463"/>
          <p14:tracePt t="99184" x="3840163" y="6613525"/>
          <p14:tracePt t="99191" x="3840163" y="6607175"/>
          <p14:tracePt t="99204" x="3832225" y="6599238"/>
          <p14:tracePt t="99220" x="3832225" y="6583363"/>
          <p14:tracePt t="99237" x="3825875" y="6569075"/>
          <p14:tracePt t="99254" x="3810000" y="6537325"/>
          <p14:tracePt t="99270" x="3794125" y="6515100"/>
          <p14:tracePt t="99287" x="3779838" y="6492875"/>
          <p14:tracePt t="99304" x="3763963" y="6469063"/>
          <p14:tracePt t="99320" x="3741738" y="6461125"/>
          <p14:tracePt t="99337" x="3725863" y="6446838"/>
          <p14:tracePt t="99354" x="3717925" y="6446838"/>
          <p14:tracePt t="99370" x="3711575" y="6438900"/>
          <p14:tracePt t="106215" x="3711575" y="6423025"/>
          <p14:tracePt t="106231" x="3711575" y="6408738"/>
          <p14:tracePt t="106243" x="3711575" y="6324600"/>
          <p14:tracePt t="106256" x="3711575" y="6164263"/>
          <p14:tracePt t="106272" x="3711575" y="6134100"/>
          <p14:tracePt t="106289" x="3695700" y="6049963"/>
          <p14:tracePt t="106306" x="3687763" y="5935663"/>
          <p14:tracePt t="106322" x="3679825" y="5913438"/>
          <p14:tracePt t="106339" x="3679825" y="5905500"/>
          <p14:tracePt t="106687" x="3725863" y="5905500"/>
          <p14:tracePt t="106700" x="3810000" y="5927725"/>
          <p14:tracePt t="106712" x="4030663" y="6019800"/>
          <p14:tracePt t="106725" x="4137025" y="6057900"/>
          <p14:tracePt t="106739" x="4754563" y="6226175"/>
          <p14:tracePt t="106756" x="5364163" y="6264275"/>
          <p14:tracePt t="106773" x="5943600" y="6264275"/>
          <p14:tracePt t="106789" x="6537325" y="6118225"/>
          <p14:tracePt t="106806" x="7231063" y="5889625"/>
          <p14:tracePt t="106823" x="7451725" y="5768975"/>
          <p14:tracePt t="106839" x="7581900" y="5661025"/>
          <p14:tracePt t="106856" x="7597775" y="5622925"/>
          <p14:tracePt t="106873" x="7612063" y="5592763"/>
          <p14:tracePt t="106889" x="7612063" y="5532438"/>
          <p14:tracePt t="106906" x="7612063" y="5508625"/>
          <p14:tracePt t="106991" x="7620000" y="5508625"/>
          <p14:tracePt t="107006" x="7642225" y="5508625"/>
          <p14:tracePt t="107021" x="7696200" y="5516563"/>
          <p14:tracePt t="107035" x="7750175" y="5532438"/>
          <p14:tracePt t="107045" x="7764463" y="5540375"/>
          <p14:tracePt t="107207" x="7794625" y="5554663"/>
          <p14:tracePt t="107223" x="7848600" y="5570538"/>
          <p14:tracePt t="107237" x="7870825" y="5578475"/>
          <p14:tracePt t="107246" x="7954963" y="5608638"/>
          <p14:tracePt t="107256" x="8047038" y="5616575"/>
          <p14:tracePt t="107273" x="8321675" y="5654675"/>
          <p14:tracePt t="107290" x="8488363" y="5668963"/>
          <p14:tracePt t="107306" x="8656638" y="5668963"/>
          <p14:tracePt t="107323" x="8709025" y="5668963"/>
          <p14:tracePt t="107367" x="8709025" y="5676900"/>
          <p14:tracePt t="107399" x="8709025" y="5684838"/>
          <p14:tracePt t="107408" x="8709025" y="5707063"/>
          <p14:tracePt t="107415" x="8709025" y="5768975"/>
          <p14:tracePt t="107423" x="8709025" y="5799138"/>
          <p14:tracePt t="107440" x="8709025" y="5875338"/>
          <p14:tracePt t="107457" x="8709025" y="5921375"/>
          <p14:tracePt t="107473" x="8709025" y="5959475"/>
          <p14:tracePt t="107490" x="8678863" y="5981700"/>
          <p14:tracePt t="107507" x="8632825" y="5989638"/>
          <p14:tracePt t="107523" x="8526463" y="5989638"/>
          <p14:tracePt t="107540" x="8450263" y="5989638"/>
          <p14:tracePt t="107557" x="8351838" y="6019800"/>
          <p14:tracePt t="107573" x="8289925" y="6057900"/>
          <p14:tracePt t="107590" x="8237538" y="6103938"/>
          <p14:tracePt t="107606" x="8199438" y="6156325"/>
          <p14:tracePt t="107623" x="8191500" y="6180138"/>
          <p14:tracePt t="107656" x="8191500" y="6188075"/>
          <p14:tracePt t="107673" x="8191500" y="6202363"/>
          <p14:tracePt t="107690" x="8175625" y="6232525"/>
          <p14:tracePt t="107706" x="8153400" y="6270625"/>
          <p14:tracePt t="107723" x="8123238" y="6286500"/>
          <p14:tracePt t="107740" x="8093075" y="6308725"/>
          <p14:tracePt t="107756" x="8061325" y="6324600"/>
          <p14:tracePt t="107773" x="8039100" y="6324600"/>
          <p14:tracePt t="107790" x="8008938" y="6324600"/>
          <p14:tracePt t="107831" x="8001000" y="6324600"/>
          <p14:tracePt t="107847" x="7993063" y="6324600"/>
          <p14:tracePt t="108303" x="7978775" y="6324600"/>
          <p14:tracePt t="108316" x="7970838" y="6316663"/>
          <p14:tracePt t="108328" x="7954963" y="6316663"/>
          <p14:tracePt t="108359" x="7947025" y="6316663"/>
          <p14:tracePt t="108372" x="7940675" y="6316663"/>
          <p14:tracePt t="108380" x="7932738" y="6316663"/>
          <p14:tracePt t="108390" x="7924800" y="6316663"/>
          <p14:tracePt t="108407" x="7878763" y="6354763"/>
          <p14:tracePt t="108423" x="7856538" y="6384925"/>
          <p14:tracePt t="108440" x="7826375" y="6400800"/>
          <p14:tracePt t="108457" x="7832725" y="6416675"/>
          <p14:tracePt t="108473" x="7894638" y="6430963"/>
          <p14:tracePt t="108490" x="7947025" y="6430963"/>
          <p14:tracePt t="108526" x="8008938" y="6400800"/>
          <p14:tracePt t="108540" x="8245475" y="6423025"/>
          <p14:tracePt t="108557" x="8610600" y="6316663"/>
          <p14:tracePt t="108573" x="9075738" y="6164263"/>
          <p14:tracePt t="108590" x="9380538" y="5951538"/>
          <p14:tracePt t="108607" x="9478963" y="5630863"/>
          <p14:tracePt t="108623" x="9486900" y="5372100"/>
          <p14:tracePt t="108640" x="9280525" y="5045075"/>
          <p14:tracePt t="108657" x="8724900" y="4670425"/>
          <p14:tracePt t="108673" x="7864475" y="4313238"/>
          <p14:tracePt t="108690" x="6811963" y="4137025"/>
          <p14:tracePt t="108707" x="5562600" y="4022725"/>
          <p14:tracePt t="108723" x="4283075" y="4030663"/>
          <p14:tracePt t="108740" x="3132138" y="4191000"/>
          <p14:tracePt t="108757" x="2065338" y="4473575"/>
          <p14:tracePt t="108758" x="1501775" y="4686300"/>
          <p14:tracePt t="108773" x="1036638" y="4922838"/>
          <p14:tracePt t="108790" x="236538" y="5456238"/>
          <p14:tracePt t="108807" x="0" y="6340475"/>
          <p14:tracePt t="108823" x="0" y="6850063"/>
          <p14:tracePt t="108924" x="4335463" y="6705600"/>
          <p14:tracePt t="108940" x="5121275" y="6446838"/>
          <p14:tracePt t="108957" x="5592763" y="6172200"/>
          <p14:tracePt t="108973" x="5775325" y="5921375"/>
          <p14:tracePt t="108990" x="5807075" y="5730875"/>
          <p14:tracePt t="109007" x="5584825" y="5516563"/>
          <p14:tracePt t="109032" x="4983163" y="5349875"/>
          <p14:tracePt t="109043" x="4792663" y="5334000"/>
          <p14:tracePt t="109056" x="4427538" y="5486400"/>
          <p14:tracePt t="109073" x="4168775" y="5783263"/>
          <p14:tracePt t="109090" x="4022725" y="6240463"/>
          <p14:tracePt t="109107" x="4000500" y="6599238"/>
          <p14:tracePt t="109123" x="4229100" y="6850063"/>
          <p14:tracePt t="109140" x="4754563" y="6850063"/>
          <p14:tracePt t="109157" x="5508625" y="6721475"/>
          <p14:tracePt t="109174" x="6591300" y="6226175"/>
          <p14:tracePt t="109191" x="6842125" y="5951538"/>
          <p14:tracePt t="109207" x="6873875" y="5775325"/>
          <p14:tracePt t="109224" x="6773863" y="5600700"/>
          <p14:tracePt t="109258" x="5654675" y="5334000"/>
          <p14:tracePt t="109273" x="5203825" y="5402263"/>
          <p14:tracePt t="109290" x="4968875" y="5616575"/>
          <p14:tracePt t="109307" x="4906963" y="5791200"/>
          <p14:tracePt t="109323" x="4914900" y="5897563"/>
          <p14:tracePt t="109340" x="5113338" y="5965825"/>
          <p14:tracePt t="109357" x="5638800" y="5997575"/>
          <p14:tracePt t="109373" x="6438900" y="5927725"/>
          <p14:tracePt t="109390" x="7056438" y="5622925"/>
          <p14:tracePt t="109407" x="7146925" y="5508625"/>
          <p14:tracePt t="109424" x="7140575" y="5440363"/>
          <p14:tracePt t="109440" x="6942138" y="5364163"/>
          <p14:tracePt t="109457" x="6530975" y="5318125"/>
          <p14:tracePt t="109473" x="6003925" y="5486400"/>
          <p14:tracePt t="109490" x="5722938" y="5813425"/>
          <p14:tracePt t="109507" x="5661025" y="6134100"/>
          <p14:tracePt t="109523" x="5761038" y="6308725"/>
          <p14:tracePt t="109540" x="6278563" y="6438900"/>
          <p14:tracePt t="109557" x="7208838" y="6454775"/>
          <p14:tracePt t="109574" x="8526463" y="6073775"/>
          <p14:tracePt t="109590" x="8999538" y="5813425"/>
          <p14:tracePt t="109607" x="9059863" y="5715000"/>
          <p14:tracePt t="109623" x="9029700" y="5646738"/>
          <p14:tracePt t="109640" x="8763000" y="5570538"/>
          <p14:tracePt t="109657" x="8359775" y="5546725"/>
          <p14:tracePt t="109674" x="7916863" y="5707063"/>
          <p14:tracePt t="109691" x="7734300" y="5883275"/>
          <p14:tracePt t="109707" x="7688263" y="5981700"/>
          <p14:tracePt t="109724" x="7688263" y="6019800"/>
          <p14:tracePt t="109740" x="7734300" y="6042025"/>
          <p14:tracePt t="109757" x="7810500" y="6042025"/>
          <p14:tracePt t="109759" x="7856538" y="6042025"/>
          <p14:tracePt t="109774" x="7886700" y="6042025"/>
          <p14:tracePt t="109790" x="7908925" y="6042025"/>
          <p14:tracePt t="109807" x="7908925" y="6019800"/>
          <p14:tracePt t="109824" x="7908925" y="5989638"/>
          <p14:tracePt t="109841" x="7902575" y="5965825"/>
          <p14:tracePt t="109857" x="7902575" y="5959475"/>
          <p14:tracePt t="109935" x="7894638" y="5959475"/>
          <p14:tracePt t="110007" x="7886700" y="5943600"/>
          <p14:tracePt t="110020" x="7886700" y="5935663"/>
          <p14:tracePt t="110032" x="7894638" y="5905500"/>
          <p14:tracePt t="110044" x="7894638" y="5867400"/>
          <p14:tracePt t="110057" x="7924800" y="5813425"/>
          <p14:tracePt t="110074" x="7932738" y="5768975"/>
          <p14:tracePt t="110091" x="7954963" y="5737225"/>
          <p14:tracePt t="110107" x="7954963" y="5730875"/>
          <p14:tracePt t="110141" x="7954963" y="5722938"/>
          <p14:tracePt t="110157" x="7954963" y="5707063"/>
          <p14:tracePt t="110174" x="7954963" y="5692775"/>
          <p14:tracePt t="110191" x="7954963" y="5654675"/>
          <p14:tracePt t="110207" x="7940675" y="5630863"/>
          <p14:tracePt t="110224" x="7908925" y="5600700"/>
          <p14:tracePt t="110241" x="7864475" y="5578475"/>
          <p14:tracePt t="110257" x="7818438" y="5546725"/>
          <p14:tracePt t="110274" x="7780338" y="5540375"/>
          <p14:tracePt t="110311" x="7772400" y="5540375"/>
          <p14:tracePt t="110343" x="7750175" y="5546725"/>
          <p14:tracePt t="110351" x="7718425" y="5584825"/>
          <p14:tracePt t="110359" x="7696200" y="5608638"/>
          <p14:tracePt t="110374" x="7673975" y="5630863"/>
          <p14:tracePt t="110391" x="7573963" y="5707063"/>
          <p14:tracePt t="110407" x="7521575" y="5753100"/>
          <p14:tracePt t="110424" x="7497763" y="5775325"/>
          <p14:tracePt t="110441" x="7497763" y="5783263"/>
          <p14:tracePt t="110474" x="7497763" y="5807075"/>
          <p14:tracePt t="110491" x="7589838" y="5837238"/>
          <p14:tracePt t="110507" x="7704138" y="5837238"/>
          <p14:tracePt t="110524" x="7764463" y="5837238"/>
          <p14:tracePt t="110541" x="7772400" y="5829300"/>
          <p14:tracePt t="110557" x="7772400" y="5821363"/>
          <p14:tracePt t="110574" x="7772400" y="5775325"/>
          <p14:tracePt t="110591" x="7712075" y="5707063"/>
          <p14:tracePt t="110607" x="7597775" y="5668963"/>
          <p14:tracePt t="110624" x="7505700" y="5654675"/>
          <p14:tracePt t="110641" x="7459663" y="5654675"/>
          <p14:tracePt t="110657" x="7407275" y="5684838"/>
          <p14:tracePt t="110674" x="7375525" y="5768975"/>
          <p14:tracePt t="110691" x="7369175" y="5821363"/>
          <p14:tracePt t="110707" x="7369175" y="5867400"/>
          <p14:tracePt t="110724" x="7369175" y="5883275"/>
          <p14:tracePt t="110782" x="7369175" y="5867400"/>
          <p14:tracePt t="110794" x="7361238" y="5821363"/>
          <p14:tracePt t="110808" x="7323138" y="5783263"/>
          <p14:tracePt t="110824" x="7323138" y="5775325"/>
          <p14:tracePt t="110895" x="7323138" y="5783263"/>
          <p14:tracePt t="110903" x="7323138" y="5791200"/>
          <p14:tracePt t="110910" x="7323138" y="5807075"/>
          <p14:tracePt t="110924" x="7323138" y="5829300"/>
          <p14:tracePt t="110941" x="7254875" y="5913438"/>
          <p14:tracePt t="110958" x="6781800" y="6096000"/>
          <p14:tracePt t="110974" x="5532438" y="6416675"/>
          <p14:tracePt t="110991" x="4602163" y="6545263"/>
          <p14:tracePt t="111008" x="3817938" y="6545263"/>
          <p14:tracePt t="111024" x="3298825" y="6545263"/>
          <p14:tracePt t="111041" x="3101975" y="6499225"/>
          <p14:tracePt t="111058" x="3063875" y="6469063"/>
          <p14:tracePt t="111075" x="3063875" y="6430963"/>
          <p14:tracePt t="111091" x="3063875" y="6384925"/>
          <p14:tracePt t="111108" x="3078163" y="6354763"/>
          <p14:tracePt t="111125" x="3086100" y="6346825"/>
          <p14:tracePt t="111158" x="3078163" y="6302375"/>
          <p14:tracePt t="111255" x="3078163" y="6294438"/>
          <p14:tracePt t="111263" x="3078163" y="6270625"/>
          <p14:tracePt t="111275" x="3078163" y="6240463"/>
          <p14:tracePt t="111291" x="3078163" y="6210300"/>
          <p14:tracePt t="111308" x="3108325" y="6156325"/>
          <p14:tracePt t="111325" x="3146425" y="6126163"/>
          <p14:tracePt t="111341" x="3200400" y="6088063"/>
          <p14:tracePt t="111358" x="3230563" y="6080125"/>
          <p14:tracePt t="111375" x="3254375" y="6080125"/>
          <p14:tracePt t="111431" x="3260725" y="6080125"/>
          <p14:tracePt t="111440" x="3276600" y="6080125"/>
          <p14:tracePt t="111447" x="3284538" y="6080125"/>
          <p14:tracePt t="111458" x="3306763" y="6080125"/>
          <p14:tracePt t="111475" x="3360738" y="6088063"/>
          <p14:tracePt t="111491" x="3390900" y="6088063"/>
          <p14:tracePt t="111508" x="3406775" y="6096000"/>
          <p14:tracePt t="111525" x="3413125" y="6096000"/>
          <p14:tracePt t="115831" x="3382963" y="6096000"/>
          <p14:tracePt t="115839" x="3352800" y="6096000"/>
          <p14:tracePt t="115903" x="3344863" y="6088063"/>
          <p14:tracePt t="115911" x="3344863" y="6057900"/>
          <p14:tracePt t="115919" x="3330575" y="6027738"/>
          <p14:tracePt t="115928" x="3292475" y="5951538"/>
          <p14:tracePt t="115943" x="3292475" y="5905500"/>
          <p14:tracePt t="116287" x="3306763" y="5921375"/>
          <p14:tracePt t="116295" x="3314700" y="592137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327929" y="1463456"/>
            <a:ext cx="8800257" cy="48291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835816" y="619551"/>
            <a:ext cx="5784183"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Distribution</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0298202"/>
      </p:ext>
    </p:extLst>
  </p:cSld>
  <p:clrMapOvr>
    <a:masterClrMapping/>
  </p:clrMapOvr>
  <mc:AlternateContent xmlns:mc="http://schemas.openxmlformats.org/markup-compatibility/2006" xmlns:p14="http://schemas.microsoft.com/office/powerpoint/2010/main">
    <mc:Choice Requires="p14">
      <p:transition p14:dur="10" advTm="71607"/>
    </mc:Choice>
    <mc:Fallback xmlns="">
      <p:transition advTm="71607"/>
    </mc:Fallback>
  </mc:AlternateContent>
  <p:timing>
    <p:tnLst>
      <p:par>
        <p:cTn id="1" dur="indefinite" restart="never" nodeType="tmRoot"/>
      </p:par>
    </p:tnLst>
  </p:timing>
  <p:extLst mod="1">
    <p:ext uri="{3A86A75C-4F4B-4683-9AE1-C65F6400EC91}">
      <p14:laserTraceLst xmlns:p14="http://schemas.microsoft.com/office/powerpoint/2010/main">
        <p14:tracePtLst>
          <p14:tracePt t="1495" x="3260725" y="5897563"/>
          <p14:tracePt t="1503" x="3154363" y="5799138"/>
          <p14:tracePt t="1511" x="3001963" y="5608638"/>
          <p14:tracePt t="1519" x="2857500" y="5432425"/>
          <p14:tracePt t="1534" x="2498725" y="5029200"/>
          <p14:tracePt t="1550" x="2332038" y="4830763"/>
          <p14:tracePt t="1567" x="1882775" y="4206875"/>
          <p14:tracePt t="1584" x="1668463" y="3787775"/>
          <p14:tracePt t="1601" x="1531938" y="3459163"/>
          <p14:tracePt t="1617" x="1455738" y="3284538"/>
          <p14:tracePt t="1634" x="1425575" y="3216275"/>
          <p14:tracePt t="1651" x="1401763" y="3184525"/>
          <p14:tracePt t="2311" x="1425575" y="3192463"/>
          <p14:tracePt t="2319" x="1508125" y="3208338"/>
          <p14:tracePt t="2327" x="1592263" y="3230563"/>
          <p14:tracePt t="2336" x="1654175" y="3246438"/>
          <p14:tracePt t="2351" x="1722438" y="3254375"/>
          <p14:tracePt t="2367" x="1806575" y="3254375"/>
          <p14:tracePt t="2384" x="1989138" y="3208338"/>
          <p14:tracePt t="2401" x="2163763" y="3162300"/>
          <p14:tracePt t="2417" x="2301875" y="3132138"/>
          <p14:tracePt t="2434" x="2446338" y="3094038"/>
          <p14:tracePt t="2451" x="2498725" y="3086100"/>
          <p14:tracePt t="3655" x="2498725" y="3101975"/>
          <p14:tracePt t="3663" x="2498725" y="3184525"/>
          <p14:tracePt t="3671" x="2498725" y="3268663"/>
          <p14:tracePt t="3685" x="2522538" y="3344863"/>
          <p14:tracePt t="3701" x="2574925" y="3497263"/>
          <p14:tracePt t="3718" x="2651125" y="3619500"/>
          <p14:tracePt t="3735" x="2705100" y="3641725"/>
          <p14:tracePt t="3751" x="2713038" y="3649663"/>
          <p14:tracePt t="3775" x="2720975" y="3649663"/>
          <p14:tracePt t="3785" x="2727325" y="3641725"/>
          <p14:tracePt t="3801" x="2781300" y="3573463"/>
          <p14:tracePt t="3818" x="2811463" y="3497263"/>
          <p14:tracePt t="3835" x="2865438" y="3429000"/>
          <p14:tracePt t="3851" x="2895600" y="3390900"/>
          <p14:tracePt t="3868" x="2949575" y="3360738"/>
          <p14:tracePt t="3885" x="2963863" y="3360738"/>
          <p14:tracePt t="3901" x="2979738" y="3360738"/>
          <p14:tracePt t="3927" x="2987675" y="3360738"/>
          <p14:tracePt t="3935" x="3001963" y="3360738"/>
          <p14:tracePt t="3951" x="3048000" y="3368675"/>
          <p14:tracePt t="3968" x="3078163" y="3398838"/>
          <p14:tracePt t="3985" x="3140075" y="3451225"/>
          <p14:tracePt t="4001" x="3216275" y="3559175"/>
          <p14:tracePt t="4018" x="3276600" y="3619500"/>
          <p14:tracePt t="4035" x="3306763" y="3641725"/>
          <p14:tracePt t="4051" x="3314700" y="3641725"/>
          <p14:tracePt t="4639" x="3306763" y="3665538"/>
          <p14:tracePt t="4647" x="3306763" y="3763963"/>
          <p14:tracePt t="4655" x="3306763" y="3848100"/>
          <p14:tracePt t="4668" x="3306763" y="3924300"/>
          <p14:tracePt t="4685" x="3306763" y="4046538"/>
          <p14:tracePt t="4702" x="3306763" y="4114800"/>
          <p14:tracePt t="4718" x="3306763" y="4130675"/>
          <p14:tracePt t="4735" x="3306763" y="4137025"/>
          <p14:tracePt t="4759" x="3306763" y="4144963"/>
          <p14:tracePt t="4791" x="3306763" y="4160838"/>
          <p14:tracePt t="4799" x="3306763" y="4198938"/>
          <p14:tracePt t="4807" x="3322638" y="4244975"/>
          <p14:tracePt t="4818" x="3336925" y="4297363"/>
          <p14:tracePt t="4835" x="3398838" y="4427538"/>
          <p14:tracePt t="4852" x="3413125" y="4541838"/>
          <p14:tracePt t="4868" x="3444875" y="4724400"/>
          <p14:tracePt t="4885" x="3459163" y="4937125"/>
          <p14:tracePt t="4903" x="3489325" y="5197475"/>
          <p14:tracePt t="4919" x="3489325" y="5265738"/>
          <p14:tracePt t="4935" x="3489325" y="5326063"/>
          <p14:tracePt t="4952" x="3489325" y="5364163"/>
          <p14:tracePt t="4968" x="3482975" y="5426075"/>
          <p14:tracePt t="4985" x="3459163" y="5478463"/>
          <p14:tracePt t="5002" x="3436938" y="5516563"/>
          <p14:tracePt t="5018" x="3421063" y="5540375"/>
          <p14:tracePt t="5071" x="3406775" y="5516563"/>
          <p14:tracePt t="5079" x="3375025" y="5356225"/>
          <p14:tracePt t="5087" x="3330575" y="5151438"/>
          <p14:tracePt t="5102" x="3306763" y="4937125"/>
          <p14:tracePt t="5119" x="3208338" y="4160838"/>
          <p14:tracePt t="5135" x="3178175" y="3870325"/>
          <p14:tracePt t="5152" x="3154363" y="3733800"/>
          <p14:tracePt t="5169" x="3154363" y="3673475"/>
          <p14:tracePt t="5185" x="3154363" y="3657600"/>
          <p14:tracePt t="5247" x="3154363" y="3711575"/>
          <p14:tracePt t="5255" x="3154363" y="3894138"/>
          <p14:tracePt t="5264" x="3154363" y="4122738"/>
          <p14:tracePt t="5271" x="3154363" y="4327525"/>
          <p14:tracePt t="5285" x="3154363" y="4473575"/>
          <p14:tracePt t="5302" x="3154363" y="4670425"/>
          <p14:tracePt t="5351" x="3162300" y="4648200"/>
          <p14:tracePt t="5359" x="3184525" y="4525963"/>
          <p14:tracePt t="5369" x="3192463" y="4419600"/>
          <p14:tracePt t="5385" x="3216275" y="4137025"/>
          <p14:tracePt t="5402" x="3238500" y="3856038"/>
          <p14:tracePt t="5419" x="3246438" y="3779838"/>
          <p14:tracePt t="5463" x="3246438" y="3840163"/>
          <p14:tracePt t="5471" x="3246438" y="3992563"/>
          <p14:tracePt t="5485" x="3246438" y="4221163"/>
          <p14:tracePt t="5502" x="3246438" y="4770438"/>
          <p14:tracePt t="5519" x="3246438" y="4822825"/>
          <p14:tracePt t="5567" x="3246438" y="4746625"/>
          <p14:tracePt t="5575" x="3246438" y="4594225"/>
          <p14:tracePt t="5585" x="3246438" y="4389438"/>
          <p14:tracePt t="5602" x="3246438" y="4114800"/>
          <p14:tracePt t="5619" x="3246438" y="3946525"/>
          <p14:tracePt t="5635" x="3230563" y="3924300"/>
          <p14:tracePt t="5669" x="3216275" y="3940175"/>
          <p14:tracePt t="5685" x="3132138" y="4335463"/>
          <p14:tracePt t="5702" x="3070225" y="4892675"/>
          <p14:tracePt t="5719" x="2971800" y="5546725"/>
          <p14:tracePt t="5735" x="2963863" y="5616575"/>
          <p14:tracePt t="5783" x="2941638" y="5546725"/>
          <p14:tracePt t="5792" x="2933700" y="5432425"/>
          <p14:tracePt t="5802" x="2895600" y="5303838"/>
          <p14:tracePt t="5819" x="2773363" y="4884738"/>
          <p14:tracePt t="5835" x="2651125" y="4449763"/>
          <p14:tracePt t="5852" x="2514600" y="4106863"/>
          <p14:tracePt t="5869" x="2430463" y="3932238"/>
          <p14:tracePt t="5885" x="2378075" y="3878263"/>
          <p14:tracePt t="5919" x="2339975" y="3886200"/>
          <p14:tracePt t="5935" x="2286000" y="4008438"/>
          <p14:tracePt t="5952" x="2193925" y="4206875"/>
          <p14:tracePt t="5969" x="2111375" y="4419600"/>
          <p14:tracePt t="5985" x="2073275" y="4518025"/>
          <p14:tracePt t="6002" x="2073275" y="4525963"/>
          <p14:tracePt t="6039" x="2095500" y="4487863"/>
          <p14:tracePt t="6052" x="2141538" y="4411663"/>
          <p14:tracePt t="6069" x="2239963" y="4206875"/>
          <p14:tracePt t="6086" x="2308225" y="3984625"/>
          <p14:tracePt t="6102" x="2316163" y="3954463"/>
          <p14:tracePt t="6118" x="2316163" y="3932238"/>
          <p14:tracePt t="6199" x="2324100" y="3932238"/>
          <p14:tracePt t="6695" x="2339975" y="3932238"/>
          <p14:tracePt t="6704" x="2384425" y="3932238"/>
          <p14:tracePt t="6711" x="2422525" y="3932238"/>
          <p14:tracePt t="6719" x="2476500" y="3946525"/>
          <p14:tracePt t="6736" x="2613025" y="3992563"/>
          <p14:tracePt t="6752" x="2803525" y="4038600"/>
          <p14:tracePt t="6769" x="3132138" y="4092575"/>
          <p14:tracePt t="6786" x="3970338" y="4152900"/>
          <p14:tracePt t="6802" x="4816475" y="4168775"/>
          <p14:tracePt t="6819" x="5432425" y="4168775"/>
          <p14:tracePt t="6836" x="5730875" y="4168775"/>
          <p14:tracePt t="6852" x="5965825" y="4160838"/>
          <p14:tracePt t="6869" x="6118225" y="4106863"/>
          <p14:tracePt t="6886" x="6302375" y="3978275"/>
          <p14:tracePt t="6902" x="6354763" y="3916363"/>
          <p14:tracePt t="6919" x="6484938" y="3695700"/>
          <p14:tracePt t="6936" x="6553200" y="3527425"/>
          <p14:tracePt t="6952" x="6621463" y="3382963"/>
          <p14:tracePt t="6969" x="6667500" y="3292475"/>
          <p14:tracePt t="6986" x="6705600" y="3230563"/>
          <p14:tracePt t="7002" x="6735763" y="3200400"/>
          <p14:tracePt t="7019" x="6789738" y="3170238"/>
          <p14:tracePt t="7036" x="6858000" y="3124200"/>
          <p14:tracePt t="7053" x="6950075" y="3063875"/>
          <p14:tracePt t="7069" x="7070725" y="3001963"/>
          <p14:tracePt t="7086" x="7437438" y="2811463"/>
          <p14:tracePt t="7103" x="7688263" y="2705100"/>
          <p14:tracePt t="7119" x="7810500" y="2651125"/>
          <p14:tracePt t="7407" x="7810500" y="2667000"/>
          <p14:tracePt t="7415" x="7810500" y="2735263"/>
          <p14:tracePt t="7423" x="7810500" y="2819400"/>
          <p14:tracePt t="7436" x="7802563" y="2879725"/>
          <p14:tracePt t="7453" x="7794625" y="3048000"/>
          <p14:tracePt t="7469" x="7788275" y="3132138"/>
          <p14:tracePt t="7486" x="7788275" y="3146425"/>
          <p14:tracePt t="7503" x="7780338" y="3170238"/>
          <p14:tracePt t="7735" x="7810500" y="3178175"/>
          <p14:tracePt t="7743" x="7932738" y="3178175"/>
          <p14:tracePt t="7753" x="8061325" y="3178175"/>
          <p14:tracePt t="7769" x="8259763" y="3178175"/>
          <p14:tracePt t="7786" x="8428038" y="3132138"/>
          <p14:tracePt t="7803" x="8556625" y="3094038"/>
          <p14:tracePt t="7820" x="8602663" y="3063875"/>
          <p14:tracePt t="7919" x="8632825" y="3063875"/>
          <p14:tracePt t="7927" x="8664575" y="3063875"/>
          <p14:tracePt t="7936" x="8716963" y="3070225"/>
          <p14:tracePt t="7953" x="8831263" y="3086100"/>
          <p14:tracePt t="7970" x="8885238" y="3108325"/>
          <p14:tracePt t="7986" x="8961438" y="3132138"/>
          <p14:tracePt t="8003" x="9075738" y="3170238"/>
          <p14:tracePt t="8020" x="9090025" y="3178175"/>
          <p14:tracePt t="8095" x="9059863" y="3178175"/>
          <p14:tracePt t="8103" x="8999538" y="3178175"/>
          <p14:tracePt t="8111" x="8907463" y="3208338"/>
          <p14:tracePt t="8119" x="8801100" y="3238500"/>
          <p14:tracePt t="8136" x="8518525" y="3352800"/>
          <p14:tracePt t="8153" x="8115300" y="3505200"/>
          <p14:tracePt t="8170" x="7742238" y="3603625"/>
          <p14:tracePt t="8186" x="7467600" y="3703638"/>
          <p14:tracePt t="8203" x="7337425" y="3741738"/>
          <p14:tracePt t="8220" x="7292975" y="3763963"/>
          <p14:tracePt t="8253" x="7285038" y="3771900"/>
          <p14:tracePt t="8279" x="7285038" y="3787775"/>
          <p14:tracePt t="8288" x="7285038" y="3848100"/>
          <p14:tracePt t="8303" x="7307263" y="3978275"/>
          <p14:tracePt t="8320" x="7353300" y="4130675"/>
          <p14:tracePt t="8336" x="7413625" y="4297363"/>
          <p14:tracePt t="8353" x="7497763" y="4435475"/>
          <p14:tracePt t="8370" x="7604125" y="4549775"/>
          <p14:tracePt t="8386" x="7696200" y="4618038"/>
          <p14:tracePt t="8403" x="7764463" y="4656138"/>
          <p14:tracePt t="8420" x="7788275" y="4656138"/>
          <p14:tracePt t="8436" x="7818438" y="4670425"/>
          <p14:tracePt t="8471" x="7826375" y="4670425"/>
          <p14:tracePt t="8488" x="7826375" y="4686300"/>
          <p14:tracePt t="8503" x="7856538" y="4784725"/>
          <p14:tracePt t="8520" x="7886700" y="4937125"/>
          <p14:tracePt t="8536" x="7894638" y="5151438"/>
          <p14:tracePt t="8553" x="7902575" y="5303838"/>
          <p14:tracePt t="8570" x="7924800" y="5394325"/>
          <p14:tracePt t="8586" x="7932738" y="5426075"/>
          <p14:tracePt t="8603" x="7954963" y="5440363"/>
          <p14:tracePt t="8620" x="7978775" y="5448300"/>
          <p14:tracePt t="8636" x="8077200" y="5448300"/>
          <p14:tracePt t="8653" x="8397875" y="5311775"/>
          <p14:tracePt t="8670" x="8793163" y="4846638"/>
          <p14:tracePt t="8686" x="8861425" y="4694238"/>
          <p14:tracePt t="8703" x="8931275" y="4449763"/>
          <p14:tracePt t="8720" x="8931275" y="4441825"/>
          <p14:tracePt t="8775" x="8931275" y="4435475"/>
          <p14:tracePt t="8791" x="8923338" y="4495800"/>
          <p14:tracePt t="8799" x="8893175" y="4579938"/>
          <p14:tracePt t="8807" x="8893175" y="4648200"/>
          <p14:tracePt t="8820" x="8877300" y="4732338"/>
          <p14:tracePt t="8836" x="8877300" y="4822825"/>
          <p14:tracePt t="8853" x="8877300" y="4846638"/>
          <p14:tracePt t="8888" x="8893175" y="4846638"/>
          <p14:tracePt t="8903" x="8907463" y="4740275"/>
          <p14:tracePt t="8920" x="8907463" y="4594225"/>
          <p14:tracePt t="8937" x="8861425" y="4449763"/>
          <p14:tracePt t="8953" x="8770938" y="4343400"/>
          <p14:tracePt t="8970" x="8640763" y="4289425"/>
          <p14:tracePt t="8987" x="8420100" y="4251325"/>
          <p14:tracePt t="9003" x="8137525" y="4267200"/>
          <p14:tracePt t="9020" x="7870825" y="4389438"/>
          <p14:tracePt t="9037" x="7688263" y="4549775"/>
          <p14:tracePt t="9053" x="7505700" y="4724400"/>
          <p14:tracePt t="9070" x="7407275" y="4930775"/>
          <p14:tracePt t="9087" x="7399338" y="5037138"/>
          <p14:tracePt t="9103" x="7383463" y="5121275"/>
          <p14:tracePt t="9120" x="7407275" y="5159375"/>
          <p14:tracePt t="9137" x="7445375" y="5189538"/>
          <p14:tracePt t="9153" x="7521575" y="5211763"/>
          <p14:tracePt t="9170" x="7658100" y="5219700"/>
          <p14:tracePt t="9187" x="7864475" y="5211763"/>
          <p14:tracePt t="9203" x="8039100" y="5113338"/>
          <p14:tracePt t="9220" x="8131175" y="4991100"/>
          <p14:tracePt t="9237" x="8145463" y="4914900"/>
          <p14:tracePt t="9253" x="8145463" y="4854575"/>
          <p14:tracePt t="9270" x="8099425" y="4770438"/>
          <p14:tracePt t="9287" x="7848600" y="4686300"/>
          <p14:tracePt t="9303" x="7680325" y="4670425"/>
          <p14:tracePt t="9320" x="7421563" y="4770438"/>
          <p14:tracePt t="9337" x="7208838" y="4960938"/>
          <p14:tracePt t="9353" x="7124700" y="5165725"/>
          <p14:tracePt t="9370" x="7094538" y="5380038"/>
          <p14:tracePt t="9387" x="7108825" y="5546725"/>
          <p14:tracePt t="9404" x="7216775" y="5638800"/>
          <p14:tracePt t="9420" x="7391400" y="5676900"/>
          <p14:tracePt t="9437" x="7788275" y="5676900"/>
          <p14:tracePt t="9453" x="8297863" y="5486400"/>
          <p14:tracePt t="9470" x="8588375" y="5197475"/>
          <p14:tracePt t="9487" x="8648700" y="4838700"/>
          <p14:tracePt t="9503" x="8564563" y="4732338"/>
          <p14:tracePt t="9520" x="8283575" y="4610100"/>
          <p14:tracePt t="9537" x="7680325" y="4525963"/>
          <p14:tracePt t="9553" x="7216775" y="4541838"/>
          <p14:tracePt t="9570" x="6980238" y="4670425"/>
          <p14:tracePt t="9587" x="6896100" y="4822825"/>
          <p14:tracePt t="9604" x="6880225" y="4968875"/>
          <p14:tracePt t="9620" x="7010400" y="5105400"/>
          <p14:tracePt t="9637" x="7239000" y="5189538"/>
          <p14:tracePt t="9653" x="7620000" y="5219700"/>
          <p14:tracePt t="9670" x="7902575" y="5219700"/>
          <p14:tracePt t="9687" x="7978775" y="5173663"/>
          <p14:tracePt t="9703" x="7970838" y="5135563"/>
          <p14:tracePt t="9720" x="7864475" y="5006975"/>
          <p14:tracePt t="9737" x="7712075" y="4937125"/>
          <p14:tracePt t="9753" x="7620000" y="4906963"/>
          <p14:tracePt t="9770" x="7604125" y="4906963"/>
          <p14:tracePt t="9839" x="7627938" y="4906963"/>
          <p14:tracePt t="9863" x="7635875" y="4906963"/>
          <p14:tracePt t="9879" x="7642225" y="4906963"/>
          <p14:tracePt t="9887" x="7650163" y="4906963"/>
          <p14:tracePt t="9903" x="7666038" y="4914900"/>
          <p14:tracePt t="9919" x="7673975" y="4914900"/>
          <p14:tracePt t="9935" x="7688263" y="4914900"/>
          <p14:tracePt t="9951" x="7696200" y="4914900"/>
          <p14:tracePt t="9960" x="7718425" y="4922838"/>
          <p14:tracePt t="9975" x="7742238" y="4930775"/>
          <p14:tracePt t="9987" x="7750175" y="4930775"/>
          <p14:tracePt t="10004" x="7772400" y="4937125"/>
          <p14:tracePt t="10020" x="7840663" y="4945063"/>
          <p14:tracePt t="10037" x="7947025" y="4945063"/>
          <p14:tracePt t="10054" x="8023225" y="4945063"/>
          <p14:tracePt t="10071" x="8107363" y="4945063"/>
          <p14:tracePt t="10087" x="8107363" y="4937125"/>
          <p14:tracePt t="10263" x="8115300" y="4937125"/>
          <p14:tracePt t="10272" x="8137525" y="4914900"/>
          <p14:tracePt t="10279" x="8175625" y="4892675"/>
          <p14:tracePt t="10287" x="8221663" y="4860925"/>
          <p14:tracePt t="10304" x="8328025" y="4808538"/>
          <p14:tracePt t="10320" x="8496300" y="4732338"/>
          <p14:tracePt t="10337" x="8678863" y="4640263"/>
          <p14:tracePt t="10354" x="8839200" y="4549775"/>
          <p14:tracePt t="10370" x="8953500" y="4473575"/>
          <p14:tracePt t="10387" x="8969375" y="4441825"/>
          <p14:tracePt t="10404" x="8969375" y="4411663"/>
          <p14:tracePt t="10420" x="8969375" y="4335463"/>
          <p14:tracePt t="10437" x="8969375" y="4305300"/>
          <p14:tracePt t="10543" x="8975725" y="4297363"/>
          <p14:tracePt t="10551" x="8999538" y="4297363"/>
          <p14:tracePt t="10559" x="9029700" y="4297363"/>
          <p14:tracePt t="10570" x="9059863" y="4297363"/>
          <p14:tracePt t="10587" x="9128125" y="4313238"/>
          <p14:tracePt t="10604" x="9204325" y="4313238"/>
          <p14:tracePt t="10620" x="9318625" y="4313238"/>
          <p14:tracePt t="10637" x="9350375" y="4313238"/>
          <p14:tracePt t="10687" x="9350375" y="4283075"/>
          <p14:tracePt t="10695" x="9350375" y="4259263"/>
          <p14:tracePt t="10704" x="9350375" y="4244975"/>
          <p14:tracePt t="10721" x="9350375" y="4206875"/>
          <p14:tracePt t="10737" x="9350375" y="4175125"/>
          <p14:tracePt t="10754" x="9356725" y="4130675"/>
          <p14:tracePt t="10771" x="9356725" y="4060825"/>
          <p14:tracePt t="10787" x="9356725" y="4008438"/>
          <p14:tracePt t="10791" x="9350375" y="3970338"/>
          <p14:tracePt t="10804" x="9334500" y="3962400"/>
          <p14:tracePt t="10821" x="9296400" y="3924300"/>
          <p14:tracePt t="10837" x="9280525" y="3916363"/>
          <p14:tracePt t="10854" x="9242425" y="3908425"/>
          <p14:tracePt t="10871" x="9236075" y="3908425"/>
          <p14:tracePt t="10887" x="9220200" y="3902075"/>
          <p14:tracePt t="10904" x="9212263" y="3902075"/>
          <p14:tracePt t="10921" x="9190038" y="3894138"/>
          <p14:tracePt t="10937" x="9166225" y="3894138"/>
          <p14:tracePt t="10954" x="9144000" y="3878263"/>
          <p14:tracePt t="10971" x="9105900" y="3870325"/>
          <p14:tracePt t="10987" x="9075738" y="3870325"/>
          <p14:tracePt t="11004" x="9045575" y="3863975"/>
          <p14:tracePt t="11021" x="8953500" y="3863975"/>
          <p14:tracePt t="11037" x="8877300" y="3886200"/>
          <p14:tracePt t="11055" x="8709025" y="4016375"/>
          <p14:tracePt t="11071" x="8626475" y="4114800"/>
          <p14:tracePt t="11087" x="8588375" y="4206875"/>
          <p14:tracePt t="11104" x="8564563" y="4267200"/>
          <p14:tracePt t="11121" x="8564563" y="4289425"/>
          <p14:tracePt t="11137" x="8564563" y="4305300"/>
          <p14:tracePt t="11154" x="8594725" y="4343400"/>
          <p14:tracePt t="11171" x="8686800" y="4365625"/>
          <p14:tracePt t="11187" x="8770938" y="4373563"/>
          <p14:tracePt t="11204" x="8937625" y="4373563"/>
          <p14:tracePt t="11221" x="9128125" y="4343400"/>
          <p14:tracePt t="11237" x="9250363" y="4283075"/>
          <p14:tracePt t="11254" x="9356725" y="4198938"/>
          <p14:tracePt t="11271" x="9388475" y="4144963"/>
          <p14:tracePt t="11287" x="9388475" y="4106863"/>
          <p14:tracePt t="11304" x="9380538" y="4016375"/>
          <p14:tracePt t="11321" x="9326563" y="3954463"/>
          <p14:tracePt t="11337" x="9312275" y="3946525"/>
          <p14:tracePt t="11855" x="9304338" y="3940175"/>
          <p14:tracePt t="11863" x="9174163" y="3940175"/>
          <p14:tracePt t="11871" x="8961438" y="4008438"/>
          <p14:tracePt t="11888" x="8480425" y="4160838"/>
          <p14:tracePt t="11904" x="8077200" y="4259263"/>
          <p14:tracePt t="11921" x="7497763" y="4327525"/>
          <p14:tracePt t="11938" x="7002463" y="4327525"/>
          <p14:tracePt t="11954" x="6583363" y="4327525"/>
          <p14:tracePt t="11971" x="6232525" y="4327525"/>
          <p14:tracePt t="11988" x="5935663" y="4321175"/>
          <p14:tracePt t="12004" x="5699125" y="4251325"/>
          <p14:tracePt t="12021" x="5508625" y="4160838"/>
          <p14:tracePt t="12038" x="5311775" y="4038600"/>
          <p14:tracePt t="12055" x="5257800" y="3984625"/>
          <p14:tracePt t="12071" x="5227638" y="3932238"/>
          <p14:tracePt t="12088" x="5181600" y="3856038"/>
          <p14:tracePt t="12104" x="5135563" y="3756025"/>
          <p14:tracePt t="12121" x="5113338" y="3687763"/>
          <p14:tracePt t="12138" x="5089525" y="3641725"/>
          <p14:tracePt t="12154" x="5083175" y="3611563"/>
          <p14:tracePt t="12171" x="5067300" y="3565525"/>
          <p14:tracePt t="12188" x="5051425" y="3513138"/>
          <p14:tracePt t="12204" x="5051425" y="3482975"/>
          <p14:tracePt t="12221" x="5051425" y="3451225"/>
          <p14:tracePt t="12238" x="5051425" y="3398838"/>
          <p14:tracePt t="12255" x="5051425" y="3368675"/>
          <p14:tracePt t="12271" x="5067300" y="3336925"/>
          <p14:tracePt t="12288" x="5165725" y="3298825"/>
          <p14:tracePt t="12304" x="5303838" y="3276600"/>
          <p14:tracePt t="12321" x="5486400" y="3238500"/>
          <p14:tracePt t="12338" x="5707063" y="3222625"/>
          <p14:tracePt t="12355" x="5927725" y="3184525"/>
          <p14:tracePt t="12371" x="6111875" y="3184525"/>
          <p14:tracePt t="12388" x="6270625" y="3184525"/>
          <p14:tracePt t="12404" x="6362700" y="3184525"/>
          <p14:tracePt t="12421" x="6446838" y="3184525"/>
          <p14:tracePt t="12438" x="6545263" y="3222625"/>
          <p14:tracePt t="12455" x="6575425" y="3238500"/>
          <p14:tracePt t="12471" x="6667500" y="3330575"/>
          <p14:tracePt t="12488" x="6751638" y="3467100"/>
          <p14:tracePt t="12505" x="6819900" y="3635375"/>
          <p14:tracePt t="12521" x="6873875" y="3817938"/>
          <p14:tracePt t="12538" x="6904038" y="3970338"/>
          <p14:tracePt t="12555" x="6904038" y="4114800"/>
          <p14:tracePt t="12571" x="6904038" y="4244975"/>
          <p14:tracePt t="12588" x="6850063" y="4411663"/>
          <p14:tracePt t="12605" x="6727825" y="4587875"/>
          <p14:tracePt t="12621" x="6523038" y="4792663"/>
          <p14:tracePt t="12638" x="6073775" y="5006975"/>
          <p14:tracePt t="12655" x="5745163" y="5067300"/>
          <p14:tracePt t="12671" x="5334000" y="5113338"/>
          <p14:tracePt t="12688" x="4899025" y="5113338"/>
          <p14:tracePt t="12705" x="4495800" y="5037138"/>
          <p14:tracePt t="12721" x="4213225" y="4892675"/>
          <p14:tracePt t="12738" x="4054475" y="4686300"/>
          <p14:tracePt t="12755" x="3984625" y="4419600"/>
          <p14:tracePt t="12771" x="3970338" y="4038600"/>
          <p14:tracePt t="12788" x="4008438" y="3711575"/>
          <p14:tracePt t="12791" x="4054475" y="3543300"/>
          <p14:tracePt t="12805" x="4114800" y="3406775"/>
          <p14:tracePt t="12821" x="4229100" y="3192463"/>
          <p14:tracePt t="12838" x="4335463" y="3032125"/>
          <p14:tracePt t="12855" x="4556125" y="2857500"/>
          <p14:tracePt t="12871" x="4792663" y="2759075"/>
          <p14:tracePt t="12888" x="5083175" y="2674938"/>
          <p14:tracePt t="12905" x="5380038" y="2636838"/>
          <p14:tracePt t="12921" x="5600700" y="2636838"/>
          <p14:tracePt t="12938" x="5799138" y="2636838"/>
          <p14:tracePt t="12955" x="5959475" y="2636838"/>
          <p14:tracePt t="12971" x="6057900" y="2667000"/>
          <p14:tracePt t="12988" x="6218238" y="2727325"/>
          <p14:tracePt t="13005" x="6384925" y="2819400"/>
          <p14:tracePt t="13021" x="6492875" y="2911475"/>
          <p14:tracePt t="13038" x="6591300" y="3048000"/>
          <p14:tracePt t="13055" x="6705600" y="3276600"/>
          <p14:tracePt t="13071" x="6751638" y="3459163"/>
          <p14:tracePt t="13088" x="6773863" y="3703638"/>
          <p14:tracePt t="13105" x="6773863" y="3970338"/>
          <p14:tracePt t="13121" x="6751638" y="4175125"/>
          <p14:tracePt t="13138" x="6675438" y="4321175"/>
          <p14:tracePt t="13155" x="6591300" y="4411663"/>
          <p14:tracePt t="13171" x="6454775" y="4473575"/>
          <p14:tracePt t="13188" x="6248400" y="4487863"/>
          <p14:tracePt t="13205" x="5935663" y="4487863"/>
          <p14:tracePt t="13221" x="5508625" y="4457700"/>
          <p14:tracePt t="13238" x="5067300" y="4289425"/>
          <p14:tracePt t="13255" x="4465638" y="3878263"/>
          <p14:tracePt t="13271" x="4305300" y="3665538"/>
          <p14:tracePt t="13288" x="4251325" y="3451225"/>
          <p14:tracePt t="13305" x="4237038" y="3246438"/>
          <p14:tracePt t="13321" x="4289425" y="3070225"/>
          <p14:tracePt t="13338" x="4403725" y="2925763"/>
          <p14:tracePt t="13355" x="4549775" y="2811463"/>
          <p14:tracePt t="13371" x="4708525" y="2735263"/>
          <p14:tracePt t="13388" x="4892675" y="2697163"/>
          <p14:tracePt t="13405" x="5105400" y="2689225"/>
          <p14:tracePt t="13421" x="5273675" y="2689225"/>
          <p14:tracePt t="13438" x="5464175" y="2735263"/>
          <p14:tracePt t="13455" x="5676900" y="2879725"/>
          <p14:tracePt t="13472" x="5768975" y="3063875"/>
          <p14:tracePt t="13488" x="5859463" y="3451225"/>
          <p14:tracePt t="13505" x="5875338" y="3870325"/>
          <p14:tracePt t="13522" x="5859463" y="4191000"/>
          <p14:tracePt t="13538" x="5761038" y="4389438"/>
          <p14:tracePt t="13555" x="5622925" y="4518025"/>
          <p14:tracePt t="13572" x="5341938" y="4594225"/>
          <p14:tracePt t="13588" x="4999038" y="4625975"/>
          <p14:tracePt t="13605" x="4618038" y="4625975"/>
          <p14:tracePt t="13622" x="4373563" y="4618038"/>
          <p14:tracePt t="13639" x="4213225" y="4549775"/>
          <p14:tracePt t="13655" x="4206875" y="4479925"/>
          <p14:tracePt t="13672" x="4237038" y="4327525"/>
          <p14:tracePt t="13688" x="4365625" y="4168775"/>
          <p14:tracePt t="13705" x="4479925" y="4068763"/>
          <p14:tracePt t="13722" x="4556125" y="4030663"/>
          <p14:tracePt t="13738" x="4579938" y="4016375"/>
          <p14:tracePt t="13839" x="4587875" y="4016375"/>
          <p14:tracePt t="13847" x="4594225" y="4038600"/>
          <p14:tracePt t="13855" x="4618038" y="4092575"/>
          <p14:tracePt t="13872" x="4664075" y="4183063"/>
          <p14:tracePt t="13888" x="4740275" y="4259263"/>
          <p14:tracePt t="13905" x="4838700" y="4283075"/>
          <p14:tracePt t="13922" x="5006975" y="4283075"/>
          <p14:tracePt t="13938" x="5197475" y="4251325"/>
          <p14:tracePt t="13955" x="5356225" y="4137025"/>
          <p14:tracePt t="13972" x="5448300" y="4000500"/>
          <p14:tracePt t="13988" x="5502275" y="3840163"/>
          <p14:tracePt t="14005" x="5502275" y="3711575"/>
          <p14:tracePt t="14022" x="5502275" y="3611563"/>
          <p14:tracePt t="14038" x="5502275" y="3597275"/>
          <p14:tracePt t="14103" x="5508625" y="3597275"/>
          <p14:tracePt t="14111" x="5532438" y="3597275"/>
          <p14:tracePt t="14122" x="5562600" y="3597275"/>
          <p14:tracePt t="14138" x="5692775" y="3573463"/>
          <p14:tracePt t="14155" x="5813425" y="3535363"/>
          <p14:tracePt t="14172" x="5889625" y="3497263"/>
          <p14:tracePt t="14188" x="5913438" y="3467100"/>
          <p14:tracePt t="14205" x="5913438" y="3444875"/>
          <p14:tracePt t="14222" x="5913438" y="3406775"/>
          <p14:tracePt t="14303" x="5921375" y="3436938"/>
          <p14:tracePt t="14311" x="5965825" y="3559175"/>
          <p14:tracePt t="14322" x="6019800" y="3657600"/>
          <p14:tracePt t="14339" x="6118225" y="3787775"/>
          <p14:tracePt t="14355" x="6172200" y="3863975"/>
          <p14:tracePt t="14372" x="6194425" y="3886200"/>
          <p14:tracePt t="14423" x="6210300" y="3886200"/>
          <p14:tracePt t="14431" x="6226175" y="3825875"/>
          <p14:tracePt t="14439" x="6240463" y="3779838"/>
          <p14:tracePt t="14455" x="6264275" y="3703638"/>
          <p14:tracePt t="14472" x="6316663" y="3635375"/>
          <p14:tracePt t="14489" x="6340475" y="3611563"/>
          <p14:tracePt t="14505" x="6370638" y="3597275"/>
          <p14:tracePt t="14522" x="6392863" y="3597275"/>
          <p14:tracePt t="14539" x="6430963" y="3597275"/>
          <p14:tracePt t="14555" x="6499225" y="3597275"/>
          <p14:tracePt t="14572" x="6561138" y="3619500"/>
          <p14:tracePt t="14589" x="6607175" y="3641725"/>
          <p14:tracePt t="14605" x="6697663" y="3679825"/>
          <p14:tracePt t="14622" x="6727825" y="3687763"/>
          <p14:tracePt t="14719" x="6727825" y="3703638"/>
          <p14:tracePt t="14727" x="6727825" y="3771900"/>
          <p14:tracePt t="14739" x="6705600" y="3856038"/>
          <p14:tracePt t="14755" x="6637338" y="3970338"/>
          <p14:tracePt t="14772" x="6499225" y="4068763"/>
          <p14:tracePt t="14789" x="6278563" y="4122738"/>
          <p14:tracePt t="14805" x="6035675" y="4168775"/>
          <p14:tracePt t="14809" x="5935663" y="4191000"/>
          <p14:tracePt t="14822" x="5889625" y="4198938"/>
          <p14:tracePt t="14839" x="5851525" y="4229100"/>
          <p14:tracePt t="14887" x="5851525" y="4259263"/>
          <p14:tracePt t="14895" x="5859463" y="4313238"/>
          <p14:tracePt t="14905" x="5875338" y="4359275"/>
          <p14:tracePt t="14922" x="5935663" y="4449763"/>
          <p14:tracePt t="14939" x="6011863" y="4556125"/>
          <p14:tracePt t="14955" x="6073775" y="4610100"/>
          <p14:tracePt t="14972" x="6111875" y="4625975"/>
          <p14:tracePt t="14989" x="6118225" y="4625975"/>
          <p14:tracePt t="15040" x="6126163" y="4625975"/>
          <p14:tracePt t="15047" x="6126163" y="4618038"/>
          <p14:tracePt t="15055" x="6096000" y="4587875"/>
          <p14:tracePt t="15072" x="6003925" y="4579938"/>
          <p14:tracePt t="15089" x="5875338" y="4564063"/>
          <p14:tracePt t="15105" x="5775325" y="4572000"/>
          <p14:tracePt t="15122" x="5661025" y="4618038"/>
          <p14:tracePt t="15139" x="5562600" y="4694238"/>
          <p14:tracePt t="15155" x="5470525" y="4770438"/>
          <p14:tracePt t="15172" x="5426075" y="4830763"/>
          <p14:tracePt t="15189" x="5387975" y="4945063"/>
          <p14:tracePt t="15206" x="5341938" y="5059363"/>
          <p14:tracePt t="15222" x="5280025" y="5189538"/>
          <p14:tracePt t="15239" x="5219700" y="5410200"/>
          <p14:tracePt t="15256" x="5189538" y="5516563"/>
          <p14:tracePt t="15272" x="5173663" y="5570538"/>
          <p14:tracePt t="15289" x="5159375" y="5600700"/>
          <p14:tracePt t="15335" x="5135563" y="5600700"/>
          <p14:tracePt t="15343" x="5097463" y="5600700"/>
          <p14:tracePt t="15356" x="5045075" y="5592763"/>
          <p14:tracePt t="15372" x="4960938" y="5554663"/>
          <p14:tracePt t="15671" x="4953000" y="5554663"/>
          <p14:tracePt t="15679" x="4876800" y="5540375"/>
          <p14:tracePt t="15689" x="4754563" y="5502275"/>
          <p14:tracePt t="15706" x="4381500" y="5456238"/>
          <p14:tracePt t="15722" x="3679825" y="5456238"/>
          <p14:tracePt t="15739" x="3086100" y="5456238"/>
          <p14:tracePt t="15756" x="2713038" y="5494338"/>
          <p14:tracePt t="15772" x="2582863" y="5508625"/>
          <p14:tracePt t="15789" x="2574925" y="5508625"/>
          <p14:tracePt t="15824" x="2582863" y="5502275"/>
          <p14:tracePt t="15831" x="2636838" y="5464175"/>
          <p14:tracePt t="15840" x="2689225" y="5426075"/>
          <p14:tracePt t="15856" x="2765425" y="5364163"/>
          <p14:tracePt t="15872" x="2827338" y="5318125"/>
          <p14:tracePt t="15889" x="2879725" y="5265738"/>
          <p14:tracePt t="15906" x="2925763" y="5235575"/>
          <p14:tracePt t="15922" x="2979738" y="5219700"/>
          <p14:tracePt t="15939" x="3063875" y="5197475"/>
          <p14:tracePt t="15956" x="3200400" y="5189538"/>
          <p14:tracePt t="15972" x="3360738" y="5189538"/>
          <p14:tracePt t="15989" x="3543300" y="5189538"/>
          <p14:tracePt t="16006" x="3848100" y="5165725"/>
          <p14:tracePt t="16022" x="3932238" y="5143500"/>
          <p14:tracePt t="16039" x="4084638" y="5097463"/>
          <p14:tracePt t="16056" x="4130675" y="5075238"/>
          <p14:tracePt t="16095" x="4137025" y="5067300"/>
          <p14:tracePt t="16503" x="4130675" y="5067300"/>
          <p14:tracePt t="16511" x="4038600" y="5045075"/>
          <p14:tracePt t="16523" x="3946525" y="5013325"/>
          <p14:tracePt t="16539" x="3886200" y="4991100"/>
          <p14:tracePt t="35943" x="3870325" y="4991100"/>
          <p14:tracePt t="35951" x="3856038" y="4975225"/>
          <p14:tracePt t="35967" x="3832225" y="4975225"/>
          <p14:tracePt t="35980" x="3802063" y="4953000"/>
          <p14:tracePt t="35996" x="3725863" y="4937125"/>
          <p14:tracePt t="36013" x="3665538" y="4899025"/>
          <p14:tracePt t="36030" x="3451225" y="4792663"/>
          <p14:tracePt t="36047" x="3276600" y="4732338"/>
          <p14:tracePt t="36063" x="3170238" y="4694238"/>
          <p14:tracePt t="36287" x="3154363" y="4694238"/>
          <p14:tracePt t="36295" x="3108325" y="4694238"/>
          <p14:tracePt t="36303" x="3040063" y="4670425"/>
          <p14:tracePt t="36313" x="2955925" y="4656138"/>
          <p14:tracePt t="36330" x="2797175" y="4594225"/>
          <p14:tracePt t="36347" x="2720975" y="4572000"/>
          <p14:tracePt t="36363" x="2659063" y="4556125"/>
          <p14:tracePt t="36380" x="2613025" y="4541838"/>
          <p14:tracePt t="36413" x="2606675" y="4533900"/>
          <p14:tracePt t="36439" x="2606675" y="4525963"/>
          <p14:tracePt t="36448" x="2606675" y="4495800"/>
          <p14:tracePt t="36463" x="2644775" y="4297363"/>
          <p14:tracePt t="36480" x="2659063" y="4213225"/>
          <p14:tracePt t="36751" x="2682875" y="4206875"/>
          <p14:tracePt t="36759" x="2735263" y="4206875"/>
          <p14:tracePt t="36767" x="2797175" y="4206875"/>
          <p14:tracePt t="36780" x="2835275" y="4183063"/>
          <p14:tracePt t="36797" x="2841625" y="4175125"/>
          <p14:tracePt t="36813" x="2887663" y="4122738"/>
          <p14:tracePt t="36830" x="3101975" y="3932238"/>
          <p14:tracePt t="36847" x="3589338" y="3687763"/>
          <p14:tracePt t="36863" x="3962400" y="3521075"/>
          <p14:tracePt t="36880" x="4321175" y="3330575"/>
          <p14:tracePt t="36897" x="4495800" y="3216275"/>
          <p14:tracePt t="36913" x="4556125" y="3170238"/>
          <p14:tracePt t="36930" x="4564063" y="3170238"/>
          <p14:tracePt t="36963" x="4549775" y="3124200"/>
          <p14:tracePt t="36980" x="4397375" y="3078163"/>
          <p14:tracePt t="36997" x="4237038" y="3032125"/>
          <p14:tracePt t="37013" x="3954463" y="3025775"/>
          <p14:tracePt t="37030" x="3429000" y="3132138"/>
          <p14:tracePt t="37047" x="2849563" y="3429000"/>
          <p14:tracePt t="37063" x="2536825" y="3649663"/>
          <p14:tracePt t="37080" x="2378075" y="3802063"/>
          <p14:tracePt t="37097" x="2370138" y="3856038"/>
          <p14:tracePt t="37114" x="2378075" y="3886200"/>
          <p14:tracePt t="37130" x="2492375" y="3902075"/>
          <p14:tracePt t="37147" x="2697163" y="3908425"/>
          <p14:tracePt t="37163" x="3208338" y="3794125"/>
          <p14:tracePt t="37180" x="3521075" y="3619500"/>
          <p14:tracePt t="37197" x="3641725" y="3467100"/>
          <p14:tracePt t="37214" x="3649663" y="3336925"/>
          <p14:tracePt t="37230" x="3559175" y="3200400"/>
          <p14:tracePt t="37247" x="2933700" y="2917825"/>
          <p14:tracePt t="37263" x="2278063" y="2835275"/>
          <p14:tracePt t="37280" x="1790700" y="2849563"/>
          <p14:tracePt t="37297" x="1584325" y="2949575"/>
          <p14:tracePt t="37314" x="1524000" y="3055938"/>
          <p14:tracePt t="37330" x="1524000" y="3170238"/>
          <p14:tracePt t="37347" x="1668463" y="3284538"/>
          <p14:tracePt t="37364" x="1965325" y="3368675"/>
          <p14:tracePt t="37380" x="2454275" y="3467100"/>
          <p14:tracePt t="37397" x="2827338" y="3467100"/>
          <p14:tracePt t="37414" x="2895600" y="3467100"/>
          <p14:tracePt t="37439" x="2887663" y="3467100"/>
          <p14:tracePt t="37447" x="2803525" y="3436938"/>
          <p14:tracePt t="37464" x="2530475" y="3368675"/>
          <p14:tracePt t="37480" x="2384425" y="3322638"/>
          <p14:tracePt t="37497" x="2370138" y="3314700"/>
          <p14:tracePt t="37514" x="2370138" y="3322638"/>
          <p14:tracePt t="37530" x="2506663" y="3360738"/>
          <p14:tracePt t="37547" x="2720975" y="3421063"/>
          <p14:tracePt t="37564" x="3040063" y="3429000"/>
          <p14:tracePt t="37580" x="3352800" y="3429000"/>
          <p14:tracePt t="37597" x="3390900" y="3436938"/>
          <p14:tracePt t="37631" x="3375025" y="3436938"/>
          <p14:tracePt t="37639" x="3330575" y="3436938"/>
          <p14:tracePt t="37647" x="3306763" y="3436938"/>
          <p14:tracePt t="37664" x="3298825" y="3436938"/>
          <p14:tracePt t="38023" x="3330575" y="3436938"/>
          <p14:tracePt t="38032" x="3398838" y="3436938"/>
          <p14:tracePt t="38039" x="3482975" y="3467100"/>
          <p14:tracePt t="38047" x="3565525" y="3482975"/>
          <p14:tracePt t="38064" x="3856038" y="3482975"/>
          <p14:tracePt t="38080" x="4335463" y="3398838"/>
          <p14:tracePt t="38097" x="4975225" y="3314700"/>
          <p14:tracePt t="38114" x="5600700" y="3230563"/>
          <p14:tracePt t="38131" x="6180138" y="3154363"/>
          <p14:tracePt t="38147" x="6659563" y="3078163"/>
          <p14:tracePt t="38164" x="7116763" y="3001963"/>
          <p14:tracePt t="38181" x="7505700" y="2955925"/>
          <p14:tracePt t="38197" x="7764463" y="2917825"/>
          <p14:tracePt t="38214" x="7954963" y="2903538"/>
          <p14:tracePt t="38231" x="8008938" y="2903538"/>
          <p14:tracePt t="38247" x="8115300" y="2903538"/>
          <p14:tracePt t="38264" x="8351838" y="2903538"/>
          <p14:tracePt t="38281" x="8550275" y="2917825"/>
          <p14:tracePt t="38297" x="8778875" y="2933700"/>
          <p14:tracePt t="38314" x="9021763" y="2955925"/>
          <p14:tracePt t="38331" x="9236075" y="2979738"/>
          <p14:tracePt t="38347" x="9464675" y="3009900"/>
          <p14:tracePt t="38364" x="9547225" y="3009900"/>
          <p14:tracePt t="38487" x="9540875" y="3025775"/>
          <p14:tracePt t="38495" x="9509125" y="3040063"/>
          <p14:tracePt t="38503" x="9486900" y="3048000"/>
          <p14:tracePt t="38514" x="9456738" y="3055938"/>
          <p14:tracePt t="38531" x="9394825" y="3063875"/>
          <p14:tracePt t="38547" x="9380538" y="3078163"/>
          <p14:tracePt t="38564" x="9372600" y="3078163"/>
          <p14:tracePt t="38581" x="9350375" y="3078163"/>
          <p14:tracePt t="38598" x="9342438" y="3078163"/>
          <p14:tracePt t="38614" x="9318625" y="3078163"/>
          <p14:tracePt t="38631" x="9274175" y="3124200"/>
          <p14:tracePt t="38647" x="9258300" y="3146425"/>
          <p14:tracePt t="38664" x="9258300" y="3162300"/>
          <p14:tracePt t="38681" x="9258300" y="3170238"/>
          <p14:tracePt t="38697" x="9258300" y="3178175"/>
          <p14:tracePt t="39271" x="9258300" y="3184525"/>
          <p14:tracePt t="39287" x="9250363" y="3184525"/>
          <p14:tracePt t="39295" x="9242425" y="3184525"/>
          <p14:tracePt t="39303" x="9220200" y="3184525"/>
          <p14:tracePt t="39314" x="9174163" y="3216275"/>
          <p14:tracePt t="39331" x="9059863" y="3284538"/>
          <p14:tracePt t="39348" x="8899525" y="3360738"/>
          <p14:tracePt t="39364" x="8632825" y="3444875"/>
          <p14:tracePt t="39381" x="8259763" y="3551238"/>
          <p14:tracePt t="39398" x="7650163" y="3635375"/>
          <p14:tracePt t="39414" x="7292975" y="3679825"/>
          <p14:tracePt t="39431" x="6835775" y="3741738"/>
          <p14:tracePt t="39448" x="6308725" y="3787775"/>
          <p14:tracePt t="39464" x="5875338" y="3856038"/>
          <p14:tracePt t="39481" x="5570538" y="3870325"/>
          <p14:tracePt t="39498" x="5334000" y="3894138"/>
          <p14:tracePt t="39514" x="5189538" y="3894138"/>
          <p14:tracePt t="39531" x="5097463" y="3894138"/>
          <p14:tracePt t="39548" x="5013325" y="3886200"/>
          <p14:tracePt t="39564" x="4937125" y="3863975"/>
          <p14:tracePt t="39581" x="4830763" y="3856038"/>
          <p14:tracePt t="39598" x="4656138" y="3856038"/>
          <p14:tracePt t="39614" x="4457700" y="3878263"/>
          <p14:tracePt t="39631" x="4030663" y="4008438"/>
          <p14:tracePt t="39648" x="3687763" y="4144963"/>
          <p14:tracePt t="39664" x="3390900" y="4313238"/>
          <p14:tracePt t="39681" x="3101975" y="4487863"/>
          <p14:tracePt t="39698" x="2879725" y="4664075"/>
          <p14:tracePt t="39714" x="2759075" y="4770438"/>
          <p14:tracePt t="39731" x="2651125" y="4868863"/>
          <p14:tracePt t="39748" x="2574925" y="4930775"/>
          <p14:tracePt t="39764" x="2522538" y="4953000"/>
          <p14:tracePt t="39781" x="2506663" y="4975225"/>
          <p14:tracePt t="39798" x="2476500" y="4975225"/>
          <p14:tracePt t="39814" x="2438400" y="4975225"/>
          <p14:tracePt t="39831" x="2339975" y="4914900"/>
          <p14:tracePt t="39848" x="2179638" y="4792663"/>
          <p14:tracePt t="39864" x="2011363" y="4664075"/>
          <p14:tracePt t="39881" x="1882775" y="4541838"/>
          <p14:tracePt t="39898" x="1752600" y="4411663"/>
          <p14:tracePt t="39914" x="1668463" y="4305300"/>
          <p14:tracePt t="39931" x="1646238" y="4213225"/>
          <p14:tracePt t="39948" x="1646238" y="4114800"/>
          <p14:tracePt t="39964" x="1744663" y="3886200"/>
          <p14:tracePt t="39981" x="1927225" y="3611563"/>
          <p14:tracePt t="39998" x="2293938" y="3192463"/>
          <p14:tracePt t="40014" x="2613025" y="2941638"/>
          <p14:tracePt t="40031" x="2917825" y="2765425"/>
          <p14:tracePt t="40048" x="3132138" y="2651125"/>
          <p14:tracePt t="40065" x="3284538" y="2613025"/>
          <p14:tracePt t="40081" x="3390900" y="2613025"/>
          <p14:tracePt t="40098" x="3513138" y="2667000"/>
          <p14:tracePt t="40115" x="3611563" y="2727325"/>
          <p14:tracePt t="40131" x="3840163" y="3116263"/>
          <p14:tracePt t="40148" x="4060825" y="3711575"/>
          <p14:tracePt t="40165" x="4160838" y="4373563"/>
          <p14:tracePt t="40181" x="4160838" y="4975225"/>
          <p14:tracePt t="40198" x="4084638" y="5303838"/>
          <p14:tracePt t="40215" x="3810000" y="5540375"/>
          <p14:tracePt t="40231" x="3421063" y="5570538"/>
          <p14:tracePt t="40248" x="2917825" y="5562600"/>
          <p14:tracePt t="40265" x="2346325" y="5326063"/>
          <p14:tracePt t="40281" x="1882775" y="4968875"/>
          <p14:tracePt t="40297" x="1692275" y="4664075"/>
          <p14:tracePt t="40314" x="1646238" y="4389438"/>
          <p14:tracePt t="40331" x="1722438" y="4084638"/>
          <p14:tracePt t="40347" x="2003425" y="3741738"/>
          <p14:tracePt t="40364" x="2536825" y="3436938"/>
          <p14:tracePt t="40381" x="3192463" y="3268663"/>
          <p14:tracePt t="40398" x="3848100" y="3208338"/>
          <p14:tracePt t="40414" x="4656138" y="3216275"/>
          <p14:tracePt t="40431" x="5051425" y="3330575"/>
          <p14:tracePt t="40448" x="5235575" y="3421063"/>
          <p14:tracePt t="40464" x="5303838" y="3527425"/>
          <p14:tracePt t="40481" x="5318125" y="3673475"/>
          <p14:tracePt t="40498" x="5280025" y="3870325"/>
          <p14:tracePt t="40514" x="5083175" y="4092575"/>
          <p14:tracePt t="40531" x="4822825" y="4251325"/>
          <p14:tracePt t="40548" x="4640263" y="4289425"/>
          <p14:tracePt t="40564" x="4495800" y="4283075"/>
          <p14:tracePt t="40581" x="4359275" y="4198938"/>
          <p14:tracePt t="40598" x="4267200" y="4084638"/>
          <p14:tracePt t="40614" x="4259263" y="3902075"/>
          <p14:tracePt t="40631" x="4335463" y="3717925"/>
          <p14:tracePt t="40648" x="4441825" y="3603625"/>
          <p14:tracePt t="40664" x="4511675" y="3551238"/>
          <p14:tracePt t="40681" x="4533900" y="3551238"/>
          <p14:tracePt t="40767" x="4518025" y="3551238"/>
          <p14:tracePt t="40775" x="4449763" y="3581400"/>
          <p14:tracePt t="40783" x="4327525" y="3641725"/>
          <p14:tracePt t="40798" x="4229100" y="3673475"/>
          <p14:tracePt t="40815" x="3970338" y="3779838"/>
          <p14:tracePt t="40831" x="3802063" y="3810000"/>
          <p14:tracePt t="40848" x="3673475" y="3825875"/>
          <p14:tracePt t="40865" x="3589338" y="3825875"/>
          <p14:tracePt t="40882" x="3551238" y="3810000"/>
          <p14:tracePt t="40898" x="3535363" y="3794125"/>
          <p14:tracePt t="40915" x="3513138" y="3787775"/>
          <p14:tracePt t="40967" x="3513138" y="3779838"/>
          <p14:tracePt t="40983" x="3513138" y="3771900"/>
          <p14:tracePt t="40991" x="3513138" y="3756025"/>
          <p14:tracePt t="41015" x="3513138" y="3749675"/>
          <p14:tracePt t="41559" x="3505200" y="3741738"/>
          <p14:tracePt t="41583" x="3489325" y="3741738"/>
          <p14:tracePt t="41591" x="3482975" y="3741738"/>
          <p14:tracePt t="41607" x="3467100" y="3741738"/>
          <p14:tracePt t="41615" x="3444875" y="3741738"/>
          <p14:tracePt t="41632" x="3375025" y="3741738"/>
          <p14:tracePt t="41648" x="3284538" y="3756025"/>
          <p14:tracePt t="41665" x="3178175" y="3802063"/>
          <p14:tracePt t="41682" x="3017838" y="3856038"/>
          <p14:tracePt t="41698" x="2849563" y="3916363"/>
          <p14:tracePt t="41715" x="2743200" y="3932238"/>
          <p14:tracePt t="41732" x="2674938" y="3932238"/>
          <p14:tracePt t="41748" x="2560638" y="3932238"/>
          <p14:tracePt t="41765" x="2498725" y="3932238"/>
          <p14:tracePt t="41782" x="2468563" y="3908425"/>
          <p14:tracePt t="41798" x="2430463" y="3870325"/>
          <p14:tracePt t="41815" x="2392363" y="3794125"/>
          <p14:tracePt t="41832" x="2384425" y="3695700"/>
          <p14:tracePt t="41849" x="2384425" y="3589338"/>
          <p14:tracePt t="41865" x="2384425" y="3513138"/>
          <p14:tracePt t="41882" x="2438400" y="3436938"/>
          <p14:tracePt t="41899" x="2514600" y="3360738"/>
          <p14:tracePt t="41915" x="2590800" y="3322638"/>
          <p14:tracePt t="41932" x="2659063" y="3314700"/>
          <p14:tracePt t="41949" x="2751138" y="3314700"/>
          <p14:tracePt t="41965" x="2819400" y="3336925"/>
          <p14:tracePt t="41982" x="2903538" y="3413125"/>
          <p14:tracePt t="41999" x="3170238" y="4022725"/>
          <p14:tracePt t="42015" x="3230563" y="4441825"/>
          <p14:tracePt t="42032" x="3146425" y="4830763"/>
          <p14:tracePt t="42049" x="2955925" y="5045075"/>
          <p14:tracePt t="42065" x="2781300" y="5083175"/>
          <p14:tracePt t="42082" x="2651125" y="5075238"/>
          <p14:tracePt t="42099" x="2430463" y="4930775"/>
          <p14:tracePt t="42115" x="2079625" y="4618038"/>
          <p14:tracePt t="42132" x="1866900" y="4289425"/>
          <p14:tracePt t="42149" x="1851025" y="4106863"/>
          <p14:tracePt t="42165" x="1882775" y="3940175"/>
          <p14:tracePt t="42182" x="2027238" y="3794125"/>
          <p14:tracePt t="42199" x="2438400" y="3703638"/>
          <p14:tracePt t="42216" x="2636838" y="3703638"/>
          <p14:tracePt t="42232" x="2811463" y="3763963"/>
          <p14:tracePt t="42249" x="2963863" y="3954463"/>
          <p14:tracePt t="42265" x="3055938" y="4365625"/>
          <p14:tracePt t="42282" x="3063875" y="4892675"/>
          <p14:tracePt t="42299" x="2941638" y="5257800"/>
          <p14:tracePt t="42315" x="2819400" y="5380038"/>
          <p14:tracePt t="42332" x="2727325" y="5394325"/>
          <p14:tracePt t="42349" x="2628900" y="5356225"/>
          <p14:tracePt t="42365" x="2476500" y="5121275"/>
          <p14:tracePt t="42382" x="2278063" y="4610100"/>
          <p14:tracePt t="42399" x="2103438" y="3863975"/>
          <p14:tracePt t="42415" x="2103438" y="3635375"/>
          <p14:tracePt t="42432" x="2125663" y="3521075"/>
          <p14:tracePt t="42449" x="2163763" y="3489325"/>
          <p14:tracePt t="42465" x="2232025" y="3489325"/>
          <p14:tracePt t="42482" x="2332038" y="3543300"/>
          <p14:tracePt t="42499" x="2408238" y="3711575"/>
          <p14:tracePt t="42515" x="2476500" y="4068763"/>
          <p14:tracePt t="42532" x="2476500" y="4321175"/>
          <p14:tracePt t="42549" x="2392363" y="4473575"/>
          <p14:tracePt t="42566" x="2270125" y="4503738"/>
          <p14:tracePt t="42582" x="2087563" y="4473575"/>
          <p14:tracePt t="42599" x="1608138" y="3932238"/>
          <p14:tracePt t="42615" x="1447800" y="3527425"/>
          <p14:tracePt t="42632" x="1447800" y="3192463"/>
          <p14:tracePt t="42649" x="1516063" y="2971800"/>
          <p14:tracePt t="42665" x="1676400" y="2835275"/>
          <p14:tracePt t="42682" x="1851025" y="2797175"/>
          <p14:tracePt t="42699" x="1997075" y="2811463"/>
          <p14:tracePt t="42716" x="2111375" y="2873375"/>
          <p14:tracePt t="42732" x="2316163" y="3154363"/>
          <p14:tracePt t="42749" x="2620963" y="3703638"/>
          <p14:tracePt t="42766" x="2720975" y="4518025"/>
          <p14:tracePt t="42782" x="2720975" y="4678363"/>
          <p14:tracePt t="42799" x="2644775" y="4868863"/>
          <p14:tracePt t="42816" x="2590800" y="4884738"/>
          <p14:tracePt t="42832" x="2536825" y="4884738"/>
          <p14:tracePt t="42849" x="2476500" y="4808538"/>
          <p14:tracePt t="42866" x="2438400" y="4656138"/>
          <p14:tracePt t="42882" x="2438400" y="4487863"/>
          <p14:tracePt t="42899" x="2498725" y="4359275"/>
          <p14:tracePt t="42916" x="2568575" y="4313238"/>
          <p14:tracePt t="42983" x="2574925" y="4313238"/>
          <p14:tracePt t="42991" x="2582863" y="4313238"/>
          <p14:tracePt t="46911" x="2590800" y="4313238"/>
          <p14:tracePt t="46935" x="2636838" y="4313238"/>
          <p14:tracePt t="46943" x="2713038" y="4335463"/>
          <p14:tracePt t="46952" x="2803525" y="4351338"/>
          <p14:tracePt t="46967" x="2949575" y="4389438"/>
          <p14:tracePt t="46984" x="3216275" y="4419600"/>
          <p14:tracePt t="47000" x="3756025" y="4419600"/>
          <p14:tracePt t="47017" x="3908425" y="4419600"/>
          <p14:tracePt t="47034" x="3984625" y="4427538"/>
          <p14:tracePt t="47050" x="4092575" y="4419600"/>
          <p14:tracePt t="47067" x="4098925" y="4411663"/>
          <p14:tracePt t="47102" x="4098925" y="4373563"/>
          <p14:tracePt t="47117" x="4098925" y="4289425"/>
          <p14:tracePt t="47134" x="4084638" y="4092575"/>
          <p14:tracePt t="47150" x="4030663" y="3978275"/>
          <p14:tracePt t="47167" x="3954463" y="3870325"/>
          <p14:tracePt t="47184" x="3894138" y="3825875"/>
          <p14:tracePt t="47200" x="3848100" y="3810000"/>
          <p14:tracePt t="47217" x="3825875" y="3802063"/>
          <p14:tracePt t="47234" x="3817938" y="3802063"/>
          <p14:tracePt t="47251" x="3810000" y="3802063"/>
          <p14:tracePt t="47267" x="3794125" y="3802063"/>
          <p14:tracePt t="47284" x="3787775" y="3802063"/>
          <p14:tracePt t="47301" x="3749675" y="3817938"/>
          <p14:tracePt t="47317" x="3703638" y="3848100"/>
          <p14:tracePt t="47334" x="3695700" y="3848100"/>
          <p14:tracePt t="47350" x="3657600" y="3863975"/>
          <p14:tracePt t="47367" x="3649663" y="3870325"/>
          <p14:tracePt t="47384" x="3641725" y="3878263"/>
          <p14:tracePt t="47447" x="3635375" y="3886200"/>
          <p14:tracePt t="47487" x="3627438" y="3902075"/>
          <p14:tracePt t="47495" x="3619500" y="3924300"/>
          <p14:tracePt t="47535" x="3619500" y="3932238"/>
          <p14:tracePt t="47927" x="3619500" y="3940175"/>
          <p14:tracePt t="47936" x="3603625" y="3978275"/>
          <p14:tracePt t="47943" x="3597275" y="4038600"/>
          <p14:tracePt t="47951" x="3589338" y="4092575"/>
          <p14:tracePt t="47967" x="3559175" y="4229100"/>
          <p14:tracePt t="47984" x="3475038" y="4457700"/>
          <p14:tracePt t="48001" x="3368675" y="4708525"/>
          <p14:tracePt t="48017" x="3306763" y="4876800"/>
          <p14:tracePt t="48034" x="3276600" y="4960938"/>
          <p14:tracePt t="48051" x="3276600" y="4975225"/>
          <p14:tracePt t="48407" x="3260725" y="4953000"/>
          <p14:tracePt t="48415" x="3254375" y="4937125"/>
          <p14:tracePt t="48423" x="3246438" y="4922838"/>
          <p14:tracePt t="48434" x="3246438" y="4892675"/>
          <p14:tracePt t="48451" x="3200400" y="4808538"/>
          <p14:tracePt t="48468" x="3140075" y="4740275"/>
          <p14:tracePt t="48484" x="3070225" y="4664075"/>
          <p14:tracePt t="48501" x="3032125" y="4625975"/>
          <p14:tracePt t="48518" x="2987675" y="4594225"/>
          <p14:tracePt t="48607" x="2963863" y="4572000"/>
          <p14:tracePt t="48615" x="2949575" y="4556125"/>
          <p14:tracePt t="48623" x="2917825" y="4525963"/>
          <p14:tracePt t="48634" x="2879725" y="4479925"/>
          <p14:tracePt t="48651" x="2765425" y="4381500"/>
          <p14:tracePt t="48668" x="2606675" y="4251325"/>
          <p14:tracePt t="48684" x="2438400" y="4122738"/>
          <p14:tracePt t="48701" x="2332038" y="4030663"/>
          <p14:tracePt t="48717" x="2255838" y="3940175"/>
          <p14:tracePt t="48734" x="2225675" y="3902075"/>
          <p14:tracePt t="48767" x="2225675" y="3886200"/>
          <p14:tracePt t="48784" x="2225675" y="3870325"/>
          <p14:tracePt t="48817" x="2225675" y="3863975"/>
          <p14:tracePt t="48847" x="2217738" y="3863975"/>
          <p14:tracePt t="49687" x="2232025" y="3856038"/>
          <p14:tracePt t="49695" x="2354263" y="3856038"/>
          <p14:tracePt t="49703" x="2498725" y="3856038"/>
          <p14:tracePt t="49718" x="2773363" y="3832225"/>
          <p14:tracePt t="49735" x="3863975" y="3771900"/>
          <p14:tracePt t="49751" x="4762500" y="3695700"/>
          <p14:tracePt t="49768" x="5584825" y="3573463"/>
          <p14:tracePt t="49785" x="6172200" y="3467100"/>
          <p14:tracePt t="49801" x="6530975" y="3368675"/>
          <p14:tracePt t="49818" x="6697663" y="3292475"/>
          <p14:tracePt t="49835" x="6781800" y="3246438"/>
          <p14:tracePt t="49851" x="6789738" y="3238500"/>
          <p14:tracePt t="50143" x="6797675" y="3238500"/>
          <p14:tracePt t="50151" x="6804025" y="3238500"/>
          <p14:tracePt t="50159" x="6811963" y="3246438"/>
          <p14:tracePt t="50168" x="6827838" y="3254375"/>
          <p14:tracePt t="50185" x="6842125" y="3260725"/>
          <p14:tracePt t="50202" x="6873875" y="3260725"/>
          <p14:tracePt t="50218" x="6880225" y="3260725"/>
          <p14:tracePt t="50319" x="6888163" y="3260725"/>
          <p14:tracePt t="50463" x="6904038" y="3260725"/>
          <p14:tracePt t="50471" x="6934200" y="3260725"/>
          <p14:tracePt t="50479" x="6980238" y="3260725"/>
          <p14:tracePt t="50487" x="7010400" y="3260725"/>
          <p14:tracePt t="50502" x="7192963" y="3260725"/>
          <p14:tracePt t="50518" x="7269163" y="3260725"/>
          <p14:tracePt t="50535" x="7505700" y="3260725"/>
          <p14:tracePt t="50552" x="7597775" y="3260725"/>
          <p14:tracePt t="50568" x="7642225" y="3260725"/>
          <p14:tracePt t="50585" x="7650163" y="3260725"/>
          <p14:tracePt t="50602" x="7658100" y="3260725"/>
          <p14:tracePt t="50635" x="7673975" y="3254375"/>
          <p14:tracePt t="50652" x="7734300" y="3208338"/>
          <p14:tracePt t="50668" x="7802563" y="3178175"/>
          <p14:tracePt t="50685" x="7878763" y="3140075"/>
          <p14:tracePt t="50702" x="8008938" y="3070225"/>
          <p14:tracePt t="50718" x="8115300" y="3040063"/>
          <p14:tracePt t="50735" x="8183563" y="3032125"/>
          <p14:tracePt t="50752" x="8245475" y="3032125"/>
          <p14:tracePt t="50768" x="8297863" y="3032125"/>
          <p14:tracePt t="50785" x="8328025" y="3032125"/>
          <p14:tracePt t="50802" x="8366125" y="3032125"/>
          <p14:tracePt t="50818" x="8412163" y="3040063"/>
          <p14:tracePt t="50835" x="8450263" y="3063875"/>
          <p14:tracePt t="50852" x="8512175" y="3086100"/>
          <p14:tracePt t="50868" x="8556625" y="3101975"/>
          <p14:tracePt t="50885" x="8610600" y="3132138"/>
          <p14:tracePt t="50902" x="8709025" y="3200400"/>
          <p14:tracePt t="50918" x="8732838" y="3216275"/>
          <p14:tracePt t="50935" x="8755063" y="3238500"/>
          <p14:tracePt t="51023" x="8763000" y="3238500"/>
          <p14:tracePt t="51031" x="8763000" y="3246438"/>
          <p14:tracePt t="51039" x="8763000" y="3268663"/>
          <p14:tracePt t="51052" x="8747125" y="3314700"/>
          <p14:tracePt t="51069" x="8670925" y="3398838"/>
          <p14:tracePt t="51085" x="8556625" y="3497263"/>
          <p14:tracePt t="51102" x="8374063" y="3559175"/>
          <p14:tracePt t="51119" x="8297863" y="3565525"/>
          <p14:tracePt t="51135" x="8275638" y="3565525"/>
          <p14:tracePt t="51152" x="8267700" y="3565525"/>
          <p14:tracePt t="51503" x="8259763" y="3581400"/>
          <p14:tracePt t="51511" x="8259763" y="3611563"/>
          <p14:tracePt t="51519" x="8267700" y="3657600"/>
          <p14:tracePt t="51535" x="8275638" y="3749675"/>
          <p14:tracePt t="51552" x="8289925" y="3886200"/>
          <p14:tracePt t="51569" x="8305800" y="4046538"/>
          <p14:tracePt t="51585" x="8305800" y="4213225"/>
          <p14:tracePt t="51602" x="8305800" y="4321175"/>
          <p14:tracePt t="51619" x="8305800" y="4427538"/>
          <p14:tracePt t="51635" x="8305800" y="4495800"/>
          <p14:tracePt t="51652" x="8305800" y="4549775"/>
          <p14:tracePt t="51669" x="8313738" y="4572000"/>
          <p14:tracePt t="51685" x="8321675" y="4579938"/>
          <p14:tracePt t="51702" x="8321675" y="4587875"/>
          <p14:tracePt t="51727" x="8321675" y="4594225"/>
          <p14:tracePt t="51735" x="8328025" y="4610100"/>
          <p14:tracePt t="51752" x="8335963" y="4640263"/>
          <p14:tracePt t="51769" x="8343900" y="4686300"/>
          <p14:tracePt t="51786" x="8359775" y="4762500"/>
          <p14:tracePt t="51802" x="8374063" y="4860925"/>
          <p14:tracePt t="51819" x="8389938" y="4960938"/>
          <p14:tracePt t="51836" x="8389938" y="5006975"/>
          <p14:tracePt t="51852" x="8389938" y="5021263"/>
          <p14:tracePt t="51895" x="8389938" y="5037138"/>
          <p14:tracePt t="51904" x="8389938" y="5051425"/>
          <p14:tracePt t="51919" x="8389938" y="5067300"/>
          <p14:tracePt t="51936" x="8382000" y="5075238"/>
          <p14:tracePt t="52039" x="8374063" y="5083175"/>
          <p14:tracePt t="54399" x="8374063" y="5059363"/>
          <p14:tracePt t="54407" x="8374063" y="4983163"/>
          <p14:tracePt t="54415" x="8374063" y="4945063"/>
          <p14:tracePt t="54423" x="8374063" y="4937125"/>
          <p14:tracePt t="54436" x="8382000" y="4922838"/>
          <p14:tracePt t="54453" x="8420100" y="4830763"/>
          <p14:tracePt t="54470" x="8518525" y="4708525"/>
          <p14:tracePt t="54486" x="8594725" y="4632325"/>
          <p14:tracePt t="54503" x="8670925" y="4579938"/>
          <p14:tracePt t="54520" x="8716963" y="4541838"/>
          <p14:tracePt t="54536" x="8770938" y="4503738"/>
          <p14:tracePt t="54553" x="8801100" y="4473575"/>
          <p14:tracePt t="54570" x="8831263" y="4449763"/>
          <p14:tracePt t="54587" x="8869363" y="4419600"/>
          <p14:tracePt t="54603" x="8899525" y="4397375"/>
          <p14:tracePt t="54620" x="8937625" y="4359275"/>
          <p14:tracePt t="54637" x="8991600" y="4321175"/>
          <p14:tracePt t="54653" x="9051925" y="4275138"/>
          <p14:tracePt t="54670" x="9097963" y="4229100"/>
          <p14:tracePt t="54687" x="9128125" y="4144963"/>
          <p14:tracePt t="54703" x="9151938" y="4098925"/>
          <p14:tracePt t="54720" x="9159875" y="4076700"/>
          <p14:tracePt t="54737" x="9159875" y="4060825"/>
          <p14:tracePt t="54815" x="9174163" y="4060825"/>
          <p14:tracePt t="54823" x="9197975" y="4060825"/>
          <p14:tracePt t="54831" x="9236075" y="4060825"/>
          <p14:tracePt t="54839" x="9258300" y="4060825"/>
          <p14:tracePt t="54854" x="9296400" y="4068763"/>
          <p14:tracePt t="54870" x="9318625" y="4076700"/>
          <p14:tracePt t="54887" x="9342438" y="4084638"/>
          <p14:tracePt t="56151" x="9304338" y="4084638"/>
          <p14:tracePt t="56159" x="9128125" y="4060825"/>
          <p14:tracePt t="56170" x="8869363" y="4022725"/>
          <p14:tracePt t="56187" x="8001000" y="4060825"/>
          <p14:tracePt t="56204" x="6911975" y="4191000"/>
          <p14:tracePt t="56220" x="5845175" y="4305300"/>
          <p14:tracePt t="56237" x="4892675" y="4441825"/>
          <p14:tracePt t="56254" x="4068763" y="4572000"/>
          <p14:tracePt t="56271" x="3992563" y="4594225"/>
          <p14:tracePt t="56495" x="3992563" y="4572000"/>
          <p14:tracePt t="56503" x="4000500" y="4549775"/>
          <p14:tracePt t="56511" x="4000500" y="4541838"/>
          <p14:tracePt t="56535" x="4008438" y="4511675"/>
          <p14:tracePt t="56543" x="4038600" y="4441825"/>
          <p14:tracePt t="56554" x="4092575" y="4327525"/>
          <p14:tracePt t="56571" x="4137025" y="4213225"/>
          <p14:tracePt t="56587" x="4191000" y="4130675"/>
          <p14:tracePt t="56604" x="4275138" y="4046538"/>
          <p14:tracePt t="56621" x="4381500" y="3984625"/>
          <p14:tracePt t="56637" x="4473575" y="3970338"/>
          <p14:tracePt t="56654" x="4678363" y="3954463"/>
          <p14:tracePt t="56671" x="5089525" y="3954463"/>
          <p14:tracePt t="56687" x="5311775" y="3940175"/>
          <p14:tracePt t="56704" x="5486400" y="3924300"/>
          <p14:tracePt t="56721" x="5646738" y="3924300"/>
          <p14:tracePt t="56737" x="5699125" y="3924300"/>
          <p14:tracePt t="56839" x="5699125" y="3932238"/>
          <p14:tracePt t="56847" x="5699125" y="3984625"/>
          <p14:tracePt t="56855" x="5699125" y="4016375"/>
          <p14:tracePt t="56871" x="5699125" y="4076700"/>
          <p14:tracePt t="56887" x="5668963" y="4137025"/>
          <p14:tracePt t="56904" x="5638800" y="4152900"/>
          <p14:tracePt t="56921" x="5546725" y="4152900"/>
          <p14:tracePt t="56937" x="5470525" y="4137025"/>
          <p14:tracePt t="56954" x="5372100" y="4084638"/>
          <p14:tracePt t="56971" x="5273675" y="3984625"/>
          <p14:tracePt t="56987" x="5211763" y="3886200"/>
          <p14:tracePt t="57004" x="5189538" y="3802063"/>
          <p14:tracePt t="57021" x="5189538" y="3725863"/>
          <p14:tracePt t="57024" x="5189538" y="3695700"/>
          <p14:tracePt t="57037" x="5189538" y="3665538"/>
          <p14:tracePt t="57054" x="5227638" y="3603625"/>
          <p14:tracePt t="57071" x="5287963" y="3543300"/>
          <p14:tracePt t="57087" x="5356225" y="3521075"/>
          <p14:tracePt t="57104" x="5394325" y="3521075"/>
          <p14:tracePt t="57121" x="5440363" y="3521075"/>
          <p14:tracePt t="57137" x="5464175" y="3535363"/>
          <p14:tracePt t="57154" x="5494338" y="3573463"/>
          <p14:tracePt t="57171" x="5524500" y="3756025"/>
          <p14:tracePt t="57187" x="5546725" y="3940175"/>
          <p14:tracePt t="57204" x="5540375" y="4106863"/>
          <p14:tracePt t="57221" x="5486400" y="4206875"/>
          <p14:tracePt t="57238" x="5341938" y="4237038"/>
          <p14:tracePt t="57254" x="5287963" y="4206875"/>
          <p14:tracePt t="57271" x="5127625" y="3984625"/>
          <p14:tracePt t="57287" x="5006975" y="3733800"/>
          <p14:tracePt t="57304" x="4960938" y="3513138"/>
          <p14:tracePt t="57321" x="4953000" y="3360738"/>
          <p14:tracePt t="57338" x="4953000" y="3254375"/>
          <p14:tracePt t="57354" x="4975225" y="3184525"/>
          <p14:tracePt t="57371" x="5045075" y="3140075"/>
          <p14:tracePt t="57388" x="5097463" y="3132138"/>
          <p14:tracePt t="57404" x="5159375" y="3132138"/>
          <p14:tracePt t="57421" x="5211763" y="3146425"/>
          <p14:tracePt t="57438" x="5265738" y="3222625"/>
          <p14:tracePt t="57454" x="5287963" y="3322638"/>
          <p14:tracePt t="57471" x="5318125" y="3627438"/>
          <p14:tracePt t="57488" x="5303838" y="3810000"/>
          <p14:tracePt t="57504" x="5227638" y="3932238"/>
          <p14:tracePt t="57521" x="5127625" y="3962400"/>
          <p14:tracePt t="57538" x="5021263" y="3962400"/>
          <p14:tracePt t="57554" x="4922838" y="3902075"/>
          <p14:tracePt t="57571" x="4838700" y="3749675"/>
          <p14:tracePt t="57588" x="4784725" y="3611563"/>
          <p14:tracePt t="57604" x="4778375" y="3565525"/>
          <p14:tracePt t="57621" x="4778375" y="3535363"/>
          <p14:tracePt t="57638" x="4830763" y="3505200"/>
          <p14:tracePt t="57654" x="4876800" y="3505200"/>
          <p14:tracePt t="57671" x="5075238" y="3543300"/>
          <p14:tracePt t="57688" x="5197475" y="3603625"/>
          <p14:tracePt t="57704" x="5280025" y="3665538"/>
          <p14:tracePt t="57721" x="5356225" y="3863975"/>
          <p14:tracePt t="57738" x="5402263" y="4022725"/>
          <p14:tracePt t="57754" x="5410200" y="4168775"/>
          <p14:tracePt t="57771" x="5410200" y="4251325"/>
          <p14:tracePt t="57788" x="5364163" y="4275138"/>
          <p14:tracePt t="57804" x="5303838" y="4275138"/>
          <p14:tracePt t="57821" x="5235575" y="4259263"/>
          <p14:tracePt t="57838" x="5127625" y="4060825"/>
          <p14:tracePt t="57854" x="5097463" y="3940175"/>
          <p14:tracePt t="57871" x="5097463" y="3810000"/>
          <p14:tracePt t="57888" x="5097463" y="3711575"/>
          <p14:tracePt t="57904" x="5151438" y="3627438"/>
          <p14:tracePt t="57921" x="5211763" y="3581400"/>
          <p14:tracePt t="57938" x="5241925" y="3581400"/>
          <p14:tracePt t="57954" x="5265738" y="3581400"/>
          <p14:tracePt t="57971" x="5273675" y="3581400"/>
          <p14:tracePt t="57988" x="5273675" y="3589338"/>
          <p14:tracePt t="58004" x="5273675" y="3627438"/>
          <p14:tracePt t="58021" x="5273675" y="3771900"/>
          <p14:tracePt t="58024" x="5273675" y="3840163"/>
          <p14:tracePt t="58038" x="5227638" y="3978275"/>
          <p14:tracePt t="58054" x="5143500" y="4046538"/>
          <p14:tracePt t="58071" x="5067300" y="4068763"/>
          <p14:tracePt t="58088" x="4983163" y="4068763"/>
          <p14:tracePt t="58104" x="4953000" y="4060825"/>
          <p14:tracePt t="58138" x="4945063" y="4016375"/>
          <p14:tracePt t="58154" x="4945063" y="3940175"/>
          <p14:tracePt t="58171" x="4945063" y="3894138"/>
          <p14:tracePt t="58188" x="4960938" y="3848100"/>
          <p14:tracePt t="58204" x="4983163" y="3832225"/>
          <p14:tracePt t="58695" x="4983163" y="3870325"/>
          <p14:tracePt t="58703" x="5029200" y="3954463"/>
          <p14:tracePt t="58711" x="5045075" y="3992563"/>
          <p14:tracePt t="58721" x="5045075" y="4000500"/>
          <p14:tracePt t="58738" x="5051425" y="4008438"/>
          <p14:tracePt t="58927" x="5059363" y="4008438"/>
          <p14:tracePt t="58935" x="5075238" y="4008438"/>
          <p14:tracePt t="58943" x="5083175" y="4008438"/>
          <p14:tracePt t="58955" x="5089525" y="3992563"/>
          <p14:tracePt t="58971" x="5097463" y="3992563"/>
          <p14:tracePt t="58988" x="5097463" y="3984625"/>
          <p14:tracePt t="59159" x="5105400" y="3984625"/>
          <p14:tracePt t="59167" x="5121275" y="3984625"/>
          <p14:tracePt t="60087" x="5127625" y="3984625"/>
          <p14:tracePt t="60918" x="5127625" y="3978275"/>
          <p14:tracePt t="60926" x="5143500" y="3962400"/>
          <p14:tracePt t="60934" x="5159375" y="3940175"/>
          <p14:tracePt t="60942" x="5165725" y="3940175"/>
          <p14:tracePt t="60955" x="5181600" y="3916363"/>
          <p14:tracePt t="60972" x="5197475" y="3878263"/>
          <p14:tracePt t="60989" x="5203825" y="3856038"/>
          <p14:tracePt t="61006" x="5211763" y="3832225"/>
          <p14:tracePt t="61271" x="5211763" y="3856038"/>
          <p14:tracePt t="61287" x="5211763" y="3870325"/>
          <p14:tracePt t="61295" x="5211763" y="3878263"/>
          <p14:tracePt t="61319" x="5211763" y="3886200"/>
          <p14:tracePt t="61327" x="5211763" y="3894138"/>
          <p14:tracePt t="61339" x="5211763" y="3902075"/>
          <p14:tracePt t="61367" x="5211763" y="3908425"/>
          <p14:tracePt t="61407" x="5211763" y="3916363"/>
          <p14:tracePt t="61599" x="5219700" y="3916363"/>
          <p14:tracePt t="61607" x="5241925" y="3902075"/>
          <p14:tracePt t="61615" x="5257800" y="3886200"/>
          <p14:tracePt t="61623" x="5273675" y="3863975"/>
          <p14:tracePt t="61639" x="5356225" y="3817938"/>
          <p14:tracePt t="61656" x="5418138" y="3787775"/>
          <p14:tracePt t="61672" x="5448300" y="3779838"/>
          <p14:tracePt t="61689" x="5456238" y="3779838"/>
          <p14:tracePt t="61767" x="5464175" y="3779838"/>
          <p14:tracePt t="61775" x="5478463" y="3779838"/>
          <p14:tracePt t="61783" x="5494338" y="3779838"/>
          <p14:tracePt t="61791" x="5502275" y="3779838"/>
          <p14:tracePt t="61806" x="5524500" y="3779838"/>
          <p14:tracePt t="61822" x="5562600" y="3779838"/>
          <p14:tracePt t="61839" x="5608638" y="3763963"/>
          <p14:tracePt t="61856" x="5638800" y="3717925"/>
          <p14:tracePt t="61873" x="5668963" y="3641725"/>
          <p14:tracePt t="61889" x="5699125" y="3551238"/>
          <p14:tracePt t="61906" x="5722938" y="3489325"/>
          <p14:tracePt t="61923" x="5730875" y="3459163"/>
          <p14:tracePt t="61939" x="5737225" y="3436938"/>
          <p14:tracePt t="62015" x="5745163" y="3451225"/>
          <p14:tracePt t="62023" x="5761038" y="3459163"/>
          <p14:tracePt t="62031" x="5768975" y="3467100"/>
          <p14:tracePt t="62039" x="5775325" y="3489325"/>
          <p14:tracePt t="62056" x="5791200" y="3543300"/>
          <p14:tracePt t="62073" x="5813425" y="3597275"/>
          <p14:tracePt t="62089" x="5821363" y="3635375"/>
          <p14:tracePt t="62106" x="5829300" y="3641725"/>
          <p14:tracePt t="62183" x="5845175" y="3635375"/>
          <p14:tracePt t="62191" x="5867400" y="3611563"/>
          <p14:tracePt t="62199" x="5883275" y="3597275"/>
          <p14:tracePt t="62207" x="5905500" y="3573463"/>
          <p14:tracePt t="62223" x="5921375" y="3559175"/>
          <p14:tracePt t="62239" x="5927725" y="3559175"/>
          <p14:tracePt t="62273" x="5973763" y="3559175"/>
          <p14:tracePt t="62289" x="6011863" y="3559175"/>
          <p14:tracePt t="62306" x="6080125" y="3589338"/>
          <p14:tracePt t="62323" x="6149975" y="3597275"/>
          <p14:tracePt t="62339" x="6270625" y="3641725"/>
          <p14:tracePt t="62356" x="6294438" y="3641725"/>
          <p14:tracePt t="62519" x="6302375" y="3649663"/>
          <p14:tracePt t="62527" x="6302375" y="3679825"/>
          <p14:tracePt t="62535" x="6302375" y="3711575"/>
          <p14:tracePt t="62543" x="6302375" y="3717925"/>
          <p14:tracePt t="62556" x="6302375" y="3741738"/>
          <p14:tracePt t="62573" x="6278563" y="3802063"/>
          <p14:tracePt t="62590" x="6232525" y="3856038"/>
          <p14:tracePt t="62606" x="6149975" y="3916363"/>
          <p14:tracePt t="62623" x="6073775" y="4000500"/>
          <p14:tracePt t="62639" x="6042025" y="4046538"/>
          <p14:tracePt t="62656" x="6027738" y="4060825"/>
          <p14:tracePt t="62673" x="6019800" y="4068763"/>
          <p14:tracePt t="62727" x="6019800" y="4076700"/>
          <p14:tracePt t="62735" x="6019800" y="4092575"/>
          <p14:tracePt t="62743" x="6019800" y="4098925"/>
          <p14:tracePt t="62759" x="6011863" y="4114800"/>
          <p14:tracePt t="62773" x="6011863" y="4130675"/>
          <p14:tracePt t="62790" x="5997575" y="4168775"/>
          <p14:tracePt t="62806" x="5997575" y="4175125"/>
          <p14:tracePt t="62823" x="5989638" y="4229100"/>
          <p14:tracePt t="62840" x="5989638" y="4244975"/>
          <p14:tracePt t="62856" x="5989638" y="4251325"/>
          <p14:tracePt t="62873" x="5989638" y="425926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722490" y="1011769"/>
            <a:ext cx="7596434"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Properties </a:t>
            </a:r>
            <a:r>
              <a:rPr lang="en-US" sz="2800" b="1" dirty="0">
                <a:latin typeface="Times New Roman" panose="02020603050405020304" pitchFamily="18" charset="0"/>
                <a:cs typeface="Times New Roman" panose="02020603050405020304" pitchFamily="18" charset="0"/>
              </a:rPr>
              <a:t>of the Standard Normal Distribution</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36437" y="2101598"/>
            <a:ext cx="9864436" cy="1457130"/>
          </a:xfrm>
          <a:prstGeom prst="rect">
            <a:avLst/>
          </a:prstGeom>
        </p:spPr>
        <p:txBody>
          <a:bodyPr wrap="square">
            <a:spAutoFit/>
          </a:bodyPr>
          <a:lstStyle/>
          <a:p>
            <a:pPr marL="457200" indent="-457200">
              <a:buFontTx/>
              <a:buAutoNum type="arabicPeriod"/>
              <a:defRPr/>
            </a:pPr>
            <a:r>
              <a:rPr lang="en-US" sz="2400" dirty="0"/>
              <a:t>The cumulative area is close to 0 for </a:t>
            </a:r>
            <a:r>
              <a:rPr lang="en-US" sz="2400" i="1" dirty="0"/>
              <a:t>z</a:t>
            </a:r>
            <a:r>
              <a:rPr lang="en-US" sz="2400" dirty="0"/>
              <a:t>-scores close to </a:t>
            </a:r>
            <a:r>
              <a:rPr lang="en-US" sz="2400" i="1" dirty="0"/>
              <a:t>z</a:t>
            </a:r>
            <a:r>
              <a:rPr lang="en-US" sz="2400" dirty="0"/>
              <a:t> = </a:t>
            </a:r>
            <a:r>
              <a:rPr lang="en-US" sz="2400" dirty="0">
                <a:sym typeface="Symbol" pitchFamily="18" charset="2"/>
              </a:rPr>
              <a:t>3.49.</a:t>
            </a:r>
          </a:p>
          <a:p>
            <a:pPr marL="457200" indent="-457200">
              <a:buFontTx/>
              <a:buAutoNum type="arabicPeriod"/>
              <a:defRPr/>
            </a:pPr>
            <a:r>
              <a:rPr lang="en-US" sz="2400" dirty="0"/>
              <a:t>The cumulative area increases as the </a:t>
            </a:r>
            <a:r>
              <a:rPr lang="en-US" sz="2400" i="1" dirty="0"/>
              <a:t>z</a:t>
            </a:r>
            <a:r>
              <a:rPr lang="en-US" sz="2400" dirty="0"/>
              <a:t>-scores increase.</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548659" y="3032479"/>
            <a:ext cx="6743700" cy="2476500"/>
          </a:xfrm>
          <a:prstGeom prst="rect">
            <a:avLst/>
          </a:prstGeom>
        </p:spPr>
      </p:pic>
    </p:spTree>
    <p:extLst>
      <p:ext uri="{BB962C8B-B14F-4D97-AF65-F5344CB8AC3E}">
        <p14:creationId xmlns:p14="http://schemas.microsoft.com/office/powerpoint/2010/main" val="2804442194"/>
      </p:ext>
    </p:extLst>
  </p:cSld>
  <p:clrMapOvr>
    <a:masterClrMapping/>
  </p:clrMapOvr>
  <mc:AlternateContent xmlns:mc="http://schemas.openxmlformats.org/markup-compatibility/2006" xmlns:p14="http://schemas.microsoft.com/office/powerpoint/2010/main">
    <mc:Choice Requires="p14">
      <p:transition p14:dur="10" advTm="66263"/>
    </mc:Choice>
    <mc:Fallback xmlns="">
      <p:transition advTm="66263"/>
    </mc:Fallback>
  </mc:AlternateContent>
  <p:timing>
    <p:tnLst>
      <p:par>
        <p:cTn id="1" dur="indefinite" restart="never" nodeType="tmRoot"/>
      </p:par>
    </p:tnLst>
  </p:timing>
  <p:extLst mod="1">
    <p:ext uri="{3A86A75C-4F4B-4683-9AE1-C65F6400EC91}">
      <p14:laserTraceLst xmlns:p14="http://schemas.microsoft.com/office/powerpoint/2010/main">
        <p14:tracePtLst>
          <p14:tracePt t="1343" x="5981700" y="4259263"/>
          <p14:tracePt t="1351" x="5897563" y="4259263"/>
          <p14:tracePt t="1359" x="5737225" y="4289425"/>
          <p14:tracePt t="1369" x="5478463" y="4397375"/>
          <p14:tracePt t="1385" x="4991100" y="4610100"/>
          <p14:tracePt t="1402" x="4640263" y="4816475"/>
          <p14:tracePt t="1419" x="4427538" y="4968875"/>
          <p14:tracePt t="1435" x="4305300" y="5075238"/>
          <p14:tracePt t="1452" x="4237038" y="5127625"/>
          <p14:tracePt t="1469" x="4221163" y="5127625"/>
          <p14:tracePt t="1534" x="4213225" y="5127625"/>
          <p14:tracePt t="1542" x="4213225" y="5059363"/>
          <p14:tracePt t="1552" x="4213225" y="4991100"/>
          <p14:tracePt t="1568" x="4213225" y="4808538"/>
          <p14:tracePt t="1585" x="4206875" y="4678363"/>
          <p14:tracePt t="1602" x="4191000" y="4610100"/>
          <p14:tracePt t="1618" x="4191000" y="4556125"/>
          <p14:tracePt t="1635" x="4191000" y="4511675"/>
          <p14:tracePt t="1652" x="4191000" y="4465638"/>
          <p14:tracePt t="1669" x="4191000" y="4427538"/>
          <p14:tracePt t="1686" x="4191000" y="4411663"/>
          <p14:tracePt t="1702" x="4213225" y="4381500"/>
          <p14:tracePt t="1719" x="4297363" y="4275138"/>
          <p14:tracePt t="1735" x="4373563" y="4206875"/>
          <p14:tracePt t="1752" x="4449763" y="4130675"/>
          <p14:tracePt t="1769" x="4495800" y="4084638"/>
          <p14:tracePt t="1785" x="4503738" y="4076700"/>
          <p14:tracePt t="2351" x="4511675" y="4068763"/>
          <p14:tracePt t="2359" x="4533900" y="4068763"/>
          <p14:tracePt t="2369" x="4632325" y="4038600"/>
          <p14:tracePt t="2386" x="4708525" y="3992563"/>
          <p14:tracePt t="2423" x="4708525" y="3984625"/>
          <p14:tracePt t="2436" x="4686300" y="3946525"/>
          <p14:tracePt t="2452" x="4602163" y="3794125"/>
          <p14:tracePt t="2469" x="4594225" y="3679825"/>
          <p14:tracePt t="2471" x="4594225" y="3657600"/>
          <p14:tracePt t="2486" x="4594225" y="3565525"/>
          <p14:tracePt t="2502" x="4656138" y="3390900"/>
          <p14:tracePt t="2519" x="4708525" y="3254375"/>
          <p14:tracePt t="2535" x="4770438" y="3094038"/>
          <p14:tracePt t="2552" x="4808538" y="3009900"/>
          <p14:tracePt t="2569" x="4822825" y="2987675"/>
          <p14:tracePt t="2585" x="4822825" y="2949575"/>
          <p14:tracePt t="2602" x="4822825" y="2941638"/>
          <p14:tracePt t="2619" x="4838700" y="2925763"/>
          <p14:tracePt t="2635" x="4838700" y="2873375"/>
          <p14:tracePt t="2652" x="4838700" y="2811463"/>
          <p14:tracePt t="2669" x="4838700" y="2751138"/>
          <p14:tracePt t="2686" x="4838700" y="2727325"/>
          <p14:tracePt t="3039" x="4884738" y="2705100"/>
          <p14:tracePt t="3047" x="4968875" y="2682875"/>
          <p14:tracePt t="3055" x="5021263" y="2644775"/>
          <p14:tracePt t="3069" x="5067300" y="2636838"/>
          <p14:tracePt t="3086" x="5127625" y="2582863"/>
          <p14:tracePt t="3102" x="5235575" y="2536825"/>
          <p14:tracePt t="3119" x="5341938" y="2514600"/>
          <p14:tracePt t="3135" x="5432425" y="2498725"/>
          <p14:tracePt t="3152" x="5532438" y="2476500"/>
          <p14:tracePt t="3169" x="5646738" y="2460625"/>
          <p14:tracePt t="3186" x="5722938" y="2460625"/>
          <p14:tracePt t="3203" x="5768975" y="2460625"/>
          <p14:tracePt t="3219" x="5791200" y="2460625"/>
          <p14:tracePt t="3236" x="5837238" y="2468563"/>
          <p14:tracePt t="3253" x="5883275" y="2484438"/>
          <p14:tracePt t="3269" x="5897563" y="2484438"/>
          <p14:tracePt t="3599" x="5897563" y="2492375"/>
          <p14:tracePt t="3607" x="5897563" y="2498725"/>
          <p14:tracePt t="3619" x="5897563" y="2568575"/>
          <p14:tracePt t="3636" x="5775325" y="2849563"/>
          <p14:tracePt t="3653" x="5661025" y="3063875"/>
          <p14:tracePt t="3670" x="5287963" y="3444875"/>
          <p14:tracePt t="3686" x="5105400" y="3565525"/>
          <p14:tracePt t="3703" x="4435475" y="3863975"/>
          <p14:tracePt t="3719" x="4022725" y="3970338"/>
          <p14:tracePt t="3736" x="3687763" y="4016375"/>
          <p14:tracePt t="3753" x="3497263" y="4016375"/>
          <p14:tracePt t="3769" x="3360738" y="4016375"/>
          <p14:tracePt t="3786" x="3298825" y="3978275"/>
          <p14:tracePt t="3803" x="3260725" y="3954463"/>
          <p14:tracePt t="3819" x="3246438" y="3932238"/>
          <p14:tracePt t="3836" x="3246438" y="3916363"/>
          <p14:tracePt t="3853" x="3238500" y="3894138"/>
          <p14:tracePt t="4751" x="3298825" y="3894138"/>
          <p14:tracePt t="4759" x="3382963" y="3894138"/>
          <p14:tracePt t="4770" x="3505200" y="3894138"/>
          <p14:tracePt t="4787" x="4098925" y="3840163"/>
          <p14:tracePt t="4803" x="4740275" y="3756025"/>
          <p14:tracePt t="4820" x="5508625" y="3619500"/>
          <p14:tracePt t="4836" x="6370638" y="3513138"/>
          <p14:tracePt t="4853" x="7124700" y="3368675"/>
          <p14:tracePt t="4870" x="7764463" y="3184525"/>
          <p14:tracePt t="4887" x="8420100" y="3009900"/>
          <p14:tracePt t="4903" x="8556625" y="2971800"/>
          <p14:tracePt t="4920" x="8564563" y="2971800"/>
          <p14:tracePt t="4991" x="8580438" y="2971800"/>
          <p14:tracePt t="4999" x="8618538" y="2971800"/>
          <p14:tracePt t="5007" x="8664575" y="2971800"/>
          <p14:tracePt t="5020" x="8694738" y="2971800"/>
          <p14:tracePt t="5037" x="8861425" y="2979738"/>
          <p14:tracePt t="5053" x="9090025" y="2979738"/>
          <p14:tracePt t="5070" x="9236075" y="2979738"/>
          <p14:tracePt t="5087" x="9494838" y="2895600"/>
          <p14:tracePt t="5103" x="9631363" y="2835275"/>
          <p14:tracePt t="5120" x="9661525" y="2811463"/>
          <p14:tracePt t="5137" x="9669463" y="2803525"/>
          <p14:tracePt t="5183" x="9669463" y="2789238"/>
          <p14:tracePt t="5191" x="9669463" y="2781300"/>
          <p14:tracePt t="5687" x="9655175" y="2765425"/>
          <p14:tracePt t="5695" x="9593263" y="2743200"/>
          <p14:tracePt t="5703" x="9517063" y="2735263"/>
          <p14:tracePt t="5720" x="9318625" y="2727325"/>
          <p14:tracePt t="5737" x="8885238" y="2841625"/>
          <p14:tracePt t="5753" x="8229600" y="3009900"/>
          <p14:tracePt t="5770" x="7527925" y="3184525"/>
          <p14:tracePt t="5787" x="6956425" y="3322638"/>
          <p14:tracePt t="5803" x="6569075" y="3413125"/>
          <p14:tracePt t="5820" x="6332538" y="3489325"/>
          <p14:tracePt t="5837" x="6156325" y="3543300"/>
          <p14:tracePt t="5853" x="6042025" y="3573463"/>
          <p14:tracePt t="11767" x="6035675" y="3573463"/>
          <p14:tracePt t="11775" x="6035675" y="3589338"/>
          <p14:tracePt t="11783" x="6035675" y="3665538"/>
          <p14:tracePt t="11791" x="6011863" y="3779838"/>
          <p14:tracePt t="11806" x="5981700" y="3878263"/>
          <p14:tracePt t="11822" x="5883275" y="4076700"/>
          <p14:tracePt t="11839" x="5829300" y="4229100"/>
          <p14:tracePt t="11856" x="5799138" y="4343400"/>
          <p14:tracePt t="11872" x="5753100" y="4441825"/>
          <p14:tracePt t="11889" x="5722938" y="4487863"/>
          <p14:tracePt t="11906" x="5699125" y="4518025"/>
          <p14:tracePt t="11922" x="5684838" y="4525963"/>
          <p14:tracePt t="11939" x="5646738" y="4549775"/>
          <p14:tracePt t="11956" x="5570538" y="4564063"/>
          <p14:tracePt t="11972" x="5470525" y="4572000"/>
          <p14:tracePt t="11989" x="5372100" y="4572000"/>
          <p14:tracePt t="11992" x="5318125" y="4572000"/>
          <p14:tracePt t="12006" x="5257800" y="4572000"/>
          <p14:tracePt t="12022" x="5151438" y="4572000"/>
          <p14:tracePt t="12039" x="5121275" y="4572000"/>
          <p14:tracePt t="12056" x="5105400" y="4572000"/>
          <p14:tracePt t="12072" x="5097463" y="4572000"/>
          <p14:tracePt t="12089" x="5075238" y="4572000"/>
          <p14:tracePt t="12106" x="5045075" y="4594225"/>
          <p14:tracePt t="12122" x="4945063" y="4648200"/>
          <p14:tracePt t="12139" x="4784725" y="4708525"/>
          <p14:tracePt t="12156" x="4702175" y="4724400"/>
          <p14:tracePt t="12172" x="4678363" y="4724400"/>
          <p14:tracePt t="12503" x="4686300" y="4724400"/>
          <p14:tracePt t="12511" x="4708525" y="4724400"/>
          <p14:tracePt t="12751" x="4732338" y="4724400"/>
          <p14:tracePt t="12759" x="4906963" y="4724400"/>
          <p14:tracePt t="12767" x="5257800" y="4724400"/>
          <p14:tracePt t="12775" x="5676900" y="4686300"/>
          <p14:tracePt t="12790" x="6308725" y="4525963"/>
          <p14:tracePt t="12806" x="6865938" y="4283075"/>
          <p14:tracePt t="12823" x="7307263" y="4060825"/>
          <p14:tracePt t="12839" x="7543800" y="3886200"/>
          <p14:tracePt t="12856" x="7627938" y="3741738"/>
          <p14:tracePt t="12873" x="7650163" y="3635375"/>
          <p14:tracePt t="12889" x="7650163" y="3581400"/>
          <p14:tracePt t="12906" x="7650163" y="3497263"/>
          <p14:tracePt t="12923" x="7627938" y="3467100"/>
          <p14:tracePt t="12939" x="7620000" y="3467100"/>
          <p14:tracePt t="12973" x="7612063" y="3467100"/>
          <p14:tracePt t="12990" x="7589838" y="3908425"/>
          <p14:tracePt t="13006" x="7543800" y="4359275"/>
          <p14:tracePt t="13023" x="7413625" y="4854575"/>
          <p14:tracePt t="13039" x="7223125" y="5197475"/>
          <p14:tracePt t="13056" x="7064375" y="5311775"/>
          <p14:tracePt t="13073" x="6934200" y="5318125"/>
          <p14:tracePt t="13089" x="6827838" y="5295900"/>
          <p14:tracePt t="13106" x="6735763" y="5219700"/>
          <p14:tracePt t="13123" x="6689725" y="5165725"/>
          <p14:tracePt t="13139" x="6683375" y="5135563"/>
          <p14:tracePt t="13156" x="6675438" y="5097463"/>
          <p14:tracePt t="13173" x="6675438" y="5083175"/>
          <p14:tracePt t="13190" x="6667500" y="5059363"/>
          <p14:tracePt t="13263" x="6659563" y="5067300"/>
          <p14:tracePt t="13271" x="6645275" y="5097463"/>
          <p14:tracePt t="13279" x="6629400" y="5113338"/>
          <p14:tracePt t="13290" x="6613525" y="5127625"/>
          <p14:tracePt t="13306" x="6575425" y="5135563"/>
          <p14:tracePt t="13323" x="6523038" y="5127625"/>
          <p14:tracePt t="13340" x="6446838" y="5067300"/>
          <p14:tracePt t="13356" x="6370638" y="4953000"/>
          <p14:tracePt t="13373" x="6308725" y="4800600"/>
          <p14:tracePt t="13390" x="6278563" y="4648200"/>
          <p14:tracePt t="13406" x="6270625" y="4579938"/>
          <p14:tracePt t="13423" x="6270625" y="4556125"/>
          <p14:tracePt t="13503" x="6256338" y="4579938"/>
          <p14:tracePt t="13511" x="6256338" y="4610100"/>
          <p14:tracePt t="13523" x="6256338" y="4618038"/>
          <p14:tracePt t="13540" x="6256338" y="4640263"/>
          <p14:tracePt t="13556" x="6302375" y="4648200"/>
          <p14:tracePt t="13573" x="6362700" y="4656138"/>
          <p14:tracePt t="13590" x="6477000" y="4656138"/>
          <p14:tracePt t="13606" x="6599238" y="4610100"/>
          <p14:tracePt t="13623" x="6621463" y="4594225"/>
          <p14:tracePt t="13640" x="6629400" y="4572000"/>
          <p14:tracePt t="13656" x="6629400" y="4556125"/>
          <p14:tracePt t="13673" x="6629400" y="4533900"/>
          <p14:tracePt t="13690" x="6607175" y="4511675"/>
          <p14:tracePt t="13706" x="6553200" y="4473575"/>
          <p14:tracePt t="13723" x="6507163" y="4427538"/>
          <p14:tracePt t="13740" x="6492875" y="4351338"/>
          <p14:tracePt t="13756" x="6492875" y="4168775"/>
          <p14:tracePt t="13774" x="6492875" y="3962400"/>
          <p14:tracePt t="13790" x="6492875" y="3711575"/>
          <p14:tracePt t="13806" x="6469063" y="3390900"/>
          <p14:tracePt t="13823" x="6423025" y="3246438"/>
          <p14:tracePt t="13840" x="6392863" y="3178175"/>
          <p14:tracePt t="13856" x="6370638" y="3146425"/>
          <p14:tracePt t="13873" x="6362700" y="3146425"/>
          <p14:tracePt t="13890" x="6340475" y="3146425"/>
          <p14:tracePt t="13992" x="6332538" y="3146425"/>
          <p14:tracePt t="13999" x="6324600" y="3140075"/>
          <p14:tracePt t="14007" x="6316663" y="3140075"/>
          <p14:tracePt t="14023" x="6286500" y="3140075"/>
          <p14:tracePt t="14040" x="6248400" y="3140075"/>
          <p14:tracePt t="14057" x="6118225" y="3178175"/>
          <p14:tracePt t="14073" x="5973763" y="3298825"/>
          <p14:tracePt t="14090" x="5775325" y="3527425"/>
          <p14:tracePt t="14107" x="5592763" y="3703638"/>
          <p14:tracePt t="14123" x="5426075" y="3886200"/>
          <p14:tracePt t="14140" x="5295900" y="4054475"/>
          <p14:tracePt t="14157" x="5181600" y="4221163"/>
          <p14:tracePt t="14173" x="5051425" y="4397375"/>
          <p14:tracePt t="14190" x="4884738" y="4572000"/>
          <p14:tracePt t="14207" x="4784725" y="4632325"/>
          <p14:tracePt t="14223" x="4716463" y="4664075"/>
          <p14:tracePt t="14240" x="4632325" y="4702175"/>
          <p14:tracePt t="14257" x="4556125" y="4740275"/>
          <p14:tracePt t="14273" x="4479925" y="4770438"/>
          <p14:tracePt t="14290" x="4403725" y="4778375"/>
          <p14:tracePt t="14307" x="4321175" y="4778375"/>
          <p14:tracePt t="14323" x="4198938" y="4778375"/>
          <p14:tracePt t="14340" x="4084638" y="4754563"/>
          <p14:tracePt t="14357" x="3970338" y="4708525"/>
          <p14:tracePt t="14374" x="3894138" y="4678363"/>
          <p14:tracePt t="14390" x="3825875" y="4640263"/>
          <p14:tracePt t="14407" x="3763963" y="4610100"/>
          <p14:tracePt t="14535" x="3794125" y="4640263"/>
          <p14:tracePt t="14543" x="3886200" y="4670425"/>
          <p14:tracePt t="14551" x="4000500" y="4716463"/>
          <p14:tracePt t="14559" x="4098925" y="4740275"/>
          <p14:tracePt t="14574" x="4213225" y="4762500"/>
          <p14:tracePt t="14590" x="4572000" y="4762500"/>
          <p14:tracePt t="14607" x="5402263" y="4656138"/>
          <p14:tracePt t="14623" x="5867400" y="4503738"/>
          <p14:tracePt t="14640" x="6126163" y="4343400"/>
          <p14:tracePt t="14657" x="6256338" y="4191000"/>
          <p14:tracePt t="14673" x="6294438" y="4022725"/>
          <p14:tracePt t="14690" x="6294438" y="3863975"/>
          <p14:tracePt t="14707" x="6278563" y="3711575"/>
          <p14:tracePt t="14723" x="6256338" y="3603625"/>
          <p14:tracePt t="14740" x="6248400" y="3551238"/>
          <p14:tracePt t="14757" x="6248400" y="3513138"/>
          <p14:tracePt t="14773" x="6248400" y="3489325"/>
          <p14:tracePt t="14815" x="6248400" y="3482975"/>
          <p14:tracePt t="14839" x="6264275" y="3521075"/>
          <p14:tracePt t="14847" x="6302375" y="3657600"/>
          <p14:tracePt t="14857" x="6340475" y="3894138"/>
          <p14:tracePt t="14873" x="6354763" y="4397375"/>
          <p14:tracePt t="14890" x="6354763" y="4732338"/>
          <p14:tracePt t="14907" x="6354763" y="4930775"/>
          <p14:tracePt t="14924" x="6354763" y="5045075"/>
          <p14:tracePt t="14940" x="6332538" y="5105400"/>
          <p14:tracePt t="14957" x="6324600" y="5113338"/>
          <p14:tracePt t="14999" x="6316663" y="5121275"/>
          <p14:tracePt t="15023" x="6308725" y="5121275"/>
          <p14:tracePt t="15031" x="6302375" y="5105400"/>
          <p14:tracePt t="15079" x="6294438" y="5105400"/>
          <p14:tracePt t="15087" x="6286500" y="5121275"/>
          <p14:tracePt t="15095" x="6286500" y="5143500"/>
          <p14:tracePt t="15107" x="6264275" y="5173663"/>
          <p14:tracePt t="15124" x="6232525" y="5241925"/>
          <p14:tracePt t="15140" x="6218238" y="5265738"/>
          <p14:tracePt t="15175" x="6218238" y="5227638"/>
          <p14:tracePt t="15190" x="6218238" y="5159375"/>
          <p14:tracePt t="15207" x="6218238" y="4899025"/>
          <p14:tracePt t="15224" x="6256338" y="4746625"/>
          <p14:tracePt t="15240" x="6278563" y="4618038"/>
          <p14:tracePt t="15257" x="6278563" y="4525963"/>
          <p14:tracePt t="15274" x="6278563" y="4495800"/>
          <p14:tracePt t="15290" x="6278563" y="4487863"/>
          <p14:tracePt t="15351" x="6278563" y="4518025"/>
          <p14:tracePt t="15359" x="6278563" y="4556125"/>
          <p14:tracePt t="15367" x="6278563" y="4610100"/>
          <p14:tracePt t="15375" x="6278563" y="4664075"/>
          <p14:tracePt t="15390" x="6278563" y="4740275"/>
          <p14:tracePt t="15407" x="6278563" y="4762500"/>
          <p14:tracePt t="15463" x="6286500" y="4762500"/>
          <p14:tracePt t="15471" x="6286500" y="4724400"/>
          <p14:tracePt t="15479" x="6286500" y="4664075"/>
          <p14:tracePt t="15490" x="6286500" y="4587875"/>
          <p14:tracePt t="15507" x="6286500" y="4511675"/>
          <p14:tracePt t="15523" x="6302375" y="4449763"/>
          <p14:tracePt t="15575" x="6302375" y="4473575"/>
          <p14:tracePt t="15583" x="6302375" y="4541838"/>
          <p14:tracePt t="15591" x="6302375" y="4594225"/>
          <p14:tracePt t="15607" x="6302375" y="4702175"/>
          <p14:tracePt t="15624" x="6302375" y="4724400"/>
          <p14:tracePt t="15640" x="6302375" y="4732338"/>
          <p14:tracePt t="15679" x="6302375" y="4694238"/>
          <p14:tracePt t="15690" x="6302375" y="4664075"/>
          <p14:tracePt t="15707" x="6302375" y="4572000"/>
          <p14:tracePt t="15724" x="6302375" y="4533900"/>
          <p14:tracePt t="15783" x="6294438" y="4587875"/>
          <p14:tracePt t="15791" x="6270625" y="4648200"/>
          <p14:tracePt t="15799" x="6264275" y="4708525"/>
          <p14:tracePt t="15807" x="6240463" y="4762500"/>
          <p14:tracePt t="15824" x="6232525" y="4784725"/>
          <p14:tracePt t="15841" x="6232525" y="4792663"/>
          <p14:tracePt t="15874" x="6210300" y="4770438"/>
          <p14:tracePt t="15891" x="6210300" y="4732338"/>
          <p14:tracePt t="15907" x="6210300" y="4724400"/>
          <p14:tracePt t="15959" x="6202363" y="4762500"/>
          <p14:tracePt t="15967" x="6202363" y="4808538"/>
          <p14:tracePt t="15975" x="6194425" y="4860925"/>
          <p14:tracePt t="15990" x="6194425" y="4922838"/>
          <p14:tracePt t="16007" x="6194425" y="4930775"/>
          <p14:tracePt t="16031" x="6188075" y="4937125"/>
          <p14:tracePt t="16041" x="6188075" y="4930775"/>
          <p14:tracePt t="16057" x="6210300" y="4846638"/>
          <p14:tracePt t="16074" x="6210300" y="4732338"/>
          <p14:tracePt t="16091" x="6218238" y="4656138"/>
          <p14:tracePt t="16107" x="6218238" y="4648200"/>
          <p14:tracePt t="16141" x="6226175" y="4640263"/>
          <p14:tracePt t="16158" x="6232525" y="4694238"/>
          <p14:tracePt t="16174" x="6256338" y="4808538"/>
          <p14:tracePt t="16191" x="6264275" y="4876800"/>
          <p14:tracePt t="16224" x="6270625" y="4868863"/>
          <p14:tracePt t="16241" x="6308725" y="4746625"/>
          <p14:tracePt t="16257" x="6316663" y="4632325"/>
          <p14:tracePt t="16274" x="6316663" y="4518025"/>
          <p14:tracePt t="16291" x="6316663" y="4479925"/>
          <p14:tracePt t="16307" x="6316663" y="4473575"/>
          <p14:tracePt t="16341" x="6316663" y="4556125"/>
          <p14:tracePt t="16358" x="6316663" y="4792663"/>
          <p14:tracePt t="16374" x="6316663" y="4854575"/>
          <p14:tracePt t="16391" x="6324600" y="4922838"/>
          <p14:tracePt t="16431" x="6332538" y="4906963"/>
          <p14:tracePt t="16441" x="6332538" y="4846638"/>
          <p14:tracePt t="16457" x="6332538" y="4694238"/>
          <p14:tracePt t="16474" x="6332538" y="4572000"/>
          <p14:tracePt t="16491" x="6332538" y="4511675"/>
          <p14:tracePt t="16507" x="6332538" y="4503738"/>
          <p14:tracePt t="16543" x="6332538" y="4541838"/>
          <p14:tracePt t="16551" x="6316663" y="4587875"/>
          <p14:tracePt t="16559" x="6308725" y="4640263"/>
          <p14:tracePt t="16574" x="6302375" y="4716463"/>
          <p14:tracePt t="16591" x="6302375" y="4724400"/>
          <p14:tracePt t="16639" x="6302375" y="4678363"/>
          <p14:tracePt t="16647" x="6302375" y="4625975"/>
          <p14:tracePt t="16657" x="6302375" y="4579938"/>
          <p14:tracePt t="16674" x="6302375" y="4457700"/>
          <p14:tracePt t="16691" x="6302375" y="4403725"/>
          <p14:tracePt t="16751" x="6302375" y="4411663"/>
          <p14:tracePt t="16759" x="6286500" y="4435475"/>
          <p14:tracePt t="16767" x="6286500" y="4449763"/>
          <p14:tracePt t="16775" x="6286500" y="4457700"/>
          <p14:tracePt t="16831" x="6286500" y="4435475"/>
          <p14:tracePt t="16839" x="6286500" y="4403725"/>
          <p14:tracePt t="16847" x="6286500" y="4381500"/>
          <p14:tracePt t="16858" x="6286500" y="4343400"/>
          <p14:tracePt t="16874" x="6286500" y="4283075"/>
          <p14:tracePt t="16983" x="6286500" y="4297363"/>
          <p14:tracePt t="17047" x="6286500" y="4275138"/>
          <p14:tracePt t="17055" x="6286500" y="4237038"/>
          <p14:tracePt t="17063" x="6286500" y="4206875"/>
          <p14:tracePt t="17074" x="6286500" y="4160838"/>
          <p14:tracePt t="17091" x="6286500" y="4060825"/>
          <p14:tracePt t="17108" x="6294438" y="3992563"/>
          <p14:tracePt t="17124" x="6302375" y="3946525"/>
          <p14:tracePt t="17141" x="6308725" y="3924300"/>
          <p14:tracePt t="17263" x="6316663" y="3878263"/>
          <p14:tracePt t="17271" x="6316663" y="3848100"/>
          <p14:tracePt t="17279" x="6316663" y="3832225"/>
          <p14:tracePt t="17291" x="6324600" y="3810000"/>
          <p14:tracePt t="17308" x="6324600" y="3733800"/>
          <p14:tracePt t="17324" x="6332538" y="3687763"/>
          <p14:tracePt t="17341" x="6332538" y="3635375"/>
          <p14:tracePt t="17358" x="6332538" y="3573463"/>
          <p14:tracePt t="17374" x="6332538" y="3543300"/>
          <p14:tracePt t="17391" x="6332538" y="3513138"/>
          <p14:tracePt t="17408" x="6332538" y="3482975"/>
          <p14:tracePt t="17424" x="6332538" y="3467100"/>
          <p14:tracePt t="17441" x="6332538" y="3444875"/>
          <p14:tracePt t="17458" x="6332538" y="3429000"/>
          <p14:tracePt t="17474" x="6332538" y="3413125"/>
          <p14:tracePt t="17491" x="6332538" y="3406775"/>
          <p14:tracePt t="17508" x="6332538" y="3375025"/>
          <p14:tracePt t="17510" x="6332538" y="3368675"/>
          <p14:tracePt t="17524" x="6332538" y="3352800"/>
          <p14:tracePt t="17541" x="6332538" y="3344863"/>
          <p14:tracePt t="17558" x="6332538" y="3330575"/>
          <p14:tracePt t="17574" x="6332538" y="3322638"/>
          <p14:tracePt t="18159" x="6316663" y="3322638"/>
          <p14:tracePt t="18167" x="6294438" y="3322638"/>
          <p14:tracePt t="18175" x="6270625" y="3322638"/>
          <p14:tracePt t="18191" x="6210300" y="3390900"/>
          <p14:tracePt t="18208" x="6164263" y="3413125"/>
          <p14:tracePt t="18225" x="6149975" y="3429000"/>
          <p14:tracePt t="18375" x="6149975" y="3413125"/>
          <p14:tracePt t="18383" x="6149975" y="3398838"/>
          <p14:tracePt t="18391" x="6149975" y="3390900"/>
          <p14:tracePt t="18408" x="6149975" y="3344863"/>
          <p14:tracePt t="18425" x="6149975" y="3322638"/>
          <p14:tracePt t="18441" x="6149975" y="3284538"/>
          <p14:tracePt t="18458" x="6149975" y="3254375"/>
          <p14:tracePt t="18475" x="6149975" y="3216275"/>
          <p14:tracePt t="18491" x="6149975" y="3200400"/>
          <p14:tracePt t="18508" x="6156325" y="3200400"/>
          <p14:tracePt t="18599" x="6164263" y="3200400"/>
          <p14:tracePt t="18607" x="6164263" y="3208338"/>
          <p14:tracePt t="18615" x="6172200" y="3230563"/>
          <p14:tracePt t="18625" x="6188075" y="3276600"/>
          <p14:tracePt t="18642" x="6202363" y="3368675"/>
          <p14:tracePt t="18658" x="6232525" y="3482975"/>
          <p14:tracePt t="18675" x="6248400" y="3565525"/>
          <p14:tracePt t="18692" x="6264275" y="3619500"/>
          <p14:tracePt t="18759" x="6264275" y="3603625"/>
          <p14:tracePt t="18767" x="6264275" y="3559175"/>
          <p14:tracePt t="18775" x="6264275" y="3521075"/>
          <p14:tracePt t="18792" x="6264275" y="3459163"/>
          <p14:tracePt t="18808" x="6270625" y="3413125"/>
          <p14:tracePt t="18903" x="6270625" y="3429000"/>
          <p14:tracePt t="18911" x="6270625" y="3436938"/>
          <p14:tracePt t="18919" x="6270625" y="3459163"/>
          <p14:tracePt t="18935" x="6270625" y="3467100"/>
          <p14:tracePt t="19007" x="6270625" y="3451225"/>
          <p14:tracePt t="19015" x="6270625" y="3436938"/>
          <p14:tracePt t="19031" x="6270625" y="3429000"/>
          <p14:tracePt t="19042" x="6270625" y="3413125"/>
          <p14:tracePt t="19135" x="6270625" y="3421063"/>
          <p14:tracePt t="19143" x="6270625" y="3505200"/>
          <p14:tracePt t="19151" x="6270625" y="3603625"/>
          <p14:tracePt t="19159" x="6270625" y="3717925"/>
          <p14:tracePt t="19175" x="6270625" y="4038600"/>
          <p14:tracePt t="19192" x="6270625" y="4389438"/>
          <p14:tracePt t="19208" x="6270625" y="4724400"/>
          <p14:tracePt t="19225" x="6270625" y="4914900"/>
          <p14:tracePt t="19242" x="6270625" y="5037138"/>
          <p14:tracePt t="19258" x="6270625" y="5121275"/>
          <p14:tracePt t="19275" x="6270625" y="5159375"/>
          <p14:tracePt t="19292" x="6270625" y="5173663"/>
          <p14:tracePt t="19399" x="6270625" y="5165725"/>
          <p14:tracePt t="19407" x="6270625" y="5127625"/>
          <p14:tracePt t="19415" x="6278563" y="5097463"/>
          <p14:tracePt t="19425" x="6278563" y="5075238"/>
          <p14:tracePt t="19442" x="6308725" y="5021263"/>
          <p14:tracePt t="19458" x="6324600" y="4975225"/>
          <p14:tracePt t="19475" x="6346825" y="4899025"/>
          <p14:tracePt t="19492" x="6362700" y="4822825"/>
          <p14:tracePt t="19508" x="6370638" y="4778375"/>
          <p14:tracePt t="19511" x="6370638" y="4740275"/>
          <p14:tracePt t="19525" x="6370638" y="4724400"/>
          <p14:tracePt t="19542" x="6370638" y="4716463"/>
          <p14:tracePt t="21655" x="6370638" y="4656138"/>
          <p14:tracePt t="21663" x="6370638" y="4564063"/>
          <p14:tracePt t="21671" x="6362700" y="4503738"/>
          <p14:tracePt t="21679" x="6362700" y="4473575"/>
          <p14:tracePt t="21693" x="6362700" y="4435475"/>
          <p14:tracePt t="21710" x="6362700" y="4305300"/>
          <p14:tracePt t="21726" x="6362700" y="4206875"/>
          <p14:tracePt t="21743" x="6378575" y="4030663"/>
          <p14:tracePt t="21759" x="6400800" y="3932238"/>
          <p14:tracePt t="21776" x="6423025" y="3840163"/>
          <p14:tracePt t="21793" x="6446838" y="3794125"/>
          <p14:tracePt t="21809" x="6469063" y="3741738"/>
          <p14:tracePt t="21826" x="6477000" y="3711575"/>
          <p14:tracePt t="21843" x="6477000" y="3703638"/>
          <p14:tracePt t="21859" x="6492875" y="3679825"/>
          <p14:tracePt t="21893" x="6492875" y="3665538"/>
          <p14:tracePt t="21910" x="6492875" y="3611563"/>
          <p14:tracePt t="21926" x="6492875" y="3559175"/>
          <p14:tracePt t="21943" x="6492875" y="3482975"/>
          <p14:tracePt t="21959" x="6492875" y="3406775"/>
          <p14:tracePt t="21976" x="6477000" y="3352800"/>
          <p14:tracePt t="21993" x="6446838" y="3314700"/>
          <p14:tracePt t="22009" x="6416675" y="3292475"/>
          <p14:tracePt t="22026" x="6392863" y="3276600"/>
          <p14:tracePt t="22043" x="6378575" y="3276600"/>
          <p14:tracePt t="22059" x="6362700" y="3268663"/>
          <p14:tracePt t="22076" x="6354763" y="3268663"/>
          <p14:tracePt t="22093" x="6340475" y="3268663"/>
          <p14:tracePt t="22110" x="6316663" y="3260725"/>
          <p14:tracePt t="22126" x="6308725" y="3260725"/>
          <p14:tracePt t="22143" x="6286500" y="3260725"/>
          <p14:tracePt t="22159" x="6278563" y="3260725"/>
          <p14:tracePt t="22176" x="6270625" y="3260725"/>
          <p14:tracePt t="22231" x="6264275" y="3260725"/>
          <p14:tracePt t="22255" x="6248400" y="3268663"/>
          <p14:tracePt t="22263" x="6218238" y="3292475"/>
          <p14:tracePt t="22271" x="6210300" y="3306763"/>
          <p14:tracePt t="22279" x="6188075" y="3322638"/>
          <p14:tracePt t="22293" x="6164263" y="3336925"/>
          <p14:tracePt t="22310" x="6073775" y="3406775"/>
          <p14:tracePt t="22326" x="6049963" y="3421063"/>
          <p14:tracePt t="22343" x="6003925" y="3459163"/>
          <p14:tracePt t="22360" x="5981700" y="3482975"/>
          <p14:tracePt t="22376" x="5973763" y="3482975"/>
          <p14:tracePt t="22393" x="5973763" y="3489325"/>
          <p14:tracePt t="22410" x="5965825" y="3497263"/>
          <p14:tracePt t="22426" x="5959475" y="3513138"/>
          <p14:tracePt t="22443" x="5951538" y="3527425"/>
          <p14:tracePt t="22459" x="5935663" y="3543300"/>
          <p14:tracePt t="22476" x="5927725" y="3559175"/>
          <p14:tracePt t="22493" x="5897563" y="3581400"/>
          <p14:tracePt t="22510" x="5851525" y="3627438"/>
          <p14:tracePt t="22526" x="5837238" y="3665538"/>
          <p14:tracePt t="22543" x="5807075" y="3695700"/>
          <p14:tracePt t="22560" x="5791200" y="3717925"/>
          <p14:tracePt t="22576" x="5783263" y="3725863"/>
          <p14:tracePt t="22593" x="5775325" y="3733800"/>
          <p14:tracePt t="22610" x="5768975" y="3741738"/>
          <p14:tracePt t="22643" x="5768975" y="3749675"/>
          <p14:tracePt t="22671" x="5753100" y="3763963"/>
          <p14:tracePt t="22679" x="5745163" y="3771900"/>
          <p14:tracePt t="22693" x="5737225" y="3779838"/>
          <p14:tracePt t="22710" x="5730875" y="3794125"/>
          <p14:tracePt t="22726" x="5715000" y="3817938"/>
          <p14:tracePt t="22743" x="5715000" y="3832225"/>
          <p14:tracePt t="22760" x="5715000" y="3840163"/>
          <p14:tracePt t="22776" x="5707063" y="3848100"/>
          <p14:tracePt t="22793" x="5699125" y="3863975"/>
          <p14:tracePt t="22810" x="5692775" y="3870325"/>
          <p14:tracePt t="22826" x="5692775" y="3886200"/>
          <p14:tracePt t="22863" x="5684838" y="3894138"/>
          <p14:tracePt t="22876" x="5684838" y="3902075"/>
          <p14:tracePt t="22893" x="5668963" y="3916363"/>
          <p14:tracePt t="22910" x="5646738" y="3954463"/>
          <p14:tracePt t="22926" x="5630863" y="3992563"/>
          <p14:tracePt t="22943" x="5608638" y="4016375"/>
          <p14:tracePt t="22960" x="5584825" y="4046538"/>
          <p14:tracePt t="22976" x="5562600" y="4076700"/>
          <p14:tracePt t="22993" x="5540375" y="4114800"/>
          <p14:tracePt t="23010" x="5516563" y="4144963"/>
          <p14:tracePt t="23026" x="5486400" y="4183063"/>
          <p14:tracePt t="23043" x="5470525" y="4198938"/>
          <p14:tracePt t="23060" x="5456238" y="4213225"/>
          <p14:tracePt t="23093" x="5448300" y="4221163"/>
          <p14:tracePt t="23135" x="5440363" y="4229100"/>
          <p14:tracePt t="23143" x="5426075" y="4244975"/>
          <p14:tracePt t="23151" x="5418138" y="4251325"/>
          <p14:tracePt t="23160" x="5410200" y="4259263"/>
          <p14:tracePt t="23176" x="5387975" y="4283075"/>
          <p14:tracePt t="23193" x="5349875" y="4305300"/>
          <p14:tracePt t="23210" x="5334000" y="4321175"/>
          <p14:tracePt t="23227" x="5326063" y="4327525"/>
          <p14:tracePt t="23243" x="5311775" y="4335463"/>
          <p14:tracePt t="23260" x="5295900" y="4343400"/>
          <p14:tracePt t="23277" x="5295900" y="4351338"/>
          <p14:tracePt t="23293" x="5287963" y="4351338"/>
          <p14:tracePt t="23310" x="5257800" y="4373563"/>
          <p14:tracePt t="23326" x="5211763" y="4397375"/>
          <p14:tracePt t="23343" x="5173663" y="4419600"/>
          <p14:tracePt t="23360" x="5135563" y="4441825"/>
          <p14:tracePt t="23377" x="5097463" y="4457700"/>
          <p14:tracePt t="23393" x="5067300" y="4465638"/>
          <p14:tracePt t="23410" x="5029200" y="4487863"/>
          <p14:tracePt t="23427" x="5006975" y="4503738"/>
          <p14:tracePt t="23443" x="4983163" y="4511675"/>
          <p14:tracePt t="23460" x="4975225" y="4518025"/>
          <p14:tracePt t="23477" x="4945063" y="4533900"/>
          <p14:tracePt t="23493" x="4937125" y="4541838"/>
          <p14:tracePt t="23510" x="4930775" y="4549775"/>
          <p14:tracePt t="23527" x="4914900" y="4556125"/>
          <p14:tracePt t="23543" x="4906963" y="4572000"/>
          <p14:tracePt t="23560" x="4884738" y="4579938"/>
          <p14:tracePt t="23577" x="4868863" y="4587875"/>
          <p14:tracePt t="23593" x="4838700" y="4602163"/>
          <p14:tracePt t="23610" x="4816475" y="4610100"/>
          <p14:tracePt t="23627" x="4792663" y="4618038"/>
          <p14:tracePt t="23643" x="4778375" y="4625975"/>
          <p14:tracePt t="23660" x="4746625" y="4640263"/>
          <p14:tracePt t="23677" x="4724400" y="4648200"/>
          <p14:tracePt t="23694" x="4670425" y="4670425"/>
          <p14:tracePt t="23710" x="4656138" y="4670425"/>
          <p14:tracePt t="23727" x="4610100" y="4678363"/>
          <p14:tracePt t="23743" x="4579938" y="4694238"/>
          <p14:tracePt t="23760" x="4541838" y="4694238"/>
          <p14:tracePt t="23777" x="4495800" y="4702175"/>
          <p14:tracePt t="23793" x="4449763" y="4702175"/>
          <p14:tracePt t="23810" x="4403725" y="4708525"/>
          <p14:tracePt t="23827" x="4359275" y="4724400"/>
          <p14:tracePt t="23843" x="4321175" y="4724400"/>
          <p14:tracePt t="23860" x="4267200" y="4724400"/>
          <p14:tracePt t="23877" x="4229100" y="4724400"/>
          <p14:tracePt t="23894" x="4168775" y="4732338"/>
          <p14:tracePt t="23911" x="4122738" y="4732338"/>
          <p14:tracePt t="23927" x="4092575" y="4740275"/>
          <p14:tracePt t="23943" x="4054475" y="4746625"/>
          <p14:tracePt t="23960" x="4030663" y="4754563"/>
          <p14:tracePt t="23977" x="4000500" y="4754563"/>
          <p14:tracePt t="23993" x="3970338" y="4762500"/>
          <p14:tracePt t="24010" x="3946525" y="4762500"/>
          <p14:tracePt t="24027" x="3902075" y="4770438"/>
          <p14:tracePt t="24043" x="3863975" y="4770438"/>
          <p14:tracePt t="24060" x="3810000" y="4770438"/>
          <p14:tracePt t="24077" x="3756025" y="4778375"/>
          <p14:tracePt t="24094" x="3687763" y="4778375"/>
          <p14:tracePt t="24110" x="3665538" y="4778375"/>
          <p14:tracePt t="24127" x="3597275" y="4778375"/>
          <p14:tracePt t="24143" x="3573463" y="4778375"/>
          <p14:tracePt t="24160" x="3559175" y="4778375"/>
          <p14:tracePt t="24287" x="3543300" y="4778375"/>
          <p14:tracePt t="24439" x="3551238" y="4778375"/>
          <p14:tracePt t="24447" x="3619500" y="4778375"/>
          <p14:tracePt t="24455" x="3711575" y="4778375"/>
          <p14:tracePt t="24463" x="3810000" y="4778375"/>
          <p14:tracePt t="24477" x="3924300" y="4778375"/>
          <p14:tracePt t="24494" x="4267200" y="4778375"/>
          <p14:tracePt t="24510" x="4465638" y="4778375"/>
          <p14:tracePt t="24527" x="4579938" y="4778375"/>
          <p14:tracePt t="24544" x="4648200" y="4778375"/>
          <p14:tracePt t="24695" x="4625975" y="4770438"/>
          <p14:tracePt t="24703" x="4610100" y="4770438"/>
          <p14:tracePt t="24711" x="4564063" y="4770438"/>
          <p14:tracePt t="24727" x="4435475" y="4770438"/>
          <p14:tracePt t="24744" x="4275138" y="4770438"/>
          <p14:tracePt t="24760" x="4114800" y="4770438"/>
          <p14:tracePt t="24777" x="3970338" y="4770438"/>
          <p14:tracePt t="24794" x="3894138" y="4746625"/>
          <p14:tracePt t="24810" x="3878263" y="4746625"/>
          <p14:tracePt t="24847" x="3870325" y="4746625"/>
          <p14:tracePt t="24860" x="3870325" y="4740275"/>
          <p14:tracePt t="24877" x="3908425" y="4716463"/>
          <p14:tracePt t="24894" x="4008438" y="4708525"/>
          <p14:tracePt t="24910" x="4160838" y="4686300"/>
          <p14:tracePt t="24927" x="4251325" y="4686300"/>
          <p14:tracePt t="24944" x="4267200" y="4686300"/>
          <p14:tracePt t="25007" x="4198938" y="4686300"/>
          <p14:tracePt t="25015" x="4137025" y="4686300"/>
          <p14:tracePt t="25027" x="4076700" y="4708525"/>
          <p14:tracePt t="25044" x="3978275" y="4732338"/>
          <p14:tracePt t="25046" x="3954463" y="4732338"/>
          <p14:tracePt t="25061" x="3940175" y="4732338"/>
          <p14:tracePt t="25103" x="3946525" y="4732338"/>
          <p14:tracePt t="25111" x="4008438" y="4732338"/>
          <p14:tracePt t="25119" x="4092575" y="4724400"/>
          <p14:tracePt t="25127" x="4152900" y="4716463"/>
          <p14:tracePt t="25144" x="4221163" y="4702175"/>
          <p14:tracePt t="25207" x="4191000" y="4702175"/>
          <p14:tracePt t="25215" x="4137025" y="4702175"/>
          <p14:tracePt t="25223" x="4098925" y="4708525"/>
          <p14:tracePt t="25231" x="4076700" y="4724400"/>
          <p14:tracePt t="25244" x="4068763" y="4732338"/>
          <p14:tracePt t="25295" x="4106863" y="4724400"/>
          <p14:tracePt t="25303" x="4183063" y="4716463"/>
          <p14:tracePt t="25311" x="4221163" y="4708525"/>
          <p14:tracePt t="25327" x="4259263" y="4694238"/>
          <p14:tracePt t="25367" x="4221163" y="4694238"/>
          <p14:tracePt t="25377" x="4130675" y="4694238"/>
          <p14:tracePt t="25394" x="3932238" y="4694238"/>
          <p14:tracePt t="25411" x="3794125" y="4694238"/>
          <p14:tracePt t="25427" x="3749675" y="4694238"/>
          <p14:tracePt t="25444" x="3741738" y="4694238"/>
          <p14:tracePt t="25461" x="3763963" y="4694238"/>
          <p14:tracePt t="25478" x="3902075" y="4694238"/>
          <p14:tracePt t="25494" x="4054475" y="4686300"/>
          <p14:tracePt t="25511" x="4060825" y="4686300"/>
          <p14:tracePt t="25544" x="4046538" y="4686300"/>
          <p14:tracePt t="25561" x="3946525" y="4686300"/>
          <p14:tracePt t="25577" x="3878263" y="4686300"/>
          <p14:tracePt t="25631" x="3902075" y="4686300"/>
          <p14:tracePt t="25639" x="3978275" y="4686300"/>
          <p14:tracePt t="25647" x="4022725" y="4686300"/>
          <p14:tracePt t="25661" x="4076700" y="4686300"/>
          <p14:tracePt t="25677" x="4084638" y="4686300"/>
          <p14:tracePt t="25711" x="4060825" y="4686300"/>
          <p14:tracePt t="25719" x="4008438" y="4694238"/>
          <p14:tracePt t="25727" x="3946525" y="4694238"/>
          <p14:tracePt t="25744" x="3863975" y="4702175"/>
          <p14:tracePt t="25761" x="3832225" y="4702175"/>
          <p14:tracePt t="25807" x="3886200" y="4702175"/>
          <p14:tracePt t="25815" x="3954463" y="4702175"/>
          <p14:tracePt t="25827" x="4016375" y="4702175"/>
          <p14:tracePt t="25844" x="4022725" y="4702175"/>
          <p14:tracePt t="25863" x="4030663" y="4702175"/>
          <p14:tracePt t="25878" x="3992563" y="4694238"/>
          <p14:tracePt t="25894" x="3946525" y="4694238"/>
          <p14:tracePt t="25911" x="3886200" y="4694238"/>
          <p14:tracePt t="25944" x="3886200" y="4702175"/>
          <p14:tracePt t="25961" x="4022725" y="4702175"/>
          <p14:tracePt t="25977" x="4175125" y="4702175"/>
          <p14:tracePt t="25994" x="4229100" y="4702175"/>
          <p14:tracePt t="26038" x="4168775" y="4702175"/>
          <p14:tracePt t="26046" x="4098925" y="4724400"/>
          <p14:tracePt t="26060" x="4046538" y="4732338"/>
          <p14:tracePt t="26077" x="4016375" y="4732338"/>
          <p14:tracePt t="26094" x="4008438" y="4740275"/>
          <p14:tracePt t="26110" x="4038600" y="4746625"/>
          <p14:tracePt t="26127" x="4275138" y="4746625"/>
          <p14:tracePt t="26144" x="4479925" y="4746625"/>
          <p14:tracePt t="26160" x="4525963" y="4746625"/>
          <p14:tracePt t="26198" x="4525963" y="4754563"/>
          <p14:tracePt t="26210" x="4473575" y="4762500"/>
          <p14:tracePt t="26227" x="4381500" y="4784725"/>
          <p14:tracePt t="26244" x="4359275" y="4792663"/>
          <p14:tracePt t="26286" x="4365625" y="4792663"/>
          <p14:tracePt t="26294" x="4403725" y="4792663"/>
          <p14:tracePt t="26311" x="4441825" y="4792663"/>
          <p14:tracePt t="26366" x="4389438" y="4784725"/>
          <p14:tracePt t="26374" x="4335463" y="4784725"/>
          <p14:tracePt t="26382" x="4275138" y="4784725"/>
          <p14:tracePt t="26394" x="4244975" y="4784725"/>
          <p14:tracePt t="26411" x="4213225" y="4784725"/>
          <p14:tracePt t="26454" x="4267200" y="4784725"/>
          <p14:tracePt t="26462" x="4359275" y="4770438"/>
          <p14:tracePt t="26478" x="4441825" y="4754563"/>
          <p14:tracePt t="26526" x="4365625" y="4754563"/>
          <p14:tracePt t="26534" x="4283075" y="4754563"/>
          <p14:tracePt t="26544" x="4191000" y="4762500"/>
          <p14:tracePt t="26561" x="4098925" y="4784725"/>
          <p14:tracePt t="26577" x="4092575" y="4784725"/>
          <p14:tracePt t="26611" x="4114800" y="4784725"/>
          <p14:tracePt t="26627" x="4275138" y="4778375"/>
          <p14:tracePt t="26644" x="4343400" y="4754563"/>
          <p14:tracePt t="26686" x="4297363" y="4754563"/>
          <p14:tracePt t="26694" x="4251325" y="4754563"/>
          <p14:tracePt t="26711" x="4175125" y="4754563"/>
          <p14:tracePt t="26727" x="4168775" y="4754563"/>
          <p14:tracePt t="26766" x="4191000" y="4754563"/>
          <p14:tracePt t="26777" x="4283075" y="4754563"/>
          <p14:tracePt t="26794" x="4419600" y="4754563"/>
          <p14:tracePt t="26811" x="4441825" y="4746625"/>
          <p14:tracePt t="26844" x="4389438" y="4754563"/>
          <p14:tracePt t="26861" x="4213225" y="4778375"/>
          <p14:tracePt t="26878" x="4092575" y="4800600"/>
          <p14:tracePt t="26894" x="4060825" y="4808538"/>
          <p14:tracePt t="26928" x="4122738" y="4808538"/>
          <p14:tracePt t="26944" x="4435475" y="4792663"/>
          <p14:tracePt t="26961" x="4587875" y="4784725"/>
          <p14:tracePt t="26978" x="4594225" y="4784725"/>
          <p14:tracePt t="27011" x="4572000" y="4784725"/>
          <p14:tracePt t="27028" x="4403725" y="4784725"/>
          <p14:tracePt t="27030" x="4321175" y="4792663"/>
          <p14:tracePt t="27044" x="4237038" y="4792663"/>
          <p14:tracePt t="27061" x="4137025" y="4792663"/>
          <p14:tracePt t="27103" x="4198938" y="4784725"/>
          <p14:tracePt t="27111" x="4283075" y="4784725"/>
          <p14:tracePt t="27128" x="4321175" y="4778375"/>
          <p14:tracePt t="27183" x="4297363" y="4778375"/>
          <p14:tracePt t="27191" x="4283075" y="4778375"/>
          <p14:tracePt t="27199" x="4275138" y="4784725"/>
          <p14:tracePt t="27263" x="4283075" y="4784725"/>
          <p14:tracePt t="27271" x="4289425" y="4784725"/>
          <p14:tracePt t="27279" x="4297363" y="4784725"/>
          <p14:tracePt t="27327" x="4289425" y="4778375"/>
          <p14:tracePt t="27335" x="4259263" y="4778375"/>
          <p14:tracePt t="27345" x="4221163" y="4778375"/>
          <p14:tracePt t="27361" x="4175125" y="4778375"/>
          <p14:tracePt t="27378" x="4137025" y="4778375"/>
          <p14:tracePt t="27395" x="4114800" y="4778375"/>
          <p14:tracePt t="27495" x="4098925" y="4778375"/>
          <p14:tracePt t="27503" x="4084638" y="4778375"/>
          <p14:tracePt t="27511" x="4060825" y="4778375"/>
          <p14:tracePt t="27528" x="4030663" y="4778375"/>
          <p14:tracePt t="27545" x="4016375" y="4778375"/>
          <p14:tracePt t="27623" x="4008438" y="4778375"/>
          <p14:tracePt t="27631" x="3978275" y="4792663"/>
          <p14:tracePt t="27639" x="3940175" y="4800600"/>
          <p14:tracePt t="27647" x="3902075" y="4800600"/>
          <p14:tracePt t="27662" x="3832225" y="4822825"/>
          <p14:tracePt t="27678" x="3779838" y="4822825"/>
          <p14:tracePt t="27695" x="3763963" y="4830763"/>
          <p14:tracePt t="27943" x="3756025" y="4830763"/>
          <p14:tracePt t="27951" x="3756025" y="4838700"/>
          <p14:tracePt t="27962" x="3749675" y="4876800"/>
          <p14:tracePt t="27978" x="3703638" y="4960938"/>
          <p14:tracePt t="27995" x="3635375" y="5067300"/>
          <p14:tracePt t="28012" x="3521075" y="5173663"/>
          <p14:tracePt t="28028" x="3413125" y="5249863"/>
          <p14:tracePt t="28045" x="3322638" y="5318125"/>
          <p14:tracePt t="28048" x="3276600" y="5349875"/>
          <p14:tracePt t="28062" x="3184525" y="5394325"/>
          <p14:tracePt t="28078" x="3116263" y="5426075"/>
          <p14:tracePt t="28095" x="3040063" y="5440363"/>
          <p14:tracePt t="28112" x="2955925" y="5470525"/>
          <p14:tracePt t="28128" x="2887663" y="5494338"/>
          <p14:tracePt t="28145" x="2835275" y="5494338"/>
          <p14:tracePt t="28162" x="2803525" y="5494338"/>
          <p14:tracePt t="28178" x="2789238" y="5486400"/>
          <p14:tracePt t="28195" x="2765425" y="5440363"/>
          <p14:tracePt t="28212" x="2759075" y="5418138"/>
          <p14:tracePt t="28228" x="2759075" y="5387975"/>
          <p14:tracePt t="28245" x="2751138" y="5341938"/>
          <p14:tracePt t="28262" x="2751138" y="5280025"/>
          <p14:tracePt t="28278" x="2765425" y="5235575"/>
          <p14:tracePt t="28295" x="2857500" y="5173663"/>
          <p14:tracePt t="28312" x="2979738" y="5127625"/>
          <p14:tracePt t="28328" x="3146425" y="5089525"/>
          <p14:tracePt t="28345" x="3298825" y="5075238"/>
          <p14:tracePt t="28362" x="3421063" y="5075238"/>
          <p14:tracePt t="28378" x="3505200" y="5075238"/>
          <p14:tracePt t="28395" x="3559175" y="5089525"/>
          <p14:tracePt t="28428" x="3589338" y="5135563"/>
          <p14:tracePt t="28445" x="3597275" y="5203825"/>
          <p14:tracePt t="28462" x="3597275" y="5249863"/>
          <p14:tracePt t="28478" x="3527425" y="5349875"/>
          <p14:tracePt t="28495" x="3467100" y="5387975"/>
          <p14:tracePt t="28512" x="3390900" y="5394325"/>
          <p14:tracePt t="28528" x="3306763" y="5394325"/>
          <p14:tracePt t="28545" x="3238500" y="5372100"/>
          <p14:tracePt t="28562" x="3230563" y="5334000"/>
          <p14:tracePt t="28578" x="3222625" y="5211763"/>
          <p14:tracePt t="28595" x="3268663" y="5075238"/>
          <p14:tracePt t="28612" x="3436938" y="4899025"/>
          <p14:tracePt t="28628" x="3687763" y="4770438"/>
          <p14:tracePt t="28645" x="3878263" y="4694238"/>
          <p14:tracePt t="28662" x="3992563" y="4670425"/>
          <p14:tracePt t="28678" x="4038600" y="4670425"/>
          <p14:tracePt t="28695" x="4060825" y="4686300"/>
          <p14:tracePt t="28712" x="4130675" y="4822825"/>
          <p14:tracePt t="28729" x="4152900" y="4968875"/>
          <p14:tracePt t="28745" x="4152900" y="5165725"/>
          <p14:tracePt t="28762" x="4060825" y="5356225"/>
          <p14:tracePt t="28779" x="3946525" y="5494338"/>
          <p14:tracePt t="28795" x="3802063" y="5570538"/>
          <p14:tracePt t="28812" x="3619500" y="5578475"/>
          <p14:tracePt t="28829" x="3368675" y="5532438"/>
          <p14:tracePt t="28845" x="3116263" y="5402263"/>
          <p14:tracePt t="28862" x="3017838" y="5295900"/>
          <p14:tracePt t="28879" x="2994025" y="5105400"/>
          <p14:tracePt t="28895" x="3132138" y="4945063"/>
          <p14:tracePt t="28912" x="3360738" y="4830763"/>
          <p14:tracePt t="28929" x="3581400" y="4778375"/>
          <p14:tracePt t="28945" x="3711575" y="4770438"/>
          <p14:tracePt t="28962" x="3817938" y="4770438"/>
          <p14:tracePt t="28979" x="3878263" y="4784725"/>
          <p14:tracePt t="28995" x="3886200" y="4792663"/>
          <p14:tracePt t="29012" x="3916363" y="4846638"/>
          <p14:tracePt t="29029" x="3946525" y="4960938"/>
          <p14:tracePt t="29032" x="3946525" y="5029200"/>
          <p14:tracePt t="29046" x="3940175" y="5105400"/>
          <p14:tracePt t="29062" x="3825875" y="5273675"/>
          <p14:tracePt t="29079" x="3649663" y="5426075"/>
          <p14:tracePt t="29095" x="3543300" y="5456238"/>
          <p14:tracePt t="29112" x="3436938" y="5456238"/>
          <p14:tracePt t="29129" x="3406775" y="5440363"/>
          <p14:tracePt t="29145" x="3375025" y="5410200"/>
          <p14:tracePt t="29162" x="3375025" y="5334000"/>
          <p14:tracePt t="29179" x="3375025" y="5265738"/>
          <p14:tracePt t="29195" x="3390900" y="5227638"/>
          <p14:tracePt t="29212" x="3406775" y="5203825"/>
          <p14:tracePt t="29229" x="3413125" y="5197475"/>
          <p14:tracePt t="29351" x="3429000" y="5219700"/>
          <p14:tracePt t="29359" x="3436938" y="5273675"/>
          <p14:tracePt t="29367" x="3436938" y="5303838"/>
          <p14:tracePt t="29379" x="3436938" y="5326063"/>
          <p14:tracePt t="29395" x="3421063" y="5380038"/>
          <p14:tracePt t="29412" x="3360738" y="5426075"/>
          <p14:tracePt t="29429" x="3314700" y="5432425"/>
          <p14:tracePt t="29445" x="3306763" y="5432425"/>
          <p14:tracePt t="29479" x="3298825" y="5418138"/>
          <p14:tracePt t="29487" x="3298825" y="5387975"/>
          <p14:tracePt t="29495" x="3306763" y="5372100"/>
          <p14:tracePt t="29512" x="3330575" y="5326063"/>
          <p14:tracePt t="29529" x="3344863" y="5295900"/>
          <p14:tracePt t="29545" x="3344863" y="5287963"/>
          <p14:tracePt t="29591" x="3352800" y="5280025"/>
          <p14:tracePt t="29775" x="3360738" y="5287963"/>
          <p14:tracePt t="29783" x="3390900" y="5295900"/>
          <p14:tracePt t="29791" x="3413125" y="5311775"/>
          <p14:tracePt t="29799" x="3451225" y="5318125"/>
          <p14:tracePt t="29812" x="3482975" y="5326063"/>
          <p14:tracePt t="29829" x="3619500" y="5349875"/>
          <p14:tracePt t="29846" x="3763963" y="5364163"/>
          <p14:tracePt t="29862" x="3810000" y="5364163"/>
          <p14:tracePt t="29879" x="3817938" y="5364163"/>
          <p14:tracePt t="30119" x="3817938" y="5372100"/>
          <p14:tracePt t="30127" x="3810000" y="5380038"/>
          <p14:tracePt t="30135" x="3802063" y="5380038"/>
          <p14:tracePt t="30146" x="3794125" y="5380038"/>
          <p14:tracePt t="30162" x="3771900" y="5380038"/>
          <p14:tracePt t="30207" x="3763963" y="5380038"/>
          <p14:tracePt t="30223" x="3763963" y="5372100"/>
          <p14:tracePt t="30231" x="3763963" y="5356225"/>
          <p14:tracePt t="30246" x="3763963" y="5349875"/>
          <p14:tracePt t="30262" x="3771900" y="5318125"/>
          <p14:tracePt t="30279" x="3771900" y="5303838"/>
          <p14:tracePt t="30296" x="3771900" y="5287963"/>
          <p14:tracePt t="30312" x="3779838" y="5273675"/>
          <p14:tracePt t="30329" x="3779838" y="5265738"/>
          <p14:tracePt t="30346" x="3779838" y="5249863"/>
          <p14:tracePt t="30362" x="3787775" y="5249863"/>
          <p14:tracePt t="30396" x="3787775" y="5241925"/>
          <p14:tracePt t="30412" x="3787775" y="5235575"/>
          <p14:tracePt t="30431" x="3794125" y="5227638"/>
          <p14:tracePt t="30615" x="3810000" y="5227638"/>
          <p14:tracePt t="30623" x="3817938" y="5227638"/>
          <p14:tracePt t="30631" x="3840163" y="5227638"/>
          <p14:tracePt t="30646" x="3848100" y="5227638"/>
          <p14:tracePt t="30663" x="3908425" y="5227638"/>
          <p14:tracePt t="30679" x="3940175" y="5227638"/>
          <p14:tracePt t="31143" x="3978275" y="5235575"/>
          <p14:tracePt t="31151" x="4054475" y="5249863"/>
          <p14:tracePt t="31163" x="4183063" y="5287963"/>
          <p14:tracePt t="31179" x="4579938" y="5349875"/>
          <p14:tracePt t="31196" x="4922838" y="5356225"/>
          <p14:tracePt t="31213" x="5311775" y="5356225"/>
          <p14:tracePt t="31230" x="5813425" y="5356225"/>
          <p14:tracePt t="31246" x="5927725" y="5356225"/>
          <p14:tracePt t="31263" x="6142038" y="5318125"/>
          <p14:tracePt t="31279" x="6218238" y="5273675"/>
          <p14:tracePt t="31296" x="6248400" y="5241925"/>
          <p14:tracePt t="31313" x="6302375" y="5151438"/>
          <p14:tracePt t="31329" x="6378575" y="5037138"/>
          <p14:tracePt t="31346" x="6469063" y="4945063"/>
          <p14:tracePt t="31363" x="6583363" y="4846638"/>
          <p14:tracePt t="31379" x="6759575" y="4762500"/>
          <p14:tracePt t="31396" x="6904038" y="4708525"/>
          <p14:tracePt t="31413" x="7040563" y="4678363"/>
          <p14:tracePt t="31430" x="7154863" y="4664075"/>
          <p14:tracePt t="31446" x="7208838" y="4664075"/>
          <p14:tracePt t="31463" x="7254875" y="4664075"/>
          <p14:tracePt t="31479" x="7292975" y="4664075"/>
          <p14:tracePt t="31496" x="7315200" y="4678363"/>
          <p14:tracePt t="31513" x="7361238" y="4686300"/>
          <p14:tracePt t="31530" x="7413625" y="4702175"/>
          <p14:tracePt t="31546" x="7521575" y="4702175"/>
          <p14:tracePt t="31563" x="7559675" y="4708525"/>
          <p14:tracePt t="31580" x="7696200" y="4708525"/>
          <p14:tracePt t="31596" x="7840663" y="4708525"/>
          <p14:tracePt t="31613" x="7924800" y="4708525"/>
          <p14:tracePt t="31630" x="7954963" y="4708525"/>
          <p14:tracePt t="31711" x="7962900" y="4708525"/>
          <p14:tracePt t="31719" x="7978775" y="4702175"/>
          <p14:tracePt t="31730" x="8039100" y="4678363"/>
          <p14:tracePt t="31747" x="8115300" y="4678363"/>
          <p14:tracePt t="31763" x="8199438" y="4678363"/>
          <p14:tracePt t="31780" x="8289925" y="4678363"/>
          <p14:tracePt t="31796" x="8343900" y="4678363"/>
          <p14:tracePt t="31863" x="8359775" y="4686300"/>
          <p14:tracePt t="31935" x="8366125" y="4686300"/>
          <p14:tracePt t="31943" x="8374063" y="4686300"/>
          <p14:tracePt t="31951" x="8382000" y="4686300"/>
          <p14:tracePt t="31963" x="8389938" y="4686300"/>
          <p14:tracePt t="31980" x="8404225" y="4686300"/>
          <p14:tracePt t="31996" x="8435975" y="4694238"/>
          <p14:tracePt t="41519" x="8435975" y="4702175"/>
          <p14:tracePt t="41535" x="8382000" y="4702175"/>
          <p14:tracePt t="41543" x="8321675" y="4702175"/>
          <p14:tracePt t="41551" x="8245475" y="4702175"/>
          <p14:tracePt t="41567" x="7864475" y="4816475"/>
          <p14:tracePt t="41583" x="7375525" y="4930775"/>
          <p14:tracePt t="41600" x="6819900" y="4999038"/>
          <p14:tracePt t="41617" x="6416675" y="5006975"/>
          <p14:tracePt t="41633" x="6202363" y="5006975"/>
          <p14:tracePt t="41650" x="6065838" y="4953000"/>
          <p14:tracePt t="41667" x="5927725" y="4860925"/>
          <p14:tracePt t="41683" x="5859463" y="4770438"/>
          <p14:tracePt t="41700" x="5813425" y="4678363"/>
          <p14:tracePt t="41717" x="5783263" y="4610100"/>
          <p14:tracePt t="41733" x="5775325" y="4518025"/>
          <p14:tracePt t="41750" x="5753100" y="4351338"/>
          <p14:tracePt t="41767" x="5654675" y="4022725"/>
          <p14:tracePt t="41783" x="5600700" y="3794125"/>
          <p14:tracePt t="41800" x="5540375" y="3611563"/>
          <p14:tracePt t="41817" x="5516563" y="3497263"/>
          <p14:tracePt t="41833" x="5502275" y="3421063"/>
          <p14:tracePt t="41850" x="5502275" y="3368675"/>
          <p14:tracePt t="41867" x="5502275" y="3330575"/>
          <p14:tracePt t="41883" x="5502275" y="3306763"/>
          <p14:tracePt t="41900" x="5508625" y="3284538"/>
          <p14:tracePt t="41959" x="5516563" y="3284538"/>
          <p14:tracePt t="41967" x="5532438" y="3284538"/>
          <p14:tracePt t="41975" x="5570538" y="3284538"/>
          <p14:tracePt t="41983" x="5616575" y="3306763"/>
          <p14:tracePt t="42000" x="5699125" y="3322638"/>
          <p14:tracePt t="42017" x="5775325" y="3352800"/>
          <p14:tracePt t="42033" x="5851525" y="3382963"/>
          <p14:tracePt t="42050" x="5913438" y="3398838"/>
          <p14:tracePt t="42067" x="5951538" y="3421063"/>
          <p14:tracePt t="42083" x="5981700" y="3527425"/>
          <p14:tracePt t="42100" x="5989638" y="3649663"/>
          <p14:tracePt t="42117" x="5989638" y="3856038"/>
          <p14:tracePt t="42120" x="5989638" y="3954463"/>
          <p14:tracePt t="42134" x="6003925" y="4130675"/>
          <p14:tracePt t="42150" x="6035675" y="4244975"/>
          <p14:tracePt t="42167" x="6057900" y="4321175"/>
          <p14:tracePt t="42184" x="6065838" y="4359275"/>
          <p14:tracePt t="42200" x="6065838" y="4381500"/>
          <p14:tracePt t="42287" x="6088063" y="4305300"/>
          <p14:tracePt t="42295" x="6096000" y="4221163"/>
          <p14:tracePt t="42303" x="6103938" y="4130675"/>
          <p14:tracePt t="42317" x="6142038" y="4038600"/>
          <p14:tracePt t="42334" x="6226175" y="3497263"/>
          <p14:tracePt t="42350" x="6248400" y="3336925"/>
          <p14:tracePt t="42367" x="6340475" y="2917825"/>
          <p14:tracePt t="42384" x="6378575" y="2727325"/>
          <p14:tracePt t="42400" x="6378575" y="2651125"/>
          <p14:tracePt t="42471" x="6378575" y="2751138"/>
          <p14:tracePt t="42479" x="6378575" y="3078163"/>
          <p14:tracePt t="42487" x="6378575" y="3475038"/>
          <p14:tracePt t="42500" x="6378575" y="3863975"/>
          <p14:tracePt t="42517" x="6378575" y="4625975"/>
          <p14:tracePt t="42534" x="6378575" y="5235575"/>
          <p14:tracePt t="42550" x="6384925" y="5318125"/>
          <p14:tracePt t="42598" x="6416675" y="5273675"/>
          <p14:tracePt t="42606" x="6461125" y="5067300"/>
          <p14:tracePt t="42617" x="6484938" y="4830763"/>
          <p14:tracePt t="42634" x="6484938" y="4373563"/>
          <p14:tracePt t="42650" x="6499225" y="3932238"/>
          <p14:tracePt t="42667" x="6499225" y="3559175"/>
          <p14:tracePt t="42684" x="6499225" y="3382963"/>
          <p14:tracePt t="42700" x="6499225" y="3336925"/>
          <p14:tracePt t="42735" x="6484938" y="3444875"/>
          <p14:tracePt t="42750" x="6384925" y="4229100"/>
          <p14:tracePt t="42767" x="6264275" y="4953000"/>
          <p14:tracePt t="42784" x="6180138" y="5418138"/>
          <p14:tracePt t="42800" x="6156325" y="5502275"/>
          <p14:tracePt t="42817" x="6156325" y="5508625"/>
          <p14:tracePt t="42834" x="6164263" y="5410200"/>
          <p14:tracePt t="42850" x="6232525" y="4778375"/>
          <p14:tracePt t="42867" x="6232525" y="4198938"/>
          <p14:tracePt t="42884" x="6232525" y="3657600"/>
          <p14:tracePt t="42900" x="6232525" y="3322638"/>
          <p14:tracePt t="42917" x="6232525" y="3216275"/>
          <p14:tracePt t="42934" x="6226175" y="3200400"/>
          <p14:tracePt t="42959" x="6210300" y="3375025"/>
          <p14:tracePt t="42967" x="6134100" y="3756025"/>
          <p14:tracePt t="42984" x="6134100" y="4602163"/>
          <p14:tracePt t="43000" x="6049963" y="5341938"/>
          <p14:tracePt t="43017" x="6027738" y="5608638"/>
          <p14:tracePt t="43034" x="6027738" y="5630863"/>
          <p14:tracePt t="43067" x="6118225" y="5356225"/>
          <p14:tracePt t="43084" x="6202363" y="4716463"/>
          <p14:tracePt t="43100" x="6202363" y="4160838"/>
          <p14:tracePt t="43117" x="6202363" y="3787775"/>
          <p14:tracePt t="43120" x="6202363" y="3673475"/>
          <p14:tracePt t="43134" x="6188075" y="3527425"/>
          <p14:tracePt t="43150" x="6188075" y="3505200"/>
          <p14:tracePt t="43184" x="6156325" y="3573463"/>
          <p14:tracePt t="43201" x="6088063" y="4000500"/>
          <p14:tracePt t="43217" x="6049963" y="4427538"/>
          <p14:tracePt t="43234" x="6042025" y="4694238"/>
          <p14:tracePt t="43250" x="6042025" y="4754563"/>
          <p14:tracePt t="43284" x="6042025" y="4724400"/>
          <p14:tracePt t="43300" x="6065838" y="4351338"/>
          <p14:tracePt t="43317" x="6080125" y="3954463"/>
          <p14:tracePt t="43334" x="6080125" y="3559175"/>
          <p14:tracePt t="43350" x="6080125" y="3260725"/>
          <p14:tracePt t="43367" x="6080125" y="3230563"/>
          <p14:tracePt t="43431" x="6080125" y="3298825"/>
          <p14:tracePt t="43439" x="6080125" y="3475038"/>
          <p14:tracePt t="43450" x="6080125" y="3657600"/>
          <p14:tracePt t="43467" x="6080125" y="3932238"/>
          <p14:tracePt t="43484" x="6080125" y="4092575"/>
          <p14:tracePt t="43501" x="6080125" y="4130675"/>
          <p14:tracePt t="43550" x="6080125" y="4092575"/>
          <p14:tracePt t="43558" x="6111875" y="3916363"/>
          <p14:tracePt t="43567" x="6134100" y="3717925"/>
          <p14:tracePt t="43584" x="6172200" y="3475038"/>
          <p14:tracePt t="43601" x="6210300" y="3314700"/>
          <p14:tracePt t="43617" x="6210300" y="3292475"/>
          <p14:tracePt t="43663" x="6218238" y="3298825"/>
          <p14:tracePt t="43670" x="6248400" y="3451225"/>
          <p14:tracePt t="43684" x="6248400" y="3703638"/>
          <p14:tracePt t="43701" x="6294438" y="4175125"/>
          <p14:tracePt t="43718" x="6294438" y="4816475"/>
          <p14:tracePt t="43734" x="6294438" y="5013325"/>
          <p14:tracePt t="43751" x="6294438" y="5067300"/>
          <p14:tracePt t="43791" x="6294438" y="5006975"/>
          <p14:tracePt t="43801" x="6294438" y="4792663"/>
          <p14:tracePt t="43817" x="6294438" y="4373563"/>
          <p14:tracePt t="43834" x="6232525" y="3954463"/>
          <p14:tracePt t="43851" x="6226175" y="3619500"/>
          <p14:tracePt t="43867" x="6194425" y="3489325"/>
          <p14:tracePt t="43884" x="6194425" y="3482975"/>
          <p14:tracePt t="43918" x="6194425" y="3810000"/>
          <p14:tracePt t="43934" x="6180138" y="4183063"/>
          <p14:tracePt t="43951" x="6035675" y="5326063"/>
          <p14:tracePt t="43967" x="5889625" y="5829300"/>
          <p14:tracePt t="43984" x="5851525" y="6027738"/>
          <p14:tracePt t="44001" x="5851525" y="6042025"/>
          <p14:tracePt t="44034" x="5851525" y="5859463"/>
          <p14:tracePt t="44051" x="5851525" y="5159375"/>
          <p14:tracePt t="44067" x="5837238" y="4556125"/>
          <p14:tracePt t="44084" x="5837238" y="3954463"/>
          <p14:tracePt t="44101" x="5813425" y="3573463"/>
          <p14:tracePt t="44118" x="5799138" y="3413125"/>
          <p14:tracePt t="44159" x="5799138" y="3459163"/>
          <p14:tracePt t="44167" x="5799138" y="3717925"/>
          <p14:tracePt t="44184" x="5799138" y="4541838"/>
          <p14:tracePt t="44201" x="5799138" y="5203825"/>
          <p14:tracePt t="44217" x="5799138" y="5470525"/>
          <p14:tracePt t="44234" x="5799138" y="5508625"/>
          <p14:tracePt t="44268" x="5821363" y="5380038"/>
          <p14:tracePt t="44284" x="5935663" y="4610100"/>
          <p14:tracePt t="44301" x="5951538" y="3848100"/>
          <p14:tracePt t="44318" x="5981700" y="2789238"/>
          <p14:tracePt t="44334" x="6027738" y="2446338"/>
          <p14:tracePt t="44351" x="6027738" y="2416175"/>
          <p14:tracePt t="44384" x="6035675" y="2590800"/>
          <p14:tracePt t="44401" x="6035675" y="3619500"/>
          <p14:tracePt t="44418" x="6065838" y="4694238"/>
          <p14:tracePt t="44434" x="6156325" y="5456238"/>
          <p14:tracePt t="44451" x="6202363" y="5753100"/>
          <p14:tracePt t="44468" x="6218238" y="5791200"/>
          <p14:tracePt t="44501" x="6308725" y="5486400"/>
          <p14:tracePt t="44518" x="6370638" y="4754563"/>
          <p14:tracePt t="44534" x="6370638" y="3863975"/>
          <p14:tracePt t="44551" x="6354763" y="3521075"/>
          <p14:tracePt t="44568" x="6324600" y="3436938"/>
          <p14:tracePt t="44601" x="6316663" y="3513138"/>
          <p14:tracePt t="44618" x="6264275" y="4130675"/>
          <p14:tracePt t="44634" x="6264275" y="4868863"/>
          <p14:tracePt t="44651" x="6264275" y="5280025"/>
          <p14:tracePt t="44668" x="6264275" y="5426075"/>
          <p14:tracePt t="44684" x="6264275" y="5432425"/>
          <p14:tracePt t="44718" x="6264275" y="5265738"/>
          <p14:tracePt t="44734" x="6264275" y="4495800"/>
          <p14:tracePt t="44751" x="6210300" y="4198938"/>
          <p14:tracePt t="44768" x="6172200" y="4068763"/>
          <p14:tracePt t="44784" x="6164263" y="4046538"/>
          <p14:tracePt t="44818" x="6149975" y="4068763"/>
          <p14:tracePt t="44834" x="6103938" y="4343400"/>
          <p14:tracePt t="44851" x="6073775" y="4610100"/>
          <p14:tracePt t="44868" x="6073775" y="4762500"/>
          <p14:tracePt t="44884" x="6073775" y="4770438"/>
          <p14:tracePt t="44919" x="6073775" y="4708525"/>
          <p14:tracePt t="44934" x="6073775" y="4373563"/>
          <p14:tracePt t="44951" x="6073775" y="4016375"/>
          <p14:tracePt t="44968" x="6073775" y="3771900"/>
          <p14:tracePt t="44984" x="6073775" y="3641725"/>
          <p14:tracePt t="45001" x="6073775" y="3635375"/>
          <p14:tracePt t="45047" x="6073775" y="3771900"/>
          <p14:tracePt t="45055" x="6073775" y="4038600"/>
          <p14:tracePt t="45068" x="6073775" y="4244975"/>
          <p14:tracePt t="45084" x="6073775" y="4564063"/>
          <p14:tracePt t="45101" x="6088063" y="4632325"/>
          <p14:tracePt t="45151" x="6111875" y="4511675"/>
          <p14:tracePt t="45159" x="6149975" y="4275138"/>
          <p14:tracePt t="45168" x="6164263" y="4060825"/>
          <p14:tracePt t="45185" x="6164263" y="3703638"/>
          <p14:tracePt t="45201" x="6202363" y="3390900"/>
          <p14:tracePt t="45218" x="6240463" y="3216275"/>
          <p14:tracePt t="45235" x="6240463" y="3192463"/>
          <p14:tracePt t="45268" x="6248400" y="3192463"/>
          <p14:tracePt t="45285" x="6248400" y="3451225"/>
          <p14:tracePt t="45302" x="6248400" y="4030663"/>
          <p14:tracePt t="45318" x="6248400" y="4449763"/>
          <p14:tracePt t="45335" x="6232525" y="4648200"/>
          <p14:tracePt t="45391" x="6232525" y="4594225"/>
          <p14:tracePt t="45399" x="6232525" y="4321175"/>
          <p14:tracePt t="45407" x="6232525" y="4076700"/>
          <p14:tracePt t="45418" x="6232525" y="3886200"/>
          <p14:tracePt t="45435" x="6232525" y="3635375"/>
          <p14:tracePt t="45451" x="6232525" y="3559175"/>
          <p14:tracePt t="45496" x="6232525" y="3711575"/>
          <p14:tracePt t="45503" x="6232525" y="3954463"/>
          <p14:tracePt t="45518" x="6218238" y="4289425"/>
          <p14:tracePt t="45535" x="6118225" y="4884738"/>
          <p14:tracePt t="45551" x="6111875" y="4953000"/>
          <p14:tracePt t="45599" x="6111875" y="4754563"/>
          <p14:tracePt t="45607" x="6142038" y="4495800"/>
          <p14:tracePt t="45618" x="6172200" y="4283075"/>
          <p14:tracePt t="45635" x="6180138" y="3946525"/>
          <p14:tracePt t="45651" x="6194425" y="3779838"/>
          <p14:tracePt t="45703" x="6194425" y="3908425"/>
          <p14:tracePt t="45711" x="6194425" y="4183063"/>
          <p14:tracePt t="45719" x="6194425" y="4473575"/>
          <p14:tracePt t="45735" x="6164263" y="4914900"/>
          <p14:tracePt t="45751" x="6149975" y="5127625"/>
          <p14:tracePt t="45768" x="6134100" y="5165725"/>
          <p14:tracePt t="45823" x="6134100" y="5075238"/>
          <p14:tracePt t="45831" x="6134100" y="4945063"/>
          <p14:tracePt t="45839" x="6134100" y="4868863"/>
          <p14:tracePt t="45851" x="6134100" y="4784725"/>
          <p14:tracePt t="45868" x="6134100" y="4686300"/>
          <p14:tracePt t="45885" x="6134100" y="4664075"/>
          <p14:tracePt t="46503" x="6142038" y="4664075"/>
          <p14:tracePt t="46543" x="6149975" y="4664075"/>
          <p14:tracePt t="46551" x="6202363" y="4686300"/>
          <p14:tracePt t="46559" x="6270625" y="4724400"/>
          <p14:tracePt t="46568" x="6308725" y="4724400"/>
          <p14:tracePt t="46585" x="6316663" y="4724400"/>
          <p14:tracePt t="46602" x="6378575" y="4724400"/>
          <p14:tracePt t="46618" x="6438900" y="4724400"/>
          <p14:tracePt t="46635" x="6499225" y="4708525"/>
          <p14:tracePt t="46652" x="6569075" y="4686300"/>
          <p14:tracePt t="46668" x="6583363" y="4686300"/>
          <p14:tracePt t="46743" x="6591300" y="4678363"/>
          <p14:tracePt t="46751" x="6607175" y="4670425"/>
          <p14:tracePt t="46759" x="6621463" y="4664075"/>
          <p14:tracePt t="46768" x="6637338" y="4664075"/>
          <p14:tracePt t="46785" x="6651625" y="4656138"/>
          <p14:tracePt t="46802" x="6697663" y="4656138"/>
          <p14:tracePt t="46818" x="6727825" y="4656138"/>
          <p14:tracePt t="46835" x="6751638" y="4656138"/>
          <p14:tracePt t="46852" x="6759575" y="4656138"/>
          <p14:tracePt t="46868" x="6773863" y="4656138"/>
          <p14:tracePt t="46885" x="6781800" y="4656138"/>
          <p14:tracePt t="46918" x="6819900" y="4656138"/>
          <p14:tracePt t="46935" x="6918325" y="4694238"/>
          <p14:tracePt t="46952" x="7078663" y="4732338"/>
          <p14:tracePt t="46968" x="7307263" y="4762500"/>
          <p14:tracePt t="46985" x="7459663" y="4800600"/>
          <p14:tracePt t="47002" x="7589838" y="4822825"/>
          <p14:tracePt t="47019" x="7635875" y="4822825"/>
          <p14:tracePt t="47071" x="7620000" y="4822825"/>
          <p14:tracePt t="47079" x="7589838" y="4816475"/>
          <p14:tracePt t="47087" x="7543800" y="4808538"/>
          <p14:tracePt t="47102" x="7521575" y="4800600"/>
          <p14:tracePt t="47119" x="7489825" y="4792663"/>
          <p14:tracePt t="47135" x="7483475" y="4792663"/>
          <p14:tracePt t="47223" x="7475538" y="4792663"/>
          <p14:tracePt t="47231" x="7467600" y="4792663"/>
          <p14:tracePt t="47239" x="7459663" y="4792663"/>
          <p14:tracePt t="47252" x="7445375" y="4792663"/>
          <p14:tracePt t="47269" x="7421563" y="4800600"/>
          <p14:tracePt t="47286" x="7353300" y="4830763"/>
          <p14:tracePt t="47302" x="7307263" y="4846638"/>
          <p14:tracePt t="47319" x="7162800" y="4868863"/>
          <p14:tracePt t="47335" x="7056438" y="4884738"/>
          <p14:tracePt t="47352" x="6988175" y="4892675"/>
          <p14:tracePt t="47369" x="6956425" y="4899025"/>
          <p14:tracePt t="47471" x="6950075" y="4892675"/>
          <p14:tracePt t="47487" x="6950075" y="4884738"/>
          <p14:tracePt t="47503" x="6950075" y="4860925"/>
          <p14:tracePt t="47511" x="6942138" y="4846638"/>
          <p14:tracePt t="47527" x="6934200" y="4830763"/>
          <p14:tracePt t="47535" x="6934200" y="4822825"/>
          <p14:tracePt t="47552" x="6926263" y="4808538"/>
          <p14:tracePt t="47703" x="6934200" y="4808538"/>
          <p14:tracePt t="47711" x="6950075" y="4808538"/>
          <p14:tracePt t="47719" x="6972300" y="4808538"/>
          <p14:tracePt t="47735" x="7002463" y="4816475"/>
          <p14:tracePt t="47752" x="7018338" y="4830763"/>
          <p14:tracePt t="47769" x="7026275" y="4830763"/>
          <p14:tracePt t="47855" x="7032625" y="4822825"/>
          <p14:tracePt t="47863" x="7040563" y="4792663"/>
          <p14:tracePt t="47871" x="7048500" y="4762500"/>
          <p14:tracePt t="47886" x="7064375" y="4716463"/>
          <p14:tracePt t="47902" x="7078663" y="4656138"/>
          <p14:tracePt t="47919" x="7094538" y="4594225"/>
          <p14:tracePt t="47936" x="7102475" y="4533900"/>
          <p14:tracePt t="47952" x="7102475" y="4479925"/>
          <p14:tracePt t="47969" x="7102475" y="4419600"/>
          <p14:tracePt t="47986" x="7102475" y="4373563"/>
          <p14:tracePt t="48002" x="7102475" y="4327525"/>
          <p14:tracePt t="48019" x="7102475" y="4297363"/>
          <p14:tracePt t="48036" x="7102475" y="4259263"/>
          <p14:tracePt t="48052" x="7102475" y="4213225"/>
          <p14:tracePt t="48069" x="7102475" y="4183063"/>
          <p14:tracePt t="48086" x="7102475" y="4152900"/>
          <p14:tracePt t="48102" x="7102475" y="4130675"/>
          <p14:tracePt t="48119" x="7102475" y="4114800"/>
          <p14:tracePt t="48136" x="7102475" y="4106863"/>
          <p14:tracePt t="48152" x="7102475" y="4076700"/>
          <p14:tracePt t="48169" x="7102475" y="4068763"/>
          <p14:tracePt t="48186" x="7102475" y="4060825"/>
          <p14:tracePt t="48279" x="7102475" y="4098925"/>
          <p14:tracePt t="48287" x="7102475" y="4175125"/>
          <p14:tracePt t="48295" x="7102475" y="4237038"/>
          <p14:tracePt t="48303" x="7094538" y="4289425"/>
          <p14:tracePt t="48319" x="7078663" y="4381500"/>
          <p14:tracePt t="48336" x="7064375" y="4465638"/>
          <p14:tracePt t="48352" x="7056438" y="4541838"/>
          <p14:tracePt t="48369" x="7056438" y="4594225"/>
          <p14:tracePt t="48386" x="7056438" y="4640263"/>
          <p14:tracePt t="48402" x="7056438" y="4664075"/>
          <p14:tracePt t="48419" x="7056438" y="4678363"/>
          <p14:tracePt t="48436" x="7056438" y="4702175"/>
          <p14:tracePt t="48452" x="7048500" y="4708525"/>
          <p14:tracePt t="48469" x="7040563" y="4732338"/>
          <p14:tracePt t="48486" x="7018338" y="4754563"/>
          <p14:tracePt t="48502" x="6942138" y="4784725"/>
          <p14:tracePt t="48519" x="6842125" y="4800600"/>
          <p14:tracePt t="48536" x="6713538" y="4816475"/>
          <p14:tracePt t="48552" x="6530975" y="4830763"/>
          <p14:tracePt t="48569" x="6286500" y="4830763"/>
          <p14:tracePt t="48586" x="5943600" y="4854575"/>
          <p14:tracePt t="48602" x="5737225" y="4868863"/>
          <p14:tracePt t="48619" x="5600700" y="4892675"/>
          <p14:tracePt t="48636" x="5578475" y="4892675"/>
          <p14:tracePt t="48895" x="5562600" y="4892675"/>
          <p14:tracePt t="48903" x="5562600" y="4868863"/>
          <p14:tracePt t="48911" x="5562600" y="4846638"/>
          <p14:tracePt t="48919" x="5554663" y="4816475"/>
          <p14:tracePt t="48936" x="5516563" y="4732338"/>
          <p14:tracePt t="48953" x="5486400" y="4648200"/>
          <p14:tracePt t="48969" x="5464175" y="4572000"/>
          <p14:tracePt t="48986" x="5456238" y="4511675"/>
          <p14:tracePt t="49003" x="5448300" y="4427538"/>
          <p14:tracePt t="49019" x="5448300" y="4359275"/>
          <p14:tracePt t="49036" x="5448300" y="4297363"/>
          <p14:tracePt t="49053" x="5448300" y="4244975"/>
          <p14:tracePt t="49070" x="5448300" y="4144963"/>
          <p14:tracePt t="49086" x="5448300" y="4122738"/>
          <p14:tracePt t="49103" x="5448300" y="4060825"/>
          <p14:tracePt t="49119" x="5448300" y="4030663"/>
          <p14:tracePt t="49136" x="5448300" y="4008438"/>
          <p14:tracePt t="49153" x="5448300" y="3970338"/>
          <p14:tracePt t="49169" x="5448300" y="3954463"/>
          <p14:tracePt t="49279" x="5432425" y="4000500"/>
          <p14:tracePt t="49287" x="5426075" y="4084638"/>
          <p14:tracePt t="49295" x="5410200" y="4168775"/>
          <p14:tracePt t="49303" x="5410200" y="4229100"/>
          <p14:tracePt t="49319" x="5410200" y="4335463"/>
          <p14:tracePt t="49336" x="5410200" y="4411663"/>
          <p14:tracePt t="49353" x="5410200" y="4473575"/>
          <p14:tracePt t="49369" x="5410200" y="4511675"/>
          <p14:tracePt t="49386" x="5410200" y="4525963"/>
          <p14:tracePt t="49403" x="5410200" y="4541838"/>
          <p14:tracePt t="49419" x="5418138" y="4572000"/>
          <p14:tracePt t="49436" x="5426075" y="4625975"/>
          <p14:tracePt t="49453" x="5440363" y="4702175"/>
          <p14:tracePt t="49470" x="5502275" y="4884738"/>
          <p14:tracePt t="49486" x="5516563" y="4922838"/>
          <p14:tracePt t="49503" x="5570538" y="4999038"/>
          <p14:tracePt t="49519" x="5646738" y="5059363"/>
          <p14:tracePt t="49536" x="5761038" y="5097463"/>
          <p14:tracePt t="49553" x="5965825" y="5105400"/>
          <p14:tracePt t="49569" x="6202363" y="5105400"/>
          <p14:tracePt t="49586" x="6575425" y="5105400"/>
          <p14:tracePt t="49603" x="6926263" y="5075238"/>
          <p14:tracePt t="49619" x="7246938" y="5021263"/>
          <p14:tracePt t="49636" x="7497763" y="4953000"/>
          <p14:tracePt t="49653" x="7658100" y="4899025"/>
          <p14:tracePt t="49670" x="7764463" y="4876800"/>
          <p14:tracePt t="49686" x="7780338" y="4868863"/>
          <p14:tracePt t="49767" x="7788275" y="4860925"/>
          <p14:tracePt t="49775" x="7810500" y="4846638"/>
          <p14:tracePt t="49786" x="7818438" y="4838700"/>
          <p14:tracePt t="49803" x="7878763" y="4800600"/>
          <p14:tracePt t="49820" x="7970838" y="4740275"/>
          <p14:tracePt t="49836" x="8047038" y="4694238"/>
          <p14:tracePt t="49853" x="8085138" y="4656138"/>
          <p14:tracePt t="49870" x="8099425" y="4625975"/>
          <p14:tracePt t="49886" x="8099425" y="4610100"/>
          <p14:tracePt t="49903" x="8099425" y="4587875"/>
          <p14:tracePt t="49920" x="8099425" y="4579938"/>
          <p14:tracePt t="49936" x="8093075" y="4579938"/>
          <p14:tracePt t="49953" x="8077200" y="4579938"/>
          <p14:tracePt t="49970" x="8047038" y="4602163"/>
          <p14:tracePt t="49986" x="7978775" y="4716463"/>
          <p14:tracePt t="50003" x="7908925" y="4816475"/>
          <p14:tracePt t="50020" x="7870825" y="4868863"/>
          <p14:tracePt t="50036" x="7856538" y="4876800"/>
          <p14:tracePt t="50103" x="7856538" y="4868863"/>
          <p14:tracePt t="50111" x="7856538" y="4860925"/>
          <p14:tracePt t="50119" x="7856538" y="4838700"/>
          <p14:tracePt t="50136" x="7856538" y="4784725"/>
          <p14:tracePt t="50153" x="7848600" y="4746625"/>
          <p14:tracePt t="50170" x="7840663" y="4686300"/>
          <p14:tracePt t="50186" x="7832725" y="4648200"/>
          <p14:tracePt t="50203" x="7832725" y="4594225"/>
          <p14:tracePt t="50220" x="7832725" y="4549775"/>
          <p14:tracePt t="50236" x="7832725" y="4525963"/>
          <p14:tracePt t="50327" x="7826375" y="4533900"/>
          <p14:tracePt t="50335" x="7810500" y="4587875"/>
          <p14:tracePt t="50343" x="7788275" y="4648200"/>
          <p14:tracePt t="50353" x="7780338" y="4678363"/>
          <p14:tracePt t="50370" x="7756525" y="4740275"/>
          <p14:tracePt t="50386" x="7718425" y="4792663"/>
          <p14:tracePt t="50403" x="7658100" y="4822825"/>
          <p14:tracePt t="50420" x="7551738" y="4838700"/>
          <p14:tracePt t="50436" x="7407275" y="4860925"/>
          <p14:tracePt t="50453" x="7216775" y="4860925"/>
          <p14:tracePt t="50470" x="6950075" y="4860925"/>
          <p14:tracePt t="50486" x="6430963" y="4860925"/>
          <p14:tracePt t="50503" x="6134100" y="4860925"/>
          <p14:tracePt t="50520" x="5845175" y="4860925"/>
          <p14:tracePt t="50536" x="5600700" y="4860925"/>
          <p14:tracePt t="50553" x="5402263" y="4860925"/>
          <p14:tracePt t="50570" x="5280025" y="4860925"/>
          <p14:tracePt t="50586" x="5241925" y="4860925"/>
          <p14:tracePt t="50679" x="5227638" y="4860925"/>
          <p14:tracePt t="50687" x="5197475" y="4860925"/>
          <p14:tracePt t="50695" x="5151438" y="4860925"/>
          <p14:tracePt t="50703" x="5089525" y="4860925"/>
          <p14:tracePt t="50720" x="4991100" y="4860925"/>
          <p14:tracePt t="50737" x="4876800" y="4860925"/>
          <p14:tracePt t="50753" x="4816475" y="4860925"/>
          <p14:tracePt t="50770" x="4808538" y="4860925"/>
          <p14:tracePt t="50803" x="4808538" y="4830763"/>
          <p14:tracePt t="50820" x="4808538" y="4792663"/>
          <p14:tracePt t="50837" x="4808538" y="4724400"/>
          <p14:tracePt t="50853" x="4808538" y="4678363"/>
          <p14:tracePt t="50870" x="4808538" y="4625975"/>
          <p14:tracePt t="50887" x="4808538" y="4579938"/>
          <p14:tracePt t="50903" x="4808538" y="4549775"/>
          <p14:tracePt t="50999" x="4808538" y="4564063"/>
          <p14:tracePt t="51007" x="4800600" y="4618038"/>
          <p14:tracePt t="51015" x="4800600" y="4648200"/>
          <p14:tracePt t="51023" x="4792663" y="4694238"/>
          <p14:tracePt t="51037" x="4778375" y="4724400"/>
          <p14:tracePt t="51053" x="4770438" y="4740275"/>
          <p14:tracePt t="51119" x="4792663" y="4746625"/>
          <p14:tracePt t="51127" x="4838700" y="4746625"/>
          <p14:tracePt t="51137" x="4892675" y="4746625"/>
          <p14:tracePt t="51153" x="5083175" y="4746625"/>
          <p14:tracePt t="51170" x="5341938" y="4716463"/>
          <p14:tracePt t="51187" x="5829300" y="4694238"/>
          <p14:tracePt t="51203" x="6384925" y="4694238"/>
          <p14:tracePt t="51220" x="6858000" y="4694238"/>
          <p14:tracePt t="51237" x="7216775" y="4694238"/>
          <p14:tracePt t="51254" x="7589838" y="4694238"/>
          <p14:tracePt t="51270" x="7650163" y="4694238"/>
          <p14:tracePt t="51287" x="7742238" y="4694238"/>
          <p14:tracePt t="51375" x="7750175" y="4694238"/>
          <p14:tracePt t="51383" x="7756525" y="4694238"/>
          <p14:tracePt t="51391" x="7802563" y="4694238"/>
          <p14:tracePt t="51403" x="7840663" y="4694238"/>
          <p14:tracePt t="51420" x="7932738" y="4694238"/>
          <p14:tracePt t="51437" x="8016875" y="4686300"/>
          <p14:tracePt t="51454" x="8237538" y="4686300"/>
          <p14:tracePt t="51470" x="8313738" y="4686300"/>
          <p14:tracePt t="51487" x="8504238" y="4686300"/>
          <p14:tracePt t="51503" x="8550275" y="4686300"/>
          <p14:tracePt t="51520" x="8572500" y="4686300"/>
          <p14:tracePt t="51655" x="8580438" y="4694238"/>
          <p14:tracePt t="51671" x="8580438" y="4702175"/>
          <p14:tracePt t="51799" x="8580438" y="4708525"/>
          <p14:tracePt t="51807" x="8580438" y="4716463"/>
          <p14:tracePt t="51815" x="8580438" y="4732338"/>
          <p14:tracePt t="51823" x="8580438" y="4746625"/>
          <p14:tracePt t="51837" x="8572500" y="4754563"/>
          <p14:tracePt t="51854" x="8564563" y="4754563"/>
          <p14:tracePt t="52095" x="8564563" y="4770438"/>
          <p14:tracePt t="52111" x="8556625" y="4778375"/>
          <p14:tracePt t="52119" x="8556625" y="4784725"/>
          <p14:tracePt t="52127" x="8550275" y="4800600"/>
          <p14:tracePt t="52137" x="8542338" y="4800600"/>
          <p14:tracePt t="52154" x="8542338" y="4808538"/>
          <p14:tracePt t="53447" x="8542338" y="4784725"/>
          <p14:tracePt t="53455" x="8542338" y="4778375"/>
          <p14:tracePt t="53463" x="8550275" y="4754563"/>
          <p14:tracePt t="53471" x="8580438" y="4702175"/>
          <p14:tracePt t="53488" x="8640763" y="4618038"/>
          <p14:tracePt t="53504" x="8724900" y="4503738"/>
          <p14:tracePt t="53521" x="8801100" y="4389438"/>
          <p14:tracePt t="53538" x="8869363" y="4289425"/>
          <p14:tracePt t="53554" x="8975725" y="4168775"/>
          <p14:tracePt t="53571" x="9067800" y="4038600"/>
          <p14:tracePt t="53588" x="9151938" y="3878263"/>
          <p14:tracePt t="53604" x="9228138" y="3695700"/>
          <p14:tracePt t="53621" x="9318625" y="3482975"/>
          <p14:tracePt t="53638" x="9448800" y="3116263"/>
          <p14:tracePt t="53654" x="9563100" y="2879725"/>
          <p14:tracePt t="53671" x="9623425" y="2713038"/>
          <p14:tracePt t="53688" x="9707563" y="2574925"/>
          <p14:tracePt t="53704" x="9753600" y="2522538"/>
          <p14:tracePt t="53721" x="9769475" y="2514600"/>
          <p14:tracePt t="53775" x="9783763" y="2514600"/>
          <p14:tracePt t="53783" x="9829800" y="2514600"/>
          <p14:tracePt t="53791" x="9890125" y="2514600"/>
          <p14:tracePt t="53804" x="9944100" y="2530475"/>
          <p14:tracePt t="53821" x="10042525" y="2544763"/>
          <p14:tracePt t="53838" x="10164763" y="2544763"/>
          <p14:tracePt t="53854" x="10218738" y="2536825"/>
          <p14:tracePt t="53888" x="10218738" y="2522538"/>
          <p14:tracePt t="53904" x="10233025" y="2446338"/>
          <p14:tracePt t="53921" x="10233025" y="2362200"/>
          <p14:tracePt t="53938" x="10233025" y="2278063"/>
          <p14:tracePt t="53954" x="10210800" y="2179638"/>
          <p14:tracePt t="53971" x="10150475" y="2095500"/>
          <p14:tracePt t="53988" x="10066338" y="2035175"/>
          <p14:tracePt t="54004" x="9982200" y="1997075"/>
          <p14:tracePt t="54021" x="9906000" y="1989138"/>
          <p14:tracePt t="54038" x="9829800" y="1981200"/>
          <p14:tracePt t="54054" x="9769475" y="1981200"/>
          <p14:tracePt t="54071" x="9661525" y="1989138"/>
          <p14:tracePt t="54088" x="9471025" y="2079625"/>
          <p14:tracePt t="54104" x="9280525" y="2217738"/>
          <p14:tracePt t="54121" x="9121775" y="2346325"/>
          <p14:tracePt t="54138" x="8999538" y="2522538"/>
          <p14:tracePt t="54154" x="8975725" y="2705100"/>
          <p14:tracePt t="54171" x="9045575" y="2903538"/>
          <p14:tracePt t="54188" x="9258300" y="3055938"/>
          <p14:tracePt t="54191" x="9471025" y="3146425"/>
          <p14:tracePt t="54204" x="9723438" y="3216275"/>
          <p14:tracePt t="54221" x="10088563" y="3246438"/>
          <p14:tracePt t="54238" x="10333038" y="3238500"/>
          <p14:tracePt t="54254" x="10607675" y="3001963"/>
          <p14:tracePt t="54271" x="10645775" y="2827338"/>
          <p14:tracePt t="54288" x="10621963" y="2644775"/>
          <p14:tracePt t="54305" x="10431463" y="2422525"/>
          <p14:tracePt t="54321" x="10096500" y="2263775"/>
          <p14:tracePt t="54338" x="9845675" y="2187575"/>
          <p14:tracePt t="54354" x="9731375" y="2187575"/>
          <p14:tracePt t="54371" x="9517063" y="2286000"/>
          <p14:tracePt t="54388" x="9432925" y="2460625"/>
          <p14:tracePt t="54405" x="9388475" y="2759075"/>
          <p14:tracePt t="54421" x="9388475" y="2963863"/>
          <p14:tracePt t="54438" x="9394825" y="3017838"/>
          <p14:tracePt t="54454" x="9418638" y="3017838"/>
          <p14:tracePt t="54471" x="9426575" y="3017838"/>
          <p14:tracePt t="54488" x="9486900" y="2963863"/>
          <p14:tracePt t="54505" x="9502775" y="2857500"/>
          <p14:tracePt t="54521" x="9502775" y="2727325"/>
          <p14:tracePt t="54538" x="9502775" y="2651125"/>
          <p14:tracePt t="54555" x="9502775" y="2644775"/>
          <p14:tracePt t="55047" x="9432925" y="2720975"/>
          <p14:tracePt t="55055" x="9190038" y="2903538"/>
          <p14:tracePt t="55063" x="8999538" y="3025775"/>
          <p14:tracePt t="55071" x="8869363" y="3124200"/>
          <p14:tracePt t="55088" x="8694738" y="3276600"/>
          <p14:tracePt t="55105" x="8556625" y="3406775"/>
          <p14:tracePt t="55121" x="8435975" y="3573463"/>
          <p14:tracePt t="55138" x="8328025" y="3717925"/>
          <p14:tracePt t="55155" x="8213725" y="3817938"/>
          <p14:tracePt t="55171" x="8123238" y="3886200"/>
          <p14:tracePt t="55188" x="8093075" y="3908425"/>
          <p14:tracePt t="57023" x="8085138" y="3902075"/>
          <p14:tracePt t="57231" x="8077200" y="3902075"/>
          <p14:tracePt t="57239" x="8061325" y="3894138"/>
          <p14:tracePt t="57247" x="8061325" y="3886200"/>
          <p14:tracePt t="57255" x="8039100" y="3886200"/>
          <p14:tracePt t="57272" x="8031163" y="3870325"/>
          <p14:tracePt t="60303" x="8047038" y="3870325"/>
          <p14:tracePt t="60311" x="8069263" y="3870325"/>
          <p14:tracePt t="60583" x="8069263" y="3863975"/>
          <p14:tracePt t="60592" x="8069263" y="3856038"/>
          <p14:tracePt t="60599" x="8069263" y="3848100"/>
          <p14:tracePt t="60607" x="8069263" y="3840163"/>
          <p14:tracePt t="60623" x="8069263" y="3832225"/>
          <p14:tracePt t="60679" x="8069263" y="38258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Using The Standard Normal Table</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82618" y="1331286"/>
            <a:ext cx="9864436" cy="1457130"/>
          </a:xfrm>
          <a:prstGeom prst="rect">
            <a:avLst/>
          </a:prstGeom>
        </p:spPr>
        <p:txBody>
          <a:bodyPr wrap="square">
            <a:spAutoFit/>
          </a:bodyPr>
          <a:lstStyle/>
          <a:p>
            <a:pPr marL="342900" indent="-342900">
              <a:lnSpc>
                <a:spcPct val="200000"/>
              </a:lnSpc>
              <a:buFont typeface="Arial" panose="020B0604020202020204" pitchFamily="34" charset="0"/>
              <a:buChar char="•"/>
            </a:pPr>
            <a:r>
              <a:rPr lang="en-US" sz="2400" dirty="0"/>
              <a:t>Find the cumulative area that corresponds to a </a:t>
            </a:r>
            <a:r>
              <a:rPr lang="en-US" sz="2400" i="1" dirty="0"/>
              <a:t>z</a:t>
            </a:r>
            <a:r>
              <a:rPr lang="en-US" sz="2400" dirty="0"/>
              <a:t>-score of 1.15.</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265287" y="2013999"/>
            <a:ext cx="6743700" cy="3438525"/>
          </a:xfrm>
          <a:prstGeom prst="rect">
            <a:avLst/>
          </a:prstGeom>
        </p:spPr>
      </p:pic>
      <p:sp>
        <p:nvSpPr>
          <p:cNvPr id="10" name="Rectangle 9"/>
          <p:cNvSpPr/>
          <p:nvPr/>
        </p:nvSpPr>
        <p:spPr>
          <a:xfrm>
            <a:off x="2650377" y="5603451"/>
            <a:ext cx="5353581" cy="461665"/>
          </a:xfrm>
          <a:prstGeom prst="rect">
            <a:avLst/>
          </a:prstGeom>
        </p:spPr>
        <p:txBody>
          <a:bodyPr wrap="none">
            <a:spAutoFit/>
          </a:bodyPr>
          <a:lstStyle/>
          <a:p>
            <a:r>
              <a:rPr lang="en-US" sz="2400" b="1" dirty="0">
                <a:solidFill>
                  <a:schemeClr val="accent2"/>
                </a:solidFill>
                <a:latin typeface="Times New Roman" pitchFamily="18" charset="0"/>
              </a:rPr>
              <a:t>The area to the left of </a:t>
            </a:r>
            <a:r>
              <a:rPr lang="en-US" sz="2400" b="1" i="1" dirty="0">
                <a:solidFill>
                  <a:schemeClr val="accent2"/>
                </a:solidFill>
                <a:latin typeface="Times New Roman" pitchFamily="18" charset="0"/>
              </a:rPr>
              <a:t>z</a:t>
            </a:r>
            <a:r>
              <a:rPr lang="en-US" sz="2400" b="1" dirty="0">
                <a:solidFill>
                  <a:schemeClr val="accent2"/>
                </a:solidFill>
                <a:latin typeface="Times New Roman" pitchFamily="18" charset="0"/>
              </a:rPr>
              <a:t> = 1.15 is 0.8749.</a:t>
            </a:r>
          </a:p>
        </p:txBody>
      </p:sp>
    </p:spTree>
    <p:extLst>
      <p:ext uri="{BB962C8B-B14F-4D97-AF65-F5344CB8AC3E}">
        <p14:creationId xmlns:p14="http://schemas.microsoft.com/office/powerpoint/2010/main" val="3944257375"/>
      </p:ext>
    </p:extLst>
  </p:cSld>
  <p:clrMapOvr>
    <a:masterClrMapping/>
  </p:clrMapOvr>
  <mc:AlternateContent xmlns:mc="http://schemas.openxmlformats.org/markup-compatibility/2006" xmlns:p14="http://schemas.microsoft.com/office/powerpoint/2010/main">
    <mc:Choice Requires="p14">
      <p:transition p14:dur="10" advTm="139814"/>
    </mc:Choice>
    <mc:Fallback xmlns="">
      <p:transition advTm="139814"/>
    </mc:Fallback>
  </mc:AlternateContent>
  <p:timing>
    <p:tnLst>
      <p:par>
        <p:cTn id="1" dur="indefinite" restart="never" nodeType="tmRoot"/>
      </p:par>
    </p:tnLst>
  </p:timing>
  <p:extLst mod="1">
    <p:ext uri="{3A86A75C-4F4B-4683-9AE1-C65F6400EC91}">
      <p14:laserTraceLst xmlns:p14="http://schemas.microsoft.com/office/powerpoint/2010/main">
        <p14:tracePtLst>
          <p14:tracePt t="3812" x="617538" y="5287963"/>
          <p14:tracePt t="3949" x="639763" y="5249863"/>
          <p14:tracePt t="3956" x="822325" y="5203825"/>
          <p14:tracePt t="3966" x="1012825" y="5181600"/>
          <p14:tracePt t="3983" x="1622425" y="4991100"/>
          <p14:tracePt t="3999" x="2263775" y="4800600"/>
          <p14:tracePt t="4016" x="2743200" y="4632325"/>
          <p14:tracePt t="4033" x="3146425" y="4419600"/>
          <p14:tracePt t="4050" x="3298825" y="4327525"/>
          <p14:tracePt t="4066" x="3314700" y="4321175"/>
          <p14:tracePt t="4083" x="3322638" y="4313238"/>
          <p14:tracePt t="8269" x="3330575" y="4313238"/>
          <p14:tracePt t="8277" x="3382963" y="4313238"/>
          <p14:tracePt t="8286" x="3513138" y="4289425"/>
          <p14:tracePt t="8301" x="3825875" y="4251325"/>
          <p14:tracePt t="8318" x="4122738" y="4198938"/>
          <p14:tracePt t="8335" x="4343400" y="4144963"/>
          <p14:tracePt t="8351" x="4572000" y="4060825"/>
          <p14:tracePt t="8368" x="4686300" y="4016375"/>
          <p14:tracePt t="8385" x="4740275" y="3984625"/>
          <p14:tracePt t="8437" x="4740275" y="3970338"/>
          <p14:tracePt t="8445" x="4740275" y="3946525"/>
          <p14:tracePt t="8453" x="4732338" y="3946525"/>
          <p14:tracePt t="9061" x="4762500" y="3946525"/>
          <p14:tracePt t="9133" x="4778375" y="3946525"/>
          <p14:tracePt t="9141" x="4808538" y="3954463"/>
          <p14:tracePt t="9151" x="4830763" y="3970338"/>
          <p14:tracePt t="9168" x="4884738" y="3978275"/>
          <p14:tracePt t="9185" x="4930775" y="3978275"/>
          <p14:tracePt t="9201" x="5013325" y="3978275"/>
          <p14:tracePt t="9218" x="5135563" y="3978275"/>
          <p14:tracePt t="9235" x="5241925" y="3946525"/>
          <p14:tracePt t="9252" x="5311775" y="3916363"/>
          <p14:tracePt t="9268" x="5326063" y="3894138"/>
          <p14:tracePt t="12486" x="5341938" y="3894138"/>
          <p14:tracePt t="12494" x="5356225" y="3894138"/>
          <p14:tracePt t="12525" x="5364163" y="3894138"/>
          <p14:tracePt t="12542" x="5380038" y="3894138"/>
          <p14:tracePt t="12549" x="5387975" y="3894138"/>
          <p14:tracePt t="12557" x="5394325" y="3894138"/>
          <p14:tracePt t="12569" x="5402263" y="3902075"/>
          <p14:tracePt t="12586" x="5410200" y="3902075"/>
          <p14:tracePt t="12603" x="5426075" y="3908425"/>
          <p14:tracePt t="12619" x="5432425" y="3916363"/>
          <p14:tracePt t="12653" x="5440363" y="3924300"/>
          <p14:tracePt t="12669" x="5440363" y="4000500"/>
          <p14:tracePt t="12686" x="5440363" y="4060825"/>
          <p14:tracePt t="12703" x="5440363" y="4114800"/>
          <p14:tracePt t="12719" x="5440363" y="4168775"/>
          <p14:tracePt t="12736" x="5440363" y="4244975"/>
          <p14:tracePt t="12753" x="5440363" y="4359275"/>
          <p14:tracePt t="12769" x="5464175" y="4465638"/>
          <p14:tracePt t="12786" x="5464175" y="4549775"/>
          <p14:tracePt t="12803" x="5464175" y="4594225"/>
          <p14:tracePt t="12819" x="5464175" y="4625975"/>
          <p14:tracePt t="12837" x="5464175" y="4640263"/>
          <p14:tracePt t="12853" x="5464175" y="4648200"/>
          <p14:tracePt t="12869" x="5464175" y="4656138"/>
          <p14:tracePt t="12893" x="5464175" y="4664075"/>
          <p14:tracePt t="12903" x="5456238" y="4670425"/>
          <p14:tracePt t="12920" x="5440363" y="4678363"/>
          <p14:tracePt t="12936" x="5418138" y="4678363"/>
          <p14:tracePt t="12953" x="5402263" y="4656138"/>
          <p14:tracePt t="13365" x="5410200" y="4664075"/>
          <p14:tracePt t="13373" x="5418138" y="4664075"/>
          <p14:tracePt t="13966" x="5418138" y="4670425"/>
          <p14:tracePt t="13973" x="5410200" y="4708525"/>
          <p14:tracePt t="13981" x="5387975" y="4746625"/>
          <p14:tracePt t="13989" x="5356225" y="4800600"/>
          <p14:tracePt t="14003" x="5326063" y="4846638"/>
          <p14:tracePt t="14020" x="5257800" y="4975225"/>
          <p14:tracePt t="14037" x="5241925" y="5006975"/>
          <p14:tracePt t="14053" x="5197475" y="5089525"/>
          <p14:tracePt t="14070" x="5173663" y="5143500"/>
          <p14:tracePt t="14087" x="5173663" y="5173663"/>
          <p14:tracePt t="14103" x="5165725" y="5189538"/>
          <p14:tracePt t="14137" x="5165725" y="5203825"/>
          <p14:tracePt t="14782" x="5159375" y="5203825"/>
          <p14:tracePt t="14797" x="5151438" y="5211763"/>
          <p14:tracePt t="14805" x="5151438" y="5235575"/>
          <p14:tracePt t="14813" x="5121275" y="5280025"/>
          <p14:tracePt t="14822" x="5089525" y="5349875"/>
          <p14:tracePt t="14837" x="5013325" y="5478463"/>
          <p14:tracePt t="14854" x="4937125" y="5638800"/>
          <p14:tracePt t="14870" x="4868863" y="5745163"/>
          <p14:tracePt t="14887" x="4808538" y="5845175"/>
          <p14:tracePt t="14904" x="4754563" y="5921375"/>
          <p14:tracePt t="14920" x="4716463" y="5989638"/>
          <p14:tracePt t="14937" x="4702175" y="6035675"/>
          <p14:tracePt t="14954" x="4694238" y="6049963"/>
          <p14:tracePt t="15485" x="4702175" y="5965825"/>
          <p14:tracePt t="15494" x="4792663" y="5799138"/>
          <p14:tracePt t="15504" x="4892675" y="5562600"/>
          <p14:tracePt t="15521" x="5075238" y="5203825"/>
          <p14:tracePt t="15537" x="5257800" y="4876800"/>
          <p14:tracePt t="15554" x="5402263" y="4618038"/>
          <p14:tracePt t="15570" x="5524500" y="4435475"/>
          <p14:tracePt t="15587" x="5570538" y="4321175"/>
          <p14:tracePt t="15605" x="5622925" y="4213225"/>
          <p14:tracePt t="15620" x="5646738" y="4183063"/>
          <p14:tracePt t="15637" x="5761038" y="4098925"/>
          <p14:tracePt t="15654" x="5905500" y="4060825"/>
          <p14:tracePt t="15671" x="6126163" y="4022725"/>
          <p14:tracePt t="15687" x="6438900" y="4022725"/>
          <p14:tracePt t="15704" x="6896100" y="4022725"/>
          <p14:tracePt t="15721" x="7375525" y="4022725"/>
          <p14:tracePt t="15737" x="7832725" y="4076700"/>
          <p14:tracePt t="15754" x="8213725" y="4221163"/>
          <p14:tracePt t="15771" x="8389938" y="4351338"/>
          <p14:tracePt t="15787" x="8496300" y="4487863"/>
          <p14:tracePt t="15804" x="8518525" y="4694238"/>
          <p14:tracePt t="15821" x="8518525" y="4792663"/>
          <p14:tracePt t="15837" x="8343900" y="5159375"/>
          <p14:tracePt t="15854" x="8107363" y="5387975"/>
          <p14:tracePt t="15871" x="7704138" y="5516563"/>
          <p14:tracePt t="15887" x="7132638" y="5570538"/>
          <p14:tracePt t="15904" x="6523038" y="5540375"/>
          <p14:tracePt t="15921" x="5791200" y="5257800"/>
          <p14:tracePt t="15937" x="5241925" y="4945063"/>
          <p14:tracePt t="15954" x="4854575" y="4541838"/>
          <p14:tracePt t="15971" x="4732338" y="4221163"/>
          <p14:tracePt t="15987" x="4732338" y="4008438"/>
          <p14:tracePt t="16005" x="4991100" y="3649663"/>
          <p14:tracePt t="16021" x="5097463" y="3581400"/>
          <p14:tracePt t="16037" x="5394325" y="3421063"/>
          <p14:tracePt t="16054" x="5524500" y="3375025"/>
          <p14:tracePt t="16071" x="5570538" y="3360738"/>
          <p14:tracePt t="16261" x="5570538" y="3352800"/>
          <p14:tracePt t="16269" x="5554663" y="3314700"/>
          <p14:tracePt t="16277" x="5524500" y="3268663"/>
          <p14:tracePt t="16287" x="5502275" y="3238500"/>
          <p14:tracePt t="16304" x="5448300" y="3162300"/>
          <p14:tracePt t="16321" x="5410200" y="3108325"/>
          <p14:tracePt t="16337" x="5410200" y="3101975"/>
          <p14:tracePt t="16354" x="5410200" y="3055938"/>
          <p14:tracePt t="16357" x="5418138" y="3017838"/>
          <p14:tracePt t="16371" x="5456238" y="2994025"/>
          <p14:tracePt t="16388" x="5592763" y="2933700"/>
          <p14:tracePt t="16405" x="5851525" y="2857500"/>
          <p14:tracePt t="16421" x="6027738" y="2803525"/>
          <p14:tracePt t="16437" x="6194425" y="2765425"/>
          <p14:tracePt t="16454" x="6340475" y="2751138"/>
          <p14:tracePt t="16471" x="6492875" y="2751138"/>
          <p14:tracePt t="16488" x="6659563" y="2751138"/>
          <p14:tracePt t="16504" x="6842125" y="2751138"/>
          <p14:tracePt t="16521" x="7002463" y="2773363"/>
          <p14:tracePt t="16537" x="7162800" y="2811463"/>
          <p14:tracePt t="16554" x="7353300" y="2865438"/>
          <p14:tracePt t="16571" x="7451725" y="2903538"/>
          <p14:tracePt t="16588" x="7489825" y="2917825"/>
          <p14:tracePt t="16629" x="7497763" y="2941638"/>
          <p14:tracePt t="16637" x="7505700" y="3025775"/>
          <p14:tracePt t="16654" x="7543800" y="3238500"/>
          <p14:tracePt t="16671" x="7589838" y="3513138"/>
          <p14:tracePt t="16688" x="7589838" y="3863975"/>
          <p14:tracePt t="16704" x="7573963" y="4168775"/>
          <p14:tracePt t="16721" x="7489825" y="4441825"/>
          <p14:tracePt t="16738" x="7407275" y="4648200"/>
          <p14:tracePt t="16754" x="7269163" y="4822825"/>
          <p14:tracePt t="16771" x="7146925" y="4975225"/>
          <p14:tracePt t="16788" x="6934200" y="5143500"/>
          <p14:tracePt t="16804" x="6583363" y="5287963"/>
          <p14:tracePt t="16821" x="5943600" y="5464175"/>
          <p14:tracePt t="16838" x="5578475" y="5502275"/>
          <p14:tracePt t="16854" x="5265738" y="5502275"/>
          <p14:tracePt t="16871" x="4884738" y="5494338"/>
          <p14:tracePt t="16888" x="4503738" y="5426075"/>
          <p14:tracePt t="16904" x="4183063" y="5303838"/>
          <p14:tracePt t="16921" x="3924300" y="5165725"/>
          <p14:tracePt t="16938" x="3741738" y="4999038"/>
          <p14:tracePt t="16954" x="3635375" y="4754563"/>
          <p14:tracePt t="16971" x="3603625" y="4465638"/>
          <p14:tracePt t="16988" x="3673475" y="4175125"/>
          <p14:tracePt t="17005" x="3848100" y="3894138"/>
          <p14:tracePt t="17021" x="4221163" y="3551238"/>
          <p14:tracePt t="17038" x="4579938" y="3382963"/>
          <p14:tracePt t="17054" x="4960938" y="3254375"/>
          <p14:tracePt t="17071" x="5387975" y="3208338"/>
          <p14:tracePt t="17088" x="5821363" y="3170238"/>
          <p14:tracePt t="17104" x="6232525" y="3170238"/>
          <p14:tracePt t="17121" x="6613525" y="3222625"/>
          <p14:tracePt t="17138" x="6896100" y="3292475"/>
          <p14:tracePt t="17154" x="7108825" y="3390900"/>
          <p14:tracePt t="17171" x="7285038" y="3521075"/>
          <p14:tracePt t="17188" x="7437438" y="3665538"/>
          <p14:tracePt t="17205" x="7551738" y="3817938"/>
          <p14:tracePt t="17221" x="7635875" y="4054475"/>
          <p14:tracePt t="17238" x="7666038" y="4175125"/>
          <p14:tracePt t="17254" x="7666038" y="4229100"/>
          <p14:tracePt t="17271" x="7666038" y="4283075"/>
          <p14:tracePt t="17288" x="7620000" y="4359275"/>
          <p14:tracePt t="17304" x="7505700" y="4411663"/>
          <p14:tracePt t="17321" x="7361238" y="4449763"/>
          <p14:tracePt t="17337" x="7154863" y="4479925"/>
          <p14:tracePt t="17354" x="6918325" y="4479925"/>
          <p14:tracePt t="17371" x="6689725" y="4479925"/>
          <p14:tracePt t="17387" x="6492875" y="4479925"/>
          <p14:tracePt t="17404" x="6370638" y="4449763"/>
          <p14:tracePt t="17421" x="6346825" y="4441825"/>
          <p14:tracePt t="27526" x="6408738" y="4441825"/>
          <p14:tracePt t="27533" x="6591300" y="4618038"/>
          <p14:tracePt t="27542" x="6811963" y="4854575"/>
          <p14:tracePt t="27558" x="7170738" y="5181600"/>
          <p14:tracePt t="27575" x="7345363" y="5364163"/>
          <p14:tracePt t="27592" x="7429500" y="5478463"/>
          <p14:tracePt t="27608" x="7551738" y="5570538"/>
          <p14:tracePt t="27625" x="7658100" y="5600700"/>
          <p14:tracePt t="27642" x="7673975" y="5600700"/>
          <p14:tracePt t="27749" x="7658100" y="5600700"/>
          <p14:tracePt t="27757" x="7566025" y="5600700"/>
          <p14:tracePt t="27765" x="7467600" y="5600700"/>
          <p14:tracePt t="27775" x="7369175" y="5661025"/>
          <p14:tracePt t="27792" x="7192963" y="5783263"/>
          <p14:tracePt t="27808" x="7026275" y="5981700"/>
          <p14:tracePt t="27825" x="6896100" y="6172200"/>
          <p14:tracePt t="27842" x="6759575" y="6354763"/>
          <p14:tracePt t="27858" x="6621463" y="6454775"/>
          <p14:tracePt t="27875" x="6499225" y="6477000"/>
          <p14:tracePt t="27892" x="6430963" y="6477000"/>
          <p14:tracePt t="27909" x="6416675" y="6477000"/>
          <p14:tracePt t="27911" x="6408738" y="6477000"/>
          <p14:tracePt t="27925" x="6400800" y="6438900"/>
          <p14:tracePt t="27942" x="6400800" y="6370638"/>
          <p14:tracePt t="27958" x="6400800" y="6278563"/>
          <p14:tracePt t="27975" x="6400800" y="6240463"/>
          <p14:tracePt t="28150" x="6378575" y="6232525"/>
          <p14:tracePt t="28157" x="6302375" y="6210300"/>
          <p14:tracePt t="28166" x="6248400" y="6194425"/>
          <p14:tracePt t="28175" x="6194425" y="6180138"/>
          <p14:tracePt t="28192" x="6111875" y="6156325"/>
          <p14:tracePt t="28208" x="5943600" y="6111875"/>
          <p14:tracePt t="28225" x="5799138" y="6065838"/>
          <p14:tracePt t="28242" x="5791200" y="6057900"/>
          <p14:tracePt t="28662" x="5799138" y="5997575"/>
          <p14:tracePt t="28670" x="5845175" y="5889625"/>
          <p14:tracePt t="28677" x="5889625" y="5799138"/>
          <p14:tracePt t="28692" x="5905500" y="5753100"/>
          <p14:tracePt t="28709" x="5921375" y="5737225"/>
          <p14:tracePt t="28725" x="5981700" y="5630863"/>
          <p14:tracePt t="28742" x="5981700" y="5616575"/>
          <p14:tracePt t="28854" x="5989638" y="5616575"/>
          <p14:tracePt t="28861" x="5989638" y="5608638"/>
          <p14:tracePt t="28875" x="5989638" y="5592763"/>
          <p14:tracePt t="28926" x="5997575" y="5592763"/>
          <p14:tracePt t="28933" x="6011863" y="5608638"/>
          <p14:tracePt t="28942" x="6019800" y="5692775"/>
          <p14:tracePt t="28959" x="6088063" y="5883275"/>
          <p14:tracePt t="28975" x="6142038" y="6057900"/>
          <p14:tracePt t="28992" x="6149975" y="6164263"/>
          <p14:tracePt t="29009" x="6164263" y="6202363"/>
          <p14:tracePt t="29077" x="6164263" y="6194425"/>
          <p14:tracePt t="29085" x="6156325" y="6156325"/>
          <p14:tracePt t="29094" x="6156325" y="6149975"/>
          <p14:tracePt t="29109" x="6142038" y="6118225"/>
          <p14:tracePt t="29125" x="6142038" y="6103938"/>
          <p14:tracePt t="29142" x="6142038" y="6073775"/>
          <p14:tracePt t="29159" x="6142038" y="6035675"/>
          <p14:tracePt t="29175" x="6172200" y="5997575"/>
          <p14:tracePt t="29192" x="6194425" y="5965825"/>
          <p14:tracePt t="29293" x="6210300" y="5965825"/>
          <p14:tracePt t="29301" x="6218238" y="5965825"/>
          <p14:tracePt t="29310" x="6240463" y="5965825"/>
          <p14:tracePt t="29325" x="6264275" y="5965825"/>
          <p14:tracePt t="29342" x="6278563" y="5965825"/>
          <p14:tracePt t="29359" x="6316663" y="5973763"/>
          <p14:tracePt t="29376" x="6324600" y="5973763"/>
          <p14:tracePt t="29557" x="6332538" y="5973763"/>
          <p14:tracePt t="29581" x="6354763" y="5989638"/>
          <p14:tracePt t="29589" x="6378575" y="5997575"/>
          <p14:tracePt t="29597" x="6400800" y="5997575"/>
          <p14:tracePt t="29609" x="6408738" y="5997575"/>
          <p14:tracePt t="29626" x="6454775" y="5997575"/>
          <p14:tracePt t="29642" x="6461125" y="5997575"/>
          <p14:tracePt t="31005" x="6446838" y="5997575"/>
          <p14:tracePt t="31014" x="6430963" y="5997575"/>
          <p14:tracePt t="31026" x="6416675" y="5997575"/>
          <p14:tracePt t="31043" x="6378575" y="5997575"/>
          <p14:tracePt t="31059" x="6340475" y="5997575"/>
          <p14:tracePt t="31076" x="6324600" y="5997575"/>
          <p14:tracePt t="31093" x="6302375" y="5989638"/>
          <p14:tracePt t="31109" x="6286500" y="5989638"/>
          <p14:tracePt t="31143" x="6278563" y="5981700"/>
          <p14:tracePt t="31159" x="6256338" y="5973763"/>
          <p14:tracePt t="31176" x="6240463" y="5959475"/>
          <p14:tracePt t="31193" x="6202363" y="5927725"/>
          <p14:tracePt t="31210" x="6156325" y="5897563"/>
          <p14:tracePt t="31226" x="6134100" y="5859463"/>
          <p14:tracePt t="31243" x="6111875" y="5829300"/>
          <p14:tracePt t="31260" x="6103938" y="5799138"/>
          <p14:tracePt t="31276" x="6096000" y="5775325"/>
          <p14:tracePt t="31293" x="6096000" y="5753100"/>
          <p14:tracePt t="31310" x="6096000" y="5745163"/>
          <p14:tracePt t="31326" x="6096000" y="5730875"/>
          <p14:tracePt t="31438" x="6096000" y="5783263"/>
          <p14:tracePt t="31445" x="6096000" y="5837238"/>
          <p14:tracePt t="31453" x="6096000" y="5897563"/>
          <p14:tracePt t="31461" x="6111875" y="5951538"/>
          <p14:tracePt t="31476" x="6118225" y="5981700"/>
          <p14:tracePt t="31493" x="6134100" y="6011863"/>
          <p14:tracePt t="31526" x="6164263" y="6011863"/>
          <p14:tracePt t="31543" x="6256338" y="6011863"/>
          <p14:tracePt t="31560" x="6408738" y="6011863"/>
          <p14:tracePt t="31576" x="6537325" y="5973763"/>
          <p14:tracePt t="31593" x="6651625" y="5943600"/>
          <p14:tracePt t="31610" x="6689725" y="5927725"/>
          <p14:tracePt t="32157" x="6637338" y="5913438"/>
          <p14:tracePt t="32166" x="6492875" y="5859463"/>
          <p14:tracePt t="32176" x="6392863" y="5837238"/>
          <p14:tracePt t="32193" x="6226175" y="5829300"/>
          <p14:tracePt t="32210" x="6080125" y="5829300"/>
          <p14:tracePt t="32227" x="5959475" y="5799138"/>
          <p14:tracePt t="32243" x="5745163" y="5775325"/>
          <p14:tracePt t="32260" x="5356225" y="5646738"/>
          <p14:tracePt t="32277" x="5181600" y="5562600"/>
          <p14:tracePt t="32293" x="4587875" y="5197475"/>
          <p14:tracePt t="32310" x="4373563" y="4968875"/>
          <p14:tracePt t="32327" x="4221163" y="4770438"/>
          <p14:tracePt t="32343" x="4122738" y="4602163"/>
          <p14:tracePt t="32360" x="4060825" y="4457700"/>
          <p14:tracePt t="32377" x="4022725" y="4305300"/>
          <p14:tracePt t="32393" x="3962400" y="4076700"/>
          <p14:tracePt t="32410" x="3894138" y="3825875"/>
          <p14:tracePt t="32427" x="3787775" y="3589338"/>
          <p14:tracePt t="32429" x="3741738" y="3505200"/>
          <p14:tracePt t="32443" x="3703638" y="3436938"/>
          <p14:tracePt t="32460" x="3603625" y="3298825"/>
          <p14:tracePt t="32477" x="3521075" y="3162300"/>
          <p14:tracePt t="32493" x="3489325" y="3116263"/>
          <p14:tracePt t="32510" x="3467100" y="3070225"/>
          <p14:tracePt t="32527" x="3451225" y="3055938"/>
          <p14:tracePt t="32543" x="3444875" y="3032125"/>
          <p14:tracePt t="32560" x="3436938" y="3017838"/>
          <p14:tracePt t="32614" x="3429000" y="3009900"/>
          <p14:tracePt t="32629" x="3421063" y="2994025"/>
          <p14:tracePt t="32637" x="3406775" y="2949575"/>
          <p14:tracePt t="32645" x="3390900" y="2925763"/>
          <p14:tracePt t="32660" x="3382963" y="2917825"/>
          <p14:tracePt t="32677" x="3298825" y="2789238"/>
          <p14:tracePt t="32693" x="3230563" y="2689225"/>
          <p14:tracePt t="32710" x="3216275" y="2651125"/>
          <p14:tracePt t="32727" x="3192463" y="2628900"/>
          <p14:tracePt t="32743" x="3192463" y="2620963"/>
          <p14:tracePt t="33773" x="3192463" y="2628900"/>
          <p14:tracePt t="33789" x="3192463" y="2659063"/>
          <p14:tracePt t="33797" x="3192463" y="2720975"/>
          <p14:tracePt t="33805" x="3192463" y="2789238"/>
          <p14:tracePt t="33813" x="3192463" y="2819400"/>
          <p14:tracePt t="33827" x="3192463" y="2841625"/>
          <p14:tracePt t="33845" x="3192463" y="2895600"/>
          <p14:tracePt t="33861" x="3192463" y="2911475"/>
          <p14:tracePt t="33877" x="3192463" y="2963863"/>
          <p14:tracePt t="33894" x="3192463" y="2987675"/>
          <p14:tracePt t="33910" x="3192463" y="3017838"/>
          <p14:tracePt t="33927" x="3192463" y="3108325"/>
          <p14:tracePt t="33944" x="3192463" y="3208338"/>
          <p14:tracePt t="33961" x="3192463" y="3298825"/>
          <p14:tracePt t="33977" x="3192463" y="3406775"/>
          <p14:tracePt t="33994" x="3192463" y="3497263"/>
          <p14:tracePt t="34011" x="3192463" y="3611563"/>
          <p14:tracePt t="34027" x="3192463" y="3711575"/>
          <p14:tracePt t="34044" x="3192463" y="3863975"/>
          <p14:tracePt t="34061" x="3192463" y="3954463"/>
          <p14:tracePt t="34077" x="3192463" y="4054475"/>
          <p14:tracePt t="34094" x="3192463" y="4114800"/>
          <p14:tracePt t="34111" x="3192463" y="4175125"/>
          <p14:tracePt t="34127" x="3184525" y="4259263"/>
          <p14:tracePt t="34144" x="3170238" y="4365625"/>
          <p14:tracePt t="34161" x="3154363" y="4479925"/>
          <p14:tracePt t="34177" x="3146425" y="4556125"/>
          <p14:tracePt t="34194" x="3146425" y="4648200"/>
          <p14:tracePt t="34211" x="3146425" y="4686300"/>
          <p14:tracePt t="34227" x="3132138" y="4740275"/>
          <p14:tracePt t="34244" x="3132138" y="4778375"/>
          <p14:tracePt t="34261" x="3124200" y="4816475"/>
          <p14:tracePt t="34277" x="3124200" y="4868863"/>
          <p14:tracePt t="34294" x="3124200" y="4899025"/>
          <p14:tracePt t="34311" x="3116263" y="4945063"/>
          <p14:tracePt t="34327" x="3101975" y="4983163"/>
          <p14:tracePt t="34344" x="3101975" y="4999038"/>
          <p14:tracePt t="34361" x="3086100" y="5021263"/>
          <p14:tracePt t="34445" x="3086100" y="5006975"/>
          <p14:tracePt t="34454" x="3086100" y="4922838"/>
          <p14:tracePt t="34461" x="3116263" y="4816475"/>
          <p14:tracePt t="34477" x="3154363" y="4541838"/>
          <p14:tracePt t="34494" x="3208338" y="4191000"/>
          <p14:tracePt t="34511" x="3222625" y="4000500"/>
          <p14:tracePt t="34527" x="3246438" y="3832225"/>
          <p14:tracePt t="34544" x="3276600" y="3657600"/>
          <p14:tracePt t="34561" x="3292475" y="3459163"/>
          <p14:tracePt t="34577" x="3298825" y="3230563"/>
          <p14:tracePt t="34594" x="3298825" y="3009900"/>
          <p14:tracePt t="34611" x="3298825" y="2797175"/>
          <p14:tracePt t="34627" x="3298825" y="2644775"/>
          <p14:tracePt t="34644" x="3298825" y="2522538"/>
          <p14:tracePt t="34661" x="3298825" y="2422525"/>
          <p14:tracePt t="34677" x="3298825" y="2400300"/>
          <p14:tracePt t="34869" x="3292475" y="2460625"/>
          <p14:tracePt t="34877" x="3284538" y="2606675"/>
          <p14:tracePt t="34885" x="3254375" y="2743200"/>
          <p14:tracePt t="34894" x="3246438" y="2917825"/>
          <p14:tracePt t="34911" x="3230563" y="3238500"/>
          <p14:tracePt t="34928" x="3192463" y="3551238"/>
          <p14:tracePt t="34944" x="3184525" y="3749675"/>
          <p14:tracePt t="34961" x="3184525" y="3902075"/>
          <p14:tracePt t="34978" x="3184525" y="4008438"/>
          <p14:tracePt t="34994" x="3184525" y="4076700"/>
          <p14:tracePt t="35011" x="3178175" y="4152900"/>
          <p14:tracePt t="35028" x="3162300" y="4244975"/>
          <p14:tracePt t="35044" x="3140075" y="4335463"/>
          <p14:tracePt t="35061" x="3116263" y="4411663"/>
          <p14:tracePt t="35078" x="3116263" y="4435475"/>
          <p14:tracePt t="35157" x="3116263" y="4359275"/>
          <p14:tracePt t="35165" x="3132138" y="4244975"/>
          <p14:tracePt t="35174" x="3140075" y="4144963"/>
          <p14:tracePt t="35181" x="3140075" y="4008438"/>
          <p14:tracePt t="35194" x="3140075" y="3817938"/>
          <p14:tracePt t="35211" x="3140075" y="3444875"/>
          <p14:tracePt t="35228" x="3140075" y="3108325"/>
          <p14:tracePt t="35244" x="3140075" y="2819400"/>
          <p14:tracePt t="35261" x="3140075" y="2514600"/>
          <p14:tracePt t="35278" x="3140075" y="2378075"/>
          <p14:tracePt t="35294" x="3132138" y="2324100"/>
          <p14:tracePt t="35311" x="3132138" y="2316163"/>
          <p14:tracePt t="35374" x="3124200" y="2308225"/>
          <p14:tracePt t="35389" x="3124200" y="2324100"/>
          <p14:tracePt t="35397" x="3108325" y="2400300"/>
          <p14:tracePt t="35411" x="3086100" y="2552700"/>
          <p14:tracePt t="35428" x="3009900" y="3200400"/>
          <p14:tracePt t="35444" x="2955925" y="3421063"/>
          <p14:tracePt t="35461" x="2895600" y="3908425"/>
          <p14:tracePt t="35478" x="2895600" y="4038600"/>
          <p14:tracePt t="35494" x="2895600" y="4060825"/>
          <p14:tracePt t="35549" x="2903538" y="3970338"/>
          <p14:tracePt t="35557" x="2925763" y="3756025"/>
          <p14:tracePt t="35565" x="2963863" y="3513138"/>
          <p14:tracePt t="35578" x="2994025" y="3260725"/>
          <p14:tracePt t="35594" x="3055938" y="2759075"/>
          <p14:tracePt t="35611" x="3055938" y="2468563"/>
          <p14:tracePt t="35628" x="3063875" y="2392363"/>
          <p14:tracePt t="35677" x="3063875" y="2460625"/>
          <p14:tracePt t="35685" x="3063875" y="2644775"/>
          <p14:tracePt t="35694" x="3063875" y="2911475"/>
          <p14:tracePt t="35711" x="3063875" y="3589338"/>
          <p14:tracePt t="35728" x="3063875" y="4191000"/>
          <p14:tracePt t="35744" x="3063875" y="4449763"/>
          <p14:tracePt t="35761" x="3070225" y="4518025"/>
          <p14:tracePt t="35797" x="3078163" y="4479925"/>
          <p14:tracePt t="35811" x="3140075" y="4283075"/>
          <p14:tracePt t="35828" x="3230563" y="3565525"/>
          <p14:tracePt t="35845" x="3230563" y="3322638"/>
          <p14:tracePt t="35861" x="3230563" y="2987675"/>
          <p14:tracePt t="35901" x="3230563" y="2994025"/>
          <p14:tracePt t="35911" x="3230563" y="3078163"/>
          <p14:tracePt t="35928" x="3222625" y="3497263"/>
          <p14:tracePt t="35945" x="3162300" y="3970338"/>
          <p14:tracePt t="35961" x="3124200" y="4237038"/>
          <p14:tracePt t="35978" x="3116263" y="4275138"/>
          <p14:tracePt t="36021" x="3116263" y="4130675"/>
          <p14:tracePt t="36030" x="3116263" y="3902075"/>
          <p14:tracePt t="36045" x="3116263" y="3733800"/>
          <p14:tracePt t="36061" x="3048000" y="3344863"/>
          <p14:tracePt t="36078" x="3048000" y="3306763"/>
          <p14:tracePt t="36111" x="3040063" y="3306763"/>
          <p14:tracePt t="36128" x="3040063" y="3444875"/>
          <p14:tracePt t="36145" x="3040063" y="3924300"/>
          <p14:tracePt t="36161" x="3032125" y="4343400"/>
          <p14:tracePt t="36178" x="3009900" y="4511675"/>
          <p14:tracePt t="36195" x="3009900" y="4518025"/>
          <p14:tracePt t="36228" x="3009900" y="4487863"/>
          <p14:tracePt t="36245" x="3086100" y="3787775"/>
          <p14:tracePt t="36261" x="3086100" y="3436938"/>
          <p14:tracePt t="36278" x="3086100" y="3298825"/>
          <p14:tracePt t="36342" x="3086100" y="3336925"/>
          <p14:tracePt t="36349" x="3086100" y="3489325"/>
          <p14:tracePt t="36361" x="3086100" y="3673475"/>
          <p14:tracePt t="36378" x="3086100" y="3894138"/>
          <p14:tracePt t="36395" x="3086100" y="3984625"/>
          <p14:tracePt t="36445" x="3086100" y="3894138"/>
          <p14:tracePt t="36454" x="3086100" y="3741738"/>
          <p14:tracePt t="36461" x="3086100" y="3597275"/>
          <p14:tracePt t="36478" x="3086100" y="3398838"/>
          <p14:tracePt t="36495" x="3086100" y="3292475"/>
          <p14:tracePt t="36511" x="3086100" y="3230563"/>
          <p14:tracePt t="36941" x="3086100" y="3216275"/>
          <p14:tracePt t="36949" x="3063875" y="3063875"/>
          <p14:tracePt t="36958" x="3040063" y="2903538"/>
          <p14:tracePt t="36965" x="3025775" y="2819400"/>
          <p14:tracePt t="36978" x="3025775" y="2797175"/>
          <p14:tracePt t="36995" x="3025775" y="2727325"/>
          <p14:tracePt t="37011" x="3025775" y="2644775"/>
          <p14:tracePt t="37028" x="3025775" y="2636838"/>
          <p14:tracePt t="37141" x="3025775" y="2682875"/>
          <p14:tracePt t="37149" x="3025775" y="2759075"/>
          <p14:tracePt t="37157" x="3025775" y="2835275"/>
          <p14:tracePt t="37165" x="3025775" y="2917825"/>
          <p14:tracePt t="37178" x="3025775" y="3001963"/>
          <p14:tracePt t="37195" x="3040063" y="3101975"/>
          <p14:tracePt t="37212" x="3040063" y="3116263"/>
          <p14:tracePt t="37269" x="3040063" y="3017838"/>
          <p14:tracePt t="37277" x="3040063" y="2903538"/>
          <p14:tracePt t="37285" x="3040063" y="2827338"/>
          <p14:tracePt t="37295" x="3040063" y="2765425"/>
          <p14:tracePt t="37312" x="3040063" y="2697163"/>
          <p14:tracePt t="37328" x="3048000" y="2689225"/>
          <p14:tracePt t="37381" x="3055938" y="2720975"/>
          <p14:tracePt t="37389" x="3063875" y="2781300"/>
          <p14:tracePt t="37397" x="3070225" y="2841625"/>
          <p14:tracePt t="37412" x="3086100" y="2911475"/>
          <p14:tracePt t="37429" x="3108325" y="3017838"/>
          <p14:tracePt t="37445" x="3108325" y="3025775"/>
          <p14:tracePt t="37485" x="3116263" y="3025775"/>
          <p14:tracePt t="37494" x="3124200" y="3017838"/>
          <p14:tracePt t="37501" x="3146425" y="2949575"/>
          <p14:tracePt t="37512" x="3146425" y="2911475"/>
          <p14:tracePt t="37528" x="3162300" y="2803525"/>
          <p14:tracePt t="37545" x="3170238" y="2735263"/>
          <p14:tracePt t="37654" x="3178175" y="2720975"/>
          <p14:tracePt t="37677" x="3178175" y="2713038"/>
          <p14:tracePt t="37814" x="3178175" y="2773363"/>
          <p14:tracePt t="37821" x="3162300" y="2887663"/>
          <p14:tracePt t="37830" x="3146425" y="3001963"/>
          <p14:tracePt t="37845" x="3116263" y="3222625"/>
          <p14:tracePt t="37862" x="3086100" y="3451225"/>
          <p14:tracePt t="37879" x="3086100" y="3611563"/>
          <p14:tracePt t="37895" x="3086100" y="3756025"/>
          <p14:tracePt t="37912" x="3086100" y="3856038"/>
          <p14:tracePt t="37929" x="3086100" y="3878263"/>
          <p14:tracePt t="37989" x="3086100" y="3817938"/>
          <p14:tracePt t="37997" x="3086100" y="3665538"/>
          <p14:tracePt t="38005" x="3086100" y="3451225"/>
          <p14:tracePt t="38014" x="3086100" y="3246438"/>
          <p14:tracePt t="38029" x="3086100" y="2895600"/>
          <p14:tracePt t="38045" x="3086100" y="2682875"/>
          <p14:tracePt t="38062" x="3086100" y="2530475"/>
          <p14:tracePt t="38079" x="3086100" y="2438400"/>
          <p14:tracePt t="38095" x="3086100" y="2408238"/>
          <p14:tracePt t="38173" x="3086100" y="2416175"/>
          <p14:tracePt t="38181" x="3086100" y="2468563"/>
          <p14:tracePt t="38189" x="3086100" y="2530475"/>
          <p14:tracePt t="38197" x="3086100" y="2598738"/>
          <p14:tracePt t="38212" x="3078163" y="2682875"/>
          <p14:tracePt t="38229" x="3078163" y="2911475"/>
          <p14:tracePt t="38245" x="3078163" y="2994025"/>
          <p14:tracePt t="38262" x="3078163" y="3009900"/>
          <p14:tracePt t="38357" x="3070225" y="3017838"/>
          <p14:tracePt t="38597" x="3086100" y="2971800"/>
          <p14:tracePt t="38605" x="3108325" y="2933700"/>
          <p14:tracePt t="38614" x="3132138" y="2887663"/>
          <p14:tracePt t="38629" x="3154363" y="2835275"/>
          <p14:tracePt t="38646" x="3170238" y="2811463"/>
          <p14:tracePt t="39229" x="3184525" y="2811463"/>
          <p14:tracePt t="39237" x="3216275" y="2811463"/>
          <p14:tracePt t="39246" x="3238500" y="2811463"/>
          <p14:tracePt t="39461" x="3246438" y="2819400"/>
          <p14:tracePt t="39477" x="3246438" y="2835275"/>
          <p14:tracePt t="39485" x="3246438" y="2849563"/>
          <p14:tracePt t="39509" x="3246438" y="2865438"/>
          <p14:tracePt t="40038" x="3238500" y="2865438"/>
          <p14:tracePt t="40053" x="3238500" y="2873375"/>
          <p14:tracePt t="40061" x="3222625" y="2895600"/>
          <p14:tracePt t="40069" x="3216275" y="2903538"/>
          <p14:tracePt t="40079" x="3216275" y="2917825"/>
          <p14:tracePt t="40096" x="3208338" y="2933700"/>
          <p14:tracePt t="40113" x="3200400" y="2933700"/>
          <p14:tracePt t="40129" x="3200400" y="2941638"/>
          <p14:tracePt t="40146" x="3192463" y="2941638"/>
          <p14:tracePt t="40173" x="3178175" y="2941638"/>
          <p14:tracePt t="40181" x="3170238" y="2941638"/>
          <p14:tracePt t="40198" x="3154363" y="2941638"/>
          <p14:tracePt t="40213" x="3140075" y="2941638"/>
          <p14:tracePt t="40229" x="3124200" y="2941638"/>
          <p14:tracePt t="40246" x="3116263" y="2941638"/>
          <p14:tracePt t="40279" x="3108325" y="2941638"/>
          <p14:tracePt t="40301" x="3108325" y="2949575"/>
          <p14:tracePt t="40313" x="3108325" y="2963863"/>
          <p14:tracePt t="40330" x="3108325" y="2971800"/>
          <p14:tracePt t="40346" x="3108325" y="3001963"/>
          <p14:tracePt t="40363" x="3108325" y="3017838"/>
          <p14:tracePt t="40380" x="3108325" y="3025775"/>
          <p14:tracePt t="40396" x="3124200" y="3048000"/>
          <p14:tracePt t="40413" x="3124200" y="3063875"/>
          <p14:tracePt t="40430" x="3124200" y="3070225"/>
          <p14:tracePt t="40574" x="3132138" y="3070225"/>
          <p14:tracePt t="40581" x="3154363" y="3070225"/>
          <p14:tracePt t="40589" x="3162300" y="3063875"/>
          <p14:tracePt t="40598" x="3178175" y="3063875"/>
          <p14:tracePt t="40613" x="3230563" y="3040063"/>
          <p14:tracePt t="40630" x="3292475" y="3032125"/>
          <p14:tracePt t="40646" x="3322638" y="3032125"/>
          <p14:tracePt t="40663" x="3330575" y="3032125"/>
          <p14:tracePt t="40981" x="3322638" y="3032125"/>
          <p14:tracePt t="40989" x="3306763" y="3032125"/>
          <p14:tracePt t="40998" x="3298825" y="3032125"/>
          <p14:tracePt t="41013" x="3260725" y="3032125"/>
          <p14:tracePt t="41030" x="3208338" y="3032125"/>
          <p14:tracePt t="41046" x="3192463" y="3032125"/>
          <p14:tracePt t="41063" x="3184525" y="3040063"/>
          <p14:tracePt t="41110" x="3178175" y="3040063"/>
          <p14:tracePt t="41125" x="3170238" y="3055938"/>
          <p14:tracePt t="41133" x="3162300" y="3078163"/>
          <p14:tracePt t="41146" x="3154363" y="3108325"/>
          <p14:tracePt t="41163" x="3132138" y="3154363"/>
          <p14:tracePt t="41180" x="3116263" y="3216275"/>
          <p14:tracePt t="41196" x="3101975" y="3230563"/>
          <p14:tracePt t="41213" x="3101975" y="3238500"/>
          <p14:tracePt t="41230" x="3101975" y="3246438"/>
          <p14:tracePt t="41246" x="3101975" y="3254375"/>
          <p14:tracePt t="41373" x="3101975" y="3268663"/>
          <p14:tracePt t="41381" x="3101975" y="3276600"/>
          <p14:tracePt t="41389" x="3101975" y="3284538"/>
          <p14:tracePt t="41429" x="3101975" y="3292475"/>
          <p14:tracePt t="41445" x="3108325" y="3292475"/>
          <p14:tracePt t="41461" x="3116263" y="3292475"/>
          <p14:tracePt t="41469" x="3132138" y="3292475"/>
          <p14:tracePt t="41485" x="3140075" y="3292475"/>
          <p14:tracePt t="41501" x="3154363" y="3292475"/>
          <p14:tracePt t="41513" x="3154363" y="3284538"/>
          <p14:tracePt t="41530" x="3162300" y="3276600"/>
          <p14:tracePt t="41606" x="3170238" y="3276600"/>
          <p14:tracePt t="41613" x="3178175" y="3276600"/>
          <p14:tracePt t="41621" x="3200400" y="3276600"/>
          <p14:tracePt t="41637" x="3208338" y="3276600"/>
          <p14:tracePt t="41653" x="3216275" y="3276600"/>
          <p14:tracePt t="41663" x="3222625" y="3276600"/>
          <p14:tracePt t="41957" x="3230563" y="3276600"/>
          <p14:tracePt t="41981" x="3230563" y="3292475"/>
          <p14:tracePt t="41989" x="3230563" y="3306763"/>
          <p14:tracePt t="41998" x="3222625" y="3314700"/>
          <p14:tracePt t="42013" x="3216275" y="3322638"/>
          <p14:tracePt t="42030" x="3208338" y="3336925"/>
          <p14:tracePt t="42063" x="3200400" y="3336925"/>
          <p14:tracePt t="42080" x="3200400" y="3344863"/>
          <p14:tracePt t="42097" x="3192463" y="3352800"/>
          <p14:tracePt t="42113" x="3192463" y="3360738"/>
          <p14:tracePt t="42130" x="3178175" y="3382963"/>
          <p14:tracePt t="42147" x="3178175" y="3398838"/>
          <p14:tracePt t="42163" x="3162300" y="3436938"/>
          <p14:tracePt t="42180" x="3146425" y="3459163"/>
          <p14:tracePt t="42197" x="3132138" y="3505200"/>
          <p14:tracePt t="42214" x="3124200" y="3535363"/>
          <p14:tracePt t="42230" x="3124200" y="3543300"/>
          <p14:tracePt t="42247" x="3124200" y="3551238"/>
          <p14:tracePt t="42333" x="3124200" y="3559175"/>
          <p14:tracePt t="42501" x="3124200" y="3581400"/>
          <p14:tracePt t="42509" x="3124200" y="3611563"/>
          <p14:tracePt t="42517" x="3124200" y="3619500"/>
          <p14:tracePt t="42530" x="3124200" y="3665538"/>
          <p14:tracePt t="42547" x="3124200" y="3725863"/>
          <p14:tracePt t="42564" x="3124200" y="3779838"/>
          <p14:tracePt t="42580" x="3132138" y="3810000"/>
          <p14:tracePt t="42597" x="3132138" y="3817938"/>
          <p14:tracePt t="42629" x="3132138" y="3825875"/>
          <p14:tracePt t="42701" x="3132138" y="3840163"/>
          <p14:tracePt t="42710" x="3132138" y="3848100"/>
          <p14:tracePt t="42717" x="3132138" y="3863975"/>
          <p14:tracePt t="42730" x="3132138" y="3870325"/>
          <p14:tracePt t="42747" x="3132138" y="3878263"/>
          <p14:tracePt t="42764" x="3132138" y="3894138"/>
          <p14:tracePt t="42780" x="3132138" y="3902075"/>
          <p14:tracePt t="42797" x="3140075" y="3932238"/>
          <p14:tracePt t="42814" x="3140075" y="3970338"/>
          <p14:tracePt t="42830" x="3140075" y="4022725"/>
          <p14:tracePt t="42847" x="3140075" y="4060825"/>
          <p14:tracePt t="42864" x="3140075" y="4092575"/>
          <p14:tracePt t="42880" x="3140075" y="4106863"/>
          <p14:tracePt t="42897" x="3140075" y="4144963"/>
          <p14:tracePt t="42914" x="3140075" y="4191000"/>
          <p14:tracePt t="42930" x="3140075" y="4244975"/>
          <p14:tracePt t="42934" x="3140075" y="4251325"/>
          <p14:tracePt t="42947" x="3140075" y="4275138"/>
          <p14:tracePt t="42964" x="3140075" y="4327525"/>
          <p14:tracePt t="42980" x="3140075" y="4351338"/>
          <p14:tracePt t="42997" x="3140075" y="4419600"/>
          <p14:tracePt t="43014" x="3140075" y="4465638"/>
          <p14:tracePt t="43030" x="3132138" y="4511675"/>
          <p14:tracePt t="43047" x="3124200" y="4556125"/>
          <p14:tracePt t="43064" x="3124200" y="4587875"/>
          <p14:tracePt t="43080" x="3124200" y="4610100"/>
          <p14:tracePt t="43097" x="3124200" y="4656138"/>
          <p14:tracePt t="43114" x="3124200" y="4702175"/>
          <p14:tracePt t="43130" x="3124200" y="4740275"/>
          <p14:tracePt t="43147" x="3124200" y="4784725"/>
          <p14:tracePt t="43165" x="3124200" y="4838700"/>
          <p14:tracePt t="43180" x="3116263" y="4860925"/>
          <p14:tracePt t="43197" x="3101975" y="4899025"/>
          <p14:tracePt t="43214" x="3101975" y="4922838"/>
          <p14:tracePt t="43231" x="3101975" y="4945063"/>
          <p14:tracePt t="43247" x="3101975" y="4960938"/>
          <p14:tracePt t="43264" x="3101975" y="4991100"/>
          <p14:tracePt t="43281" x="3101975" y="5006975"/>
          <p14:tracePt t="43297" x="3101975" y="5037138"/>
          <p14:tracePt t="43314" x="3101975" y="5075238"/>
          <p14:tracePt t="43331" x="3101975" y="5105400"/>
          <p14:tracePt t="43347" x="3101975" y="5135563"/>
          <p14:tracePt t="43364" x="3101975" y="5181600"/>
          <p14:tracePt t="43381" x="3101975" y="5203825"/>
          <p14:tracePt t="43397" x="3101975" y="5235575"/>
          <p14:tracePt t="43414" x="3101975" y="5257800"/>
          <p14:tracePt t="43431" x="3101975" y="5280025"/>
          <p14:tracePt t="43447" x="3101975" y="5287963"/>
          <p14:tracePt t="43464" x="3101975" y="5303838"/>
          <p14:tracePt t="43481" x="3101975" y="5311775"/>
          <p14:tracePt t="43497" x="3101975" y="5326063"/>
          <p14:tracePt t="43514" x="3101975" y="5334000"/>
          <p14:tracePt t="43531" x="3101975" y="5349875"/>
          <p14:tracePt t="43549" x="3101975" y="5356225"/>
          <p14:tracePt t="43582" x="3101975" y="5364163"/>
          <p14:tracePt t="43589" x="3101975" y="5372100"/>
          <p14:tracePt t="43605" x="3101975" y="5380038"/>
          <p14:tracePt t="43614" x="3094038" y="5372100"/>
          <p14:tracePt t="43631" x="3094038" y="5349875"/>
          <p14:tracePt t="44053" x="3094038" y="5356225"/>
          <p14:tracePt t="44101" x="3101975" y="5356225"/>
          <p14:tracePt t="44109" x="3108325" y="5356225"/>
          <p14:tracePt t="50845" x="3124200" y="5349875"/>
          <p14:tracePt t="50853" x="3162300" y="5219700"/>
          <p14:tracePt t="50861" x="3222625" y="5097463"/>
          <p14:tracePt t="50869" x="3276600" y="5021263"/>
          <p14:tracePt t="50883" x="3306763" y="4991100"/>
          <p14:tracePt t="50900" x="3382963" y="4868863"/>
          <p14:tracePt t="50917" x="3482975" y="4708525"/>
          <p14:tracePt t="50933" x="3527425" y="4594225"/>
          <p14:tracePt t="50950" x="3581400" y="4465638"/>
          <p14:tracePt t="50967" x="3627438" y="4359275"/>
          <p14:tracePt t="50983" x="3679825" y="4237038"/>
          <p14:tracePt t="51000" x="3703638" y="4168775"/>
          <p14:tracePt t="51017" x="3725863" y="4122738"/>
          <p14:tracePt t="51033" x="3725863" y="4060825"/>
          <p14:tracePt t="51050" x="3741738" y="3962400"/>
          <p14:tracePt t="51067" x="3763963" y="3848100"/>
          <p14:tracePt t="51083" x="3779838" y="3703638"/>
          <p14:tracePt t="51100" x="3802063" y="3559175"/>
          <p14:tracePt t="51117" x="3825875" y="3390900"/>
          <p14:tracePt t="51133" x="3856038" y="3284538"/>
          <p14:tracePt t="51150" x="3878263" y="3192463"/>
          <p14:tracePt t="51167" x="3886200" y="3124200"/>
          <p14:tracePt t="51183" x="3886200" y="3086100"/>
          <p14:tracePt t="51573" x="3894138" y="3032125"/>
          <p14:tracePt t="51581" x="3916363" y="2925763"/>
          <p14:tracePt t="51589" x="3916363" y="2879725"/>
          <p14:tracePt t="51600" x="3916363" y="2865438"/>
          <p14:tracePt t="51617" x="3924300" y="2865438"/>
          <p14:tracePt t="51634" x="3932238" y="2781300"/>
          <p14:tracePt t="51650" x="3932238" y="2773363"/>
          <p14:tracePt t="51667" x="3932238" y="2765425"/>
          <p14:tracePt t="51684" x="3946525" y="2720975"/>
          <p14:tracePt t="51700" x="3946525" y="2697163"/>
          <p14:tracePt t="51717" x="3946525" y="2667000"/>
          <p14:tracePt t="51734" x="3954463" y="2628900"/>
          <p14:tracePt t="51750" x="3954463" y="2620963"/>
          <p14:tracePt t="51767" x="3954463" y="2613025"/>
          <p14:tracePt t="51784" x="3962400" y="2590800"/>
          <p14:tracePt t="51800" x="3962400" y="2582863"/>
          <p14:tracePt t="51817" x="3962400" y="2560638"/>
          <p14:tracePt t="51997" x="3978275" y="2560638"/>
          <p14:tracePt t="52006" x="3992563" y="2560638"/>
          <p14:tracePt t="52017" x="4008438" y="2560638"/>
          <p14:tracePt t="52034" x="4060825" y="2560638"/>
          <p14:tracePt t="52050" x="4106863" y="2560638"/>
          <p14:tracePt t="52067" x="4152900" y="2560638"/>
          <p14:tracePt t="52084" x="4221163" y="2560638"/>
          <p14:tracePt t="52100" x="4229100" y="2560638"/>
          <p14:tracePt t="52181" x="4251325" y="2560638"/>
          <p14:tracePt t="52189" x="4283075" y="2560638"/>
          <p14:tracePt t="52201" x="4351338" y="2560638"/>
          <p14:tracePt t="52217" x="4495800" y="2560638"/>
          <p14:tracePt t="52234" x="4656138" y="2560638"/>
          <p14:tracePt t="52251" x="4860925" y="2560638"/>
          <p14:tracePt t="52267" x="5075238" y="2560638"/>
          <p14:tracePt t="52284" x="5387975" y="2560638"/>
          <p14:tracePt t="52300" x="5486400" y="2560638"/>
          <p14:tracePt t="52317" x="5745163" y="2560638"/>
          <p14:tracePt t="52334" x="5913438" y="2560638"/>
          <p14:tracePt t="52351" x="6042025" y="2560638"/>
          <p14:tracePt t="52367" x="6134100" y="2560638"/>
          <p14:tracePt t="52384" x="6232525" y="2544763"/>
          <p14:tracePt t="52401" x="6316663" y="2544763"/>
          <p14:tracePt t="52417" x="6446838" y="2544763"/>
          <p14:tracePt t="52434" x="6607175" y="2544763"/>
          <p14:tracePt t="52436" x="6697663" y="2544763"/>
          <p14:tracePt t="52451" x="6789738" y="2544763"/>
          <p14:tracePt t="52467" x="6988175" y="2544763"/>
          <p14:tracePt t="52484" x="7285038" y="2544763"/>
          <p14:tracePt t="52501" x="7451725" y="2544763"/>
          <p14:tracePt t="52517" x="7620000" y="2544763"/>
          <p14:tracePt t="52534" x="7756525" y="2544763"/>
          <p14:tracePt t="52551" x="7894638" y="2544763"/>
          <p14:tracePt t="52567" x="7962900" y="2544763"/>
          <p14:tracePt t="52584" x="8001000" y="2544763"/>
          <p14:tracePt t="52601" x="8016875" y="2536825"/>
          <p14:tracePt t="52661" x="8039100" y="2536825"/>
          <p14:tracePt t="52669" x="8054975" y="2536825"/>
          <p14:tracePt t="52677" x="8085138" y="2536825"/>
          <p14:tracePt t="52686" x="8145463" y="2536825"/>
          <p14:tracePt t="52701" x="8313738" y="2536825"/>
          <p14:tracePt t="52717" x="8556625" y="2536825"/>
          <p14:tracePt t="52734" x="8770938" y="2536825"/>
          <p14:tracePt t="52751" x="8983663" y="2536825"/>
          <p14:tracePt t="52767" x="9105900" y="2536825"/>
          <p14:tracePt t="52784" x="9121775" y="2536825"/>
          <p14:tracePt t="52878" x="9105900" y="2536825"/>
          <p14:tracePt t="52886" x="9083675" y="2536825"/>
          <p14:tracePt t="52894" x="9067800" y="2536825"/>
          <p14:tracePt t="52902" x="9051925" y="2536825"/>
          <p14:tracePt t="52917" x="9021763" y="2530475"/>
          <p14:tracePt t="52934" x="8931275" y="2530475"/>
          <p14:tracePt t="52951" x="8847138" y="2530475"/>
          <p14:tracePt t="52967" x="8732838" y="2544763"/>
          <p14:tracePt t="52984" x="8556625" y="2574925"/>
          <p14:tracePt t="53001" x="8335963" y="2590800"/>
          <p14:tracePt t="53017" x="8031163" y="2590800"/>
          <p14:tracePt t="53034" x="7658100" y="2590800"/>
          <p14:tracePt t="53051" x="7285038" y="2590800"/>
          <p14:tracePt t="53067" x="6926263" y="2590800"/>
          <p14:tracePt t="53084" x="6651625" y="2590800"/>
          <p14:tracePt t="53101" x="6240463" y="2590800"/>
          <p14:tracePt t="53117" x="5883275" y="2590800"/>
          <p14:tracePt t="53134" x="5570538" y="2590800"/>
          <p14:tracePt t="53151" x="5295900" y="2590800"/>
          <p14:tracePt t="53168" x="5045075" y="2590800"/>
          <p14:tracePt t="53184" x="4854575" y="2590800"/>
          <p14:tracePt t="53201" x="4694238" y="2590800"/>
          <p14:tracePt t="53218" x="4525963" y="2606675"/>
          <p14:tracePt t="53234" x="4427538" y="2628900"/>
          <p14:tracePt t="53251" x="4297363" y="2636838"/>
          <p14:tracePt t="53268" x="4144963" y="2659063"/>
          <p14:tracePt t="53284" x="3984625" y="2674938"/>
          <p14:tracePt t="53301" x="3749675" y="2689225"/>
          <p14:tracePt t="53318" x="3573463" y="2689225"/>
          <p14:tracePt t="53334" x="3421063" y="2689225"/>
          <p14:tracePt t="53351" x="3314700" y="2689225"/>
          <p14:tracePt t="53368" x="3268663" y="2689225"/>
          <p14:tracePt t="53384" x="3246438" y="2689225"/>
          <p14:tracePt t="53525" x="3238500" y="2682875"/>
          <p14:tracePt t="53541" x="3238500" y="2674938"/>
          <p14:tracePt t="53549" x="3268663" y="2659063"/>
          <p14:tracePt t="53557" x="3322638" y="2636838"/>
          <p14:tracePt t="53568" x="3382963" y="2636838"/>
          <p14:tracePt t="53584" x="3535363" y="2613025"/>
          <p14:tracePt t="53601" x="3695700" y="2590800"/>
          <p14:tracePt t="53618" x="3832225" y="2590800"/>
          <p14:tracePt t="53634" x="3946525" y="2590800"/>
          <p14:tracePt t="53651" x="4030663" y="2590800"/>
          <p14:tracePt t="53668" x="4175125" y="2590800"/>
          <p14:tracePt t="53684" x="4213225" y="2590800"/>
          <p14:tracePt t="53701" x="4365625" y="2590800"/>
          <p14:tracePt t="53718" x="4487863" y="2590800"/>
          <p14:tracePt t="53734" x="4572000" y="2590800"/>
          <p14:tracePt t="53751" x="4664075" y="2590800"/>
          <p14:tracePt t="53768" x="4746625" y="2590800"/>
          <p14:tracePt t="53784" x="4854575" y="2590800"/>
          <p14:tracePt t="53801" x="4975225" y="2590800"/>
          <p14:tracePt t="53818" x="5135563" y="2590800"/>
          <p14:tracePt t="53834" x="5349875" y="2590800"/>
          <p14:tracePt t="53851" x="5592763" y="2590800"/>
          <p14:tracePt t="53868" x="5997575" y="2590800"/>
          <p14:tracePt t="53885" x="6248400" y="2590800"/>
          <p14:tracePt t="53901" x="6469063" y="2590800"/>
          <p14:tracePt t="53918" x="6697663" y="2590800"/>
          <p14:tracePt t="53934" x="6950075" y="2590800"/>
          <p14:tracePt t="53951" x="7178675" y="2590800"/>
          <p14:tracePt t="53968" x="7383463" y="2590800"/>
          <p14:tracePt t="53985" x="7612063" y="2590800"/>
          <p14:tracePt t="54001" x="7810500" y="2590800"/>
          <p14:tracePt t="54018" x="7993063" y="2590800"/>
          <p14:tracePt t="54034" x="8123238" y="2590800"/>
          <p14:tracePt t="54051" x="8199438" y="2590800"/>
          <p14:tracePt t="54068" x="8251825" y="2590800"/>
          <p14:tracePt t="54085" x="8267700" y="2590800"/>
          <p14:tracePt t="54173" x="8275638" y="2590800"/>
          <p14:tracePt t="54181" x="8289925" y="2590800"/>
          <p14:tracePt t="54190" x="8328025" y="2582863"/>
          <p14:tracePt t="54201" x="8335963" y="2582863"/>
          <p14:tracePt t="54218" x="8366125" y="2568575"/>
          <p14:tracePt t="54235" x="8374063" y="2568575"/>
          <p14:tracePt t="54251" x="8382000" y="2568575"/>
          <p14:tracePt t="54333" x="8359775" y="2560638"/>
          <p14:tracePt t="54341" x="8275638" y="2560638"/>
          <p14:tracePt t="54351" x="8183563" y="2568575"/>
          <p14:tracePt t="54368" x="7856538" y="2598738"/>
          <p14:tracePt t="54385" x="7369175" y="2636838"/>
          <p14:tracePt t="54401" x="6773863" y="2636838"/>
          <p14:tracePt t="54418" x="6232525" y="2636838"/>
          <p14:tracePt t="54435" x="5676900" y="2636838"/>
          <p14:tracePt t="54438" x="5470525" y="2636838"/>
          <p14:tracePt t="54451" x="5257800" y="2636838"/>
          <p14:tracePt t="54468" x="4945063" y="2636838"/>
          <p14:tracePt t="54485" x="4670425" y="2636838"/>
          <p14:tracePt t="54501" x="4572000" y="2636838"/>
          <p14:tracePt t="54518" x="4541838" y="2636838"/>
          <p14:tracePt t="54535" x="4533900" y="2636838"/>
          <p14:tracePt t="54551" x="4525963" y="2636838"/>
          <p14:tracePt t="54568" x="4503738" y="2628900"/>
          <p14:tracePt t="54585" x="4465638" y="2628900"/>
          <p14:tracePt t="54601" x="4403725" y="2606675"/>
          <p14:tracePt t="54618" x="4335463" y="2590800"/>
          <p14:tracePt t="54635" x="4130675" y="2568575"/>
          <p14:tracePt t="54651" x="3940175" y="2530475"/>
          <p14:tracePt t="54668" x="3749675" y="2530475"/>
          <p14:tracePt t="54685" x="3603625" y="2530475"/>
          <p14:tracePt t="54701" x="3597275" y="2530475"/>
          <p14:tracePt t="54757" x="3597275" y="2544763"/>
          <p14:tracePt t="54765" x="3603625" y="2544763"/>
          <p14:tracePt t="54773" x="3619500" y="2552700"/>
          <p14:tracePt t="54789" x="3635375" y="2560638"/>
          <p14:tracePt t="54801" x="3641725" y="2560638"/>
          <p14:tracePt t="54818" x="3679825" y="2568575"/>
          <p14:tracePt t="54835" x="3725863" y="2582863"/>
          <p14:tracePt t="54851" x="3733800" y="2582863"/>
          <p14:tracePt t="54868" x="3741738" y="2582863"/>
          <p14:tracePt t="54886" x="3749675" y="2582863"/>
          <p14:tracePt t="54925" x="3756025" y="2582863"/>
          <p14:tracePt t="54934" x="3763963" y="2582863"/>
          <p14:tracePt t="54941" x="3787775" y="2574925"/>
          <p14:tracePt t="54951" x="3810000" y="2574925"/>
          <p14:tracePt t="54968" x="3840163" y="2574925"/>
          <p14:tracePt t="54985" x="3878263" y="2574925"/>
          <p14:tracePt t="55002" x="3908425" y="2560638"/>
          <p14:tracePt t="55018" x="3916363" y="2560638"/>
          <p14:tracePt t="55035" x="3932238" y="2560638"/>
          <p14:tracePt t="55052" x="3940175" y="2560638"/>
          <p14:tracePt t="55069" x="3954463" y="2560638"/>
          <p14:tracePt t="55109" x="3962400" y="2560638"/>
          <p14:tracePt t="55125" x="3962400" y="2568575"/>
          <p14:tracePt t="55135" x="3984625" y="2590800"/>
          <p14:tracePt t="55152" x="4000500" y="2628900"/>
          <p14:tracePt t="55168" x="4046538" y="2674938"/>
          <p14:tracePt t="55461" x="4046538" y="2682875"/>
          <p14:tracePt t="55477" x="4054475" y="2689225"/>
          <p14:tracePt t="55877" x="4060825" y="2689225"/>
          <p14:tracePt t="55885" x="4068763" y="2689225"/>
          <p14:tracePt t="55973" x="4076700" y="2689225"/>
          <p14:tracePt t="56045" x="4098925" y="2689225"/>
          <p14:tracePt t="56157" x="4106863" y="2682875"/>
          <p14:tracePt t="56165" x="4114800" y="2674938"/>
          <p14:tracePt t="56245" x="4122738" y="2667000"/>
          <p14:tracePt t="56261" x="4130675" y="2659063"/>
          <p14:tracePt t="56277" x="4130675" y="2651125"/>
          <p14:tracePt t="56285" x="4137025" y="2644775"/>
          <p14:tracePt t="56294" x="4137025" y="2636838"/>
          <p14:tracePt t="56302" x="4144963" y="2628900"/>
          <p14:tracePt t="56333" x="4152900" y="2620963"/>
          <p14:tracePt t="56357" x="4152900" y="2606675"/>
          <p14:tracePt t="56373" x="4168775" y="2590800"/>
          <p14:tracePt t="56381" x="4168775" y="2582863"/>
          <p14:tracePt t="56389" x="4168775" y="2574925"/>
          <p14:tracePt t="56402" x="4175125" y="2568575"/>
          <p14:tracePt t="56419" x="4183063" y="2544763"/>
          <p14:tracePt t="56435" x="4191000" y="2530475"/>
          <p14:tracePt t="57101" x="4183063" y="2568575"/>
          <p14:tracePt t="57109" x="4160838" y="2590800"/>
          <p14:tracePt t="57119" x="4152900" y="2606675"/>
          <p14:tracePt t="57136" x="4130675" y="2628900"/>
          <p14:tracePt t="57152" x="4084638" y="2651125"/>
          <p14:tracePt t="57169" x="4046538" y="2674938"/>
          <p14:tracePt t="57186" x="4022725" y="2682875"/>
          <p14:tracePt t="57277" x="4016375" y="2682875"/>
          <p14:tracePt t="57285" x="4000500" y="2682875"/>
          <p14:tracePt t="57294" x="3984625" y="2682875"/>
          <p14:tracePt t="57302" x="3978275" y="2682875"/>
          <p14:tracePt t="57319" x="3962400" y="2682875"/>
          <p14:tracePt t="57336" x="3946525" y="2682875"/>
          <p14:tracePt t="57369" x="3940175" y="2682875"/>
          <p14:tracePt t="57386" x="3940175" y="2674938"/>
          <p14:tracePt t="57402" x="3940175" y="2651125"/>
          <p14:tracePt t="57419" x="3954463" y="2620963"/>
          <p14:tracePt t="57436" x="3970338" y="2590800"/>
          <p14:tracePt t="57453" x="3978275" y="2590800"/>
          <p14:tracePt t="57455" x="3978275" y="2582863"/>
          <p14:tracePt t="57533" x="3992563" y="2582863"/>
          <p14:tracePt t="57573" x="4000500" y="2582863"/>
          <p14:tracePt t="57605" x="4016375" y="2582863"/>
          <p14:tracePt t="57702" x="4022725" y="2582863"/>
          <p14:tracePt t="57725" x="4046538" y="2582863"/>
          <p14:tracePt t="57733" x="4054475" y="2590800"/>
          <p14:tracePt t="58197" x="4068763" y="2590800"/>
          <p14:tracePt t="58206" x="4106863" y="2590800"/>
          <p14:tracePt t="58213" x="4152900" y="2590800"/>
          <p14:tracePt t="58221" x="4198938" y="2590800"/>
          <p14:tracePt t="58236" x="4244975" y="2590800"/>
          <p14:tracePt t="58253" x="4381500" y="2568575"/>
          <p14:tracePt t="58269" x="4449763" y="2560638"/>
          <p14:tracePt t="58373" x="4457700" y="2560638"/>
          <p14:tracePt t="58381" x="4473575" y="2560638"/>
          <p14:tracePt t="58397" x="4479925" y="2560638"/>
          <p14:tracePt t="58413" x="4495800" y="2560638"/>
          <p14:tracePt t="58421" x="4503738" y="2560638"/>
          <p14:tracePt t="58436" x="4579938" y="2568575"/>
          <p14:tracePt t="58453" x="4670425" y="2582863"/>
          <p14:tracePt t="58469" x="4800600" y="2620963"/>
          <p14:tracePt t="58486" x="4868863" y="2628900"/>
          <p14:tracePt t="58503" x="4884738" y="2628900"/>
          <p14:tracePt t="58582" x="4876800" y="2628900"/>
          <p14:tracePt t="58597" x="4868863" y="2628900"/>
          <p14:tracePt t="58613" x="4860925" y="2628900"/>
          <p14:tracePt t="58629" x="4854575" y="2628900"/>
          <p14:tracePt t="58645" x="4846638" y="2628900"/>
          <p14:tracePt t="58661" x="4838700" y="2628900"/>
          <p14:tracePt t="58677" x="4830763" y="2636838"/>
          <p14:tracePt t="58693" x="4816475" y="2644775"/>
          <p14:tracePt t="58701" x="4808538" y="2644775"/>
          <p14:tracePt t="58709" x="4800600" y="2651125"/>
          <p14:tracePt t="58720" x="4778375" y="2659063"/>
          <p14:tracePt t="58736" x="4746625" y="2659063"/>
          <p14:tracePt t="58753" x="4732338" y="2659063"/>
          <p14:tracePt t="58770" x="4702175" y="2659063"/>
          <p14:tracePt t="58829" x="4702175" y="2651125"/>
          <p14:tracePt t="58838" x="4702175" y="2644775"/>
          <p14:tracePt t="58853" x="4702175" y="2628900"/>
          <p14:tracePt t="58869" x="4702175" y="2620963"/>
          <p14:tracePt t="59085" x="4702175" y="2613025"/>
          <p14:tracePt t="59093" x="4702175" y="2606675"/>
          <p14:tracePt t="59109" x="4702175" y="2598738"/>
          <p14:tracePt t="59325" x="4702175" y="2590800"/>
          <p14:tracePt t="59341" x="4716463" y="2590800"/>
          <p14:tracePt t="59357" x="4732338" y="2590800"/>
          <p14:tracePt t="59365" x="4746625" y="2590800"/>
          <p14:tracePt t="59373" x="4762500" y="2590800"/>
          <p14:tracePt t="59386" x="4778375" y="2590800"/>
          <p14:tracePt t="59403" x="4784725" y="2590800"/>
          <p14:tracePt t="59781" x="4792663" y="2590800"/>
          <p14:tracePt t="59789" x="4800600" y="2590800"/>
          <p14:tracePt t="59965" x="4816475" y="2590800"/>
          <p14:tracePt t="59973" x="4838700" y="2590800"/>
          <p14:tracePt t="59981" x="4854575" y="2590800"/>
          <p14:tracePt t="59989" x="4860925" y="2590800"/>
          <p14:tracePt t="60109" x="4868863" y="2590800"/>
          <p14:tracePt t="60117" x="4906963" y="2590800"/>
          <p14:tracePt t="60125" x="4930775" y="2590800"/>
          <p14:tracePt t="60137" x="4968875" y="2590800"/>
          <p14:tracePt t="60153" x="5105400" y="2590800"/>
          <p14:tracePt t="60170" x="5203825" y="2590800"/>
          <p14:tracePt t="60187" x="5311775" y="2590800"/>
          <p14:tracePt t="60203" x="5372100" y="2590800"/>
          <p14:tracePt t="60389" x="5387975" y="2590800"/>
          <p14:tracePt t="60757" x="5402263" y="2590800"/>
          <p14:tracePt t="60836" x="5410200" y="2598738"/>
          <p14:tracePt t="60844" x="5418138" y="2606675"/>
          <p14:tracePt t="60853" x="5426075" y="2613025"/>
          <p14:tracePt t="60884" x="5432425" y="2628900"/>
          <p14:tracePt t="60893" x="5440363" y="2628900"/>
          <p14:tracePt t="61149" x="5440363" y="2636838"/>
          <p14:tracePt t="61157" x="5456238" y="2651125"/>
          <p14:tracePt t="61165" x="5464175" y="2659063"/>
          <p14:tracePt t="61230" x="5470525" y="2659063"/>
          <p14:tracePt t="61237" x="5486400" y="2682875"/>
          <p14:tracePt t="61541" x="5502275" y="2674938"/>
          <p14:tracePt t="61549" x="5508625" y="2667000"/>
          <p14:tracePt t="61557" x="5516563" y="2667000"/>
          <p14:tracePt t="61733" x="5524500" y="2667000"/>
          <p14:tracePt t="61741" x="5540375" y="2667000"/>
          <p14:tracePt t="61757" x="5546725" y="2667000"/>
          <p14:tracePt t="61765" x="5562600" y="2667000"/>
          <p14:tracePt t="61773" x="5570538" y="2667000"/>
          <p14:tracePt t="61787" x="5578475" y="2667000"/>
          <p14:tracePt t="61804" x="5584825" y="2667000"/>
          <p14:tracePt t="61885" x="5592763" y="2667000"/>
          <p14:tracePt t="61893" x="5622925" y="2667000"/>
          <p14:tracePt t="61904" x="5692775" y="2667000"/>
          <p14:tracePt t="61921" x="5807075" y="2667000"/>
          <p14:tracePt t="61937" x="5927725" y="2667000"/>
          <p14:tracePt t="61954" x="6011863" y="2667000"/>
          <p14:tracePt t="61971" x="6049963" y="2667000"/>
          <p14:tracePt t="62293" x="6057900" y="2667000"/>
          <p14:tracePt t="62317" x="6065838" y="2667000"/>
          <p14:tracePt t="62325" x="6073775" y="2667000"/>
          <p14:tracePt t="62566" x="6080125" y="2667000"/>
          <p14:tracePt t="62573" x="6096000" y="2674938"/>
          <p14:tracePt t="62581" x="6118225" y="2674938"/>
          <p14:tracePt t="62589" x="6156325" y="2682875"/>
          <p14:tracePt t="62604" x="6210300" y="2682875"/>
          <p14:tracePt t="62621" x="6324600" y="2682875"/>
          <p14:tracePt t="62638" x="6332538" y="2682875"/>
          <p14:tracePt t="63869" x="6340475" y="2682875"/>
          <p14:tracePt t="64469" x="6340475" y="2689225"/>
          <p14:tracePt t="64477" x="6340475" y="2765425"/>
          <p14:tracePt t="64488" x="6324600" y="2941638"/>
          <p14:tracePt t="64505" x="6264275" y="3314700"/>
          <p14:tracePt t="64522" x="6202363" y="3749675"/>
          <p14:tracePt t="64538" x="6126163" y="4229100"/>
          <p14:tracePt t="64555" x="6103938" y="4656138"/>
          <p14:tracePt t="64572" x="6080125" y="5326063"/>
          <p14:tracePt t="64589" x="6080125" y="5570538"/>
          <p14:tracePt t="64605" x="6080125" y="5745163"/>
          <p14:tracePt t="64622" x="6080125" y="5829300"/>
          <p14:tracePt t="64638" x="6080125" y="5851525"/>
          <p14:tracePt t="64655" x="6080125" y="5875338"/>
          <p14:tracePt t="64672" x="6080125" y="5913438"/>
          <p14:tracePt t="64688" x="6080125" y="5927725"/>
          <p14:tracePt t="64705" x="6080125" y="5935663"/>
          <p14:tracePt t="64722" x="6080125" y="5943600"/>
          <p14:tracePt t="64738" x="6080125" y="5973763"/>
          <p14:tracePt t="64755" x="6080125" y="6080125"/>
          <p14:tracePt t="64772" x="6080125" y="6384925"/>
          <p14:tracePt t="64788" x="6080125" y="6507163"/>
          <p14:tracePt t="64805" x="6080125" y="6781800"/>
          <p14:tracePt t="64822" x="6111875" y="6850063"/>
          <p14:tracePt t="64838" x="6118225" y="6850063"/>
          <p14:tracePt t="64855" x="6156325" y="6842125"/>
          <p14:tracePt t="64872" x="6218238" y="6705600"/>
          <p14:tracePt t="64888" x="6264275" y="6561138"/>
          <p14:tracePt t="64905" x="6278563" y="6392863"/>
          <p14:tracePt t="64922" x="6278563" y="6286500"/>
          <p14:tracePt t="64938" x="6278563" y="6218238"/>
          <p14:tracePt t="64955" x="6278563" y="6202363"/>
          <p14:tracePt t="64981" x="6278563" y="6194425"/>
          <p14:tracePt t="65006" x="6270625" y="6188075"/>
          <p14:tracePt t="65014" x="6264275" y="6188075"/>
          <p14:tracePt t="65022" x="6248400" y="6188075"/>
          <p14:tracePt t="65039" x="6172200" y="6248400"/>
          <p14:tracePt t="65055" x="6096000" y="6294438"/>
          <p14:tracePt t="65072" x="6057900" y="6316663"/>
          <p14:tracePt t="65105" x="6049963" y="6316663"/>
          <p14:tracePt t="65122" x="6049963" y="6286500"/>
          <p14:tracePt t="65139" x="6088063" y="6218238"/>
          <p14:tracePt t="65155" x="6118225" y="6149975"/>
          <p14:tracePt t="65172" x="6149975" y="6088063"/>
          <p14:tracePt t="65189" x="6164263" y="6027738"/>
          <p14:tracePt t="65205" x="6172200" y="6011863"/>
          <p14:tracePt t="65222" x="6172200" y="6003925"/>
          <p14:tracePt t="65239" x="6172200" y="5997575"/>
          <p14:tracePt t="65255" x="6172200" y="5973763"/>
          <p14:tracePt t="65272" x="6172200" y="5951538"/>
          <p14:tracePt t="65289" x="6172200" y="5927725"/>
          <p14:tracePt t="65305" x="6172200" y="5905500"/>
          <p14:tracePt t="65322" x="6180138" y="5859463"/>
          <p14:tracePt t="65339" x="6194425" y="5813425"/>
          <p14:tracePt t="65355" x="6202363" y="5753100"/>
          <p14:tracePt t="65372" x="6210300" y="5692775"/>
          <p14:tracePt t="65389" x="6210300" y="5630863"/>
          <p14:tracePt t="65405" x="6210300" y="5608638"/>
          <p14:tracePt t="65422" x="6210300" y="5578475"/>
          <p14:tracePt t="65439" x="6210300" y="5562600"/>
          <p14:tracePt t="65472" x="6210300" y="5554663"/>
          <p14:tracePt t="65621" x="6210300" y="5616575"/>
          <p14:tracePt t="65629" x="6210300" y="5699125"/>
          <p14:tracePt t="65639" x="6210300" y="5745163"/>
          <p14:tracePt t="65655" x="6226175" y="5883275"/>
          <p14:tracePt t="65672" x="6232525" y="5981700"/>
          <p14:tracePt t="65689" x="6240463" y="6027738"/>
          <p14:tracePt t="65829" x="6248400" y="6011863"/>
          <p14:tracePt t="65837" x="6256338" y="5997575"/>
          <p14:tracePt t="65845" x="6270625" y="5973763"/>
          <p14:tracePt t="65869" x="6286500" y="5959475"/>
          <p14:tracePt t="66093" x="6294438" y="5951538"/>
          <p14:tracePt t="66126" x="6294438" y="5935663"/>
          <p14:tracePt t="66133" x="6294438" y="5927725"/>
          <p14:tracePt t="66141" x="6308725" y="5921375"/>
          <p14:tracePt t="66157" x="6308725" y="5913438"/>
          <p14:tracePt t="66181" x="6308725" y="5897563"/>
          <p14:tracePt t="66205" x="6316663" y="5883275"/>
          <p14:tracePt t="66245" x="6324600" y="5883275"/>
          <p14:tracePt t="66261" x="6324600" y="5875338"/>
          <p14:tracePt t="66277" x="6332538" y="5867400"/>
          <p14:tracePt t="66373" x="6332538" y="5851525"/>
          <p14:tracePt t="66446" x="6340475" y="5851525"/>
          <p14:tracePt t="66485" x="6362700" y="5851525"/>
          <p14:tracePt t="66493" x="6370638" y="5883275"/>
          <p14:tracePt t="66506" x="6392863" y="5897563"/>
          <p14:tracePt t="66522" x="6400800" y="5921375"/>
          <p14:tracePt t="66539" x="6408738" y="5921375"/>
          <p14:tracePt t="66605" x="6416675" y="5921375"/>
          <p14:tracePt t="66613" x="6438900" y="5913438"/>
          <p14:tracePt t="66622" x="6454775" y="5905500"/>
          <p14:tracePt t="66639" x="6499225" y="5875338"/>
          <p14:tracePt t="66656" x="6561138" y="5851525"/>
          <p14:tracePt t="66672" x="6607175" y="5837238"/>
          <p14:tracePt t="66689" x="6629400" y="5821363"/>
          <p14:tracePt t="66813" x="6637338" y="5821363"/>
          <p14:tracePt t="66845" x="6645275" y="5829300"/>
          <p14:tracePt t="66853" x="6651625" y="5845175"/>
          <p14:tracePt t="66869" x="6659563" y="5845175"/>
          <p14:tracePt t="66877" x="6659563" y="5851525"/>
          <p14:tracePt t="66889" x="6659563" y="5859463"/>
          <p14:tracePt t="67029" x="6659563" y="5867400"/>
          <p14:tracePt t="67037" x="6651625" y="5867400"/>
          <p14:tracePt t="67053" x="6645275" y="5867400"/>
          <p14:tracePt t="67061" x="6629400" y="5867400"/>
          <p14:tracePt t="67073" x="6607175" y="5867400"/>
          <p14:tracePt t="67089" x="6492875" y="5867400"/>
          <p14:tracePt t="67106" x="6378575" y="5875338"/>
          <p14:tracePt t="67123" x="6256338" y="5921375"/>
          <p14:tracePt t="67139" x="6149975" y="5951538"/>
          <p14:tracePt t="67156" x="6103938" y="5965825"/>
          <p14:tracePt t="67173" x="6080125" y="5973763"/>
          <p14:tracePt t="67309" x="6073775" y="5973763"/>
          <p14:tracePt t="67317" x="6065838" y="5973763"/>
          <p14:tracePt t="67325" x="6057900" y="5973763"/>
          <p14:tracePt t="67339" x="6042025" y="5973763"/>
          <p14:tracePt t="67414" x="6035675" y="5973763"/>
          <p14:tracePt t="67461" x="6049963" y="5973763"/>
          <p14:tracePt t="67470" x="6065838" y="5965825"/>
          <p14:tracePt t="67477" x="6088063" y="5959475"/>
          <p14:tracePt t="67493" x="6103938" y="5959475"/>
          <p14:tracePt t="67506" x="6111875" y="5959475"/>
          <p14:tracePt t="67523" x="6126163" y="5959475"/>
          <p14:tracePt t="67539" x="6134100" y="5959475"/>
          <p14:tracePt t="67556" x="6164263" y="5959475"/>
          <p14:tracePt t="67573" x="6194425" y="5959475"/>
          <p14:tracePt t="67589" x="6218238" y="5981700"/>
          <p14:tracePt t="67606" x="6232525" y="5981700"/>
          <p14:tracePt t="67623" x="6256338" y="5989638"/>
          <p14:tracePt t="67640" x="6278563" y="6003925"/>
          <p14:tracePt t="67656" x="6286500" y="6003925"/>
          <p14:tracePt t="67821" x="6270625" y="6003925"/>
          <p14:tracePt t="67829" x="6232525" y="6003925"/>
          <p14:tracePt t="67839" x="6202363" y="6003925"/>
          <p14:tracePt t="67856" x="6156325" y="5997575"/>
          <p14:tracePt t="67873" x="6111875" y="5981700"/>
          <p14:tracePt t="67890" x="6103938" y="5973763"/>
          <p14:tracePt t="67906" x="6103938" y="5959475"/>
          <p14:tracePt t="67923" x="6103938" y="5935663"/>
          <p14:tracePt t="67940" x="6103938" y="5905500"/>
          <p14:tracePt t="67956" x="6103938" y="5875338"/>
          <p14:tracePt t="67973" x="6118225" y="5845175"/>
          <p14:tracePt t="67989" x="6118225" y="5837238"/>
          <p14:tracePt t="68006" x="6118225" y="5829300"/>
          <p14:tracePt t="68029" x="6118225" y="5813425"/>
          <p14:tracePt t="68040" x="6118225" y="5807075"/>
          <p14:tracePt t="68056" x="6134100" y="5791200"/>
          <p14:tracePt t="68073" x="6134100" y="5783263"/>
          <p14:tracePt t="68090" x="6134100" y="5775325"/>
          <p14:tracePt t="68106" x="6134100" y="5768975"/>
          <p14:tracePt t="68123" x="6142038" y="5768975"/>
          <p14:tracePt t="68140" x="6142038" y="5761038"/>
          <p14:tracePt t="68261" x="6149975" y="5799138"/>
          <p14:tracePt t="68269" x="6164263" y="5845175"/>
          <p14:tracePt t="68277" x="6164263" y="5889625"/>
          <p14:tracePt t="68290" x="6164263" y="5927725"/>
          <p14:tracePt t="68306" x="6164263" y="5959475"/>
          <p14:tracePt t="68323" x="6164263" y="5973763"/>
          <p14:tracePt t="68381" x="6172200" y="5973763"/>
          <p14:tracePt t="68389" x="6180138" y="5973763"/>
          <p14:tracePt t="68397" x="6194425" y="5973763"/>
          <p14:tracePt t="68406" x="6218238" y="5965825"/>
          <p14:tracePt t="68423" x="6248400" y="5935663"/>
          <p14:tracePt t="68440" x="6316663" y="5905500"/>
          <p14:tracePt t="68456" x="6392863" y="5889625"/>
          <p14:tracePt t="68473" x="6469063" y="5889625"/>
          <p14:tracePt t="68490" x="6499225" y="5889625"/>
          <p14:tracePt t="68506" x="6507163" y="5889625"/>
          <p14:tracePt t="68573" x="6492875" y="5889625"/>
          <p14:tracePt t="68581" x="6477000" y="5905500"/>
          <p14:tracePt t="68590" x="6461125" y="5905500"/>
          <p14:tracePt t="68606" x="6346825" y="5921375"/>
          <p14:tracePt t="68623" x="6164263" y="5921375"/>
          <p14:tracePt t="68640" x="5913438" y="5921375"/>
          <p14:tracePt t="68656" x="5616575" y="5867400"/>
          <p14:tracePt t="68673" x="5356225" y="5783263"/>
          <p14:tracePt t="68690" x="5173663" y="5684838"/>
          <p14:tracePt t="68707" x="5051425" y="5578475"/>
          <p14:tracePt t="68723" x="4999038" y="5494338"/>
          <p14:tracePt t="68740" x="4914900" y="5349875"/>
          <p14:tracePt t="68757" x="4762500" y="5113338"/>
          <p14:tracePt t="68773" x="4602163" y="4930775"/>
          <p14:tracePt t="68790" x="4373563" y="4664075"/>
          <p14:tracePt t="68807" x="4068763" y="4351338"/>
          <p14:tracePt t="68823" x="3649663" y="3932238"/>
          <p14:tracePt t="68840" x="3238500" y="3475038"/>
          <p14:tracePt t="68857" x="2781300" y="3048000"/>
          <p14:tracePt t="68873" x="2362200" y="2659063"/>
          <p14:tracePt t="68890" x="2111375" y="2370138"/>
          <p14:tracePt t="68907" x="2065338" y="2247900"/>
          <p14:tracePt t="68923" x="2057400" y="2193925"/>
          <p14:tracePt t="68940" x="2057400" y="2163763"/>
          <p14:tracePt t="68957" x="2103438" y="2117725"/>
          <p14:tracePt t="68973" x="2155825" y="2103438"/>
          <p14:tracePt t="68990" x="2171700" y="2103438"/>
          <p14:tracePt t="69069" x="2179638" y="2103438"/>
          <p14:tracePt t="69077" x="2187575" y="2103438"/>
          <p14:tracePt t="69090" x="2209800" y="2103438"/>
          <p14:tracePt t="69107" x="2332038" y="2187575"/>
          <p14:tracePt t="69123" x="2536825" y="2514600"/>
          <p14:tracePt t="69140" x="2667000" y="2819400"/>
          <p14:tracePt t="69157" x="2759075" y="3146425"/>
          <p14:tracePt t="69173" x="2773363" y="3178175"/>
          <p14:tracePt t="69229" x="2781300" y="3146425"/>
          <p14:tracePt t="69237" x="2803525" y="3116263"/>
          <p14:tracePt t="69245" x="2835275" y="3055938"/>
          <p14:tracePt t="69257" x="2887663" y="2994025"/>
          <p14:tracePt t="69274" x="2971800" y="2895600"/>
          <p14:tracePt t="69290" x="3055938" y="2827338"/>
          <p14:tracePt t="69307" x="3078163" y="2811463"/>
          <p14:tracePt t="69357" x="3078163" y="2827338"/>
          <p14:tracePt t="69365" x="3101975" y="2911475"/>
          <p14:tracePt t="69374" x="3108325" y="2979738"/>
          <p14:tracePt t="69390" x="3116263" y="3116263"/>
          <p14:tracePt t="69407" x="3132138" y="3154363"/>
          <p14:tracePt t="69445" x="3132138" y="3162300"/>
          <p14:tracePt t="69457" x="3146425" y="3162300"/>
          <p14:tracePt t="69473" x="3178175" y="3070225"/>
          <p14:tracePt t="69490" x="3200400" y="2911475"/>
          <p14:tracePt t="69493" x="3208338" y="2841625"/>
          <p14:tracePt t="69507" x="3208338" y="2789238"/>
          <p14:tracePt t="69523" x="3208338" y="2751138"/>
          <p14:tracePt t="69540" x="3208338" y="2743200"/>
          <p14:tracePt t="69589" x="3200400" y="2765425"/>
          <p14:tracePt t="69597" x="3192463" y="2811463"/>
          <p14:tracePt t="69607" x="3184525" y="2841625"/>
          <p14:tracePt t="69624" x="3146425" y="2949575"/>
          <p14:tracePt t="69640" x="3132138" y="3009900"/>
          <p14:tracePt t="69657" x="3124200" y="3040063"/>
          <p14:tracePt t="69674" x="3124200" y="3048000"/>
          <p14:tracePt t="69690" x="3124200" y="3063875"/>
          <p14:tracePt t="69707" x="3124200" y="3086100"/>
          <p14:tracePt t="69724" x="3124200" y="3184525"/>
          <p14:tracePt t="69740" x="3124200" y="3246438"/>
          <p14:tracePt t="69757" x="3124200" y="3451225"/>
          <p14:tracePt t="69774" x="3101975" y="3597275"/>
          <p14:tracePt t="69790" x="3101975" y="3741738"/>
          <p14:tracePt t="69807" x="3101975" y="3863975"/>
          <p14:tracePt t="69824" x="3086100" y="3954463"/>
          <p14:tracePt t="69840" x="3086100" y="4008438"/>
          <p14:tracePt t="69857" x="3086100" y="4060825"/>
          <p14:tracePt t="69874" x="3086100" y="4106863"/>
          <p14:tracePt t="69890" x="3086100" y="4137025"/>
          <p14:tracePt t="69907" x="3086100" y="4175125"/>
          <p14:tracePt t="69924" x="3086100" y="4198938"/>
          <p14:tracePt t="69940" x="3086100" y="4213225"/>
          <p14:tracePt t="69957" x="3086100" y="4237038"/>
          <p14:tracePt t="69974" x="3094038" y="4244975"/>
          <p14:tracePt t="69990" x="3101975" y="4275138"/>
          <p14:tracePt t="70007" x="3101975" y="4289425"/>
          <p14:tracePt t="70024" x="3101975" y="4297363"/>
          <p14:tracePt t="70061" x="3101975" y="4321175"/>
          <p14:tracePt t="70133" x="3101975" y="4327525"/>
          <p14:tracePt t="70142" x="3101975" y="4335463"/>
          <p14:tracePt t="70149" x="3101975" y="4351338"/>
          <p14:tracePt t="70157" x="3101975" y="4359275"/>
          <p14:tracePt t="70237" x="3101975" y="4365625"/>
          <p14:tracePt t="70413" x="3101975" y="4373563"/>
          <p14:tracePt t="70421" x="3086100" y="4373563"/>
          <p14:tracePt t="70429" x="3055938" y="4373563"/>
          <p14:tracePt t="70440" x="3032125" y="4373563"/>
          <p14:tracePt t="70457" x="2933700" y="4373563"/>
          <p14:tracePt t="70474" x="2873375" y="4373563"/>
          <p14:tracePt t="70490" x="2857500" y="4373563"/>
          <p14:tracePt t="70493" x="2849563" y="4373563"/>
          <p14:tracePt t="70661" x="2865438" y="4373563"/>
          <p14:tracePt t="70669" x="2895600" y="4373563"/>
          <p14:tracePt t="70677" x="2917825" y="4373563"/>
          <p14:tracePt t="70691" x="2949575" y="4373563"/>
          <p14:tracePt t="70707" x="2955925" y="4373563"/>
          <p14:tracePt t="70765" x="2949575" y="4373563"/>
          <p14:tracePt t="70773" x="2925763" y="4373563"/>
          <p14:tracePt t="70781" x="2887663" y="4381500"/>
          <p14:tracePt t="70791" x="2827338" y="4381500"/>
          <p14:tracePt t="70807" x="2682875" y="4381500"/>
          <p14:tracePt t="70824" x="2544763" y="4381500"/>
          <p14:tracePt t="70841" x="2476500" y="4381500"/>
          <p14:tracePt t="70893" x="2484438" y="4381500"/>
          <p14:tracePt t="70901" x="2536825" y="4381500"/>
          <p14:tracePt t="70909" x="2574925" y="4381500"/>
          <p14:tracePt t="70924" x="2606675" y="4381500"/>
          <p14:tracePt t="70941" x="2674938" y="4381500"/>
          <p14:tracePt t="70989" x="2667000" y="4381500"/>
          <p14:tracePt t="70997" x="2636838" y="4381500"/>
          <p14:tracePt t="71007" x="2606675" y="4381500"/>
          <p14:tracePt t="71024" x="2506663" y="4381500"/>
          <p14:tracePt t="71041" x="2438400" y="4397375"/>
          <p14:tracePt t="71057" x="2430463" y="4397375"/>
          <p14:tracePt t="71093" x="2446338" y="4397375"/>
          <p14:tracePt t="71107" x="2476500" y="4397375"/>
          <p14:tracePt t="71124" x="2560638" y="4403725"/>
          <p14:tracePt t="71141" x="2574925" y="4403725"/>
          <p14:tracePt t="71181" x="2568575" y="4403725"/>
          <p14:tracePt t="71191" x="2530475" y="4403725"/>
          <p14:tracePt t="71207" x="2446338" y="4403725"/>
          <p14:tracePt t="71224" x="2408238" y="4403725"/>
          <p14:tracePt t="71277" x="2416175" y="4403725"/>
          <p14:tracePt t="71285" x="2446338" y="4411663"/>
          <p14:tracePt t="71293" x="2484438" y="4411663"/>
          <p14:tracePt t="71307" x="2506663" y="4411663"/>
          <p14:tracePt t="71324" x="2514600" y="4411663"/>
          <p14:tracePt t="71365" x="2498725" y="4411663"/>
          <p14:tracePt t="71373" x="2468563" y="4411663"/>
          <p14:tracePt t="71381" x="2446338" y="4411663"/>
          <p14:tracePt t="71391" x="2422525" y="4411663"/>
          <p14:tracePt t="71407" x="2416175" y="4411663"/>
          <p14:tracePt t="71629" x="2422525" y="4419600"/>
          <p14:tracePt t="71637" x="2422525" y="4427538"/>
          <p14:tracePt t="71645" x="2438400" y="4435475"/>
          <p14:tracePt t="71658" x="2454275" y="4435475"/>
          <p14:tracePt t="71674" x="2492375" y="4449763"/>
          <p14:tracePt t="71691" x="2590800" y="4449763"/>
          <p14:tracePt t="71708" x="2689225" y="4441825"/>
          <p14:tracePt t="71725" x="2781300" y="4411663"/>
          <p14:tracePt t="71741" x="2781300" y="4403725"/>
          <p14:tracePt t="71829" x="2811463" y="4403725"/>
          <p14:tracePt t="71837" x="2865438" y="4403725"/>
          <p14:tracePt t="71845" x="2879725" y="4403725"/>
          <p14:tracePt t="71858" x="2903538" y="4403725"/>
          <p14:tracePt t="71874" x="2917825" y="4403725"/>
          <p14:tracePt t="73333" x="2941638" y="4441825"/>
          <p14:tracePt t="73341" x="3032125" y="4533900"/>
          <p14:tracePt t="73349" x="3124200" y="4602163"/>
          <p14:tracePt t="73358" x="3268663" y="4702175"/>
          <p14:tracePt t="73375" x="3581400" y="4922838"/>
          <p14:tracePt t="73391" x="4076700" y="5143500"/>
          <p14:tracePt t="73408" x="4564063" y="5326063"/>
          <p14:tracePt t="73425" x="5021263" y="5478463"/>
          <p14:tracePt t="73442" x="5440363" y="5600700"/>
          <p14:tracePt t="73458" x="5791200" y="5699125"/>
          <p14:tracePt t="73475" x="5997575" y="5761038"/>
          <p14:tracePt t="73492" x="6103938" y="5791200"/>
          <p14:tracePt t="73494" x="6134100" y="5791200"/>
          <p14:tracePt t="73509" x="6142038" y="5791200"/>
          <p14:tracePt t="73557" x="6149975" y="5791200"/>
          <p14:tracePt t="73653" x="6164263" y="5791200"/>
          <p14:tracePt t="73661" x="6194425" y="5791200"/>
          <p14:tracePt t="73669" x="6232525" y="5821363"/>
          <p14:tracePt t="73677" x="6278563" y="5859463"/>
          <p14:tracePt t="73692" x="6316663" y="5883275"/>
          <p14:tracePt t="73708" x="6400800" y="5943600"/>
          <p14:tracePt t="73725" x="6454775" y="5973763"/>
          <p14:tracePt t="73957" x="6461125" y="5973763"/>
          <p14:tracePt t="73965" x="6469063" y="5973763"/>
          <p14:tracePt t="73975" x="6469063" y="5965825"/>
          <p14:tracePt t="73991" x="6477000" y="5951538"/>
          <p14:tracePt t="74008" x="6499225" y="5935663"/>
          <p14:tracePt t="74025" x="6530975" y="5921375"/>
          <p14:tracePt t="74041" x="6537325" y="5913438"/>
          <p14:tracePt t="74058" x="6545263" y="5913438"/>
          <p14:tracePt t="74075" x="6545263" y="5905500"/>
          <p14:tracePt t="74091" x="6553200" y="5883275"/>
          <p14:tracePt t="74108" x="6553200" y="5837238"/>
          <p14:tracePt t="74125" x="6569075" y="5799138"/>
          <p14:tracePt t="74142" x="6575425" y="5775325"/>
          <p14:tracePt t="74158" x="6575425" y="5745163"/>
          <p14:tracePt t="74175" x="6575425" y="5730875"/>
          <p14:tracePt t="74192" x="6575425" y="5722938"/>
          <p14:tracePt t="74208" x="6575425" y="5715000"/>
          <p14:tracePt t="74309" x="6575425" y="5707063"/>
          <p14:tracePt t="74333" x="6561138" y="5707063"/>
          <p14:tracePt t="74341" x="6553200" y="5715000"/>
          <p14:tracePt t="74349" x="6545263" y="5730875"/>
          <p14:tracePt t="74359" x="6545263" y="5745163"/>
          <p14:tracePt t="74375" x="6537325" y="5791200"/>
          <p14:tracePt t="74392" x="6537325" y="5821363"/>
          <p14:tracePt t="74409" x="6537325" y="5859463"/>
          <p14:tracePt t="74425" x="6537325" y="5905500"/>
          <p14:tracePt t="74442" x="6553200" y="5935663"/>
          <p14:tracePt t="74459" x="6553200" y="5951538"/>
          <p14:tracePt t="74533" x="6575425" y="5951538"/>
          <p14:tracePt t="74541" x="6599238" y="5951538"/>
          <p14:tracePt t="74549" x="6621463" y="5935663"/>
          <p14:tracePt t="74559" x="6645275" y="5905500"/>
          <p14:tracePt t="74575" x="6683375" y="5851525"/>
          <p14:tracePt t="74592" x="6697663" y="5821363"/>
          <p14:tracePt t="74609" x="6697663" y="5813425"/>
          <p14:tracePt t="74625" x="6697663" y="5783263"/>
          <p14:tracePt t="74642" x="6683375" y="5761038"/>
          <p14:tracePt t="74659" x="6613525" y="5722938"/>
          <p14:tracePt t="74675" x="6523038" y="5715000"/>
          <p14:tracePt t="74692" x="6461125" y="5715000"/>
          <p14:tracePt t="74709" x="6392863" y="5715000"/>
          <p14:tracePt t="74725" x="6378575" y="5715000"/>
          <p14:tracePt t="74742" x="6370638" y="5730875"/>
          <p14:tracePt t="74759" x="6362700" y="5753100"/>
          <p14:tracePt t="74775" x="6354763" y="5799138"/>
          <p14:tracePt t="74792" x="6354763" y="5837238"/>
          <p14:tracePt t="74809" x="6354763" y="5883275"/>
          <p14:tracePt t="74825" x="6354763" y="5897563"/>
          <p14:tracePt t="74842" x="6354763" y="5921375"/>
          <p14:tracePt t="74859" x="6362700" y="5921375"/>
          <p14:tracePt t="74875" x="6370638" y="5921375"/>
          <p14:tracePt t="74892" x="6392863" y="5921375"/>
          <p14:tracePt t="74909" x="6438900" y="5859463"/>
          <p14:tracePt t="74925" x="6446838" y="5799138"/>
          <p14:tracePt t="74942" x="6461125" y="5761038"/>
          <p14:tracePt t="74959" x="6469063" y="5730875"/>
          <p14:tracePt t="74975" x="6469063" y="5707063"/>
          <p14:tracePt t="75037" x="6469063" y="5699125"/>
          <p14:tracePt t="75061" x="6454775" y="5715000"/>
          <p14:tracePt t="75069" x="6446838" y="5745163"/>
          <p14:tracePt t="75077" x="6438900" y="5768975"/>
          <p14:tracePt t="75092" x="6438900" y="5799138"/>
          <p14:tracePt t="75109" x="6430963" y="5837238"/>
          <p14:tracePt t="75125" x="6430963" y="5845175"/>
          <p14:tracePt t="75159" x="6469063" y="5845175"/>
          <p14:tracePt t="75176" x="6545263" y="5837238"/>
          <p14:tracePt t="75192" x="6607175" y="5821363"/>
          <p14:tracePt t="75209" x="6637338" y="5783263"/>
          <p14:tracePt t="75226" x="6645275" y="5753100"/>
          <p14:tracePt t="75242" x="6645275" y="5730875"/>
          <p14:tracePt t="75259" x="6637338" y="5707063"/>
          <p14:tracePt t="75276" x="6637338" y="5699125"/>
          <p14:tracePt t="75292" x="6629400" y="5699125"/>
          <p14:tracePt t="75309" x="6607175" y="5730875"/>
          <p14:tracePt t="75326" x="6599238" y="5807075"/>
          <p14:tracePt t="75342" x="6599238" y="5859463"/>
          <p14:tracePt t="75359" x="6599238" y="5875338"/>
          <p14:tracePt t="75376" x="6599238" y="5889625"/>
          <p14:tracePt t="75392" x="6613525" y="5889625"/>
          <p14:tracePt t="75409" x="6651625" y="5889625"/>
          <p14:tracePt t="75426" x="6683375" y="5883275"/>
          <p14:tracePt t="75442" x="6689725" y="5829300"/>
          <p14:tracePt t="75459" x="6689725" y="5783263"/>
          <p14:tracePt t="75476" x="6675438" y="5737225"/>
          <p14:tracePt t="75493" x="6645275" y="5737225"/>
          <p14:tracePt t="75509" x="6629400" y="5737225"/>
          <p14:tracePt t="75526" x="6591300" y="5737225"/>
          <p14:tracePt t="75542" x="6575425" y="5753100"/>
          <p14:tracePt t="75559" x="6569075" y="5791200"/>
          <p14:tracePt t="75576" x="6561138" y="5799138"/>
          <p14:tracePt t="75592" x="6561138" y="5807075"/>
          <p14:tracePt t="75609" x="6561138" y="5813425"/>
          <p14:tracePt t="75626" x="6599238" y="5813425"/>
          <p14:tracePt t="75642" x="6621463" y="5813425"/>
          <p14:tracePt t="75659" x="6629400" y="5799138"/>
          <p14:tracePt t="75676" x="6629400" y="5791200"/>
          <p14:tracePt t="75701" x="6621463" y="5775325"/>
          <p14:tracePt t="75709" x="6607175" y="5775325"/>
          <p14:tracePt t="75726" x="6575425" y="5791200"/>
          <p14:tracePt t="75742" x="6545263" y="5837238"/>
          <p14:tracePt t="75759" x="6537325" y="5851525"/>
          <p14:tracePt t="75949" x="6537325" y="5859463"/>
          <p14:tracePt t="75957" x="6537325" y="5875338"/>
          <p14:tracePt t="75965" x="6537325" y="5883275"/>
          <p14:tracePt t="75989" x="6530975" y="5889625"/>
          <p14:tracePt t="76037" x="6530975" y="5875338"/>
          <p14:tracePt t="76045" x="6530975" y="5829300"/>
          <p14:tracePt t="76053" x="6530975" y="5807075"/>
          <p14:tracePt t="76061" x="6530975" y="5768975"/>
          <p14:tracePt t="76076" x="6530975" y="5745163"/>
          <p14:tracePt t="76093" x="6523038" y="5699125"/>
          <p14:tracePt t="76109" x="6515100" y="5699125"/>
          <p14:tracePt t="76143" x="6484938" y="5730875"/>
          <p14:tracePt t="76159" x="6477000" y="5813425"/>
          <p14:tracePt t="76176" x="6461125" y="5897563"/>
          <p14:tracePt t="76193" x="6461125" y="5935663"/>
          <p14:tracePt t="76226" x="6507163" y="5935663"/>
          <p14:tracePt t="76243" x="6569075" y="5883275"/>
          <p14:tracePt t="76259" x="6591300" y="5821363"/>
          <p14:tracePt t="76276" x="6591300" y="5775325"/>
          <p14:tracePt t="76293" x="6591300" y="5737225"/>
          <p14:tracePt t="76309" x="6569075" y="5737225"/>
          <p14:tracePt t="76326" x="6537325" y="5745163"/>
          <p14:tracePt t="76343" x="6492875" y="5791200"/>
          <p14:tracePt t="76359" x="6484938" y="5845175"/>
          <p14:tracePt t="76376" x="6484938" y="5875338"/>
          <p14:tracePt t="76409" x="6492875" y="5883275"/>
          <p14:tracePt t="76426" x="6530975" y="5875338"/>
          <p14:tracePt t="76443" x="6561138" y="5837238"/>
          <p14:tracePt t="76459" x="6575425" y="5783263"/>
          <p14:tracePt t="76476" x="6575425" y="5768975"/>
          <p14:tracePt t="76493" x="6575425" y="5753100"/>
          <p14:tracePt t="76509" x="6569075" y="5753100"/>
          <p14:tracePt t="76526" x="6553200" y="5753100"/>
          <p14:tracePt t="76543" x="6537325" y="5799138"/>
          <p14:tracePt t="76559" x="6530975" y="5837238"/>
          <p14:tracePt t="76629" x="6530975" y="5829300"/>
          <p14:tracePt t="76637" x="6530975" y="5807075"/>
          <p14:tracePt t="76653" x="6530975" y="5799138"/>
          <p14:tracePt t="76709" x="6530975" y="5813425"/>
          <p14:tracePt t="76717" x="6523038" y="5845175"/>
          <p14:tracePt t="76726" x="6515100" y="5883275"/>
          <p14:tracePt t="76743" x="6507163" y="5913438"/>
          <p14:tracePt t="76759" x="6507163" y="5927725"/>
          <p14:tracePt t="76797" x="6515100" y="5913438"/>
          <p14:tracePt t="76805" x="6530975" y="5905500"/>
          <p14:tracePt t="76813" x="6530975" y="5897563"/>
          <p14:tracePt t="76826" x="6530975" y="5889625"/>
          <p14:tracePt t="76843" x="6530975" y="5883275"/>
          <p14:tracePt t="76901" x="6530975" y="5905500"/>
          <p14:tracePt t="76909" x="6530975" y="5921375"/>
          <p14:tracePt t="76917" x="6530975" y="5935663"/>
          <p14:tracePt t="76926" x="6530975" y="5951538"/>
          <p14:tracePt t="76943" x="6530975" y="5959475"/>
          <p14:tracePt t="77013" x="6530975" y="5943600"/>
          <p14:tracePt t="77029" x="6530975" y="5935663"/>
          <p14:tracePt t="77165" x="6530975" y="5913438"/>
          <p14:tracePt t="77173" x="6530975" y="5897563"/>
          <p14:tracePt t="77181" x="6530975" y="5889625"/>
          <p14:tracePt t="77193" x="6530975" y="5883275"/>
          <p14:tracePt t="77210" x="6530975" y="5875338"/>
          <p14:tracePt t="77269" x="6530975" y="5897563"/>
          <p14:tracePt t="77278" x="6530975" y="5913438"/>
          <p14:tracePt t="77285" x="6523038" y="5921375"/>
          <p14:tracePt t="77341" x="6523038" y="5913438"/>
          <p14:tracePt t="77349" x="6523038" y="5897563"/>
          <p14:tracePt t="77360" x="6523038" y="5889625"/>
          <p14:tracePt t="77377" x="6523038" y="5867400"/>
          <p14:tracePt t="78397" x="6523038" y="5845175"/>
          <p14:tracePt t="78405" x="6499225" y="5821363"/>
          <p14:tracePt t="78413" x="6492875" y="5783263"/>
          <p14:tracePt t="78427" x="6469063" y="5722938"/>
          <p14:tracePt t="78443" x="6408738" y="5554663"/>
          <p14:tracePt t="78460" x="6354763" y="5280025"/>
          <p14:tracePt t="78477" x="6286500" y="4830763"/>
          <p14:tracePt t="78493" x="6286500" y="4518025"/>
          <p14:tracePt t="78510" x="6286500" y="4206875"/>
          <p14:tracePt t="78527" x="6286500" y="3954463"/>
          <p14:tracePt t="78543" x="6294438" y="3717925"/>
          <p14:tracePt t="78560" x="6316663" y="3459163"/>
          <p14:tracePt t="78577" x="6316663" y="3260725"/>
          <p14:tracePt t="78593" x="6316663" y="3048000"/>
          <p14:tracePt t="78610" x="6294438" y="2865438"/>
          <p14:tracePt t="78627" x="6226175" y="2727325"/>
          <p14:tracePt t="78643" x="6156325" y="2659063"/>
          <p14:tracePt t="78660" x="6088063" y="2644775"/>
          <p14:tracePt t="78677" x="5959475" y="2628900"/>
          <p14:tracePt t="78693" x="5883275" y="2628900"/>
          <p14:tracePt t="78710" x="5859463" y="2628900"/>
          <p14:tracePt t="78727" x="5807075" y="2613025"/>
          <p14:tracePt t="78743" x="5646738" y="2613025"/>
          <p14:tracePt t="78760" x="5524500" y="2598738"/>
          <p14:tracePt t="78777" x="5394325" y="2582863"/>
          <p14:tracePt t="78793" x="5249863" y="2560638"/>
          <p14:tracePt t="78810" x="5203825" y="2552700"/>
          <p14:tracePt t="78827" x="5181600" y="2544763"/>
          <p14:tracePt t="78844" x="5173663" y="2544763"/>
          <p14:tracePt t="78869" x="5165725" y="2544763"/>
          <p14:tracePt t="78877" x="5159375" y="2544763"/>
          <p14:tracePt t="78894" x="5121275" y="2530475"/>
          <p14:tracePt t="78910" x="4983163" y="2530475"/>
          <p14:tracePt t="78927" x="4770438" y="2530475"/>
          <p14:tracePt t="78944" x="4556125" y="2530475"/>
          <p14:tracePt t="78960" x="4351338" y="2530475"/>
          <p14:tracePt t="78977" x="4175125" y="2530475"/>
          <p14:tracePt t="78994" x="4068763" y="2514600"/>
          <p14:tracePt t="79010" x="4038600" y="2506663"/>
          <p14:tracePt t="79093" x="4022725" y="2506663"/>
          <p14:tracePt t="79101" x="4000500" y="2506663"/>
          <p14:tracePt t="79110" x="3992563" y="2514600"/>
          <p14:tracePt t="79127" x="3984625" y="2522538"/>
          <p14:tracePt t="79144" x="3978275" y="2530475"/>
          <p14:tracePt t="79160" x="3970338" y="2536825"/>
          <p14:tracePt t="79237" x="3984625" y="2544763"/>
          <p14:tracePt t="79245" x="4008438" y="2544763"/>
          <p14:tracePt t="79253" x="4038600" y="2544763"/>
          <p14:tracePt t="79262" x="4076700" y="2544763"/>
          <p14:tracePt t="79277" x="4206875" y="2544763"/>
          <p14:tracePt t="79294" x="4365625" y="2560638"/>
          <p14:tracePt t="79310" x="4503738" y="2574925"/>
          <p14:tracePt t="79327" x="4625975" y="2574925"/>
          <p14:tracePt t="79344" x="4754563" y="2590800"/>
          <p14:tracePt t="79360" x="4868863" y="2613025"/>
          <p14:tracePt t="79377" x="4975225" y="2628900"/>
          <p14:tracePt t="79394" x="5037138" y="2628900"/>
          <p14:tracePt t="79410" x="5097463" y="2636838"/>
          <p14:tracePt t="79427" x="5113338" y="2636838"/>
          <p14:tracePt t="79461" x="5159375" y="2636838"/>
          <p14:tracePt t="79477" x="5318125" y="2636838"/>
          <p14:tracePt t="79494" x="5554663" y="2636838"/>
          <p14:tracePt t="79510" x="5921375" y="2659063"/>
          <p14:tracePt t="79527" x="6316663" y="2659063"/>
          <p14:tracePt t="79544" x="6713538" y="2659063"/>
          <p14:tracePt t="79560" x="7026275" y="2659063"/>
          <p14:tracePt t="79577" x="7292975" y="2659063"/>
          <p14:tracePt t="79594" x="7437438" y="2659063"/>
          <p14:tracePt t="79610" x="7483475" y="2659063"/>
          <p14:tracePt t="79627" x="7497763" y="2659063"/>
          <p14:tracePt t="79669" x="7505700" y="2659063"/>
          <p14:tracePt t="79677" x="7513638" y="2659063"/>
          <p14:tracePt t="79694" x="7559675" y="2659063"/>
          <p14:tracePt t="79711" x="7612063" y="2659063"/>
          <p14:tracePt t="79727" x="7650163" y="2651125"/>
          <p14:tracePt t="79744" x="7696200" y="2651125"/>
          <p14:tracePt t="79761" x="7718425" y="2636838"/>
          <p14:tracePt t="80045" x="7712075" y="2628900"/>
          <p14:tracePt t="80061" x="7704138" y="2628900"/>
          <p14:tracePt t="80077" x="7696200" y="2628900"/>
          <p14:tracePt t="80085" x="7688263" y="2628900"/>
          <p14:tracePt t="80094" x="7680325" y="2628900"/>
          <p14:tracePt t="80117" x="7666038" y="2620963"/>
          <p14:tracePt t="80957" x="7658100" y="2620963"/>
          <p14:tracePt t="80965" x="7642225" y="2620963"/>
          <p14:tracePt t="80973" x="7589838" y="2620963"/>
          <p14:tracePt t="80981" x="7489825" y="2651125"/>
          <p14:tracePt t="80994" x="7369175" y="2682875"/>
          <p14:tracePt t="81011" x="6964363" y="2841625"/>
          <p14:tracePt t="81027" x="6507163" y="3070225"/>
          <p14:tracePt t="81029" x="6294438" y="3154363"/>
          <p14:tracePt t="81045" x="5761038" y="3375025"/>
          <p14:tracePt t="81061" x="5203825" y="3627438"/>
          <p14:tracePt t="81078" x="4746625" y="3763963"/>
          <p14:tracePt t="81094" x="4427538" y="3870325"/>
          <p14:tracePt t="81111" x="4137025" y="4000500"/>
          <p14:tracePt t="81128" x="3984625" y="4092575"/>
          <p14:tracePt t="81144" x="3878263" y="4144963"/>
          <p14:tracePt t="81161" x="3794125" y="4198938"/>
          <p14:tracePt t="81178" x="3717925" y="4244975"/>
          <p14:tracePt t="81194" x="3649663" y="4267200"/>
          <p14:tracePt t="81211" x="3573463" y="4305300"/>
          <p14:tracePt t="81228" x="3436938" y="4365625"/>
          <p14:tracePt t="81244" x="3398838" y="4389438"/>
          <p14:tracePt t="81261" x="3284538" y="4465638"/>
          <p14:tracePt t="81278" x="3230563" y="4511675"/>
          <p14:tracePt t="81294" x="3192463" y="4533900"/>
          <p14:tracePt t="81373" x="3178175" y="4541838"/>
          <p14:tracePt t="81381" x="3170238" y="4541838"/>
          <p14:tracePt t="81389" x="3140075" y="4541838"/>
          <p14:tracePt t="81397" x="3124200" y="4541838"/>
          <p14:tracePt t="81411" x="3094038" y="4541838"/>
          <p14:tracePt t="81428" x="2979738" y="4541838"/>
          <p14:tracePt t="81444" x="2925763" y="4541838"/>
          <p14:tracePt t="81461" x="2803525" y="4541838"/>
          <p14:tracePt t="81478" x="2773363" y="4541838"/>
          <p14:tracePt t="81533" x="2773363" y="4533900"/>
          <p14:tracePt t="81541" x="2773363" y="4525963"/>
          <p14:tracePt t="81557" x="2773363" y="4511675"/>
          <p14:tracePt t="81565" x="2773363" y="4503738"/>
          <p14:tracePt t="81578" x="2773363" y="4479925"/>
          <p14:tracePt t="81595" x="2781300" y="4473575"/>
          <p14:tracePt t="81611" x="2781300" y="4457700"/>
          <p14:tracePt t="81789" x="2789238" y="4449763"/>
          <p14:tracePt t="81797" x="2797175" y="4441825"/>
          <p14:tracePt t="81805" x="2803525" y="4441825"/>
          <p14:tracePt t="81821" x="2803525" y="4435475"/>
          <p14:tracePt t="81837" x="2811463" y="4435475"/>
          <p14:tracePt t="81909" x="2819400" y="4427538"/>
          <p14:tracePt t="81917" x="2841625" y="4427538"/>
          <p14:tracePt t="81928" x="2865438" y="4427538"/>
          <p14:tracePt t="81945" x="2911475" y="4427538"/>
          <p14:tracePt t="81961" x="2955925" y="4427538"/>
          <p14:tracePt t="81978" x="2987675" y="4427538"/>
          <p14:tracePt t="82053" x="3001963" y="4427538"/>
          <p14:tracePt t="82061" x="3025775" y="4427538"/>
          <p14:tracePt t="82069" x="3040063" y="4427538"/>
          <p14:tracePt t="82078" x="3078163" y="4427538"/>
          <p14:tracePt t="82095" x="3146425" y="4427538"/>
          <p14:tracePt t="82112" x="3208338" y="4435475"/>
          <p14:tracePt t="82128" x="3230563" y="4435475"/>
          <p14:tracePt t="82213" x="3246438" y="4435475"/>
          <p14:tracePt t="82221" x="3268663" y="4441825"/>
          <p14:tracePt t="82230" x="3292475" y="4441825"/>
          <p14:tracePt t="82245" x="3352800" y="4441825"/>
          <p14:tracePt t="82261" x="3475038" y="4449763"/>
          <p14:tracePt t="82278" x="3597275" y="4473575"/>
          <p14:tracePt t="82295" x="3733800" y="4487863"/>
          <p14:tracePt t="82311" x="3856038" y="4518025"/>
          <p14:tracePt t="82328" x="3984625" y="4533900"/>
          <p14:tracePt t="82345" x="4076700" y="4549775"/>
          <p14:tracePt t="82361" x="4152900" y="4549775"/>
          <p14:tracePt t="82378" x="4213225" y="4549775"/>
          <p14:tracePt t="82395" x="4267200" y="4549775"/>
          <p14:tracePt t="82412" x="4327525" y="4549775"/>
          <p14:tracePt t="82428" x="4419600" y="4549775"/>
          <p14:tracePt t="82445" x="4610100" y="4556125"/>
          <p14:tracePt t="82461" x="4770438" y="4579938"/>
          <p14:tracePt t="82478" x="4922838" y="4594225"/>
          <p14:tracePt t="82495" x="5135563" y="4602163"/>
          <p14:tracePt t="82512" x="5326063" y="4602163"/>
          <p14:tracePt t="82528" x="5502275" y="4602163"/>
          <p14:tracePt t="82545" x="5661025" y="4602163"/>
          <p14:tracePt t="82562" x="5813425" y="4602163"/>
          <p14:tracePt t="82578" x="5943600" y="4602163"/>
          <p14:tracePt t="82595" x="6049963" y="4602163"/>
          <p14:tracePt t="82612" x="6218238" y="4602163"/>
          <p14:tracePt t="82628" x="6278563" y="4602163"/>
          <p14:tracePt t="82645" x="6408738" y="4602163"/>
          <p14:tracePt t="82662" x="6469063" y="4602163"/>
          <p14:tracePt t="82678" x="6545263" y="4594225"/>
          <p14:tracePt t="82695" x="6613525" y="4579938"/>
          <p14:tracePt t="82712" x="6697663" y="4579938"/>
          <p14:tracePt t="82728" x="6811963" y="4549775"/>
          <p14:tracePt t="82745" x="6934200" y="4518025"/>
          <p14:tracePt t="82762" x="7026275" y="4495800"/>
          <p14:tracePt t="82778" x="7102475" y="4479925"/>
          <p14:tracePt t="82795" x="7178675" y="4457700"/>
          <p14:tracePt t="82812" x="7239000" y="4435475"/>
          <p14:tracePt t="82828" x="7261225" y="4419600"/>
          <p14:tracePt t="82845" x="7299325" y="4389438"/>
          <p14:tracePt t="82862" x="7331075" y="4335463"/>
          <p14:tracePt t="82878" x="7383463" y="4198938"/>
          <p14:tracePt t="82895" x="7429500" y="4068763"/>
          <p14:tracePt t="82912" x="7445375" y="3916363"/>
          <p14:tracePt t="82928" x="7445375" y="3756025"/>
          <p14:tracePt t="82945" x="7451725" y="3619500"/>
          <p14:tracePt t="82962" x="7451725" y="3497263"/>
          <p14:tracePt t="82978" x="7451725" y="3390900"/>
          <p14:tracePt t="82995" x="7451725" y="3284538"/>
          <p14:tracePt t="83012" x="7451725" y="3192463"/>
          <p14:tracePt t="83028" x="7437438" y="3063875"/>
          <p14:tracePt t="83045" x="7429500" y="3025775"/>
          <p14:tracePt t="83062" x="7429500" y="2979738"/>
          <p14:tracePt t="83078" x="7429500" y="2933700"/>
          <p14:tracePt t="83095" x="7429500" y="2849563"/>
          <p14:tracePt t="83112" x="7429500" y="2765425"/>
          <p14:tracePt t="83128" x="7437438" y="2674938"/>
          <p14:tracePt t="83145" x="7445375" y="2590800"/>
          <p14:tracePt t="83162" x="7467600" y="2514600"/>
          <p14:tracePt t="83178" x="7489825" y="2446338"/>
          <p14:tracePt t="83195" x="7489825" y="2416175"/>
          <p14:tracePt t="83212" x="7489825" y="2408238"/>
          <p14:tracePt t="83301" x="7497763" y="2400300"/>
          <p14:tracePt t="83397" x="7505700" y="2400300"/>
          <p14:tracePt t="83405" x="7521575" y="2400300"/>
          <p14:tracePt t="83421" x="7527925" y="2400300"/>
          <p14:tracePt t="83445" x="7535863" y="2408238"/>
          <p14:tracePt t="83461" x="7551738" y="2454275"/>
          <p14:tracePt t="83469" x="7559675" y="2506663"/>
          <p14:tracePt t="83478" x="7566025" y="2522538"/>
          <p14:tracePt t="83495" x="7566025" y="2552700"/>
          <p14:tracePt t="83512" x="7566025" y="2568575"/>
          <p14:tracePt t="83529" x="7566025" y="2598738"/>
          <p14:tracePt t="83545" x="7566025" y="2606675"/>
          <p14:tracePt t="83597" x="7566025" y="2628900"/>
          <p14:tracePt t="83605" x="7566025" y="2651125"/>
          <p14:tracePt t="83614" x="7566025" y="2659063"/>
          <p14:tracePt t="83629" x="7566025" y="2689225"/>
          <p14:tracePt t="83645" x="7566025" y="2713038"/>
          <p14:tracePt t="83662" x="7566025" y="2773363"/>
          <p14:tracePt t="83679" x="7566025" y="2849563"/>
          <p14:tracePt t="83695" x="7566025" y="2949575"/>
          <p14:tracePt t="83712" x="7566025" y="3063875"/>
          <p14:tracePt t="83729" x="7566025" y="3162300"/>
          <p14:tracePt t="83745" x="7566025" y="3268663"/>
          <p14:tracePt t="83762" x="7566025" y="3352800"/>
          <p14:tracePt t="83779" x="7566025" y="3451225"/>
          <p14:tracePt t="83795" x="7566025" y="3527425"/>
          <p14:tracePt t="83812" x="7566025" y="3603625"/>
          <p14:tracePt t="83829" x="7566025" y="3695700"/>
          <p14:tracePt t="83846" x="7566025" y="3749675"/>
          <p14:tracePt t="83862" x="7559675" y="3802063"/>
          <p14:tracePt t="83879" x="7551738" y="3870325"/>
          <p14:tracePt t="83895" x="7535863" y="3924300"/>
          <p14:tracePt t="83912" x="7527925" y="4000500"/>
          <p14:tracePt t="83929" x="7521575" y="4046538"/>
          <p14:tracePt t="83945" x="7513638" y="4098925"/>
          <p14:tracePt t="83962" x="7505700" y="4144963"/>
          <p14:tracePt t="83979" x="7489825" y="4191000"/>
          <p14:tracePt t="83995" x="7489825" y="4229100"/>
          <p14:tracePt t="84012" x="7489825" y="4267200"/>
          <p14:tracePt t="84029" x="7483475" y="4305300"/>
          <p14:tracePt t="84046" x="7475538" y="4321175"/>
          <p14:tracePt t="84062" x="7475538" y="4351338"/>
          <p14:tracePt t="84079" x="7475538" y="4365625"/>
          <p14:tracePt t="84096" x="7475538" y="4389438"/>
          <p14:tracePt t="84112" x="7475538" y="4403725"/>
          <p14:tracePt t="84129" x="7467600" y="4419600"/>
          <p14:tracePt t="84146" x="7467600" y="4435475"/>
          <p14:tracePt t="84162" x="7467600" y="4441825"/>
          <p14:tracePt t="84381" x="7467600" y="4449763"/>
          <p14:tracePt t="84389" x="7489825" y="4449763"/>
          <p14:tracePt t="84397" x="7535863" y="4441825"/>
          <p14:tracePt t="84412" x="7589838" y="4435475"/>
          <p14:tracePt t="84429" x="7726363" y="4389438"/>
          <p14:tracePt t="84446" x="7794625" y="4351338"/>
          <p14:tracePt t="84462" x="7818438" y="4327525"/>
          <p14:tracePt t="84479" x="7826375" y="4289425"/>
          <p14:tracePt t="84496" x="7840663" y="4229100"/>
          <p14:tracePt t="84512" x="7840663" y="4106863"/>
          <p14:tracePt t="84529" x="7840663" y="3984625"/>
          <p14:tracePt t="84546" x="7802563" y="3832225"/>
          <p14:tracePt t="84562" x="7780338" y="3687763"/>
          <p14:tracePt t="84566" x="7764463" y="3619500"/>
          <p14:tracePt t="84579" x="7750175" y="3527425"/>
          <p14:tracePt t="84596" x="7712075" y="3298825"/>
          <p14:tracePt t="84613" x="7680325" y="3146425"/>
          <p14:tracePt t="84629" x="7666038" y="3001963"/>
          <p14:tracePt t="84646" x="7642225" y="2841625"/>
          <p14:tracePt t="84662" x="7627938" y="2705100"/>
          <p14:tracePt t="84679" x="7627938" y="2574925"/>
          <p14:tracePt t="84696" x="7620000" y="2468563"/>
          <p14:tracePt t="84712" x="7620000" y="2354263"/>
          <p14:tracePt t="84729" x="7620000" y="2278063"/>
          <p14:tracePt t="84746" x="7635875" y="2209800"/>
          <p14:tracePt t="84762" x="7635875" y="2193925"/>
          <p14:tracePt t="84779" x="7635875" y="2171700"/>
          <p14:tracePt t="84796" x="7635875" y="2163763"/>
          <p14:tracePt t="84861" x="7642225" y="2163763"/>
          <p14:tracePt t="84909" x="7642225" y="2171700"/>
          <p14:tracePt t="84917" x="7642225" y="2255838"/>
          <p14:tracePt t="84929" x="7642225" y="2370138"/>
          <p14:tracePt t="84946" x="7642225" y="2582863"/>
          <p14:tracePt t="84962" x="7642225" y="2789238"/>
          <p14:tracePt t="84979" x="7612063" y="3017838"/>
          <p14:tracePt t="84996" x="7581900" y="3368675"/>
          <p14:tracePt t="85012" x="7566025" y="3521075"/>
          <p14:tracePt t="85029" x="7505700" y="3970338"/>
          <p14:tracePt t="85046" x="7459663" y="4229100"/>
          <p14:tracePt t="85062" x="7391400" y="4465638"/>
          <p14:tracePt t="85079" x="7345363" y="4610100"/>
          <p14:tracePt t="85096" x="7299325" y="4686300"/>
          <p14:tracePt t="85112" x="7246938" y="4732338"/>
          <p14:tracePt t="85129" x="7146925" y="4746625"/>
          <p14:tracePt t="85146" x="6950075" y="4746625"/>
          <p14:tracePt t="85162" x="6530975" y="4664075"/>
          <p14:tracePt t="85179" x="5905500" y="4556125"/>
          <p14:tracePt t="85196" x="5181600" y="4449763"/>
          <p14:tracePt t="85213" x="4465638" y="4397375"/>
          <p14:tracePt t="85229" x="3535363" y="4381500"/>
          <p14:tracePt t="85246" x="3116263" y="4381500"/>
          <p14:tracePt t="85262" x="2879725" y="4381500"/>
          <p14:tracePt t="85279" x="2827338" y="4381500"/>
          <p14:tracePt t="85381" x="2827338" y="4365625"/>
          <p14:tracePt t="85389" x="2827338" y="4359275"/>
          <p14:tracePt t="85509" x="2811463" y="4359275"/>
          <p14:tracePt t="85517" x="2803525" y="4365625"/>
          <p14:tracePt t="85529" x="2789238" y="4381500"/>
          <p14:tracePt t="85546" x="2751138" y="4411663"/>
          <p14:tracePt t="85563" x="2735263" y="4419600"/>
          <p14:tracePt t="85581" x="2735263" y="4427538"/>
          <p14:tracePt t="85685" x="2751138" y="4427538"/>
          <p14:tracePt t="85693" x="2781300" y="4427538"/>
          <p14:tracePt t="85701" x="2811463" y="4427538"/>
          <p14:tracePt t="85713" x="2857500" y="4427538"/>
          <p14:tracePt t="85729" x="2963863" y="4427538"/>
          <p14:tracePt t="85746" x="3086100" y="4427538"/>
          <p14:tracePt t="85763" x="3200400" y="4427538"/>
          <p14:tracePt t="85779" x="3292475" y="4427538"/>
          <p14:tracePt t="85796" x="3406775" y="4427538"/>
          <p14:tracePt t="85813" x="3543300" y="4427538"/>
          <p14:tracePt t="85829" x="3665538" y="4427538"/>
          <p14:tracePt t="85846" x="3817938" y="4427538"/>
          <p14:tracePt t="85863" x="3970338" y="4427538"/>
          <p14:tracePt t="85879" x="4191000" y="4427538"/>
          <p14:tracePt t="85896" x="4479925" y="4427538"/>
          <p14:tracePt t="85913" x="4792663" y="4427538"/>
          <p14:tracePt t="85929" x="5089525" y="4427538"/>
          <p14:tracePt t="85946" x="5380038" y="4427538"/>
          <p14:tracePt t="85963" x="5654675" y="4427538"/>
          <p14:tracePt t="85979" x="5927725" y="4427538"/>
          <p14:tracePt t="85996" x="6156325" y="4427538"/>
          <p14:tracePt t="86013" x="6484938" y="4419600"/>
          <p14:tracePt t="86029" x="6667500" y="4381500"/>
          <p14:tracePt t="86046" x="6811963" y="4335463"/>
          <p14:tracePt t="86063" x="6934200" y="4289425"/>
          <p14:tracePt t="86080" x="7078663" y="4221163"/>
          <p14:tracePt t="86096" x="7208838" y="4160838"/>
          <p14:tracePt t="86113" x="7323138" y="4084638"/>
          <p14:tracePt t="86130" x="7421563" y="4008438"/>
          <p14:tracePt t="86146" x="7483475" y="3932238"/>
          <p14:tracePt t="86163" x="7535863" y="3825875"/>
          <p14:tracePt t="86180" x="7573963" y="3703638"/>
          <p14:tracePt t="86196" x="7635875" y="3559175"/>
          <p14:tracePt t="86213" x="7750175" y="3322638"/>
          <p14:tracePt t="86230" x="7840663" y="3154363"/>
          <p14:tracePt t="86246" x="7916863" y="2971800"/>
          <p14:tracePt t="86263" x="7962900" y="2819400"/>
          <p14:tracePt t="86280" x="8001000" y="2659063"/>
          <p14:tracePt t="86296" x="8047038" y="2514600"/>
          <p14:tracePt t="86313" x="8061325" y="2408238"/>
          <p14:tracePt t="86330" x="8077200" y="2316163"/>
          <p14:tracePt t="86346" x="8077200" y="2255838"/>
          <p14:tracePt t="86363" x="8061325" y="2187575"/>
          <p14:tracePt t="86380" x="8031163" y="2149475"/>
          <p14:tracePt t="86396" x="8008938" y="2125663"/>
          <p14:tracePt t="86413" x="7993063" y="2103438"/>
          <p14:tracePt t="86430" x="7985125" y="2065338"/>
          <p14:tracePt t="86446" x="7978775" y="2049463"/>
          <p14:tracePt t="86463" x="7970838" y="2041525"/>
          <p14:tracePt t="86517" x="7962900" y="2041525"/>
          <p14:tracePt t="86525" x="7947025" y="2041525"/>
          <p14:tracePt t="86533" x="7940675" y="2049463"/>
          <p14:tracePt t="86546" x="7924800" y="2095500"/>
          <p14:tracePt t="86563" x="7894638" y="2193925"/>
          <p14:tracePt t="86566" x="7886700" y="2232025"/>
          <p14:tracePt t="86580" x="7870825" y="2278063"/>
          <p14:tracePt t="86596" x="7832725" y="2416175"/>
          <p14:tracePt t="86613" x="7826375" y="2514600"/>
          <p14:tracePt t="86630" x="7794625" y="2628900"/>
          <p14:tracePt t="86646" x="7780338" y="2751138"/>
          <p14:tracePt t="86663" x="7756525" y="2917825"/>
          <p14:tracePt t="86680" x="7734300" y="3086100"/>
          <p14:tracePt t="86696" x="7712075" y="3246438"/>
          <p14:tracePt t="86713" x="7673975" y="3421063"/>
          <p14:tracePt t="86730" x="7658100" y="3589338"/>
          <p14:tracePt t="86746" x="7627938" y="3749675"/>
          <p14:tracePt t="86763" x="7620000" y="3916363"/>
          <p14:tracePt t="86780" x="7620000" y="4106863"/>
          <p14:tracePt t="86797" x="7620000" y="4160838"/>
          <p14:tracePt t="86813" x="7620000" y="4191000"/>
          <p14:tracePt t="86830" x="7612063" y="4198938"/>
          <p14:tracePt t="86846" x="7612063" y="4213225"/>
          <p14:tracePt t="86863" x="7612063" y="4221163"/>
          <p14:tracePt t="86880" x="7604125" y="4237038"/>
          <p14:tracePt t="86896" x="7604125" y="4251325"/>
          <p14:tracePt t="86913" x="7597775" y="4283075"/>
          <p14:tracePt t="86930" x="7597775" y="4313238"/>
          <p14:tracePt t="86946" x="7589838" y="4351338"/>
          <p14:tracePt t="86963" x="7581900" y="4397375"/>
          <p14:tracePt t="86980" x="7581900" y="4419600"/>
          <p14:tracePt t="86997" x="7573963" y="4427538"/>
          <p14:tracePt t="87077" x="7589838" y="4427538"/>
          <p14:tracePt t="87085" x="7604125" y="4419600"/>
          <p14:tracePt t="87096" x="7612063" y="4411663"/>
          <p14:tracePt t="87113" x="7642225" y="4397375"/>
          <p14:tracePt t="87130" x="7658100" y="4389438"/>
          <p14:tracePt t="87147" x="7680325" y="4365625"/>
          <p14:tracePt t="87163" x="7704138" y="4359275"/>
          <p14:tracePt t="87180" x="7704138" y="4351338"/>
          <p14:tracePt t="87197" x="7704138" y="4321175"/>
          <p14:tracePt t="87213" x="7704138" y="4267200"/>
          <p14:tracePt t="87230" x="7704138" y="4229100"/>
          <p14:tracePt t="87246" x="7704138" y="4183063"/>
          <p14:tracePt t="87263" x="7673975" y="4137025"/>
          <p14:tracePt t="87280" x="7635875" y="4122738"/>
          <p14:tracePt t="87297" x="7589838" y="4106863"/>
          <p14:tracePt t="87313" x="7559675" y="4098925"/>
          <p14:tracePt t="87330" x="7535863" y="4098925"/>
          <p14:tracePt t="87347" x="7497763" y="4092575"/>
          <p14:tracePt t="87363" x="7467600" y="4092575"/>
          <p14:tracePt t="87380" x="7421563" y="4092575"/>
          <p14:tracePt t="87397" x="7345363" y="4098925"/>
          <p14:tracePt t="87413" x="7299325" y="4106863"/>
          <p14:tracePt t="87430" x="7277100" y="4122738"/>
          <p14:tracePt t="87447" x="7246938" y="4152900"/>
          <p14:tracePt t="87463" x="7231063" y="4168775"/>
          <p14:tracePt t="87480" x="7223125" y="4213225"/>
          <p14:tracePt t="87497" x="7208838" y="4237038"/>
          <p14:tracePt t="87513" x="7208838" y="4289425"/>
          <p14:tracePt t="87530" x="7208838" y="4359275"/>
          <p14:tracePt t="87547" x="7208838" y="4419600"/>
          <p14:tracePt t="87550" x="7208838" y="4449763"/>
          <p14:tracePt t="87564" x="7208838" y="4465638"/>
          <p14:tracePt t="87580" x="7208838" y="4495800"/>
          <p14:tracePt t="87597" x="7246938" y="4564063"/>
          <p14:tracePt t="87613" x="7292975" y="4625975"/>
          <p14:tracePt t="87630" x="7345363" y="4656138"/>
          <p14:tracePt t="87647" x="7421563" y="4694238"/>
          <p14:tracePt t="87663" x="7551738" y="4708525"/>
          <p14:tracePt t="87680" x="7680325" y="4708525"/>
          <p14:tracePt t="87697" x="7802563" y="4708525"/>
          <p14:tracePt t="87713" x="7886700" y="4702175"/>
          <p14:tracePt t="87730" x="7947025" y="4656138"/>
          <p14:tracePt t="87747" x="7978775" y="4625975"/>
          <p14:tracePt t="87763" x="8008938" y="4572000"/>
          <p14:tracePt t="87780" x="8008938" y="4479925"/>
          <p14:tracePt t="87797" x="8008938" y="4365625"/>
          <p14:tracePt t="87813" x="7970838" y="4251325"/>
          <p14:tracePt t="87830" x="7924800" y="4183063"/>
          <p14:tracePt t="87847" x="7902575" y="4152900"/>
          <p14:tracePt t="87863" x="7864475" y="4114800"/>
          <p14:tracePt t="87880" x="7810500" y="4092575"/>
          <p14:tracePt t="87897" x="7704138" y="4060825"/>
          <p14:tracePt t="87914" x="7612063" y="4046538"/>
          <p14:tracePt t="87930" x="7497763" y="4046538"/>
          <p14:tracePt t="87947" x="7361238" y="4046538"/>
          <p14:tracePt t="87964" x="7285038" y="4046538"/>
          <p14:tracePt t="87980" x="7231063" y="4046538"/>
          <p14:tracePt t="87997" x="7200900" y="4046538"/>
          <p14:tracePt t="88014" x="7185025" y="4076700"/>
          <p14:tracePt t="88031" x="7170738" y="4137025"/>
          <p14:tracePt t="88047" x="7154863" y="4237038"/>
          <p14:tracePt t="88064" x="7116763" y="4381500"/>
          <p14:tracePt t="88080" x="7094538" y="4495800"/>
          <p14:tracePt t="88097" x="7094538" y="4572000"/>
          <p14:tracePt t="88114" x="7094538" y="4632325"/>
          <p14:tracePt t="88130" x="7132638" y="4686300"/>
          <p14:tracePt t="88147" x="7185025" y="4708525"/>
          <p14:tracePt t="88164" x="7345363" y="4740275"/>
          <p14:tracePt t="88180" x="7413625" y="4740275"/>
          <p14:tracePt t="88197" x="7635875" y="4708525"/>
          <p14:tracePt t="88214" x="7772400" y="4625975"/>
          <p14:tracePt t="88230" x="7878763" y="4511675"/>
          <p14:tracePt t="88247" x="7916863" y="4403725"/>
          <p14:tracePt t="88264" x="7940675" y="4275138"/>
          <p14:tracePt t="88280" x="7932738" y="4183063"/>
          <p14:tracePt t="88297" x="7870825" y="4060825"/>
          <p14:tracePt t="88314" x="7780338" y="3970338"/>
          <p14:tracePt t="88330" x="7666038" y="3894138"/>
          <p14:tracePt t="88347" x="7543800" y="3840163"/>
          <p14:tracePt t="88364" x="7383463" y="3817938"/>
          <p14:tracePt t="88380" x="7353300" y="3817938"/>
          <p14:tracePt t="88397" x="7246938" y="3856038"/>
          <p14:tracePt t="88414" x="7178675" y="3916363"/>
          <p14:tracePt t="88430" x="7108825" y="4000500"/>
          <p14:tracePt t="88447" x="7064375" y="4114800"/>
          <p14:tracePt t="88464" x="7026275" y="4229100"/>
          <p14:tracePt t="88480" x="7002463" y="4343400"/>
          <p14:tracePt t="88497" x="7010400" y="4457700"/>
          <p14:tracePt t="88514" x="7048500" y="4579938"/>
          <p14:tracePt t="88531" x="7132638" y="4678363"/>
          <p14:tracePt t="88547" x="7231063" y="4724400"/>
          <p14:tracePt t="88550" x="7315200" y="4754563"/>
          <p14:tracePt t="88564" x="7483475" y="4784725"/>
          <p14:tracePt t="88580" x="7551738" y="4784725"/>
          <p14:tracePt t="88597" x="7788275" y="4784725"/>
          <p14:tracePt t="88614" x="7886700" y="4732338"/>
          <p14:tracePt t="88630" x="7947025" y="4648200"/>
          <p14:tracePt t="88647" x="7962900" y="4564063"/>
          <p14:tracePt t="88664" x="7962900" y="4487863"/>
          <p14:tracePt t="88680" x="7932738" y="4389438"/>
          <p14:tracePt t="88697" x="7848600" y="4305300"/>
          <p14:tracePt t="88714" x="7750175" y="4237038"/>
          <p14:tracePt t="88730" x="7666038" y="4198938"/>
          <p14:tracePt t="88747" x="7620000" y="4191000"/>
          <p14:tracePt t="88764" x="7604125" y="4191000"/>
          <p14:tracePt t="88780" x="7573963" y="4191000"/>
          <p14:tracePt t="88797" x="7543800" y="4237038"/>
          <p14:tracePt t="88814" x="7497763" y="4343400"/>
          <p14:tracePt t="88830" x="7459663" y="4441825"/>
          <p14:tracePt t="88847" x="7429500" y="4518025"/>
          <p14:tracePt t="88864" x="7429500" y="4556125"/>
          <p14:tracePt t="88881" x="7429500" y="4579938"/>
          <p14:tracePt t="88897" x="7429500" y="4610100"/>
          <p14:tracePt t="88914" x="7513638" y="4618038"/>
          <p14:tracePt t="88931" x="7635875" y="4618038"/>
          <p14:tracePt t="88947" x="7772400" y="4618038"/>
          <p14:tracePt t="88964" x="7908925" y="4556125"/>
          <p14:tracePt t="88981" x="8031163" y="4441825"/>
          <p14:tracePt t="88997" x="8054975" y="4373563"/>
          <p14:tracePt t="89014" x="8054975" y="4313238"/>
          <p14:tracePt t="89031" x="8039100" y="4229100"/>
          <p14:tracePt t="89047" x="7993063" y="4198938"/>
          <p14:tracePt t="89064" x="7902575" y="4183063"/>
          <p14:tracePt t="89081" x="7788275" y="4183063"/>
          <p14:tracePt t="89097" x="7688263" y="4213225"/>
          <p14:tracePt t="89114" x="7589838" y="4305300"/>
          <p14:tracePt t="89131" x="7505700" y="4419600"/>
          <p14:tracePt t="89147" x="7459663" y="4525963"/>
          <p14:tracePt t="89164" x="7459663" y="4587875"/>
          <p14:tracePt t="89181" x="7459663" y="4618038"/>
          <p14:tracePt t="89197" x="7505700" y="4625975"/>
          <p14:tracePt t="89214" x="7635875" y="4625975"/>
          <p14:tracePt t="89231" x="7742238" y="4625975"/>
          <p14:tracePt t="89247" x="7818438" y="4587875"/>
          <p14:tracePt t="89264" x="7832725" y="4549775"/>
          <p14:tracePt t="89281" x="7832725" y="4503738"/>
          <p14:tracePt t="89297" x="7826375" y="4457700"/>
          <p14:tracePt t="89314" x="7794625" y="4427538"/>
          <p14:tracePt t="89331" x="7734300" y="4403725"/>
          <p14:tracePt t="89347" x="7680325" y="4397375"/>
          <p14:tracePt t="89364" x="7650163" y="4397375"/>
          <p14:tracePt t="89381" x="7604125" y="4457700"/>
          <p14:tracePt t="89397" x="7589838" y="4479925"/>
          <p14:tracePt t="89541" x="7581900" y="4479925"/>
          <p14:tracePt t="89549" x="7559675" y="4479925"/>
          <p14:tracePt t="89557" x="7543800" y="4479925"/>
          <p14:tracePt t="89566" x="7527925" y="4457700"/>
          <p14:tracePt t="89581" x="7521575" y="4457700"/>
          <p14:tracePt t="89813" x="7543800" y="4457700"/>
          <p14:tracePt t="89821" x="7566025" y="4457700"/>
          <p14:tracePt t="89831" x="7597775" y="4457700"/>
          <p14:tracePt t="89848" x="7666038" y="4457700"/>
          <p14:tracePt t="89864" x="7726363" y="4411663"/>
          <p14:tracePt t="89881" x="7756525" y="4381500"/>
          <p14:tracePt t="89898" x="7780338" y="4335463"/>
          <p14:tracePt t="89914" x="7780338" y="4297363"/>
          <p14:tracePt t="89931" x="7780338" y="4244975"/>
          <p14:tracePt t="89948" x="7750175" y="4168775"/>
          <p14:tracePt t="89964" x="7726363" y="4144963"/>
          <p14:tracePt t="89981" x="7612063" y="4092575"/>
          <p14:tracePt t="89998" x="7543800" y="4092575"/>
          <p14:tracePt t="90014" x="7475538" y="4092575"/>
          <p14:tracePt t="90031" x="7399338" y="4144963"/>
          <p14:tracePt t="90048" x="7323138" y="4237038"/>
          <p14:tracePt t="90064" x="7285038" y="4313238"/>
          <p14:tracePt t="90081" x="7261225" y="4419600"/>
          <p14:tracePt t="90098" x="7261225" y="4473575"/>
          <p14:tracePt t="90114" x="7261225" y="4511675"/>
          <p14:tracePt t="90131" x="7299325" y="4533900"/>
          <p14:tracePt t="90148" x="7413625" y="4541838"/>
          <p14:tracePt t="90164" x="7467600" y="4541838"/>
          <p14:tracePt t="90181" x="7589838" y="4495800"/>
          <p14:tracePt t="90198" x="7650163" y="4427538"/>
          <p14:tracePt t="90214" x="7658100" y="4343400"/>
          <p14:tracePt t="90231" x="7658100" y="4267200"/>
          <p14:tracePt t="90248" x="7635875" y="4206875"/>
          <p14:tracePt t="90264" x="7573963" y="4144963"/>
          <p14:tracePt t="90281" x="7505700" y="4130675"/>
          <p14:tracePt t="90298" x="7483475" y="4130675"/>
          <p14:tracePt t="90314" x="7467600" y="4130675"/>
          <p14:tracePt t="90331" x="7445375" y="4152900"/>
          <p14:tracePt t="90348" x="7413625" y="4289425"/>
          <p14:tracePt t="90364" x="7413625" y="4335463"/>
          <p14:tracePt t="90381" x="7407275" y="4441825"/>
          <p14:tracePt t="90398" x="7413625" y="4487863"/>
          <p14:tracePt t="90414" x="7459663" y="4495800"/>
          <p14:tracePt t="90431" x="7543800" y="4495800"/>
          <p14:tracePt t="90448" x="7581900" y="4487863"/>
          <p14:tracePt t="90464" x="7620000" y="4457700"/>
          <p14:tracePt t="90481" x="7627938" y="4427538"/>
          <p14:tracePt t="90498" x="7627938" y="4389438"/>
          <p14:tracePt t="90514" x="7604125" y="4343400"/>
          <p14:tracePt t="90531" x="7597775" y="4343400"/>
          <p14:tracePt t="91133" x="7581900" y="4343400"/>
          <p14:tracePt t="91141" x="7566025" y="4343400"/>
          <p14:tracePt t="91150" x="7559675" y="4343400"/>
          <p14:tracePt t="91165" x="7551738" y="4343400"/>
          <p14:tracePt t="91197" x="7543800" y="4343400"/>
          <p14:tracePt t="91237" x="7535863" y="4351338"/>
          <p14:tracePt t="91245" x="7527925" y="4381500"/>
          <p14:tracePt t="91253" x="7521575" y="4397375"/>
          <p14:tracePt t="91265" x="7521575" y="4411663"/>
          <p14:tracePt t="91281" x="7513638" y="4427538"/>
          <p14:tracePt t="91298" x="7505700" y="4435475"/>
          <p14:tracePt t="91557" x="7483475" y="4435475"/>
          <p14:tracePt t="91565" x="7451725" y="4441825"/>
          <p14:tracePt t="91572" x="7391400" y="4441825"/>
          <p14:tracePt t="91581" x="7337425" y="4441825"/>
          <p14:tracePt t="92117" x="7337425" y="4435475"/>
          <p14:tracePt t="92157" x="7331075" y="4427538"/>
          <p14:tracePt t="92165" x="7331075" y="4411663"/>
          <p14:tracePt t="92181" x="7323138" y="4411663"/>
          <p14:tracePt t="96125" x="7315200" y="4411663"/>
          <p14:tracePt t="96133" x="7299325" y="4411663"/>
          <p14:tracePt t="96141" x="7292975" y="4411663"/>
          <p14:tracePt t="96150" x="7277100" y="4411663"/>
          <p14:tracePt t="96166" x="7254875" y="4465638"/>
          <p14:tracePt t="96183" x="7246938" y="4495800"/>
          <p14:tracePt t="96200" x="7246938" y="4525963"/>
          <p14:tracePt t="96217" x="7246938" y="4533900"/>
          <p14:tracePt t="96233" x="7246938" y="4541838"/>
          <p14:tracePt t="96293" x="7246938" y="4533900"/>
          <p14:tracePt t="96301" x="7246938" y="4518025"/>
          <p14:tracePt t="96309" x="7261225" y="4487863"/>
          <p14:tracePt t="96317" x="7261225" y="4473575"/>
          <p14:tracePt t="96333" x="7292975" y="4435475"/>
          <p14:tracePt t="96350" x="7299325" y="4419600"/>
          <p14:tracePt t="96367" x="7299325" y="4411663"/>
          <p14:tracePt t="96517" x="7307263" y="4403725"/>
          <p14:tracePt t="96525" x="7315200" y="4403725"/>
          <p14:tracePt t="96533" x="7315200" y="4419600"/>
          <p14:tracePt t="96550" x="7323138" y="4449763"/>
          <p14:tracePt t="96567" x="7331075" y="4465638"/>
          <p14:tracePt t="96677" x="7337425" y="4465638"/>
          <p14:tracePt t="96845" x="7345363" y="4465638"/>
          <p14:tracePt t="96853" x="7361238" y="4465638"/>
          <p14:tracePt t="96861" x="7383463" y="4465638"/>
          <p14:tracePt t="96869" x="7407275" y="4465638"/>
          <p14:tracePt t="96883" x="7429500" y="4465638"/>
          <p14:tracePt t="96900" x="7467600" y="4473575"/>
          <p14:tracePt t="96917" x="7475538" y="4487863"/>
          <p14:tracePt t="97309" x="7483475" y="4487863"/>
          <p14:tracePt t="97389" x="7505700" y="4473575"/>
          <p14:tracePt t="97397" x="7513638" y="4457700"/>
          <p14:tracePt t="97405" x="7527925" y="4457700"/>
          <p14:tracePt t="97417" x="7535863" y="4449763"/>
          <p14:tracePt t="97434" x="7566025" y="4427538"/>
          <p14:tracePt t="97685" x="7573963" y="4427538"/>
          <p14:tracePt t="97725" x="7581900" y="4427538"/>
          <p14:tracePt t="97829" x="7589838" y="4427538"/>
          <p14:tracePt t="97845" x="7597775" y="4427538"/>
          <p14:tracePt t="97861" x="7604125" y="4427538"/>
          <p14:tracePt t="97877" x="7620000" y="4427538"/>
          <p14:tracePt t="97893" x="7627938" y="4419600"/>
          <p14:tracePt t="97901" x="7635875" y="4411663"/>
          <p14:tracePt t="97909" x="7642225" y="4411663"/>
          <p14:tracePt t="98037" x="7650163" y="4411663"/>
          <p14:tracePt t="98045" x="7666038" y="4411663"/>
          <p14:tracePt t="98061" x="7673975" y="4411663"/>
          <p14:tracePt t="98077" x="7688263" y="4411663"/>
          <p14:tracePt t="98093" x="7696200" y="4411663"/>
          <p14:tracePt t="98221" x="7712075" y="4411663"/>
          <p14:tracePt t="98253" x="7718425" y="4411663"/>
          <p14:tracePt t="98269" x="7734300" y="4411663"/>
          <p14:tracePt t="99197" x="7712075" y="4411663"/>
          <p14:tracePt t="99205" x="7680325" y="4403725"/>
          <p14:tracePt t="99213" x="7650163" y="4403725"/>
          <p14:tracePt t="99221" x="7627938" y="4397375"/>
          <p14:tracePt t="99234" x="7620000" y="4397375"/>
          <p14:tracePt t="99853" x="7604125" y="4397375"/>
          <p14:tracePt t="99861" x="7497763" y="4419600"/>
          <p14:tracePt t="99869" x="7239000" y="4556125"/>
          <p14:tracePt t="99884" x="6591300" y="4914900"/>
          <p14:tracePt t="99901" x="6080125" y="5113338"/>
          <p14:tracePt t="99918" x="5661025" y="5173663"/>
          <p14:tracePt t="99935" x="5211763" y="5173663"/>
          <p14:tracePt t="99951" x="4770438" y="5045075"/>
          <p14:tracePt t="99968" x="4503738" y="4884738"/>
          <p14:tracePt t="99985" x="4297363" y="4664075"/>
          <p14:tracePt t="100001" x="4160838" y="4321175"/>
          <p14:tracePt t="100018" x="4106863" y="3848100"/>
          <p14:tracePt t="100034" x="4106863" y="3390900"/>
          <p14:tracePt t="100051" x="4283075" y="2994025"/>
          <p14:tracePt t="100068" x="4556125" y="2759075"/>
          <p14:tracePt t="100085" x="4922838" y="2651125"/>
          <p14:tracePt t="100101" x="5273675" y="2613025"/>
          <p14:tracePt t="100118" x="5608638" y="2613025"/>
          <p14:tracePt t="100135" x="5927725" y="2667000"/>
          <p14:tracePt t="100151" x="6188075" y="2803525"/>
          <p14:tracePt t="100168" x="6378575" y="2979738"/>
          <p14:tracePt t="100185" x="6461125" y="3140075"/>
          <p14:tracePt t="100201" x="6484938" y="3306763"/>
          <p14:tracePt t="100218" x="6438900" y="3482975"/>
          <p14:tracePt t="100235" x="6278563" y="3665538"/>
          <p14:tracePt t="100251" x="6096000" y="3741738"/>
          <p14:tracePt t="100268" x="5965825" y="3763963"/>
          <p14:tracePt t="100285" x="5867400" y="3749675"/>
          <p14:tracePt t="100301" x="5837238" y="3741738"/>
          <p14:tracePt t="100318" x="5829300" y="3733800"/>
          <p14:tracePt t="101317" x="5813425" y="3733800"/>
          <p14:tracePt t="101325" x="5737225" y="3749675"/>
          <p14:tracePt t="101335" x="5600700" y="3794125"/>
          <p14:tracePt t="101352" x="5295900" y="3825875"/>
          <p14:tracePt t="101368" x="4876800" y="3825875"/>
          <p14:tracePt t="101385" x="4419600" y="3825875"/>
          <p14:tracePt t="101402" x="4000500" y="3810000"/>
          <p14:tracePt t="101418" x="3703638" y="3771900"/>
          <p14:tracePt t="101435" x="3521075" y="3749675"/>
          <p14:tracePt t="101452" x="3368675" y="3703638"/>
          <p14:tracePt t="101468" x="3360738" y="3695700"/>
          <p14:tracePt t="101502" x="3360738" y="3679825"/>
          <p14:tracePt t="101518" x="3360738" y="3497263"/>
          <p14:tracePt t="101535" x="3360738" y="3336925"/>
          <p14:tracePt t="101552" x="3360738" y="3216275"/>
          <p14:tracePt t="101568" x="3360738" y="3116263"/>
          <p14:tracePt t="101585" x="3360738" y="3063875"/>
          <p14:tracePt t="101602" x="3360738" y="3025775"/>
          <p14:tracePt t="101618" x="3360738" y="2994025"/>
          <p14:tracePt t="101622" x="3360738" y="2987675"/>
          <p14:tracePt t="101717" x="3360738" y="2979738"/>
          <p14:tracePt t="101813" x="3360738" y="2971800"/>
          <p14:tracePt t="101845" x="3368675" y="2963863"/>
          <p14:tracePt t="101853" x="3413125" y="2925763"/>
          <p14:tracePt t="101861" x="3475038" y="2903538"/>
          <p14:tracePt t="101869" x="3543300" y="2903538"/>
          <p14:tracePt t="101885" x="3725863" y="2895600"/>
          <p14:tracePt t="101902" x="3984625" y="2873375"/>
          <p14:tracePt t="101919" x="4198938" y="2873375"/>
          <p14:tracePt t="101935" x="4389438" y="2873375"/>
          <p14:tracePt t="101952" x="4503738" y="2873375"/>
          <p14:tracePt t="101969" x="4587875" y="2873375"/>
          <p14:tracePt t="101986" x="4664075" y="2903538"/>
          <p14:tracePt t="102002" x="4800600" y="2933700"/>
          <p14:tracePt t="102019" x="5059363" y="3017838"/>
          <p14:tracePt t="102035" x="5592763" y="3170238"/>
          <p14:tracePt t="102052" x="5981700" y="3260725"/>
          <p14:tracePt t="102069" x="6583363" y="3368675"/>
          <p14:tracePt t="102085" x="6804025" y="3398838"/>
          <p14:tracePt t="102102" x="6842125" y="3406775"/>
          <p14:tracePt t="102157" x="6850063" y="3406775"/>
          <p14:tracePt t="102173" x="6819900" y="3413125"/>
          <p14:tracePt t="102181" x="6773863" y="3436938"/>
          <p14:tracePt t="102189" x="6697663" y="3467100"/>
          <p14:tracePt t="102202" x="6629400" y="3489325"/>
          <p14:tracePt t="102219" x="6499225" y="3559175"/>
          <p14:tracePt t="102235" x="6308725" y="3627438"/>
          <p14:tracePt t="102252" x="6103938" y="3679825"/>
          <p14:tracePt t="102269" x="5829300" y="3687763"/>
          <p14:tracePt t="102285" x="5707063" y="3687763"/>
          <p14:tracePt t="102302" x="5608638" y="3673475"/>
          <p14:tracePt t="102319" x="5562600" y="3641725"/>
          <p14:tracePt t="102335" x="5546725" y="3641725"/>
          <p14:tracePt t="106245" x="5562600" y="3641725"/>
          <p14:tracePt t="106253" x="5616575" y="3641725"/>
          <p14:tracePt t="106261" x="5730875" y="3627438"/>
          <p14:tracePt t="106270" x="5927725" y="3535363"/>
          <p14:tracePt t="106287" x="6286500" y="3406775"/>
          <p14:tracePt t="106304" x="6721475" y="3208338"/>
          <p14:tracePt t="106320" x="7086600" y="3009900"/>
          <p14:tracePt t="106337" x="7383463" y="2781300"/>
          <p14:tracePt t="106354" x="7589838" y="2620963"/>
          <p14:tracePt t="106370" x="7704138" y="2498725"/>
          <p14:tracePt t="106387" x="7764463" y="2346325"/>
          <p14:tracePt t="106404" x="7826375" y="2179638"/>
          <p14:tracePt t="106420" x="7826375" y="2155825"/>
          <p14:tracePt t="106437" x="7826375" y="2095500"/>
          <p14:tracePt t="106454" x="7826375" y="2057400"/>
          <p14:tracePt t="106470" x="7826375" y="2041525"/>
          <p14:tracePt t="106487" x="7818438" y="2027238"/>
          <p14:tracePt t="106504" x="7794625" y="2027238"/>
          <p14:tracePt t="106520" x="7788275" y="2027238"/>
          <p14:tracePt t="106537" x="7780338" y="2027238"/>
          <p14:tracePt t="106581" x="7772400" y="2027238"/>
          <p14:tracePt t="106589" x="7764463" y="2027238"/>
          <p14:tracePt t="106604" x="7620000" y="2095500"/>
          <p14:tracePt t="106621" x="7445375" y="2171700"/>
          <p14:tracePt t="106637" x="7154863" y="2239963"/>
          <p14:tracePt t="106654" x="6781800" y="2301875"/>
          <p14:tracePt t="106670" x="6308725" y="2339975"/>
          <p14:tracePt t="106687" x="5935663" y="2339975"/>
          <p14:tracePt t="106704" x="5600700" y="2339975"/>
          <p14:tracePt t="106720" x="5265738" y="2392363"/>
          <p14:tracePt t="106737" x="4930775" y="2446338"/>
          <p14:tracePt t="106754" x="4664075" y="2506663"/>
          <p14:tracePt t="106770" x="4411663" y="2582863"/>
          <p14:tracePt t="106787" x="4213225" y="2644775"/>
          <p14:tracePt t="106804" x="4016375" y="2689225"/>
          <p14:tracePt t="106820" x="3970338" y="2713038"/>
          <p14:tracePt t="106837" x="3908425" y="2727325"/>
          <p14:tracePt t="106854" x="3863975" y="2743200"/>
          <p14:tracePt t="106870" x="3840163" y="2751138"/>
          <p14:tracePt t="106887" x="3810000" y="2759075"/>
          <p14:tracePt t="106904" x="3771900" y="2773363"/>
          <p14:tracePt t="106920" x="3717925" y="2781300"/>
          <p14:tracePt t="106937" x="3649663" y="2803525"/>
          <p14:tracePt t="106954" x="3603625" y="2819400"/>
          <p14:tracePt t="106970" x="3573463" y="2835275"/>
          <p14:tracePt t="107269" x="3565525" y="2841625"/>
          <p14:tracePt t="107277" x="3543300" y="2857500"/>
          <p14:tracePt t="107287" x="3482975" y="2941638"/>
          <p14:tracePt t="107304" x="3352800" y="3146425"/>
          <p14:tracePt t="107321" x="3268663" y="3322638"/>
          <p14:tracePt t="107337" x="3162300" y="3559175"/>
          <p14:tracePt t="107354" x="3094038" y="3810000"/>
          <p14:tracePt t="107371" x="3055938" y="3992563"/>
          <p14:tracePt t="107387" x="3032125" y="4152900"/>
          <p14:tracePt t="107404" x="3017838" y="4237038"/>
          <p14:tracePt t="107421" x="3001963" y="4275138"/>
          <p14:tracePt t="107517" x="2987675" y="4213225"/>
          <p14:tracePt t="107525" x="2979738" y="4016375"/>
          <p14:tracePt t="107537" x="2955925" y="3802063"/>
          <p14:tracePt t="107554" x="2933700" y="3459163"/>
          <p14:tracePt t="107571" x="2933700" y="3184525"/>
          <p14:tracePt t="107587" x="2933700" y="2979738"/>
          <p14:tracePt t="107604" x="2933700" y="2841625"/>
          <p14:tracePt t="107621" x="2941638" y="2644775"/>
          <p14:tracePt t="107637" x="2949575" y="2582863"/>
          <p14:tracePt t="107654" x="2949575" y="2530475"/>
          <p14:tracePt t="107671" x="2955925" y="2476500"/>
          <p14:tracePt t="107687" x="2971800" y="2454275"/>
          <p14:tracePt t="107704" x="2971800" y="2446338"/>
          <p14:tracePt t="107773" x="2971800" y="2438400"/>
          <p14:tracePt t="107781" x="2971800" y="2422525"/>
          <p14:tracePt t="107789" x="2971800" y="2392363"/>
          <p14:tracePt t="107918" x="2971800" y="2416175"/>
          <p14:tracePt t="107925" x="2979738" y="2514600"/>
          <p14:tracePt t="107937" x="2987675" y="2628900"/>
          <p14:tracePt t="107954" x="3040063" y="2903538"/>
          <p14:tracePt t="107971" x="3070225" y="3132138"/>
          <p14:tracePt t="107988" x="3101975" y="3306763"/>
          <p14:tracePt t="108004" x="3124200" y="3467100"/>
          <p14:tracePt t="108021" x="3162300" y="3679825"/>
          <p14:tracePt t="108037" x="3200400" y="3832225"/>
          <p14:tracePt t="108054" x="3222625" y="4000500"/>
          <p14:tracePt t="108071" x="3238500" y="4137025"/>
          <p14:tracePt t="108088" x="3246438" y="4237038"/>
          <p14:tracePt t="108104" x="3260725" y="4289425"/>
          <p14:tracePt t="108121" x="3260725" y="4313238"/>
          <p14:tracePt t="108138" x="3268663" y="4351338"/>
          <p14:tracePt t="108154" x="3276600" y="4449763"/>
          <p14:tracePt t="108157" x="3292475" y="4533900"/>
          <p14:tracePt t="108171" x="3292475" y="4618038"/>
          <p14:tracePt t="108188" x="3314700" y="4884738"/>
          <p14:tracePt t="108204" x="3352800" y="5037138"/>
          <p14:tracePt t="108221" x="3375025" y="5151438"/>
          <p14:tracePt t="108238" x="3382963" y="5211763"/>
          <p14:tracePt t="108254" x="3382963" y="5219700"/>
          <p14:tracePt t="108341" x="3382963" y="5203825"/>
          <p14:tracePt t="108349" x="3375025" y="5097463"/>
          <p14:tracePt t="108357" x="3368675" y="4945063"/>
          <p14:tracePt t="108371" x="3344863" y="4784725"/>
          <p14:tracePt t="108388" x="3268663" y="4198938"/>
          <p14:tracePt t="108405" x="3254375" y="3756025"/>
          <p14:tracePt t="108421" x="3246438" y="3336925"/>
          <p14:tracePt t="108438" x="3208338" y="2949575"/>
          <p14:tracePt t="108454" x="3200400" y="2689225"/>
          <p14:tracePt t="108471" x="3200400" y="2484438"/>
          <p14:tracePt t="108488" x="3200400" y="2324100"/>
          <p14:tracePt t="108504" x="3200400" y="2209800"/>
          <p14:tracePt t="108521" x="3200400" y="2187575"/>
          <p14:tracePt t="108613" x="3192463" y="2179638"/>
          <p14:tracePt t="108645" x="3178175" y="2217738"/>
          <p14:tracePt t="108655" x="3154363" y="2362200"/>
          <p14:tracePt t="108661" x="3124200" y="2536825"/>
          <p14:tracePt t="108671" x="3101975" y="2713038"/>
          <p14:tracePt t="108688" x="3055938" y="3086100"/>
          <p14:tracePt t="108704" x="3001963" y="3421063"/>
          <p14:tracePt t="108721" x="2963863" y="3717925"/>
          <p14:tracePt t="108738" x="2911475" y="4016375"/>
          <p14:tracePt t="108754" x="2895600" y="4237038"/>
          <p14:tracePt t="108771" x="2895600" y="4427538"/>
          <p14:tracePt t="108788" x="2895600" y="4664075"/>
          <p14:tracePt t="108804" x="2895600" y="4762500"/>
          <p14:tracePt t="108821" x="2895600" y="4800600"/>
          <p14:tracePt t="108893" x="2895600" y="4746625"/>
          <p14:tracePt t="108901" x="2903538" y="4564063"/>
          <p14:tracePt t="108909" x="2933700" y="4343400"/>
          <p14:tracePt t="108921" x="2971800" y="4084638"/>
          <p14:tracePt t="108938" x="3048000" y="3543300"/>
          <p14:tracePt t="108954" x="3124200" y="3025775"/>
          <p14:tracePt t="108971" x="3178175" y="2659063"/>
          <p14:tracePt t="108988" x="3178175" y="2438400"/>
          <p14:tracePt t="109004" x="3178175" y="2286000"/>
          <p14:tracePt t="109021" x="3178175" y="2278063"/>
          <p14:tracePt t="109109" x="3178175" y="2286000"/>
          <p14:tracePt t="109117" x="3178175" y="2370138"/>
          <p14:tracePt t="109125" x="3178175" y="2484438"/>
          <p14:tracePt t="109138" x="3178175" y="2606675"/>
          <p14:tracePt t="109155" x="3178175" y="2879725"/>
          <p14:tracePt t="109157" x="3178175" y="2987675"/>
          <p14:tracePt t="109171" x="3162300" y="3078163"/>
          <p14:tracePt t="109188" x="3140075" y="3222625"/>
          <p14:tracePt t="109205" x="3132138" y="3298825"/>
          <p14:tracePt t="109277" x="3132138" y="3276600"/>
          <p14:tracePt t="109285" x="3132138" y="3200400"/>
          <p14:tracePt t="109293" x="3132138" y="3132138"/>
          <p14:tracePt t="109305" x="3132138" y="3063875"/>
          <p14:tracePt t="109321" x="3132138" y="2917825"/>
          <p14:tracePt t="109338" x="3132138" y="2811463"/>
          <p14:tracePt t="109355" x="3132138" y="2773363"/>
          <p14:tracePt t="109371" x="3132138" y="2765425"/>
          <p14:tracePt t="109445" x="3132138" y="2819400"/>
          <p14:tracePt t="109453" x="3132138" y="2895600"/>
          <p14:tracePt t="109461" x="3116263" y="2955925"/>
          <p14:tracePt t="109471" x="3108325" y="3017838"/>
          <p14:tracePt t="109488" x="3086100" y="3094038"/>
          <p14:tracePt t="109505" x="3078163" y="3108325"/>
          <p14:tracePt t="109565" x="3078163" y="3063875"/>
          <p14:tracePt t="109573" x="3078163" y="3025775"/>
          <p14:tracePt t="109581" x="3078163" y="2971800"/>
          <p14:tracePt t="109590" x="3078163" y="2933700"/>
          <p14:tracePt t="109605" x="3078163" y="2887663"/>
          <p14:tracePt t="109621" x="3078163" y="2873375"/>
          <p14:tracePt t="110437" x="3070225" y="2887663"/>
          <p14:tracePt t="110445" x="3070225" y="2925763"/>
          <p14:tracePt t="110455" x="3063875" y="2941638"/>
          <p14:tracePt t="110472" x="3055938" y="2994025"/>
          <p14:tracePt t="110488" x="3048000" y="3032125"/>
          <p14:tracePt t="110505" x="3048000" y="3055938"/>
          <p14:tracePt t="110522" x="3048000" y="3063875"/>
          <p14:tracePt t="110538" x="3048000" y="3070225"/>
          <p14:tracePt t="110572" x="3048000" y="3078163"/>
          <p14:tracePt t="110917" x="3048000" y="3086100"/>
          <p14:tracePt t="110925" x="3048000" y="3116263"/>
          <p14:tracePt t="110933" x="3048000" y="3140075"/>
          <p14:tracePt t="110941" x="3048000" y="3154363"/>
          <p14:tracePt t="110955" x="3048000" y="3178175"/>
          <p14:tracePt t="110972" x="3048000" y="3208338"/>
          <p14:tracePt t="110989" x="3048000" y="3254375"/>
          <p14:tracePt t="111005" x="3048000" y="3268663"/>
          <p14:tracePt t="111077" x="3048000" y="3276600"/>
          <p14:tracePt t="111117" x="3048000" y="3284538"/>
          <p14:tracePt t="111141" x="3048000" y="3292475"/>
          <p14:tracePt t="111461" x="3048000" y="3314700"/>
          <p14:tracePt t="111469" x="3048000" y="3352800"/>
          <p14:tracePt t="111477" x="3048000" y="3382963"/>
          <p14:tracePt t="111489" x="3048000" y="3421063"/>
          <p14:tracePt t="111505" x="3048000" y="3513138"/>
          <p14:tracePt t="111522" x="3048000" y="3611563"/>
          <p14:tracePt t="111539" x="3048000" y="3673475"/>
          <p14:tracePt t="111555" x="3048000" y="3695700"/>
          <p14:tracePt t="111572" x="3048000" y="3703638"/>
          <p14:tracePt t="111589" x="3048000" y="3717925"/>
          <p14:tracePt t="111605" x="3048000" y="3733800"/>
          <p14:tracePt t="111622" x="3048000" y="3741738"/>
          <p14:tracePt t="111639" x="3040063" y="3771900"/>
          <p14:tracePt t="111655" x="3032125" y="3787775"/>
          <p14:tracePt t="111672" x="3032125" y="3810000"/>
          <p14:tracePt t="111689" x="3032125" y="3848100"/>
          <p14:tracePt t="111706" x="3032125" y="3878263"/>
          <p14:tracePt t="111722" x="3032125" y="3924300"/>
          <p14:tracePt t="111739" x="3032125" y="3962400"/>
          <p14:tracePt t="111756" x="3032125" y="4038600"/>
          <p14:tracePt t="111773" x="3032125" y="4084638"/>
          <p14:tracePt t="111789" x="3032125" y="4137025"/>
          <p14:tracePt t="111806" x="3032125" y="4191000"/>
          <p14:tracePt t="111822" x="3032125" y="4244975"/>
          <p14:tracePt t="111839" x="3032125" y="4289425"/>
          <p14:tracePt t="111856" x="3032125" y="4327525"/>
          <p14:tracePt t="111872" x="3040063" y="4389438"/>
          <p14:tracePt t="111889" x="3055938" y="4449763"/>
          <p14:tracePt t="111906" x="3063875" y="4525963"/>
          <p14:tracePt t="111922" x="3070225" y="4618038"/>
          <p14:tracePt t="111939" x="3094038" y="4716463"/>
          <p14:tracePt t="111956" x="3108325" y="4800600"/>
          <p14:tracePt t="111972" x="3108325" y="4816475"/>
          <p14:tracePt t="111989" x="3124200" y="4899025"/>
          <p14:tracePt t="112006" x="3124200" y="4953000"/>
          <p14:tracePt t="112022" x="3124200" y="5006975"/>
          <p14:tracePt t="112039" x="3124200" y="5051425"/>
          <p14:tracePt t="112056" x="3132138" y="5105400"/>
          <p14:tracePt t="112072" x="3140075" y="5151438"/>
          <p14:tracePt t="112089" x="3140075" y="5189538"/>
          <p14:tracePt t="112106" x="3140075" y="5203825"/>
          <p14:tracePt t="112122" x="3154363" y="5227638"/>
          <p14:tracePt t="112139" x="3154363" y="5241925"/>
          <p14:tracePt t="112156" x="3154363" y="5265738"/>
          <p14:tracePt t="112172" x="3154363" y="5280025"/>
          <p14:tracePt t="112309" x="3154363" y="5249863"/>
          <p14:tracePt t="112317" x="3170238" y="5227638"/>
          <p14:tracePt t="112325" x="3192463" y="5189538"/>
          <p14:tracePt t="112339" x="3208338" y="5165725"/>
          <p14:tracePt t="112356" x="3306763" y="5021263"/>
          <p14:tracePt t="112372" x="3375025" y="4906963"/>
          <p14:tracePt t="112389" x="3436938" y="4778375"/>
          <p14:tracePt t="112406" x="3497263" y="4625975"/>
          <p14:tracePt t="112423" x="3619500" y="4381500"/>
          <p14:tracePt t="112439" x="3703638" y="4137025"/>
          <p14:tracePt t="112456" x="3756025" y="3962400"/>
          <p14:tracePt t="112472" x="3763963" y="3825875"/>
          <p14:tracePt t="112489" x="3787775" y="3711575"/>
          <p14:tracePt t="112506" x="3787775" y="3635375"/>
          <p14:tracePt t="112522" x="3787775" y="3543300"/>
          <p14:tracePt t="112539" x="3787775" y="3497263"/>
          <p14:tracePt t="112556" x="3794125" y="3467100"/>
          <p14:tracePt t="112572" x="3794125" y="3459163"/>
          <p14:tracePt t="112861" x="3779838" y="3459163"/>
          <p14:tracePt t="112869" x="3741738" y="3513138"/>
          <p14:tracePt t="112877" x="3703638" y="3581400"/>
          <p14:tracePt t="112889" x="3673475" y="3641725"/>
          <p14:tracePt t="112906" x="3627438" y="3771900"/>
          <p14:tracePt t="112923" x="3573463" y="3940175"/>
          <p14:tracePt t="112939" x="3505200" y="4098925"/>
          <p14:tracePt t="112956" x="3467100" y="4183063"/>
          <p14:tracePt t="112973" x="3459163" y="4229100"/>
          <p14:tracePt t="113181" x="3451225" y="4237038"/>
          <p14:tracePt t="113189" x="3429000" y="4267200"/>
          <p14:tracePt t="113197" x="3413125" y="4297363"/>
          <p14:tracePt t="113206" x="3382963" y="4321175"/>
          <p14:tracePt t="113223" x="3344863" y="4343400"/>
          <p14:tracePt t="113239" x="3276600" y="4373563"/>
          <p14:tracePt t="113256" x="3208338" y="4381500"/>
          <p14:tracePt t="113273" x="3140075" y="4381500"/>
          <p14:tracePt t="113289" x="3070225" y="4381500"/>
          <p14:tracePt t="113306" x="3025775" y="4381500"/>
          <p14:tracePt t="113323" x="3009900" y="4381500"/>
          <p14:tracePt t="113339" x="3009900" y="4365625"/>
          <p14:tracePt t="113356" x="3009900" y="4351338"/>
          <p14:tracePt t="113373" x="3009900" y="4327525"/>
          <p14:tracePt t="113389" x="3009900" y="4305300"/>
          <p14:tracePt t="113406" x="3009900" y="4297363"/>
          <p14:tracePt t="113422" x="3009900" y="4275138"/>
          <p14:tracePt t="113439" x="3032125" y="4251325"/>
          <p14:tracePt t="113456" x="3032125" y="4229100"/>
          <p14:tracePt t="113473" x="3040063" y="4221163"/>
          <p14:tracePt t="113489" x="3048000" y="4213225"/>
          <p14:tracePt t="113565" x="3048000" y="4206875"/>
          <p14:tracePt t="113701" x="3055938" y="4221163"/>
          <p14:tracePt t="113709" x="3063875" y="4259263"/>
          <p14:tracePt t="113717" x="3070225" y="4297363"/>
          <p14:tracePt t="113725" x="3086100" y="4335463"/>
          <p14:tracePt t="113740" x="3086100" y="4435475"/>
          <p14:tracePt t="113756" x="3094038" y="4457700"/>
          <p14:tracePt t="113773" x="3124200" y="4533900"/>
          <p14:tracePt t="113790" x="3146425" y="4564063"/>
          <p14:tracePt t="113806" x="3146425" y="4587875"/>
          <p14:tracePt t="113823" x="3154363" y="4602163"/>
          <p14:tracePt t="114253" x="3154363" y="4610100"/>
          <p14:tracePt t="114261" x="3154363" y="4632325"/>
          <p14:tracePt t="114273" x="3154363" y="4640263"/>
          <p14:tracePt t="114290" x="3154363" y="4670425"/>
          <p14:tracePt t="114306" x="3154363" y="4686300"/>
          <p14:tracePt t="114389" x="3154363" y="4694238"/>
          <p14:tracePt t="114477" x="3154363" y="4702175"/>
          <p14:tracePt t="114485" x="3154363" y="4708525"/>
          <p14:tracePt t="114509" x="3154363" y="4716463"/>
          <p14:tracePt t="114517" x="3154363" y="4724400"/>
          <p14:tracePt t="114549" x="3154363" y="4732338"/>
          <p14:tracePt t="114565" x="3154363" y="4740275"/>
          <p14:tracePt t="114589" x="3154363" y="4746625"/>
          <p14:tracePt t="114773" x="3146425" y="4746625"/>
          <p14:tracePt t="115045" x="3154363" y="4746625"/>
          <p14:tracePt t="115053" x="3170238" y="4746625"/>
          <p14:tracePt t="115061" x="3178175" y="4754563"/>
          <p14:tracePt t="115101" x="3178175" y="4770438"/>
          <p14:tracePt t="115109" x="3178175" y="4800600"/>
          <p14:tracePt t="115117" x="3178175" y="4822825"/>
          <p14:tracePt t="115125" x="3178175" y="4838700"/>
          <p14:tracePt t="115140" x="3178175" y="4868863"/>
          <p14:tracePt t="115157" x="3178175" y="5006975"/>
          <p14:tracePt t="115173" x="3178175" y="5075238"/>
          <p14:tracePt t="115190" x="3178175" y="5143500"/>
          <p14:tracePt t="115207" x="3178175" y="5165725"/>
          <p14:tracePt t="115223" x="3178175" y="5197475"/>
          <p14:tracePt t="115240" x="3178175" y="5219700"/>
          <p14:tracePt t="115257" x="3178175" y="5241925"/>
          <p14:tracePt t="115273" x="3178175" y="5257800"/>
          <p14:tracePt t="115307" x="3170238" y="5280025"/>
          <p14:tracePt t="115324" x="3170238" y="5311775"/>
          <p14:tracePt t="115340" x="3162300" y="5326063"/>
          <p14:tracePt t="115357" x="3162300" y="5356225"/>
          <p14:tracePt t="115373" x="3162300" y="5372100"/>
          <p14:tracePt t="115390" x="3154363" y="5380038"/>
          <p14:tracePt t="120293" x="3154363" y="5311775"/>
          <p14:tracePt t="120301" x="3154363" y="5159375"/>
          <p14:tracePt t="120309" x="3200400" y="4991100"/>
          <p14:tracePt t="120325" x="3260725" y="4770438"/>
          <p14:tracePt t="120342" x="3314700" y="4594225"/>
          <p14:tracePt t="120359" x="3352800" y="4435475"/>
          <p14:tracePt t="120375" x="3413125" y="4267200"/>
          <p14:tracePt t="120392" x="3467100" y="4114800"/>
          <p14:tracePt t="120409" x="3527425" y="3954463"/>
          <p14:tracePt t="120425" x="3573463" y="3856038"/>
          <p14:tracePt t="120442" x="3603625" y="3802063"/>
          <p14:tracePt t="120459" x="3627438" y="3779838"/>
          <p14:tracePt t="120475" x="3627438" y="3763963"/>
          <p14:tracePt t="120493" x="3641725" y="3749675"/>
          <p14:tracePt t="120509" x="3717925" y="3673475"/>
          <p14:tracePt t="120525" x="3825875" y="3573463"/>
          <p14:tracePt t="120542" x="3962400" y="3413125"/>
          <p14:tracePt t="120559" x="4106863" y="3222625"/>
          <p14:tracePt t="120575" x="4198938" y="3040063"/>
          <p14:tracePt t="120592" x="4267200" y="2879725"/>
          <p14:tracePt t="120609" x="4321175" y="2751138"/>
          <p14:tracePt t="120625" x="4351338" y="2682875"/>
          <p14:tracePt t="120642" x="4359275" y="2667000"/>
          <p14:tracePt t="120677" x="4351338" y="2651125"/>
          <p14:tracePt t="120693" x="4335463" y="2651125"/>
          <p14:tracePt t="120709" x="4321175" y="2644775"/>
          <p14:tracePt t="120757" x="4313238" y="2636838"/>
          <p14:tracePt t="120781" x="4313238" y="2628900"/>
          <p14:tracePt t="120789" x="4313238" y="2598738"/>
          <p14:tracePt t="120805" x="4313238" y="2590800"/>
          <p14:tracePt t="120821" x="4313238" y="2582863"/>
          <p14:tracePt t="120829" x="4313238" y="2574925"/>
          <p14:tracePt t="120845" x="4305300" y="2568575"/>
          <p14:tracePt t="120861" x="4297363" y="2568575"/>
          <p14:tracePt t="120876" x="4275138" y="2568575"/>
          <p14:tracePt t="120909" x="4259263" y="2568575"/>
          <p14:tracePt t="120926" x="4251325" y="2568575"/>
          <p14:tracePt t="121069" x="4251325" y="2574925"/>
          <p14:tracePt t="121077" x="4275138" y="2582863"/>
          <p14:tracePt t="121085" x="4289425" y="2582863"/>
          <p14:tracePt t="121094" x="4313238" y="2590800"/>
          <p14:tracePt t="121109" x="4359275" y="2598738"/>
          <p14:tracePt t="121126" x="4373563" y="2606675"/>
          <p14:tracePt t="121142" x="4397375" y="2606675"/>
          <p14:tracePt t="121159" x="4419600" y="2606675"/>
          <p14:tracePt t="121176" x="4473575" y="2606675"/>
          <p14:tracePt t="121192" x="4587875" y="2606675"/>
          <p14:tracePt t="121209" x="4770438" y="2606675"/>
          <p14:tracePt t="121226" x="5037138" y="2606675"/>
          <p14:tracePt t="121228" x="5203825" y="2606675"/>
          <p14:tracePt t="121242" x="5410200" y="2606675"/>
          <p14:tracePt t="121259" x="5707063" y="2606675"/>
          <p14:tracePt t="121276" x="6118225" y="2606675"/>
          <p14:tracePt t="121292" x="6232525" y="2606675"/>
          <p14:tracePt t="121309" x="6575425" y="2606675"/>
          <p14:tracePt t="121326" x="6735763" y="2606675"/>
          <p14:tracePt t="121342" x="6888163" y="2606675"/>
          <p14:tracePt t="121359" x="7010400" y="2606675"/>
          <p14:tracePt t="121376" x="7108825" y="2606675"/>
          <p14:tracePt t="121392" x="7178675" y="2606675"/>
          <p14:tracePt t="121409" x="7216775" y="2606675"/>
          <p14:tracePt t="121426" x="7239000" y="2606675"/>
          <p14:tracePt t="121442" x="7292975" y="2606675"/>
          <p14:tracePt t="121459" x="7369175" y="2606675"/>
          <p14:tracePt t="121476" x="7581900" y="2606675"/>
          <p14:tracePt t="121492" x="7658100" y="2606675"/>
          <p14:tracePt t="121509" x="7962900" y="2606675"/>
          <p14:tracePt t="121526" x="8153400" y="2606675"/>
          <p14:tracePt t="121542" x="8328025" y="2606675"/>
          <p14:tracePt t="121559" x="8466138" y="2606675"/>
          <p14:tracePt t="121576" x="8580438" y="2606675"/>
          <p14:tracePt t="121592" x="8632825" y="2598738"/>
          <p14:tracePt t="121609" x="8656638" y="2590800"/>
          <p14:tracePt t="121661" x="8664575" y="2590800"/>
          <p14:tracePt t="121669" x="8670925" y="2590800"/>
          <p14:tracePt t="121677" x="8709025" y="2568575"/>
          <p14:tracePt t="121692" x="8793163" y="2568575"/>
          <p14:tracePt t="121709" x="8899525" y="2544763"/>
          <p14:tracePt t="121726" x="9021763" y="2536825"/>
          <p14:tracePt t="121742" x="9151938" y="2530475"/>
          <p14:tracePt t="121759" x="9212263" y="2522538"/>
          <p14:tracePt t="121837" x="9197975" y="2522538"/>
          <p14:tracePt t="121845" x="9174163" y="2522538"/>
          <p14:tracePt t="121853" x="9151938" y="2514600"/>
          <p14:tracePt t="121861" x="9151938" y="2506663"/>
          <p14:tracePt t="121877" x="9090025" y="2498725"/>
          <p14:tracePt t="121892" x="9013825" y="2498725"/>
          <p14:tracePt t="121909" x="8931275" y="2498725"/>
          <p14:tracePt t="121926" x="8839200" y="2506663"/>
          <p14:tracePt t="121943" x="8694738" y="2514600"/>
          <p14:tracePt t="121959" x="8534400" y="2514600"/>
          <p14:tracePt t="121976" x="8297863" y="2514600"/>
          <p14:tracePt t="121993" x="7962900" y="2514600"/>
          <p14:tracePt t="122009" x="7635875" y="2514600"/>
          <p14:tracePt t="122026" x="7337425" y="2514600"/>
          <p14:tracePt t="122043" x="7048500" y="2514600"/>
          <p14:tracePt t="122059" x="6797675" y="2514600"/>
          <p14:tracePt t="122076" x="6607175" y="2530475"/>
          <p14:tracePt t="122093" x="6340475" y="2568575"/>
          <p14:tracePt t="122109" x="6180138" y="2590800"/>
          <p14:tracePt t="122126" x="6035675" y="2628900"/>
          <p14:tracePt t="122143" x="5921375" y="2644775"/>
          <p14:tracePt t="122159" x="5768975" y="2651125"/>
          <p14:tracePt t="122176" x="5608638" y="2651125"/>
          <p14:tracePt t="122193" x="5432425" y="2651125"/>
          <p14:tracePt t="122209" x="5241925" y="2651125"/>
          <p14:tracePt t="122226" x="4945063" y="2613025"/>
          <p14:tracePt t="122229" x="4762500" y="2590800"/>
          <p14:tracePt t="122243" x="4602163" y="2560638"/>
          <p14:tracePt t="122259" x="4313238" y="2522538"/>
          <p14:tracePt t="122276" x="4076700" y="2492375"/>
          <p14:tracePt t="122293" x="3779838" y="2454275"/>
          <p14:tracePt t="122309" x="3627438" y="2438400"/>
          <p14:tracePt t="122326" x="3551238" y="2430463"/>
          <p14:tracePt t="122343" x="3489325" y="2422525"/>
          <p14:tracePt t="122359" x="3429000" y="2422525"/>
          <p14:tracePt t="122376" x="3406775" y="2416175"/>
          <p14:tracePt t="122565" x="3421063" y="2416175"/>
          <p14:tracePt t="122573" x="3444875" y="2416175"/>
          <p14:tracePt t="122581" x="3475038" y="2416175"/>
          <p14:tracePt t="122593" x="3497263" y="2430463"/>
          <p14:tracePt t="122609" x="3535363" y="2430463"/>
          <p14:tracePt t="122626" x="3581400" y="2430463"/>
          <p14:tracePt t="122643" x="3641725" y="2446338"/>
          <p14:tracePt t="122660" x="3763963" y="2460625"/>
          <p14:tracePt t="122676" x="3825875" y="2460625"/>
          <p14:tracePt t="122693" x="4022725" y="2468563"/>
          <p14:tracePt t="122710" x="4221163" y="2476500"/>
          <p14:tracePt t="122726" x="4427538" y="2476500"/>
          <p14:tracePt t="122743" x="4640263" y="2476500"/>
          <p14:tracePt t="122760" x="4816475" y="2476500"/>
          <p14:tracePt t="122776" x="4983163" y="2476500"/>
          <p14:tracePt t="122793" x="5075238" y="2484438"/>
          <p14:tracePt t="122810" x="5113338" y="2484438"/>
          <p14:tracePt t="122861" x="5121275" y="2484438"/>
          <p14:tracePt t="122869" x="5143500" y="2484438"/>
          <p14:tracePt t="122878" x="5173663" y="2484438"/>
          <p14:tracePt t="122893" x="5326063" y="2484438"/>
          <p14:tracePt t="122910" x="5532438" y="2454275"/>
          <p14:tracePt t="122926" x="5837238" y="2430463"/>
          <p14:tracePt t="122943" x="6134100" y="2416175"/>
          <p14:tracePt t="122960" x="6446838" y="2416175"/>
          <p14:tracePt t="122976" x="6721475" y="2416175"/>
          <p14:tracePt t="122993" x="7018338" y="2416175"/>
          <p14:tracePt t="123010" x="7216775" y="2416175"/>
          <p14:tracePt t="123026" x="7391400" y="2416175"/>
          <p14:tracePt t="123043" x="7527925" y="2416175"/>
          <p14:tracePt t="123060" x="7642225" y="2416175"/>
          <p14:tracePt t="123076" x="7756525" y="2416175"/>
          <p14:tracePt t="123093" x="7856538" y="2416175"/>
          <p14:tracePt t="123110" x="7954963" y="2416175"/>
          <p14:tracePt t="123126" x="8077200" y="2416175"/>
          <p14:tracePt t="123143" x="8175625" y="2416175"/>
          <p14:tracePt t="123159" x="8267700" y="2416175"/>
          <p14:tracePt t="123176" x="8343900" y="2416175"/>
          <p14:tracePt t="123193" x="8404225" y="2416175"/>
          <p14:tracePt t="123210" x="8420100" y="2416175"/>
          <p14:tracePt t="123357" x="8404225" y="2416175"/>
          <p14:tracePt t="123365" x="8382000" y="2438400"/>
          <p14:tracePt t="123376" x="8343900" y="2454275"/>
          <p14:tracePt t="123393" x="8251825" y="2492375"/>
          <p14:tracePt t="123410" x="8077200" y="2552700"/>
          <p14:tracePt t="123426" x="7802563" y="2582863"/>
          <p14:tracePt t="123443" x="7451725" y="2628900"/>
          <p14:tracePt t="123460" x="6934200" y="2628900"/>
          <p14:tracePt t="123476" x="6645275" y="2628900"/>
          <p14:tracePt t="123493" x="6392863" y="2628900"/>
          <p14:tracePt t="123510" x="6180138" y="2628900"/>
          <p14:tracePt t="123526" x="6019800" y="2628900"/>
          <p14:tracePt t="123543" x="5897563" y="2628900"/>
          <p14:tracePt t="123560" x="5829300" y="2628900"/>
          <p14:tracePt t="123576" x="5799138" y="2628900"/>
          <p14:tracePt t="123593" x="5783263" y="2628900"/>
          <p14:tracePt t="123610" x="5775325" y="2628900"/>
          <p14:tracePt t="123685" x="5737225" y="2644775"/>
          <p14:tracePt t="123693" x="5684838" y="2644775"/>
          <p14:tracePt t="123701" x="5608638" y="2644775"/>
          <p14:tracePt t="123710" x="5532438" y="2651125"/>
          <p14:tracePt t="123727" x="5356225" y="2659063"/>
          <p14:tracePt t="123743" x="5189538" y="2659063"/>
          <p14:tracePt t="123760" x="5059363" y="2667000"/>
          <p14:tracePt t="123777" x="4968875" y="2667000"/>
          <p14:tracePt t="123793" x="4953000" y="2667000"/>
          <p14:tracePt t="123933" x="4968875" y="2667000"/>
          <p14:tracePt t="123989" x="4960938" y="2697163"/>
          <p14:tracePt t="123997" x="4953000" y="2697163"/>
          <p14:tracePt t="124005" x="4945063" y="2697163"/>
          <p14:tracePt t="124021" x="4937125" y="2697163"/>
          <p14:tracePt t="124029" x="4922838" y="2697163"/>
          <p14:tracePt t="124043" x="4884738" y="2697163"/>
          <p14:tracePt t="124060" x="4808538" y="2713038"/>
          <p14:tracePt t="124076" x="4716463" y="2713038"/>
          <p14:tracePt t="124093" x="4572000" y="2713038"/>
          <p14:tracePt t="124110" x="4427538" y="2705100"/>
          <p14:tracePt t="124127" x="4335463" y="2697163"/>
          <p14:tracePt t="124143" x="4267200" y="2682875"/>
          <p14:tracePt t="124160" x="4251325" y="2682875"/>
          <p14:tracePt t="126301" x="4244975" y="2674938"/>
          <p14:tracePt t="126309" x="4244975" y="2667000"/>
          <p14:tracePt t="126317" x="4221163" y="2644775"/>
          <p14:tracePt t="126327" x="4198938" y="2636838"/>
          <p14:tracePt t="126344" x="4130675" y="2582863"/>
          <p14:tracePt t="126361" x="4092575" y="2560638"/>
          <p14:tracePt t="126377" x="4046538" y="2544763"/>
          <p14:tracePt t="126394" x="4000500" y="2544763"/>
          <p14:tracePt t="126411" x="3946525" y="2522538"/>
          <p14:tracePt t="126428" x="3825875" y="2514600"/>
          <p14:tracePt t="126565" x="3840163" y="2514600"/>
          <p14:tracePt t="126573" x="3863975" y="2514600"/>
          <p14:tracePt t="126589" x="3886200" y="2514600"/>
          <p14:tracePt t="126597" x="3902075" y="2522538"/>
          <p14:tracePt t="126611" x="3908425" y="2522538"/>
          <p14:tracePt t="126628" x="3908425" y="2530475"/>
          <p14:tracePt t="126677" x="3916363" y="2530475"/>
          <p14:tracePt t="126685" x="3924300" y="2530475"/>
          <p14:tracePt t="126694" x="3932238" y="2530475"/>
          <p14:tracePt t="126711" x="3970338" y="2530475"/>
          <p14:tracePt t="126728" x="4016375" y="2522538"/>
          <p14:tracePt t="126744" x="4068763" y="2514600"/>
          <p14:tracePt t="126761" x="4130675" y="2514600"/>
          <p14:tracePt t="126778" x="4175125" y="2514600"/>
          <p14:tracePt t="126795" x="4213225" y="2514600"/>
          <p14:tracePt t="126811" x="4229100" y="2514600"/>
          <p14:tracePt t="126828" x="4229100" y="2522538"/>
          <p14:tracePt t="126844" x="4251325" y="2522538"/>
          <p14:tracePt t="126861" x="4259263" y="2522538"/>
          <p14:tracePt t="126878" x="4275138" y="2530475"/>
          <p14:tracePt t="126894" x="4305300" y="2530475"/>
          <p14:tracePt t="126911" x="4365625" y="2530475"/>
          <p14:tracePt t="126928" x="4427538" y="2530475"/>
          <p14:tracePt t="126944" x="4479925" y="2530475"/>
          <p14:tracePt t="126961" x="4525963" y="2530475"/>
          <p14:tracePt t="126978" x="4564063" y="2530475"/>
          <p14:tracePt t="126994" x="4602163" y="2530475"/>
          <p14:tracePt t="127011" x="4618038" y="2530475"/>
          <p14:tracePt t="127028" x="4625975" y="2530475"/>
          <p14:tracePt t="127093" x="4632325" y="2530475"/>
          <p14:tracePt t="127101" x="4640263" y="2530475"/>
          <p14:tracePt t="127141" x="4648200" y="2530475"/>
          <p14:tracePt t="127165" x="4656138" y="2530475"/>
          <p14:tracePt t="127261" x="4664075" y="2530475"/>
          <p14:tracePt t="127269" x="4664075" y="2536825"/>
          <p14:tracePt t="127278" x="4670425" y="2568575"/>
          <p14:tracePt t="127295" x="4694238" y="2582863"/>
          <p14:tracePt t="127311" x="4702175" y="2598738"/>
          <p14:tracePt t="127328" x="4702175" y="2606675"/>
          <p14:tracePt t="127829" x="4708525" y="2606675"/>
          <p14:tracePt t="127837" x="4724400" y="2606675"/>
          <p14:tracePt t="127845" x="4746625" y="2606675"/>
          <p14:tracePt t="127861" x="4830763" y="2598738"/>
          <p14:tracePt t="127878" x="4914900" y="2582863"/>
          <p14:tracePt t="127895" x="5059363" y="2568575"/>
          <p14:tracePt t="127912" x="5203825" y="2552700"/>
          <p14:tracePt t="127928" x="5318125" y="2552700"/>
          <p14:tracePt t="127945" x="5372100" y="2552700"/>
          <p14:tracePt t="127961" x="5372100" y="2544763"/>
          <p14:tracePt t="128021" x="5394325" y="2544763"/>
          <p14:tracePt t="128037" x="5402263" y="2552700"/>
          <p14:tracePt t="128045" x="5418138" y="2552700"/>
          <p14:tracePt t="128053" x="5426075" y="2552700"/>
          <p14:tracePt t="128061" x="5440363" y="2560638"/>
          <p14:tracePt t="128078" x="5494338" y="2568575"/>
          <p14:tracePt t="128095" x="5532438" y="2574925"/>
          <p14:tracePt t="128111" x="5570538" y="2582863"/>
          <p14:tracePt t="128128" x="5608638" y="2590800"/>
          <p14:tracePt t="128145" x="5630863" y="2590800"/>
          <p14:tracePt t="129549" x="5622925" y="2606675"/>
          <p14:tracePt t="129573" x="5616575" y="2613025"/>
          <p14:tracePt t="129581" x="5600700" y="2636838"/>
          <p14:tracePt t="129589" x="5592763" y="2644775"/>
          <p14:tracePt t="129597" x="5592763" y="2651125"/>
          <p14:tracePt t="129613" x="5584825" y="2659063"/>
          <p14:tracePt t="129709" x="5570538" y="2674938"/>
          <p14:tracePt t="129717" x="5554663" y="2713038"/>
          <p14:tracePt t="129729" x="5524500" y="2759075"/>
          <p14:tracePt t="129745" x="5456238" y="2865438"/>
          <p14:tracePt t="129748" x="5410200" y="2949575"/>
          <p14:tracePt t="129762" x="5334000" y="3048000"/>
          <p14:tracePt t="129779" x="5151438" y="3268663"/>
          <p14:tracePt t="129796" x="4892675" y="3573463"/>
          <p14:tracePt t="129813" x="4762500" y="3711575"/>
          <p14:tracePt t="129829" x="4656138" y="3840163"/>
          <p14:tracePt t="129845" x="4541838" y="3970338"/>
          <p14:tracePt t="129862" x="4435475" y="4084638"/>
          <p14:tracePt t="129879" x="4343400" y="4198938"/>
          <p14:tracePt t="129895" x="4305300" y="4244975"/>
          <p14:tracePt t="129912" x="4289425" y="4259263"/>
          <p14:tracePt t="129973" x="4267200" y="4259263"/>
          <p14:tracePt t="129981" x="4229100" y="4244975"/>
          <p14:tracePt t="129989" x="4183063" y="4191000"/>
          <p14:tracePt t="129997" x="4137025" y="4122738"/>
          <p14:tracePt t="130012" x="4068763" y="4068763"/>
          <p14:tracePt t="130029" x="3856038" y="3840163"/>
          <p14:tracePt t="130046" x="3749675" y="3665538"/>
          <p14:tracePt t="130062" x="3665538" y="3521075"/>
          <p14:tracePt t="130079" x="3627438" y="3390900"/>
          <p14:tracePt t="130096" x="3589338" y="3238500"/>
          <p14:tracePt t="130112" x="3551238" y="3108325"/>
          <p14:tracePt t="130129" x="3513138" y="2994025"/>
          <p14:tracePt t="130146" x="3482975" y="2903538"/>
          <p14:tracePt t="130162" x="3444875" y="2827338"/>
          <p14:tracePt t="130179" x="3429000" y="2789238"/>
          <p14:tracePt t="130196" x="3406775" y="2743200"/>
          <p14:tracePt t="130212" x="3382963" y="2697163"/>
          <p14:tracePt t="130229" x="3375025" y="2667000"/>
          <p14:tracePt t="130246" x="3375025" y="2651125"/>
          <p14:tracePt t="130262" x="3368675" y="2628900"/>
          <p14:tracePt t="130279" x="3344863" y="2606675"/>
          <p14:tracePt t="130296" x="3336925" y="2582863"/>
          <p14:tracePt t="130312" x="3336925" y="2568575"/>
          <p14:tracePt t="130329" x="3330575" y="2552700"/>
          <p14:tracePt t="130346" x="3330575" y="2522538"/>
          <p14:tracePt t="130362" x="3330575" y="2506663"/>
          <p14:tracePt t="130379" x="3330575" y="2498725"/>
          <p14:tracePt t="130421" x="3322638" y="2498725"/>
          <p14:tracePt t="130453" x="3314700" y="2498725"/>
          <p14:tracePt t="130477" x="3306763" y="2498725"/>
          <p14:tracePt t="130533" x="3298825" y="2498725"/>
          <p14:tracePt t="130549" x="3292475" y="2498725"/>
          <p14:tracePt t="130581" x="3276600" y="2498725"/>
          <p14:tracePt t="130589" x="3260725" y="2514600"/>
          <p14:tracePt t="130597" x="3254375" y="2536825"/>
          <p14:tracePt t="130612" x="3238500" y="2544763"/>
          <p14:tracePt t="130629" x="3216275" y="2560638"/>
          <p14:tracePt t="130646" x="3208338" y="2560638"/>
          <p14:tracePt t="130693" x="3200400" y="2560638"/>
          <p14:tracePt t="130925" x="3200400" y="2568575"/>
          <p14:tracePt t="130933" x="3200400" y="2598738"/>
          <p14:tracePt t="130941" x="3200400" y="2644775"/>
          <p14:tracePt t="130949" x="3200400" y="2689225"/>
          <p14:tracePt t="130962" x="3200400" y="2743200"/>
          <p14:tracePt t="130979" x="3200400" y="2849563"/>
          <p14:tracePt t="130996" x="3200400" y="2987675"/>
          <p14:tracePt t="131013" x="3200400" y="3132138"/>
          <p14:tracePt t="131029" x="3200400" y="3170238"/>
          <p14:tracePt t="131046" x="3200400" y="3222625"/>
          <p14:tracePt t="131063" x="3200400" y="3276600"/>
          <p14:tracePt t="131079" x="3200400" y="3336925"/>
          <p14:tracePt t="131096" x="3200400" y="3406775"/>
          <p14:tracePt t="131113" x="3200400" y="3482975"/>
          <p14:tracePt t="131129" x="3184525" y="3551238"/>
          <p14:tracePt t="131146" x="3184525" y="3619500"/>
          <p14:tracePt t="131163" x="3178175" y="3687763"/>
          <p14:tracePt t="131179" x="3170238" y="3741738"/>
          <p14:tracePt t="131196" x="3154363" y="3810000"/>
          <p14:tracePt t="131213" x="3146425" y="3902075"/>
          <p14:tracePt t="131229" x="3140075" y="3970338"/>
          <p14:tracePt t="131246" x="3124200" y="4046538"/>
          <p14:tracePt t="131263" x="3124200" y="4092575"/>
          <p14:tracePt t="131279" x="3124200" y="4144963"/>
          <p14:tracePt t="131296" x="3116263" y="4206875"/>
          <p14:tracePt t="131313" x="3101975" y="4297363"/>
          <p14:tracePt t="131329" x="3078163" y="4403725"/>
          <p14:tracePt t="131346" x="3078163" y="4503738"/>
          <p14:tracePt t="131363" x="3078163" y="4549775"/>
          <p14:tracePt t="131379" x="3078163" y="4572000"/>
          <p14:tracePt t="131445" x="3078163" y="4503738"/>
          <p14:tracePt t="131453" x="3078163" y="4397375"/>
          <p14:tracePt t="131463" x="3078163" y="4275138"/>
          <p14:tracePt t="131479" x="3078163" y="3962400"/>
          <p14:tracePt t="131496" x="3078163" y="3687763"/>
          <p14:tracePt t="131513" x="3078163" y="3459163"/>
          <p14:tracePt t="131529" x="3078163" y="3276600"/>
          <p14:tracePt t="131546" x="3078163" y="3140075"/>
          <p14:tracePt t="131563" x="3078163" y="3001963"/>
          <p14:tracePt t="131579" x="3078163" y="2933700"/>
          <p14:tracePt t="131596" x="3078163" y="2903538"/>
          <p14:tracePt t="131613" x="3078163" y="2849563"/>
          <p14:tracePt t="131629" x="3078163" y="2841625"/>
          <p14:tracePt t="131646" x="3078163" y="2835275"/>
          <p14:tracePt t="131663" x="3078163" y="2803525"/>
          <p14:tracePt t="131679" x="3078163" y="2781300"/>
          <p14:tracePt t="131696" x="3078163" y="2759075"/>
          <p14:tracePt t="131713" x="3078163" y="2713038"/>
          <p14:tracePt t="131729" x="3078163" y="2667000"/>
          <p14:tracePt t="131746" x="3078163" y="2636838"/>
          <p14:tracePt t="131917" x="3078163" y="2667000"/>
          <p14:tracePt t="131925" x="3078163" y="2735263"/>
          <p14:tracePt t="131933" x="3078163" y="2811463"/>
          <p14:tracePt t="131946" x="3078163" y="2873375"/>
          <p14:tracePt t="131963" x="3078163" y="3032125"/>
          <p14:tracePt t="131980" x="3078163" y="3246438"/>
          <p14:tracePt t="131996" x="3078163" y="3330575"/>
          <p14:tracePt t="132013" x="3094038" y="3535363"/>
          <p14:tracePt t="132030" x="3101975" y="3657600"/>
          <p14:tracePt t="132046" x="3101975" y="3763963"/>
          <p14:tracePt t="132063" x="3116263" y="3870325"/>
          <p14:tracePt t="132080" x="3124200" y="3978275"/>
          <p14:tracePt t="132096" x="3124200" y="4068763"/>
          <p14:tracePt t="132113" x="3124200" y="4152900"/>
          <p14:tracePt t="132130" x="3124200" y="4221163"/>
          <p14:tracePt t="132146" x="3124200" y="4289425"/>
          <p14:tracePt t="132163" x="3124200" y="4365625"/>
          <p14:tracePt t="132180" x="3124200" y="4465638"/>
          <p14:tracePt t="132196" x="3124200" y="4556125"/>
          <p14:tracePt t="132213" x="3124200" y="4670425"/>
          <p14:tracePt t="132230" x="3124200" y="4724400"/>
          <p14:tracePt t="132246" x="3124200" y="4770438"/>
          <p14:tracePt t="132263" x="3124200" y="4816475"/>
          <p14:tracePt t="132280" x="3116263" y="4868863"/>
          <p14:tracePt t="132296" x="3108325" y="4884738"/>
          <p14:tracePt t="132313" x="3108325" y="4892675"/>
          <p14:tracePt t="132373" x="3108325" y="4838700"/>
          <p14:tracePt t="132381" x="3108325" y="4746625"/>
          <p14:tracePt t="132389" x="3108325" y="4640263"/>
          <p14:tracePt t="132397" x="3108325" y="4525963"/>
          <p14:tracePt t="132413" x="3108325" y="4289425"/>
          <p14:tracePt t="132430" x="3132138" y="4092575"/>
          <p14:tracePt t="132446" x="3132138" y="3924300"/>
          <p14:tracePt t="132463" x="3132138" y="3733800"/>
          <p14:tracePt t="132480" x="3132138" y="3543300"/>
          <p14:tracePt t="132496" x="3132138" y="3382963"/>
          <p14:tracePt t="132513" x="3132138" y="3230563"/>
          <p14:tracePt t="132530" x="3146425" y="3040063"/>
          <p14:tracePt t="132546" x="3146425" y="2873375"/>
          <p14:tracePt t="132563" x="3146425" y="2751138"/>
          <p14:tracePt t="132580" x="3146425" y="2667000"/>
          <p14:tracePt t="132596" x="3146425" y="2659063"/>
          <p14:tracePt t="132709" x="3146425" y="2743200"/>
          <p14:tracePt t="132717" x="3146425" y="2849563"/>
          <p14:tracePt t="132725" x="3146425" y="2941638"/>
          <p14:tracePt t="132733" x="3146425" y="3040063"/>
          <p14:tracePt t="132747" x="3146425" y="3154363"/>
          <p14:tracePt t="132763" x="3146425" y="3368675"/>
          <p14:tracePt t="132767" x="3146425" y="3459163"/>
          <p14:tracePt t="132780" x="3132138" y="3559175"/>
          <p14:tracePt t="132796" x="3086100" y="3886200"/>
          <p14:tracePt t="132813" x="3032125" y="4198938"/>
          <p14:tracePt t="132830" x="3001963" y="4487863"/>
          <p14:tracePt t="132847" x="2971800" y="4702175"/>
          <p14:tracePt t="132863" x="2949575" y="4876800"/>
          <p14:tracePt t="132880" x="2933700" y="5006975"/>
          <p14:tracePt t="132897" x="2903538" y="5089525"/>
          <p14:tracePt t="132913" x="2903538" y="5097463"/>
          <p14:tracePt t="132965" x="2903538" y="5083175"/>
          <p14:tracePt t="132973" x="2917825" y="4968875"/>
          <p14:tracePt t="132981" x="2949575" y="4808538"/>
          <p14:tracePt t="132997" x="3009900" y="4389438"/>
          <p14:tracePt t="133013" x="3086100" y="3832225"/>
          <p14:tracePt t="133030" x="3146425" y="3413125"/>
          <p14:tracePt t="133047" x="3208338" y="3001963"/>
          <p14:tracePt t="133063" x="3216275" y="2751138"/>
          <p14:tracePt t="133080" x="3216275" y="2598738"/>
          <p14:tracePt t="133097" x="3216275" y="2530475"/>
          <p14:tracePt t="133173" x="3216275" y="2613025"/>
          <p14:tracePt t="133181" x="3216275" y="2797175"/>
          <p14:tracePt t="133189" x="3216275" y="3025775"/>
          <p14:tracePt t="133197" x="3216275" y="3230563"/>
          <p14:tracePt t="133213" x="3216275" y="3687763"/>
          <p14:tracePt t="133230" x="3216275" y="3954463"/>
          <p14:tracePt t="133247" x="3216275" y="4038600"/>
          <p14:tracePt t="133301" x="3216275" y="4022725"/>
          <p14:tracePt t="133309" x="3216275" y="3924300"/>
          <p14:tracePt t="133317" x="3216275" y="3787775"/>
          <p14:tracePt t="133330" x="3216275" y="3619500"/>
          <p14:tracePt t="133347" x="3216275" y="3246438"/>
          <p14:tracePt t="133363" x="3216275" y="3040063"/>
          <p14:tracePt t="133380" x="3216275" y="2987675"/>
          <p14:tracePt t="133397" x="3216275" y="2979738"/>
          <p14:tracePt t="133429" x="3216275" y="3025775"/>
          <p14:tracePt t="133437" x="3216275" y="3222625"/>
          <p14:tracePt t="133447" x="3216275" y="3497263"/>
          <p14:tracePt t="133463" x="3200400" y="4038600"/>
          <p14:tracePt t="133480" x="3146425" y="4359275"/>
          <p14:tracePt t="133497" x="3132138" y="4473575"/>
          <p14:tracePt t="133514" x="3132138" y="4479925"/>
          <p14:tracePt t="133547" x="3132138" y="4449763"/>
          <p14:tracePt t="133563" x="3132138" y="4152900"/>
          <p14:tracePt t="133580" x="3132138" y="3741738"/>
          <p14:tracePt t="133597" x="3132138" y="3292475"/>
          <p14:tracePt t="133613" x="3132138" y="3178175"/>
          <p14:tracePt t="133669" x="3132138" y="3200400"/>
          <p14:tracePt t="133677" x="3132138" y="3368675"/>
          <p14:tracePt t="133685" x="3132138" y="3581400"/>
          <p14:tracePt t="133697" x="3132138" y="3763963"/>
          <p14:tracePt t="133714" x="3132138" y="4122738"/>
          <p14:tracePt t="133730" x="3132138" y="4229100"/>
          <p14:tracePt t="133781" x="3132138" y="4122738"/>
          <p14:tracePt t="133789" x="3154363" y="3946525"/>
          <p14:tracePt t="133797" x="3154363" y="3779838"/>
          <p14:tracePt t="133814" x="3162300" y="3421063"/>
          <p14:tracePt t="133830" x="3208338" y="3086100"/>
          <p14:tracePt t="133847" x="3222625" y="2887663"/>
          <p14:tracePt t="133864" x="3230563" y="2835275"/>
          <p14:tracePt t="133909" x="3238500" y="2857500"/>
          <p14:tracePt t="133917" x="3238500" y="3025775"/>
          <p14:tracePt t="133930" x="3238500" y="3254375"/>
          <p14:tracePt t="133947" x="3184525" y="3649663"/>
          <p14:tracePt t="133964" x="3162300" y="3886200"/>
          <p14:tracePt t="133980" x="3140075" y="3946525"/>
          <p14:tracePt t="134021" x="3140075" y="3856038"/>
          <p14:tracePt t="134030" x="3140075" y="3741738"/>
          <p14:tracePt t="134047" x="3154363" y="3505200"/>
          <p14:tracePt t="134064" x="3154363" y="3254375"/>
          <p14:tracePt t="134080" x="3154363" y="3154363"/>
          <p14:tracePt t="134097" x="3154363" y="3146425"/>
          <p14:tracePt t="134133" x="3154363" y="3170238"/>
          <p14:tracePt t="134147" x="3154363" y="3336925"/>
          <p14:tracePt t="134164" x="3154363" y="3771900"/>
          <p14:tracePt t="134180" x="3108325" y="4259263"/>
          <p14:tracePt t="134197" x="3086100" y="4351338"/>
          <p14:tracePt t="134245" x="3086100" y="4327525"/>
          <p14:tracePt t="134253" x="3086100" y="4237038"/>
          <p14:tracePt t="134264" x="3086100" y="4160838"/>
          <p14:tracePt t="134280" x="3094038" y="3984625"/>
          <p14:tracePt t="134297" x="3101975" y="3863975"/>
          <p14:tracePt t="134314" x="3101975" y="3825875"/>
          <p14:tracePt t="134397" x="3101975" y="3832225"/>
          <p14:tracePt t="134405" x="3101975" y="3863975"/>
          <p14:tracePt t="134414" x="3101975" y="3870325"/>
          <p14:tracePt t="134677" x="3101975" y="3878263"/>
          <p14:tracePt t="134685" x="3101975" y="3962400"/>
          <p14:tracePt t="134693" x="3101975" y="4160838"/>
          <p14:tracePt t="134701" x="3101975" y="4365625"/>
          <p14:tracePt t="134714" x="3078163" y="4549775"/>
          <p14:tracePt t="134731" x="3063875" y="4770438"/>
          <p14:tracePt t="134747" x="3032125" y="4953000"/>
          <p14:tracePt t="134764" x="3017838" y="5089525"/>
          <p14:tracePt t="134781" x="3001963" y="5121275"/>
          <p14:tracePt t="134837" x="3017838" y="4968875"/>
          <p14:tracePt t="134845" x="3070225" y="4746625"/>
          <p14:tracePt t="134853" x="3108325" y="4503738"/>
          <p14:tracePt t="134864" x="3132138" y="4191000"/>
          <p14:tracePt t="134881" x="3216275" y="3649663"/>
          <p14:tracePt t="134897" x="3276600" y="3216275"/>
          <p14:tracePt t="134914" x="3314700" y="2941638"/>
          <p14:tracePt t="134931" x="3322638" y="2781300"/>
          <p14:tracePt t="134947" x="3322638" y="2667000"/>
          <p14:tracePt t="134964" x="3322638" y="2582863"/>
          <p14:tracePt t="134981" x="3330575" y="2544763"/>
          <p14:tracePt t="134997" x="3344863" y="2530475"/>
          <p14:tracePt t="135014" x="3382963" y="2484438"/>
          <p14:tracePt t="135031" x="3429000" y="2468563"/>
          <p14:tracePt t="135047" x="3482975" y="2446338"/>
          <p14:tracePt t="135064" x="3551238" y="2430463"/>
          <p14:tracePt t="135081" x="3665538" y="2416175"/>
          <p14:tracePt t="135097" x="3825875" y="2408238"/>
          <p14:tracePt t="135114" x="4000500" y="2400300"/>
          <p14:tracePt t="135131" x="4160838" y="2400300"/>
          <p14:tracePt t="135147" x="4335463" y="2400300"/>
          <p14:tracePt t="135164" x="4449763" y="2400300"/>
          <p14:tracePt t="135181" x="4579938" y="2416175"/>
          <p14:tracePt t="135197" x="4648200" y="2430463"/>
          <p14:tracePt t="135214" x="4762500" y="2454275"/>
          <p14:tracePt t="135231" x="4876800" y="2498725"/>
          <p14:tracePt t="135247" x="4960938" y="2506663"/>
          <p14:tracePt t="135264" x="5227638" y="2530475"/>
          <p14:tracePt t="135281" x="5440363" y="2544763"/>
          <p14:tracePt t="135297" x="5753100" y="2544763"/>
          <p14:tracePt t="135314" x="6149975" y="2544763"/>
          <p14:tracePt t="135331" x="6607175" y="2544763"/>
          <p14:tracePt t="135348" x="7185025" y="2544763"/>
          <p14:tracePt t="135364" x="7315200" y="2544763"/>
          <p14:tracePt t="135381" x="7604125" y="2568575"/>
          <p14:tracePt t="135397" x="7780338" y="2568575"/>
          <p14:tracePt t="135414" x="7878763" y="2568575"/>
          <p14:tracePt t="135431" x="7894638" y="2568575"/>
          <p14:tracePt t="135501" x="7902575" y="2568575"/>
          <p14:tracePt t="135525" x="7908925" y="2574925"/>
          <p14:tracePt t="135613" x="7902575" y="2574925"/>
          <p14:tracePt t="135629" x="7894638" y="2574925"/>
          <p14:tracePt t="135637" x="7878763" y="2574925"/>
          <p14:tracePt t="135648" x="7870825" y="2574925"/>
          <p14:tracePt t="135664" x="7864475" y="2574925"/>
          <p14:tracePt t="135709" x="7856538" y="2574925"/>
          <p14:tracePt t="135717" x="7826375" y="2659063"/>
          <p14:tracePt t="135725" x="7780338" y="2841625"/>
          <p14:tracePt t="135733" x="7712075" y="3070225"/>
          <p14:tracePt t="135748" x="7559675" y="3665538"/>
          <p14:tracePt t="135764" x="7505700" y="3992563"/>
          <p14:tracePt t="135781" x="7269163" y="4876800"/>
          <p14:tracePt t="135798" x="7108825" y="5257800"/>
          <p14:tracePt t="135814" x="7056438" y="5448300"/>
          <p14:tracePt t="135893" x="7056438" y="5402263"/>
          <p14:tracePt t="135901" x="7078663" y="5334000"/>
          <p14:tracePt t="135914" x="7124700" y="5249863"/>
          <p14:tracePt t="135931" x="7200900" y="5075238"/>
          <p14:tracePt t="135948" x="7292975" y="4830763"/>
          <p14:tracePt t="135964" x="7307263" y="4762500"/>
          <p14:tracePt t="135981" x="7307263" y="4702175"/>
          <p14:tracePt t="135998" x="7231063" y="4664075"/>
          <p14:tracePt t="136014" x="7094538" y="4648200"/>
          <p14:tracePt t="136031" x="6964363" y="4686300"/>
          <p14:tracePt t="136048" x="6873875" y="4792663"/>
          <p14:tracePt t="136064" x="6842125" y="4914900"/>
          <p14:tracePt t="136081" x="6835775" y="4999038"/>
          <p14:tracePt t="136097" x="6865938" y="5021263"/>
          <p14:tracePt t="136114" x="6972300" y="5037138"/>
          <p14:tracePt t="136131" x="7162800" y="4983163"/>
          <p14:tracePt t="136148" x="7345363" y="4854575"/>
          <p14:tracePt t="136164" x="7375525" y="4746625"/>
          <p14:tracePt t="136181" x="7375525" y="4670425"/>
          <p14:tracePt t="136198" x="7315200" y="4572000"/>
          <p14:tracePt t="136214" x="7246938" y="4556125"/>
          <p14:tracePt t="136231" x="7231063" y="4556125"/>
          <p14:tracePt t="136285" x="7246938" y="4556125"/>
          <p14:tracePt t="136293" x="7261225" y="4572000"/>
          <p14:tracePt t="136301" x="7269163" y="4572000"/>
          <p14:tracePt t="136314" x="7277100" y="45720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54909" y="1373033"/>
            <a:ext cx="9864436" cy="1457130"/>
          </a:xfrm>
          <a:prstGeom prst="rect">
            <a:avLst/>
          </a:prstGeom>
        </p:spPr>
        <p:txBody>
          <a:bodyPr wrap="square">
            <a:spAutoFit/>
          </a:bodyPr>
          <a:lstStyle/>
          <a:p>
            <a:pPr marL="342900" indent="-342900">
              <a:lnSpc>
                <a:spcPct val="200000"/>
              </a:lnSpc>
              <a:buFont typeface="Arial" panose="020B0604020202020204" pitchFamily="34" charset="0"/>
              <a:buChar char="•"/>
            </a:pPr>
            <a:r>
              <a:rPr lang="en-US" sz="2400" dirty="0"/>
              <a:t>Find the cumulative area that corresponds to a </a:t>
            </a:r>
            <a:r>
              <a:rPr lang="en-US" sz="2400" i="1" dirty="0"/>
              <a:t>z</a:t>
            </a:r>
            <a:r>
              <a:rPr lang="en-US" sz="2400" dirty="0"/>
              <a:t>-score of -0.24.</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240908" y="2101598"/>
            <a:ext cx="6848475" cy="3038475"/>
          </a:xfrm>
          <a:prstGeom prst="rect">
            <a:avLst/>
          </a:prstGeom>
        </p:spPr>
      </p:pic>
      <p:sp>
        <p:nvSpPr>
          <p:cNvPr id="10" name="Rectangle 9"/>
          <p:cNvSpPr/>
          <p:nvPr/>
        </p:nvSpPr>
        <p:spPr>
          <a:xfrm>
            <a:off x="2490986" y="5456842"/>
            <a:ext cx="6893959" cy="461665"/>
          </a:xfrm>
          <a:prstGeom prst="rect">
            <a:avLst/>
          </a:prstGeom>
        </p:spPr>
        <p:txBody>
          <a:bodyPr wrap="square">
            <a:spAutoFit/>
          </a:bodyPr>
          <a:lstStyle/>
          <a:p>
            <a:r>
              <a:rPr lang="en-US" sz="2400" b="1" dirty="0">
                <a:solidFill>
                  <a:schemeClr val="accent2"/>
                </a:solidFill>
                <a:latin typeface="Times New Roman" pitchFamily="18" charset="0"/>
              </a:rPr>
              <a:t>The area to the left of </a:t>
            </a:r>
            <a:r>
              <a:rPr lang="en-US" sz="2400" b="1" i="1" dirty="0">
                <a:solidFill>
                  <a:schemeClr val="accent2"/>
                </a:solidFill>
                <a:latin typeface="Times New Roman" pitchFamily="18" charset="0"/>
              </a:rPr>
              <a:t>z</a:t>
            </a:r>
            <a:r>
              <a:rPr lang="en-US" sz="2400" b="1" dirty="0">
                <a:solidFill>
                  <a:schemeClr val="accent2"/>
                </a:solidFill>
                <a:latin typeface="Times New Roman" pitchFamily="18" charset="0"/>
              </a:rPr>
              <a:t> = -0.24 is 0.4052.</a:t>
            </a:r>
          </a:p>
        </p:txBody>
      </p:sp>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Using The Standard Normal Table</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7683324"/>
      </p:ext>
    </p:extLst>
  </p:cSld>
  <p:clrMapOvr>
    <a:masterClrMapping/>
  </p:clrMapOvr>
  <mc:AlternateContent xmlns:mc="http://schemas.openxmlformats.org/markup-compatibility/2006" xmlns:p14="http://schemas.microsoft.com/office/powerpoint/2010/main">
    <mc:Choice Requires="p14">
      <p:transition p14:dur="10" advTm="48839"/>
    </mc:Choice>
    <mc:Fallback xmlns="">
      <p:transition advTm="48839"/>
    </mc:Fallback>
  </mc:AlternateContent>
  <p:timing>
    <p:tnLst>
      <p:par>
        <p:cTn id="1" dur="indefinite" restart="never" nodeType="tmRoot"/>
      </p:par>
    </p:tnLst>
  </p:timing>
  <p:extLst mod="1">
    <p:ext uri="{3A86A75C-4F4B-4683-9AE1-C65F6400EC91}">
      <p14:laserTraceLst xmlns:p14="http://schemas.microsoft.com/office/powerpoint/2010/main">
        <p14:tracePtLst>
          <p14:tracePt t="991" x="7277100" y="4525963"/>
          <p14:tracePt t="999" x="7239000" y="4441825"/>
          <p14:tracePt t="1007" x="7239000" y="4419600"/>
          <p14:tracePt t="1019" x="7239000" y="4411663"/>
          <p14:tracePt t="1036" x="7239000" y="4373563"/>
          <p14:tracePt t="1052" x="7239000" y="4244975"/>
          <p14:tracePt t="1069" x="7239000" y="4137025"/>
          <p14:tracePt t="1086" x="7261225" y="3908425"/>
          <p14:tracePt t="1102" x="7331075" y="3711575"/>
          <p14:tracePt t="1119" x="7421563" y="3513138"/>
          <p14:tracePt t="1135" x="7513638" y="3352800"/>
          <p14:tracePt t="1152" x="7604125" y="3184525"/>
          <p14:tracePt t="1169" x="7712075" y="3025775"/>
          <p14:tracePt t="1186" x="7802563" y="2865438"/>
          <p14:tracePt t="1202" x="7894638" y="2743200"/>
          <p14:tracePt t="1219" x="7962900" y="2644775"/>
          <p14:tracePt t="1236" x="7993063" y="2582863"/>
          <p14:tracePt t="1252" x="8001000" y="2560638"/>
          <p14:tracePt t="2015" x="8001000" y="2582863"/>
          <p14:tracePt t="2023" x="8001000" y="2720975"/>
          <p14:tracePt t="2031" x="8001000" y="2911475"/>
          <p14:tracePt t="2039" x="8001000" y="3154363"/>
          <p14:tracePt t="2052" x="7962900" y="3382963"/>
          <p14:tracePt t="2069" x="7902575" y="3817938"/>
          <p14:tracePt t="2086" x="7788275" y="4175125"/>
          <p14:tracePt t="2102" x="7658100" y="4610100"/>
          <p14:tracePt t="2119" x="7581900" y="4800600"/>
          <p14:tracePt t="2136" x="7513638" y="4960938"/>
          <p14:tracePt t="2153" x="7437438" y="5121275"/>
          <p14:tracePt t="2169" x="7331075" y="5265738"/>
          <p14:tracePt t="2186" x="7216775" y="5426075"/>
          <p14:tracePt t="2203" x="7086600" y="5546725"/>
          <p14:tracePt t="2219" x="6980238" y="5608638"/>
          <p14:tracePt t="2236" x="6888163" y="5646738"/>
          <p14:tracePt t="2253" x="6827838" y="5661025"/>
          <p14:tracePt t="2269" x="6721475" y="5661025"/>
          <p14:tracePt t="2286" x="6599238" y="5646738"/>
          <p14:tracePt t="2303" x="6308725" y="5616575"/>
          <p14:tracePt t="2319" x="6188075" y="5638800"/>
          <p14:tracePt t="2336" x="6035675" y="5722938"/>
          <p14:tracePt t="2353" x="5875338" y="5829300"/>
          <p14:tracePt t="2369" x="5722938" y="5943600"/>
          <p14:tracePt t="2386" x="5600700" y="6027738"/>
          <p14:tracePt t="2403" x="5516563" y="6096000"/>
          <p14:tracePt t="2419" x="5486400" y="6134100"/>
          <p14:tracePt t="2436" x="5470525" y="6149975"/>
          <p14:tracePt t="2535" x="5456238" y="6111875"/>
          <p14:tracePt t="2543" x="5432425" y="6080125"/>
          <p14:tracePt t="2553" x="5418138" y="6073775"/>
          <p14:tracePt t="2569" x="5372100" y="6057900"/>
          <p14:tracePt t="2586" x="5295900" y="6035675"/>
          <p14:tracePt t="2603" x="5151438" y="6011863"/>
          <p14:tracePt t="2619" x="5045075" y="5981700"/>
          <p14:tracePt t="2636" x="5013325" y="5959475"/>
          <p14:tracePt t="2653" x="5006975" y="5959475"/>
          <p14:tracePt t="2669" x="4999038" y="5959475"/>
          <p14:tracePt t="3039" x="4991100" y="5959475"/>
          <p14:tracePt t="3055" x="4975225" y="5973763"/>
          <p14:tracePt t="3063" x="4953000" y="5973763"/>
          <p14:tracePt t="3071" x="4922838" y="5973763"/>
          <p14:tracePt t="3086" x="4914900" y="5973763"/>
          <p14:tracePt t="3103" x="4899025" y="5965825"/>
          <p14:tracePt t="3120" x="4838700" y="5965825"/>
          <p14:tracePt t="3136" x="4800600" y="5951538"/>
          <p14:tracePt t="3153" x="4784725" y="5951538"/>
          <p14:tracePt t="3186" x="4770438" y="5943600"/>
          <p14:tracePt t="3551" x="4754563" y="5943600"/>
          <p14:tracePt t="3559" x="4724400" y="5935663"/>
          <p14:tracePt t="3570" x="4702175" y="5921375"/>
          <p14:tracePt t="3586" x="4625975" y="5913438"/>
          <p14:tracePt t="3603" x="4541838" y="5883275"/>
          <p14:tracePt t="3620" x="4473575" y="5867400"/>
          <p14:tracePt t="3636" x="4365625" y="5867400"/>
          <p14:tracePt t="3653" x="4275138" y="5883275"/>
          <p14:tracePt t="3670" x="4206875" y="5905500"/>
          <p14:tracePt t="3686" x="4160838" y="5927725"/>
          <p14:tracePt t="4007" x="4152900" y="5927725"/>
          <p14:tracePt t="4135" x="4152900" y="5921375"/>
          <p14:tracePt t="4167" x="4152900" y="5905500"/>
          <p14:tracePt t="4175" x="4152900" y="5897563"/>
          <p14:tracePt t="4215" x="4152900" y="5889625"/>
          <p14:tracePt t="4223" x="4152900" y="5883275"/>
          <p14:tracePt t="4255" x="4152900" y="5875338"/>
          <p14:tracePt t="4263" x="4160838" y="5875338"/>
          <p14:tracePt t="4272" x="4168775" y="5867400"/>
          <p14:tracePt t="4287" x="4191000" y="5867400"/>
          <p14:tracePt t="4303" x="4213225" y="5867400"/>
          <p14:tracePt t="4320" x="4244975" y="5867400"/>
          <p14:tracePt t="4337" x="4275138" y="5867400"/>
          <p14:tracePt t="4354" x="4321175" y="5867400"/>
          <p14:tracePt t="4370" x="4373563" y="5867400"/>
          <p14:tracePt t="4387" x="4441825" y="5867400"/>
          <p14:tracePt t="4403" x="4495800" y="5867400"/>
          <p14:tracePt t="4420" x="4525963" y="5867400"/>
          <p14:tracePt t="5327" x="4525963" y="5859463"/>
          <p14:tracePt t="5343" x="4518025" y="5859463"/>
          <p14:tracePt t="5423" x="4511675" y="5859463"/>
          <p14:tracePt t="5447" x="4511675" y="5851525"/>
          <p14:tracePt t="5463" x="4549775" y="5845175"/>
          <p14:tracePt t="5471" x="4594225" y="5821363"/>
          <p14:tracePt t="5479" x="4618038" y="5821363"/>
          <p14:tracePt t="5487" x="4640263" y="5813425"/>
          <p14:tracePt t="5504" x="4716463" y="5799138"/>
          <p14:tracePt t="5520" x="4778375" y="5783263"/>
          <p14:tracePt t="5537" x="4822825" y="5783263"/>
          <p14:tracePt t="5554" x="4846638" y="5783263"/>
          <p14:tracePt t="5570" x="4860925" y="5783263"/>
          <p14:tracePt t="5587" x="4884738" y="5783263"/>
          <p14:tracePt t="5604" x="4922838" y="5783263"/>
          <p14:tracePt t="5620" x="4968875" y="5783263"/>
          <p14:tracePt t="5637" x="5059363" y="5783263"/>
          <p14:tracePt t="5654" x="5173663" y="5783263"/>
          <p14:tracePt t="5670" x="5380038" y="5791200"/>
          <p14:tracePt t="5687" x="5508625" y="5813425"/>
          <p14:tracePt t="5704" x="5554663" y="5813425"/>
          <p14:tracePt t="5721" x="5562600" y="5813425"/>
          <p14:tracePt t="5887" x="5562600" y="5821363"/>
          <p14:tracePt t="5935" x="5562600" y="5829300"/>
          <p14:tracePt t="5991" x="5570538" y="5829300"/>
          <p14:tracePt t="5999" x="5570538" y="5837238"/>
          <p14:tracePt t="6007" x="5584825" y="5851525"/>
          <p14:tracePt t="6021" x="5592763" y="5851525"/>
          <p14:tracePt t="6037" x="5608638" y="5867400"/>
          <p14:tracePt t="6143" x="5616575" y="5867400"/>
          <p14:tracePt t="6151" x="5622925" y="5867400"/>
          <p14:tracePt t="6159" x="5630863" y="5867400"/>
          <p14:tracePt t="6175" x="5630863" y="5859463"/>
          <p14:tracePt t="6191" x="5638800" y="5851525"/>
          <p14:tracePt t="6204" x="5638800" y="5845175"/>
          <p14:tracePt t="6303" x="5638800" y="5837238"/>
          <p14:tracePt t="6311" x="5646738" y="5837238"/>
          <p14:tracePt t="6321" x="5661025" y="5845175"/>
          <p14:tracePt t="6337" x="5699125" y="5851525"/>
          <p14:tracePt t="6354" x="5730875" y="5859463"/>
          <p14:tracePt t="6371" x="5768975" y="5875338"/>
          <p14:tracePt t="6387" x="5829300" y="5875338"/>
          <p14:tracePt t="6404" x="5897563" y="5875338"/>
          <p14:tracePt t="6421" x="5905500" y="5875338"/>
          <p14:tracePt t="6487" x="5913438" y="5875338"/>
          <p14:tracePt t="6495" x="5927725" y="5875338"/>
          <p14:tracePt t="6504" x="5951538" y="5875338"/>
          <p14:tracePt t="6521" x="5997575" y="5889625"/>
          <p14:tracePt t="6537" x="6134100" y="5905500"/>
          <p14:tracePt t="6554" x="6248400" y="5921375"/>
          <p14:tracePt t="6571" x="6378575" y="5943600"/>
          <p14:tracePt t="6587" x="6446838" y="5951538"/>
          <p14:tracePt t="6655" x="6430963" y="5951538"/>
          <p14:tracePt t="6663" x="6416675" y="5951538"/>
          <p14:tracePt t="6671" x="6408738" y="5951538"/>
          <p14:tracePt t="6688" x="6392863" y="5951538"/>
          <p14:tracePt t="6704" x="6384925" y="5951538"/>
          <p14:tracePt t="6721" x="6362700" y="5951538"/>
          <p14:tracePt t="6738" x="6354763" y="5951538"/>
          <p14:tracePt t="6754" x="6332538" y="5951538"/>
          <p14:tracePt t="6771" x="6302375" y="5951538"/>
          <p14:tracePt t="6788" x="6270625" y="5951538"/>
          <p14:tracePt t="6804" x="6248400" y="5943600"/>
          <p14:tracePt t="6821" x="6240463" y="5943600"/>
          <p14:tracePt t="6838" x="6232525" y="5935663"/>
          <p14:tracePt t="6863" x="6232525" y="5927725"/>
          <p14:tracePt t="6879" x="6232525" y="5921375"/>
          <p14:tracePt t="6887" x="6232525" y="5905500"/>
          <p14:tracePt t="6904" x="6232525" y="5889625"/>
          <p14:tracePt t="6921" x="6226175" y="5875338"/>
          <p14:tracePt t="6938" x="6210300" y="5851525"/>
          <p14:tracePt t="6954" x="6202363" y="5845175"/>
          <p14:tracePt t="6971" x="6194425" y="5837238"/>
          <p14:tracePt t="7015" x="6188075" y="5837238"/>
          <p14:tracePt t="7031" x="6180138" y="5837238"/>
          <p14:tracePt t="7039" x="6164263" y="5837238"/>
          <p14:tracePt t="7047" x="6156325" y="5837238"/>
          <p14:tracePt t="7055" x="6126163" y="5837238"/>
          <p14:tracePt t="7071" x="6011863" y="5859463"/>
          <p14:tracePt t="7088" x="5897563" y="5875338"/>
          <p14:tracePt t="7104" x="5813425" y="5875338"/>
          <p14:tracePt t="7121" x="5768975" y="5875338"/>
          <p14:tracePt t="7138" x="5753100" y="5875338"/>
          <p14:tracePt t="7183" x="5753100" y="5867400"/>
          <p14:tracePt t="7199" x="5753100" y="5851525"/>
          <p14:tracePt t="7207" x="5753100" y="5845175"/>
          <p14:tracePt t="7223" x="5753100" y="5837238"/>
          <p14:tracePt t="7384" x="5761038" y="5837238"/>
          <p14:tracePt t="7391" x="5768975" y="5837238"/>
          <p14:tracePt t="7407" x="5775325" y="5837238"/>
          <p14:tracePt t="7421" x="5791200" y="5837238"/>
          <p14:tracePt t="7438" x="5799138" y="5837238"/>
          <p14:tracePt t="7454" x="5821363" y="5845175"/>
          <p14:tracePt t="7511" x="5845175" y="5829300"/>
          <p14:tracePt t="7519" x="5851525" y="5813425"/>
          <p14:tracePt t="7527" x="5859463" y="5791200"/>
          <p14:tracePt t="7538" x="5883275" y="5753100"/>
          <p14:tracePt t="7555" x="5905500" y="5676900"/>
          <p14:tracePt t="7571" x="5943600" y="5600700"/>
          <p14:tracePt t="7588" x="5965825" y="5540375"/>
          <p14:tracePt t="7605" x="5981700" y="5470525"/>
          <p14:tracePt t="7621" x="5981700" y="5440363"/>
          <p14:tracePt t="7638" x="5981700" y="5426075"/>
          <p14:tracePt t="7695" x="5989638" y="5432425"/>
          <p14:tracePt t="7703" x="6011863" y="5502275"/>
          <p14:tracePt t="7711" x="6027738" y="5570538"/>
          <p14:tracePt t="7721" x="6049963" y="5638800"/>
          <p14:tracePt t="7738" x="6073775" y="5753100"/>
          <p14:tracePt t="7755" x="6096000" y="5807075"/>
          <p14:tracePt t="7771" x="6096000" y="5821363"/>
          <p14:tracePt t="7855" x="6103938" y="5821363"/>
          <p14:tracePt t="7863" x="6111875" y="5813425"/>
          <p14:tracePt t="7871" x="6142038" y="5783263"/>
          <p14:tracePt t="7888" x="6172200" y="5761038"/>
          <p14:tracePt t="7905" x="6202363" y="5737225"/>
          <p14:tracePt t="7921" x="6232525" y="5730875"/>
          <p14:tracePt t="7938" x="6248400" y="5730875"/>
          <p14:tracePt t="7955" x="6256338" y="5730875"/>
          <p14:tracePt t="7971" x="6278563" y="5730875"/>
          <p14:tracePt t="7988" x="6302375" y="5737225"/>
          <p14:tracePt t="8005" x="6332538" y="5761038"/>
          <p14:tracePt t="8021" x="6362700" y="5791200"/>
          <p14:tracePt t="8038" x="6370638" y="5799138"/>
          <p14:tracePt t="8111" x="6378575" y="5799138"/>
          <p14:tracePt t="8119" x="6378575" y="5783263"/>
          <p14:tracePt t="8127" x="6392863" y="5761038"/>
          <p14:tracePt t="8138" x="6400800" y="5745163"/>
          <p14:tracePt t="8155" x="6400800" y="5722938"/>
          <p14:tracePt t="8171" x="6408738" y="5715000"/>
          <p14:tracePt t="8215" x="6416675" y="5715000"/>
          <p14:tracePt t="8231" x="6423025" y="5715000"/>
          <p14:tracePt t="8239" x="6430963" y="5715000"/>
          <p14:tracePt t="8255" x="6469063" y="5715000"/>
          <p14:tracePt t="8271" x="6507163" y="5730875"/>
          <p14:tracePt t="8288" x="6569075" y="5753100"/>
          <p14:tracePt t="8305" x="6667500" y="5791200"/>
          <p14:tracePt t="8321" x="6697663" y="5799138"/>
          <p14:tracePt t="8375" x="6705600" y="5799138"/>
          <p14:tracePt t="8399" x="6689725" y="5799138"/>
          <p14:tracePt t="8407" x="6659563" y="5799138"/>
          <p14:tracePt t="8415" x="6629400" y="5791200"/>
          <p14:tracePt t="8423" x="6621463" y="5791200"/>
          <p14:tracePt t="8438" x="6613525" y="5783263"/>
          <p14:tracePt t="8456" x="6599238" y="5783263"/>
          <p14:tracePt t="8495" x="6591300" y="5783263"/>
          <p14:tracePt t="8503" x="6575425" y="5783263"/>
          <p14:tracePt t="8510" x="6537325" y="5783263"/>
          <p14:tracePt t="8521" x="6507163" y="5783263"/>
          <p14:tracePt t="8538" x="6400800" y="5783263"/>
          <p14:tracePt t="8555" x="6188075" y="5783263"/>
          <p14:tracePt t="8571" x="5867400" y="5783263"/>
          <p14:tracePt t="8588" x="5402263" y="5692775"/>
          <p14:tracePt t="8605" x="4937125" y="5608638"/>
          <p14:tracePt t="8622" x="4441825" y="5524500"/>
          <p14:tracePt t="8638" x="4313238" y="5486400"/>
          <p14:tracePt t="8655" x="4283075" y="5456238"/>
          <p14:tracePt t="8672" x="4259263" y="5440363"/>
          <p14:tracePt t="8688" x="4259263" y="5402263"/>
          <p14:tracePt t="8705" x="4259263" y="5341938"/>
          <p14:tracePt t="8722" x="4259263" y="5280025"/>
          <p14:tracePt t="8738" x="4259263" y="5219700"/>
          <p14:tracePt t="8755" x="4259263" y="5151438"/>
          <p14:tracePt t="8772" x="4259263" y="5113338"/>
          <p14:tracePt t="8788" x="4259263" y="5097463"/>
          <p14:tracePt t="12007" x="4251325" y="5083175"/>
          <p14:tracePt t="12015" x="4221163" y="5083175"/>
          <p14:tracePt t="12023" x="4175125" y="5067300"/>
          <p14:tracePt t="12039" x="4122738" y="5013325"/>
          <p14:tracePt t="12056" x="4060825" y="4937125"/>
          <p14:tracePt t="12073" x="4030663" y="4899025"/>
          <p14:tracePt t="12090" x="4008438" y="4868863"/>
          <p14:tracePt t="12106" x="3962400" y="4838700"/>
          <p14:tracePt t="12123" x="3894138" y="4770438"/>
          <p14:tracePt t="12139" x="3802063" y="4670425"/>
          <p14:tracePt t="12156" x="3687763" y="4579938"/>
          <p14:tracePt t="12173" x="3551238" y="4487863"/>
          <p14:tracePt t="12190" x="3276600" y="4321175"/>
          <p14:tracePt t="12206" x="3101975" y="4229100"/>
          <p14:tracePt t="12223" x="2933700" y="4137025"/>
          <p14:tracePt t="12240" x="2765425" y="4046538"/>
          <p14:tracePt t="12256" x="2674938" y="3970338"/>
          <p14:tracePt t="12273" x="2636838" y="3908425"/>
          <p14:tracePt t="12290" x="2613025" y="3810000"/>
          <p14:tracePt t="12306" x="2613025" y="3733800"/>
          <p14:tracePt t="12323" x="2613025" y="3627438"/>
          <p14:tracePt t="12340" x="2628900" y="3521075"/>
          <p14:tracePt t="12356" x="2667000" y="3406775"/>
          <p14:tracePt t="12373" x="2735263" y="3284538"/>
          <p14:tracePt t="12390" x="2841625" y="3140075"/>
          <p14:tracePt t="12406" x="2873375" y="3086100"/>
          <p14:tracePt t="12423" x="2887663" y="3055938"/>
          <p14:tracePt t="12440" x="2887663" y="3032125"/>
          <p14:tracePt t="13487" x="2903538" y="3017838"/>
          <p14:tracePt t="13496" x="2933700" y="2971800"/>
          <p14:tracePt t="13507" x="2949575" y="2955925"/>
          <p14:tracePt t="13523" x="2987675" y="2941638"/>
          <p14:tracePt t="13540" x="3001963" y="2933700"/>
          <p14:tracePt t="13775" x="3009900" y="2933700"/>
          <p14:tracePt t="13783" x="3017838" y="2933700"/>
          <p14:tracePt t="13791" x="3025775" y="2933700"/>
          <p14:tracePt t="13807" x="3078163" y="2933700"/>
          <p14:tracePt t="13824" x="3108325" y="2941638"/>
          <p14:tracePt t="13840" x="3140075" y="2949575"/>
          <p14:tracePt t="13857" x="3162300" y="2949575"/>
          <p14:tracePt t="17935" x="3170238" y="2971800"/>
          <p14:tracePt t="17951" x="3184525" y="3032125"/>
          <p14:tracePt t="17959" x="3238500" y="3230563"/>
          <p14:tracePt t="17967" x="3314700" y="3444875"/>
          <p14:tracePt t="17975" x="3390900" y="3695700"/>
          <p14:tracePt t="17992" x="3573463" y="4251325"/>
          <p14:tracePt t="18008" x="3825875" y="4846638"/>
          <p14:tracePt t="18025" x="4054475" y="5341938"/>
          <p14:tracePt t="18042" x="4305300" y="5715000"/>
          <p14:tracePt t="18058" x="4511675" y="5935663"/>
          <p14:tracePt t="18075" x="4800600" y="6126163"/>
          <p14:tracePt t="18092" x="5097463" y="6232525"/>
          <p14:tracePt t="18108" x="5311775" y="6278563"/>
          <p14:tracePt t="18125" x="5494338" y="6294438"/>
          <p14:tracePt t="18142" x="5654675" y="6294438"/>
          <p14:tracePt t="18159" x="5807075" y="6264275"/>
          <p14:tracePt t="18175" x="5889625" y="6240463"/>
          <p14:tracePt t="18192" x="5913438" y="6232525"/>
          <p14:tracePt t="18225" x="5935663" y="6232525"/>
          <p14:tracePt t="18242" x="5981700" y="6232525"/>
          <p14:tracePt t="18258" x="6019800" y="6232525"/>
          <p14:tracePt t="18275" x="6103938" y="6270625"/>
          <p14:tracePt t="18292" x="6172200" y="6278563"/>
          <p14:tracePt t="18308" x="6194425" y="6294438"/>
          <p14:tracePt t="18343" x="6202363" y="6294438"/>
          <p14:tracePt t="18359" x="6210300" y="6248400"/>
          <p14:tracePt t="18375" x="6210300" y="6172200"/>
          <p14:tracePt t="18392" x="6210300" y="6111875"/>
          <p14:tracePt t="18408" x="6172200" y="6027738"/>
          <p14:tracePt t="18425" x="6103938" y="5935663"/>
          <p14:tracePt t="18442" x="6003925" y="5875338"/>
          <p14:tracePt t="18458" x="5981700" y="5867400"/>
          <p14:tracePt t="18535" x="5981700" y="5859463"/>
          <p14:tracePt t="18543" x="5981700" y="5851525"/>
          <p14:tracePt t="18551" x="5981700" y="5829300"/>
          <p14:tracePt t="18567" x="5981700" y="5821363"/>
          <p14:tracePt t="18575" x="5981700" y="5807075"/>
          <p14:tracePt t="18592" x="5981700" y="5791200"/>
          <p14:tracePt t="18609" x="5981700" y="5783263"/>
          <p14:tracePt t="18927" x="5981700" y="5791200"/>
          <p14:tracePt t="18935" x="5981700" y="5799138"/>
          <p14:tracePt t="18943" x="5981700" y="5807075"/>
          <p14:tracePt t="18967" x="5981700" y="5813425"/>
          <p14:tracePt t="19047" x="5965825" y="5813425"/>
          <p14:tracePt t="19103" x="5965825" y="5807075"/>
          <p14:tracePt t="19447" x="5965825" y="5783263"/>
          <p14:tracePt t="19455" x="5965825" y="5768975"/>
          <p14:tracePt t="19463" x="5973763" y="5753100"/>
          <p14:tracePt t="19475" x="5989638" y="5730875"/>
          <p14:tracePt t="19492" x="6019800" y="5692775"/>
          <p14:tracePt t="19509" x="6035675" y="5668963"/>
          <p14:tracePt t="19526" x="6042025" y="5646738"/>
          <p14:tracePt t="19559" x="6042025" y="5638800"/>
          <p14:tracePt t="19687" x="6049963" y="5630863"/>
          <p14:tracePt t="19703" x="6057900" y="5630863"/>
          <p14:tracePt t="19711" x="6073775" y="5654675"/>
          <p14:tracePt t="19719" x="6073775" y="5676900"/>
          <p14:tracePt t="19727" x="6080125" y="5692775"/>
          <p14:tracePt t="19742" x="6080125" y="5730875"/>
          <p14:tracePt t="19759" x="6080125" y="5783263"/>
          <p14:tracePt t="19776" x="6088063" y="5807075"/>
          <p14:tracePt t="19792" x="6088063" y="5813425"/>
          <p14:tracePt t="20239" x="6096000" y="5821363"/>
          <p14:tracePt t="20247" x="6103938" y="5829300"/>
          <p14:tracePt t="20263" x="6111875" y="5829300"/>
          <p14:tracePt t="20335" x="6118225" y="5829300"/>
          <p14:tracePt t="20351" x="6126163" y="5829300"/>
          <p14:tracePt t="20359" x="6134100" y="5829300"/>
          <p14:tracePt t="20367" x="6149975" y="5829300"/>
          <p14:tracePt t="20376" x="6156325" y="5829300"/>
          <p14:tracePt t="20393" x="6180138" y="5821363"/>
          <p14:tracePt t="20409" x="6194425" y="5813425"/>
          <p14:tracePt t="20599" x="6194425" y="5807075"/>
          <p14:tracePt t="20607" x="6210300" y="5799138"/>
          <p14:tracePt t="20615" x="6218238" y="5791200"/>
          <p14:tracePt t="20626" x="6232525" y="5775325"/>
          <p14:tracePt t="20643" x="6264275" y="5745163"/>
          <p14:tracePt t="20659" x="6278563" y="5730875"/>
          <p14:tracePt t="20693" x="6286500" y="5722938"/>
          <p14:tracePt t="20967" x="6302375" y="5722938"/>
          <p14:tracePt t="20975" x="6324600" y="5722938"/>
          <p14:tracePt t="20983" x="6332538" y="5722938"/>
          <p14:tracePt t="20993" x="6354763" y="5722938"/>
          <p14:tracePt t="21009" x="6469063" y="5715000"/>
          <p14:tracePt t="21026" x="6545263" y="5715000"/>
          <p14:tracePt t="21043" x="6613525" y="5699125"/>
          <p14:tracePt t="21059" x="6629400" y="5699125"/>
          <p14:tracePt t="21335" x="6613525" y="5692775"/>
          <p14:tracePt t="21343" x="6599238" y="5692775"/>
          <p14:tracePt t="21351" x="6575425" y="5692775"/>
          <p14:tracePt t="21359" x="6553200" y="5692775"/>
          <p14:tracePt t="21376" x="6515100" y="5715000"/>
          <p14:tracePt t="21393" x="6484938" y="5730875"/>
          <p14:tracePt t="21410" x="6469063" y="5737225"/>
          <p14:tracePt t="21426" x="6461125" y="5737225"/>
          <p14:tracePt t="21488" x="6446838" y="5737225"/>
          <p14:tracePt t="21495" x="6438900" y="5737225"/>
          <p14:tracePt t="21503" x="6423025" y="5737225"/>
          <p14:tracePt t="21519" x="6408738" y="5737225"/>
          <p14:tracePt t="21528" x="6378575" y="5737225"/>
          <p14:tracePt t="21543" x="6324600" y="5745163"/>
          <p14:tracePt t="21560" x="6264275" y="5761038"/>
          <p14:tracePt t="21576" x="6172200" y="5791200"/>
          <p14:tracePt t="21593" x="6126163" y="5807075"/>
          <p14:tracePt t="21610" x="6088063" y="5813425"/>
          <p14:tracePt t="21626" x="6080125" y="5813425"/>
          <p14:tracePt t="21871" x="6073775" y="5813425"/>
          <p14:tracePt t="21887" x="6057900" y="5813425"/>
          <p14:tracePt t="21894" x="6042025" y="5813425"/>
          <p14:tracePt t="21903" x="6027738" y="5813425"/>
          <p14:tracePt t="21919" x="6011863" y="5813425"/>
          <p14:tracePt t="21927" x="5959475" y="5813425"/>
          <p14:tracePt t="21943" x="5821363" y="5783263"/>
          <p14:tracePt t="21960" x="5616575" y="5730875"/>
          <p14:tracePt t="21976" x="5432425" y="5668963"/>
          <p14:tracePt t="21993" x="5280025" y="5584825"/>
          <p14:tracePt t="22010" x="5143500" y="5470525"/>
          <p14:tracePt t="22027" x="5059363" y="5349875"/>
          <p14:tracePt t="22044" x="4975225" y="5189538"/>
          <p14:tracePt t="22060" x="4838700" y="4975225"/>
          <p14:tracePt t="22076" x="4640263" y="4732338"/>
          <p14:tracePt t="22093" x="4411663" y="4479925"/>
          <p14:tracePt t="22110" x="4175125" y="4244975"/>
          <p14:tracePt t="22126" x="3878263" y="4008438"/>
          <p14:tracePt t="22143" x="3711575" y="3894138"/>
          <p14:tracePt t="22160" x="3543300" y="3763963"/>
          <p14:tracePt t="22177" x="3382963" y="3635375"/>
          <p14:tracePt t="22193" x="3292475" y="3513138"/>
          <p14:tracePt t="22210" x="3238500" y="3375025"/>
          <p14:tracePt t="22227" x="3222625" y="3216275"/>
          <p14:tracePt t="22243" x="3216275" y="3025775"/>
          <p14:tracePt t="22260" x="3216275" y="2811463"/>
          <p14:tracePt t="22277" x="3216275" y="2628900"/>
          <p14:tracePt t="22293" x="3216275" y="2484438"/>
          <p14:tracePt t="22310" x="3208338" y="2370138"/>
          <p14:tracePt t="22326" x="3200400" y="2301875"/>
          <p14:tracePt t="22343" x="3192463" y="2286000"/>
          <p14:tracePt t="22439" x="3192463" y="2293938"/>
          <p14:tracePt t="22447" x="3184525" y="2370138"/>
          <p14:tracePt t="22455" x="3170238" y="2492375"/>
          <p14:tracePt t="22463" x="3146425" y="2628900"/>
          <p14:tracePt t="22477" x="3124200" y="2865438"/>
          <p14:tracePt t="22494" x="2987675" y="3421063"/>
          <p14:tracePt t="22496" x="2887663" y="3749675"/>
          <p14:tracePt t="22510" x="2803525" y="4038600"/>
          <p14:tracePt t="22527" x="2598738" y="4762500"/>
          <p14:tracePt t="22543" x="2544763" y="4968875"/>
          <p14:tracePt t="22560" x="2522538" y="4999038"/>
          <p14:tracePt t="22593" x="2530475" y="4930775"/>
          <p14:tracePt t="22610" x="2628900" y="4640263"/>
          <p14:tracePt t="22627" x="2765425" y="4183063"/>
          <p14:tracePt t="22643" x="2917825" y="3611563"/>
          <p14:tracePt t="22660" x="3032125" y="3116263"/>
          <p14:tracePt t="22677" x="3086100" y="2819400"/>
          <p14:tracePt t="22694" x="3101975" y="2705100"/>
          <p14:tracePt t="22710" x="3108325" y="2705100"/>
          <p14:tracePt t="22727" x="3108325" y="2735263"/>
          <p14:tracePt t="22743" x="3032125" y="3192463"/>
          <p14:tracePt t="22760" x="2963863" y="3832225"/>
          <p14:tracePt t="22777" x="2857500" y="4457700"/>
          <p14:tracePt t="22793" x="2811463" y="4808538"/>
          <p14:tracePt t="22810" x="2789238" y="4983163"/>
          <p14:tracePt t="22827" x="2789238" y="5021263"/>
          <p14:tracePt t="22860" x="2827338" y="4975225"/>
          <p14:tracePt t="22877" x="2911475" y="4762500"/>
          <p14:tracePt t="22894" x="3001963" y="4518025"/>
          <p14:tracePt t="22910" x="3032125" y="4479925"/>
          <p14:tracePt t="22927" x="3040063" y="4465638"/>
          <p14:tracePt t="22943" x="3078163" y="4479925"/>
          <p14:tracePt t="22960" x="3260725" y="4906963"/>
          <p14:tracePt t="22977" x="3597275" y="5668963"/>
          <p14:tracePt t="22993" x="4008438" y="6438900"/>
          <p14:tracePt t="23010" x="4572000" y="6850063"/>
          <p14:tracePt t="23027" x="5189538" y="6850063"/>
          <p14:tracePt t="23043" x="5889625" y="6850063"/>
          <p14:tracePt t="23060" x="6469063" y="6850063"/>
          <p14:tracePt t="23077" x="6964363" y="6850063"/>
          <p14:tracePt t="23094" x="7345363" y="6683375"/>
          <p14:tracePt t="23110" x="7391400" y="6637338"/>
          <p14:tracePt t="23127" x="7407275" y="6454775"/>
          <p14:tracePt t="23143" x="7375525" y="6370638"/>
          <p14:tracePt t="23160" x="7315200" y="6308725"/>
          <p14:tracePt t="23177" x="7216775" y="6264275"/>
          <p14:tracePt t="23194" x="7140575" y="6248400"/>
          <p14:tracePt t="23210" x="7102475" y="6240463"/>
          <p14:tracePt t="23244" x="7086600" y="6240463"/>
          <p14:tracePt t="23260" x="7078663" y="6240463"/>
          <p14:tracePt t="23277" x="7056438" y="6232525"/>
          <p14:tracePt t="23294" x="7010400" y="6210300"/>
          <p14:tracePt t="23310" x="6956425" y="6180138"/>
          <p14:tracePt t="23327" x="6835775" y="6088063"/>
          <p14:tracePt t="23344" x="6629400" y="5951538"/>
          <p14:tracePt t="23360" x="6446838" y="5837238"/>
          <p14:tracePt t="23377" x="6278563" y="5737225"/>
          <p14:tracePt t="23394" x="6103938" y="5684838"/>
          <p14:tracePt t="23410" x="5965825" y="5638800"/>
          <p14:tracePt t="23427" x="5943600" y="5638800"/>
          <p14:tracePt t="23444" x="5935663" y="5638800"/>
          <p14:tracePt t="23527" x="5927725" y="5638800"/>
          <p14:tracePt t="23551" x="5921375" y="5638800"/>
          <p14:tracePt t="23559" x="5889625" y="5654675"/>
          <p14:tracePt t="23567" x="5875338" y="5661025"/>
          <p14:tracePt t="23583" x="5867400" y="5661025"/>
          <p14:tracePt t="23727" x="5875338" y="5668963"/>
          <p14:tracePt t="23735" x="5889625" y="5676900"/>
          <p14:tracePt t="23744" x="5897563" y="5676900"/>
          <p14:tracePt t="23760" x="5951538" y="5699125"/>
          <p14:tracePt t="23777" x="5981700" y="5707063"/>
          <p14:tracePt t="23794" x="6003925" y="5715000"/>
          <p14:tracePt t="23810" x="6011863" y="5715000"/>
          <p14:tracePt t="23827" x="6019800" y="5722938"/>
          <p14:tracePt t="23886" x="6027738" y="5722938"/>
          <p14:tracePt t="23902" x="6035675" y="5722938"/>
          <p14:tracePt t="23918" x="6042025" y="5722938"/>
          <p14:tracePt t="23926" x="6065838" y="5722938"/>
          <p14:tracePt t="23934" x="6080125" y="5737225"/>
          <p14:tracePt t="23944" x="6088063" y="5737225"/>
          <p14:tracePt t="23960" x="6126163" y="5745163"/>
          <p14:tracePt t="23977" x="6134100" y="5753100"/>
          <p14:tracePt t="23994" x="6142038" y="5753100"/>
          <p14:tracePt t="24111" x="6142038" y="5799138"/>
          <p14:tracePt t="24119" x="6126163" y="5821363"/>
          <p14:tracePt t="24127" x="6096000" y="5837238"/>
          <p14:tracePt t="24144" x="5943600" y="5889625"/>
          <p14:tracePt t="24161" x="5753100" y="5889625"/>
          <p14:tracePt t="24177" x="5486400" y="5889625"/>
          <p14:tracePt t="24194" x="5067300" y="5821363"/>
          <p14:tracePt t="24210" x="4640263" y="5715000"/>
          <p14:tracePt t="24227" x="4297363" y="5584825"/>
          <p14:tracePt t="24243" x="4030663" y="5432425"/>
          <p14:tracePt t="24260" x="3863975" y="5311775"/>
          <p14:tracePt t="24277" x="3763963" y="5227638"/>
          <p14:tracePt t="24293" x="3711575" y="5127625"/>
          <p14:tracePt t="24310" x="3649663" y="4975225"/>
          <p14:tracePt t="24327" x="3619500" y="4860925"/>
          <p14:tracePt t="24343" x="3589338" y="4740275"/>
          <p14:tracePt t="24360" x="3581400" y="4656138"/>
          <p14:tracePt t="24377" x="3559175" y="4549775"/>
          <p14:tracePt t="24394" x="3521075" y="4473575"/>
          <p14:tracePt t="24410" x="3489325" y="4381500"/>
          <p14:tracePt t="24427" x="3451225" y="4313238"/>
          <p14:tracePt t="24444" x="3429000" y="4259263"/>
          <p14:tracePt t="24460" x="3382963" y="4168775"/>
          <p14:tracePt t="24477" x="3336925" y="4092575"/>
          <p14:tracePt t="24494" x="3246438" y="3940175"/>
          <p14:tracePt t="24510" x="3184525" y="3848100"/>
          <p14:tracePt t="24527" x="3124200" y="3733800"/>
          <p14:tracePt t="24544" x="3094038" y="3657600"/>
          <p14:tracePt t="24560" x="3070225" y="3603625"/>
          <p14:tracePt t="24663" x="3070225" y="3687763"/>
          <p14:tracePt t="24671" x="3055938" y="3802063"/>
          <p14:tracePt t="24679" x="3055938" y="3886200"/>
          <p14:tracePt t="24694" x="3055938" y="4016375"/>
          <p14:tracePt t="24711" x="3009900" y="4267200"/>
          <p14:tracePt t="24727" x="2994025" y="4365625"/>
          <p14:tracePt t="24744" x="2987675" y="4427538"/>
          <p14:tracePt t="24761" x="2987675" y="4479925"/>
          <p14:tracePt t="24777" x="2987675" y="4495800"/>
          <p14:tracePt t="24903" x="2979738" y="4503738"/>
          <p14:tracePt t="24919" x="2979738" y="4518025"/>
          <p14:tracePt t="24927" x="2979738" y="4549775"/>
          <p14:tracePt t="24935" x="2979738" y="4572000"/>
          <p14:tracePt t="24944" x="2979738" y="4587875"/>
          <p14:tracePt t="24961" x="2979738" y="4625975"/>
          <p14:tracePt t="24977" x="2979738" y="4632325"/>
          <p14:tracePt t="25079" x="2979738" y="4625975"/>
          <p14:tracePt t="25103" x="2979738" y="4618038"/>
          <p14:tracePt t="25119" x="2971800" y="4610100"/>
          <p14:tracePt t="25127" x="2971800" y="4602163"/>
          <p14:tracePt t="25135" x="2963863" y="4594225"/>
          <p14:tracePt t="25159" x="2963863" y="4587875"/>
          <p14:tracePt t="25167" x="2963863" y="4564063"/>
          <p14:tracePt t="26623" x="2963863" y="4556125"/>
          <p14:tracePt t="26631" x="2971800" y="4556125"/>
          <p14:tracePt t="26639" x="3001963" y="4556125"/>
          <p14:tracePt t="26647" x="3063875" y="4556125"/>
          <p14:tracePt t="26662" x="3254375" y="4556125"/>
          <p14:tracePt t="26678" x="3521075" y="4556125"/>
          <p14:tracePt t="26695" x="3932238" y="4556125"/>
          <p14:tracePt t="26711" x="4389438" y="4556125"/>
          <p14:tracePt t="26728" x="4968875" y="4556125"/>
          <p14:tracePt t="26745" x="5402263" y="4556125"/>
          <p14:tracePt t="26761" x="5837238" y="4556125"/>
          <p14:tracePt t="26778" x="6134100" y="4556125"/>
          <p14:tracePt t="26795" x="6346825" y="4556125"/>
          <p14:tracePt t="26812" x="6507163" y="4556125"/>
          <p14:tracePt t="26828" x="6621463" y="4549775"/>
          <p14:tracePt t="26845" x="6675438" y="4533900"/>
          <p14:tracePt t="26862" x="6727825" y="4511675"/>
          <p14:tracePt t="26878" x="6765925" y="4479925"/>
          <p14:tracePt t="26895" x="6789738" y="4457700"/>
          <p14:tracePt t="26912" x="6835775" y="4397375"/>
          <p14:tracePt t="26928" x="6880225" y="4327525"/>
          <p14:tracePt t="26945" x="6956425" y="4251325"/>
          <p14:tracePt t="26962" x="7010400" y="4175125"/>
          <p14:tracePt t="26978" x="7070725" y="4084638"/>
          <p14:tracePt t="26995" x="7108825" y="4000500"/>
          <p14:tracePt t="27012" x="7146925" y="3902075"/>
          <p14:tracePt t="27028" x="7185025" y="3779838"/>
          <p14:tracePt t="27045" x="7231063" y="3641725"/>
          <p14:tracePt t="27062" x="7277100" y="3436938"/>
          <p14:tracePt t="27078" x="7315200" y="3298825"/>
          <p14:tracePt t="27095" x="7353300" y="3200400"/>
          <p14:tracePt t="27112" x="7391400" y="3140075"/>
          <p14:tracePt t="27128" x="7413625" y="3070225"/>
          <p14:tracePt t="27145" x="7437438" y="3025775"/>
          <p14:tracePt t="27162" x="7445375" y="2987675"/>
          <p14:tracePt t="27178" x="7445375" y="2949575"/>
          <p14:tracePt t="27195" x="7451725" y="2911475"/>
          <p14:tracePt t="27212" x="7483475" y="2873375"/>
          <p14:tracePt t="27228" x="7505700" y="2835275"/>
          <p14:tracePt t="27245" x="7543800" y="2773363"/>
          <p14:tracePt t="27262" x="7566025" y="2735263"/>
          <p14:tracePt t="27278" x="7597775" y="2644775"/>
          <p14:tracePt t="27295" x="7635875" y="2590800"/>
          <p14:tracePt t="27312" x="7666038" y="2522538"/>
          <p14:tracePt t="27328" x="7680325" y="2484438"/>
          <p14:tracePt t="27345" x="7696200" y="2438400"/>
          <p14:tracePt t="27362" x="7704138" y="2430463"/>
          <p14:tracePt t="27639" x="7704138" y="2468563"/>
          <p14:tracePt t="27647" x="7704138" y="2536825"/>
          <p14:tracePt t="27655" x="7704138" y="2568575"/>
          <p14:tracePt t="27663" x="7704138" y="2613025"/>
          <p14:tracePt t="27678" x="7704138" y="2689225"/>
          <p14:tracePt t="27695" x="7696200" y="2751138"/>
          <p14:tracePt t="27712" x="7688263" y="2789238"/>
          <p14:tracePt t="27729" x="7680325" y="2819400"/>
          <p14:tracePt t="27745" x="7680325" y="2835275"/>
          <p14:tracePt t="27783" x="7680325" y="2865438"/>
          <p14:tracePt t="27795" x="7680325" y="2903538"/>
          <p14:tracePt t="27812" x="7680325" y="2917825"/>
          <p14:tracePt t="27829" x="7673975" y="2987675"/>
          <p14:tracePt t="27845" x="7673975" y="3040063"/>
          <p14:tracePt t="27862" x="7666038" y="3108325"/>
          <p14:tracePt t="27879" x="7666038" y="3222625"/>
          <p14:tracePt t="27895" x="7666038" y="3306763"/>
          <p14:tracePt t="27912" x="7666038" y="3398838"/>
          <p14:tracePt t="27929" x="7666038" y="3467100"/>
          <p14:tracePt t="27945" x="7658100" y="3565525"/>
          <p14:tracePt t="27962" x="7642225" y="3619500"/>
          <p14:tracePt t="27979" x="7627938" y="3679825"/>
          <p14:tracePt t="27995" x="7627938" y="3711575"/>
          <p14:tracePt t="27999" x="7627938" y="3717925"/>
          <p14:tracePt t="28012" x="7627938" y="3733800"/>
          <p14:tracePt t="28029" x="7627938" y="3771900"/>
          <p14:tracePt t="28046" x="7627938" y="3840163"/>
          <p14:tracePt t="28062" x="7627938" y="3856038"/>
          <p14:tracePt t="28079" x="7627938" y="3916363"/>
          <p14:tracePt t="28095" x="7627938" y="3946525"/>
          <p14:tracePt t="28112" x="7627938" y="4000500"/>
          <p14:tracePt t="28129" x="7627938" y="4046538"/>
          <p14:tracePt t="28145" x="7627938" y="4084638"/>
          <p14:tracePt t="28162" x="7627938" y="4106863"/>
          <p14:tracePt t="28179" x="7627938" y="4137025"/>
          <p14:tracePt t="28195" x="7627938" y="4168775"/>
          <p14:tracePt t="28212" x="7627938" y="4191000"/>
          <p14:tracePt t="28229" x="7620000" y="4213225"/>
          <p14:tracePt t="28246" x="7620000" y="4244975"/>
          <p14:tracePt t="28262" x="7620000" y="4259263"/>
          <p14:tracePt t="28279" x="7620000" y="4283075"/>
          <p14:tracePt t="28295" x="7612063" y="4313238"/>
          <p14:tracePt t="28312" x="7604125" y="4335463"/>
          <p14:tracePt t="28329" x="7604125" y="4359275"/>
          <p14:tracePt t="28345" x="7597775" y="4373563"/>
          <p14:tracePt t="28362" x="7597775" y="4389438"/>
          <p14:tracePt t="28379" x="7597775" y="4419600"/>
          <p14:tracePt t="28395" x="7597775" y="4441825"/>
          <p14:tracePt t="28412" x="7597775" y="4465638"/>
          <p14:tracePt t="28429" x="7597775" y="4487863"/>
          <p14:tracePt t="28446" x="7597775" y="4525963"/>
          <p14:tracePt t="28462" x="7597775" y="4541838"/>
          <p14:tracePt t="28479" x="7597775" y="4572000"/>
          <p14:tracePt t="28495" x="7597775" y="4587875"/>
          <p14:tracePt t="28512" x="7597775" y="4594225"/>
          <p14:tracePt t="28529" x="7597775" y="4610100"/>
          <p14:tracePt t="28545" x="7597775" y="4618038"/>
          <p14:tracePt t="28562" x="7597775" y="4632325"/>
          <p14:tracePt t="28579" x="7597775" y="4640263"/>
          <p14:tracePt t="28595" x="7597775" y="4656138"/>
          <p14:tracePt t="28629" x="7597775" y="4664075"/>
          <p14:tracePt t="28655" x="7597775" y="4678363"/>
          <p14:tracePt t="29031" x="7581900" y="4678363"/>
          <p14:tracePt t="29039" x="7521575" y="4686300"/>
          <p14:tracePt t="29047" x="7421563" y="4702175"/>
          <p14:tracePt t="29062" x="7178675" y="4740275"/>
          <p14:tracePt t="29079" x="6781800" y="4800600"/>
          <p14:tracePt t="29096" x="6278563" y="4800600"/>
          <p14:tracePt t="29112" x="5699125" y="4800600"/>
          <p14:tracePt t="29129" x="5083175" y="4800600"/>
          <p14:tracePt t="29146" x="4541838" y="4800600"/>
          <p14:tracePt t="29162" x="4054475" y="4770438"/>
          <p14:tracePt t="29179" x="3657600" y="4708525"/>
          <p14:tracePt t="29196" x="3368675" y="4670425"/>
          <p14:tracePt t="29212" x="3216275" y="4656138"/>
          <p14:tracePt t="29229" x="3146425" y="4648200"/>
          <p14:tracePt t="29246" x="3116263" y="4632325"/>
          <p14:tracePt t="29311" x="3101975" y="4632325"/>
          <p14:tracePt t="29319" x="3094038" y="4632325"/>
          <p14:tracePt t="29329" x="3078163" y="4625975"/>
          <p14:tracePt t="29346" x="3025775" y="4618038"/>
          <p14:tracePt t="29362" x="2903538" y="4618038"/>
          <p14:tracePt t="29379" x="2797175" y="4618038"/>
          <p14:tracePt t="29396" x="2644775" y="4618038"/>
          <p14:tracePt t="29412" x="2476500" y="4618038"/>
          <p14:tracePt t="29429" x="2332038" y="4618038"/>
          <p14:tracePt t="29446" x="2301875" y="4618038"/>
          <p14:tracePt t="29462" x="2293938" y="4610100"/>
          <p14:tracePt t="29599" x="2324100" y="4610100"/>
          <p14:tracePt t="29607" x="2362200" y="4610100"/>
          <p14:tracePt t="29615" x="2422525" y="4610100"/>
          <p14:tracePt t="29630" x="2560638" y="4610100"/>
          <p14:tracePt t="29646" x="2628900" y="4610100"/>
          <p14:tracePt t="29662" x="2819400" y="4610100"/>
          <p14:tracePt t="29679" x="2887663" y="4602163"/>
          <p14:tracePt t="29696" x="2895600" y="4602163"/>
          <p14:tracePt t="29839" x="2903538" y="4594225"/>
          <p14:tracePt t="29863" x="2911475" y="4594225"/>
          <p14:tracePt t="29871" x="2917825" y="4579938"/>
          <p14:tracePt t="29879" x="2925763" y="4579938"/>
          <p14:tracePt t="29896" x="2941638" y="4572000"/>
          <p14:tracePt t="29913" x="2971800" y="4541838"/>
          <p14:tracePt t="29929" x="2994025" y="4541838"/>
          <p14:tracePt t="30039" x="3001963" y="4541838"/>
          <p14:tracePt t="30047" x="3017838" y="4541838"/>
          <p14:tracePt t="30055" x="3040063" y="4549775"/>
          <p14:tracePt t="30063" x="3055938" y="4556125"/>
          <p14:tracePt t="30079" x="3124200" y="4564063"/>
          <p14:tracePt t="30096" x="3184525" y="4587875"/>
          <p14:tracePt t="30113" x="3238500" y="4602163"/>
          <p14:tracePt t="30129" x="3276600" y="4610100"/>
          <p14:tracePt t="30146" x="3298825" y="4618038"/>
          <p14:tracePt t="30231" x="3306763" y="4618038"/>
          <p14:tracePt t="30239" x="3322638" y="4610100"/>
          <p14:tracePt t="30247" x="3322638" y="4602163"/>
          <p14:tracePt t="30263" x="3330575" y="4594225"/>
          <p14:tracePt t="30279" x="3344863" y="4572000"/>
          <p14:tracePt t="30296" x="3352800" y="4572000"/>
          <p14:tracePt t="30313" x="3352800" y="4564063"/>
          <p14:tracePt t="30671" x="3390900" y="4564063"/>
          <p14:tracePt t="30679" x="3444875" y="4564063"/>
          <p14:tracePt t="30687" x="3603625" y="4579938"/>
          <p14:tracePt t="30696" x="3840163" y="4602163"/>
          <p14:tracePt t="30713" x="4381500" y="4694238"/>
          <p14:tracePt t="30730" x="4983163" y="4694238"/>
          <p14:tracePt t="30746" x="5600700" y="4694238"/>
          <p14:tracePt t="30763" x="6202363" y="4625975"/>
          <p14:tracePt t="30780" x="6645275" y="4487863"/>
          <p14:tracePt t="30796" x="6988175" y="4267200"/>
          <p14:tracePt t="30813" x="7146925" y="4084638"/>
          <p14:tracePt t="30830" x="7315200" y="3794125"/>
          <p14:tracePt t="30846" x="7407275" y="3535363"/>
          <p14:tracePt t="30863" x="7437438" y="3276600"/>
          <p14:tracePt t="30880" x="7475538" y="3009900"/>
          <p14:tracePt t="30896" x="7521575" y="2765425"/>
          <p14:tracePt t="30913" x="7604125" y="2574925"/>
          <p14:tracePt t="30930" x="7680325" y="2422525"/>
          <p14:tracePt t="30946" x="7772400" y="2263775"/>
          <p14:tracePt t="30963" x="7870825" y="2125663"/>
          <p14:tracePt t="30980" x="7962900" y="2041525"/>
          <p14:tracePt t="30996" x="8085138" y="1958975"/>
          <p14:tracePt t="31000" x="8137525" y="1927225"/>
          <p14:tracePt t="31013" x="8191500" y="1882775"/>
          <p14:tracePt t="31030" x="8237538" y="1836738"/>
          <p14:tracePt t="31046" x="8245475" y="1806575"/>
          <p14:tracePt t="31063" x="8251825" y="1790700"/>
          <p14:tracePt t="31080" x="8251825" y="1782763"/>
          <p14:tracePt t="31165" x="8251825" y="1774825"/>
          <p14:tracePt t="31182" x="8237538" y="1774825"/>
          <p14:tracePt t="31190" x="8221663" y="1782763"/>
          <p14:tracePt t="31198" x="8183563" y="1828800"/>
          <p14:tracePt t="31213" x="8145463" y="1874838"/>
          <p14:tracePt t="31229" x="8085138" y="1965325"/>
          <p14:tracePt t="31246" x="8008938" y="2103438"/>
          <p14:tracePt t="31263" x="7970838" y="2179638"/>
          <p14:tracePt t="31279" x="7954963" y="2232025"/>
          <p14:tracePt t="31296" x="7932738" y="2263775"/>
          <p14:tracePt t="31313" x="7916863" y="2278063"/>
          <p14:tracePt t="31329" x="7908925" y="2278063"/>
          <p14:tracePt t="31346" x="7894638" y="2278063"/>
          <p14:tracePt t="31363" x="7886700" y="2278063"/>
          <p14:tracePt t="31414" x="7878763" y="2278063"/>
          <p14:tracePt t="31423" x="7870825" y="2286000"/>
          <p14:tracePt t="31431" x="7856538" y="2308225"/>
          <p14:tracePt t="31446" x="7832725" y="2339975"/>
          <p14:tracePt t="31463" x="7802563" y="2422525"/>
          <p14:tracePt t="31480" x="7764463" y="2514600"/>
          <p14:tracePt t="31496" x="7726363" y="2628900"/>
          <p14:tracePt t="31513" x="7688263" y="2735263"/>
          <p14:tracePt t="31530" x="7688263" y="2849563"/>
          <p14:tracePt t="31547" x="7680325" y="2941638"/>
          <p14:tracePt t="31563" x="7666038" y="3063875"/>
          <p14:tracePt t="31580" x="7666038" y="3162300"/>
          <p14:tracePt t="31596" x="7666038" y="3254375"/>
          <p14:tracePt t="31613" x="7666038" y="3336925"/>
          <p14:tracePt t="31630" x="7666038" y="3429000"/>
          <p14:tracePt t="31646" x="7666038" y="3543300"/>
          <p14:tracePt t="31663" x="7666038" y="3649663"/>
          <p14:tracePt t="31680" x="7658100" y="3749675"/>
          <p14:tracePt t="31697" x="7642225" y="3856038"/>
          <p14:tracePt t="31713" x="7627938" y="3946525"/>
          <p14:tracePt t="31730" x="7612063" y="4016375"/>
          <p14:tracePt t="31747" x="7612063" y="4076700"/>
          <p14:tracePt t="31763" x="7612063" y="4160838"/>
          <p14:tracePt t="31780" x="7612063" y="4206875"/>
          <p14:tracePt t="31797" x="7604125" y="4289425"/>
          <p14:tracePt t="31813" x="7581900" y="4365625"/>
          <p14:tracePt t="31830" x="7573963" y="4441825"/>
          <p14:tracePt t="31847" x="7559675" y="4541838"/>
          <p14:tracePt t="31863" x="7559675" y="4587875"/>
          <p14:tracePt t="31880" x="7559675" y="4625975"/>
          <p14:tracePt t="31897" x="7559675" y="4656138"/>
          <p14:tracePt t="31913" x="7559675" y="4694238"/>
          <p14:tracePt t="31930" x="7559675" y="4732338"/>
          <p14:tracePt t="31947" x="7559675" y="4770438"/>
          <p14:tracePt t="31963" x="7559675" y="4792663"/>
          <p14:tracePt t="31980" x="7559675" y="4816475"/>
          <p14:tracePt t="31982" x="7559675" y="4822825"/>
          <p14:tracePt t="31997" x="7559675" y="4838700"/>
          <p14:tracePt t="32013" x="7559675" y="4846638"/>
          <p14:tracePt t="32030" x="7559675" y="4854575"/>
          <p14:tracePt t="32159" x="7559675" y="4784725"/>
          <p14:tracePt t="32167" x="7559675" y="4694238"/>
          <p14:tracePt t="32175" x="7559675" y="4587875"/>
          <p14:tracePt t="32183" x="7559675" y="4487863"/>
          <p14:tracePt t="32197" x="7559675" y="4351338"/>
          <p14:tracePt t="32214" x="7559675" y="3978275"/>
          <p14:tracePt t="32230" x="7559675" y="3840163"/>
          <p14:tracePt t="32247" x="7566025" y="3451225"/>
          <p14:tracePt t="32263" x="7573963" y="3246438"/>
          <p14:tracePt t="32280" x="7573963" y="3063875"/>
          <p14:tracePt t="32297" x="7573963" y="2917825"/>
          <p14:tracePt t="32314" x="7573963" y="2835275"/>
          <p14:tracePt t="32330" x="7573963" y="2811463"/>
          <p14:tracePt t="32399" x="7573963" y="2903538"/>
          <p14:tracePt t="32407" x="7573963" y="3032125"/>
          <p14:tracePt t="32415" x="7597775" y="3184525"/>
          <p14:tracePt t="32430" x="7612063" y="3649663"/>
          <p14:tracePt t="32447" x="7612063" y="4038600"/>
          <p14:tracePt t="32464" x="7612063" y="4351338"/>
          <p14:tracePt t="32480" x="7612063" y="4579938"/>
          <p14:tracePt t="32497" x="7620000" y="4792663"/>
          <p14:tracePt t="32514" x="7642225" y="4930775"/>
          <p14:tracePt t="32530" x="7650163" y="5006975"/>
          <p14:tracePt t="32547" x="7650163" y="5013325"/>
          <p14:tracePt t="32831" x="7650163" y="5006975"/>
          <p14:tracePt t="32839" x="7650163" y="4975225"/>
          <p14:tracePt t="32847" x="7650163" y="4953000"/>
          <p14:tracePt t="32864" x="7650163" y="4906963"/>
          <p14:tracePt t="32880" x="7650163" y="4868863"/>
          <p14:tracePt t="32897" x="7642225" y="4830763"/>
          <p14:tracePt t="32914" x="7635875" y="4784725"/>
          <p14:tracePt t="32930" x="7635875" y="4762500"/>
          <p14:tracePt t="32947" x="7635875" y="4724400"/>
          <p14:tracePt t="32964" x="7620000" y="4694238"/>
          <p14:tracePt t="32980" x="7620000" y="4678363"/>
          <p14:tracePt t="32997" x="7620000" y="4670425"/>
          <p14:tracePt t="33014" x="7620000" y="4656138"/>
          <p14:tracePt t="33030" x="7620000" y="4640263"/>
          <p14:tracePt t="33047" x="7620000" y="4632325"/>
          <p14:tracePt t="33080" x="7620000" y="4625975"/>
          <p14:tracePt t="33167" x="7620000" y="4618038"/>
          <p14:tracePt t="33335" x="7612063" y="4618038"/>
          <p14:tracePt t="33407" x="7635875" y="4618038"/>
          <p14:tracePt t="33415" x="7666038" y="4618038"/>
          <p14:tracePt t="33423" x="7688263" y="4618038"/>
          <p14:tracePt t="33431" x="7726363" y="4625975"/>
          <p14:tracePt t="33447" x="7818438" y="4625975"/>
          <p14:tracePt t="33464" x="7916863" y="4579938"/>
          <p14:tracePt t="33481" x="8001000" y="4533900"/>
          <p14:tracePt t="33497" x="8039100" y="4487863"/>
          <p14:tracePt t="33514" x="8039100" y="4449763"/>
          <p14:tracePt t="33531" x="8039100" y="4403725"/>
          <p14:tracePt t="33547" x="8008938" y="4359275"/>
          <p14:tracePt t="33564" x="7932738" y="4297363"/>
          <p14:tracePt t="33581" x="7818438" y="4259263"/>
          <p14:tracePt t="33597" x="7734300" y="4244975"/>
          <p14:tracePt t="33614" x="7612063" y="4244975"/>
          <p14:tracePt t="33631" x="7413625" y="4327525"/>
          <p14:tracePt t="33647" x="7307263" y="4449763"/>
          <p14:tracePt t="33664" x="7239000" y="4587875"/>
          <p14:tracePt t="33681" x="7223125" y="4716463"/>
          <p14:tracePt t="33697" x="7223125" y="4778375"/>
          <p14:tracePt t="33714" x="7246938" y="4816475"/>
          <p14:tracePt t="33731" x="7299325" y="4822825"/>
          <p14:tracePt t="33747" x="7459663" y="4822825"/>
          <p14:tracePt t="33764" x="7680325" y="4784725"/>
          <p14:tracePt t="33781" x="7832725" y="4686300"/>
          <p14:tracePt t="33798" x="7954963" y="4511675"/>
          <p14:tracePt t="33814" x="7978775" y="4465638"/>
          <p14:tracePt t="33831" x="7985125" y="4327525"/>
          <p14:tracePt t="33847" x="7940675" y="4244975"/>
          <p14:tracePt t="33864" x="7886700" y="4213225"/>
          <p14:tracePt t="33881" x="7840663" y="4206875"/>
          <p14:tracePt t="33897" x="7794625" y="4206875"/>
          <p14:tracePt t="33914" x="7704138" y="4267200"/>
          <p14:tracePt t="33931" x="7666038" y="4373563"/>
          <p14:tracePt t="33947" x="7658100" y="4487863"/>
          <p14:tracePt t="33964" x="7658100" y="4556125"/>
          <p14:tracePt t="33981" x="7688263" y="4587875"/>
          <p14:tracePt t="33998" x="7772400" y="4587875"/>
          <p14:tracePt t="34014" x="7840663" y="4564063"/>
          <p14:tracePt t="34031" x="8016875" y="4435475"/>
          <p14:tracePt t="34047" x="8039100" y="4351338"/>
          <p14:tracePt t="34064" x="8039100" y="4275138"/>
          <p14:tracePt t="34081" x="8039100" y="4221163"/>
          <p14:tracePt t="34097" x="7954963" y="4175125"/>
          <p14:tracePt t="34114" x="7802563" y="4168775"/>
          <p14:tracePt t="34131" x="7658100" y="4183063"/>
          <p14:tracePt t="34147" x="7559675" y="4267200"/>
          <p14:tracePt t="34164" x="7513638" y="4381500"/>
          <p14:tracePt t="34181" x="7489825" y="4487863"/>
          <p14:tracePt t="34198" x="7535863" y="4587875"/>
          <p14:tracePt t="34214" x="7604125" y="4602163"/>
          <p14:tracePt t="34231" x="7696200" y="4602163"/>
          <p14:tracePt t="34248" x="7788275" y="4579938"/>
          <p14:tracePt t="34264" x="7840663" y="4525963"/>
          <p14:tracePt t="34281" x="7848600" y="4465638"/>
          <p14:tracePt t="34298" x="7848600" y="4419600"/>
          <p14:tracePt t="34314" x="7788275" y="4365625"/>
          <p14:tracePt t="34331" x="7712075" y="4359275"/>
          <p14:tracePt t="34348" x="7635875" y="4359275"/>
          <p14:tracePt t="34364" x="7505700" y="4389438"/>
          <p14:tracePt t="34381" x="7437438" y="4449763"/>
          <p14:tracePt t="34398" x="7399338" y="4503738"/>
          <p14:tracePt t="34414" x="7391400" y="4549775"/>
          <p14:tracePt t="34431" x="7407275" y="4572000"/>
          <p14:tracePt t="34448" x="7437438" y="4579938"/>
          <p14:tracePt t="34464" x="7497763" y="4579938"/>
          <p14:tracePt t="34481" x="7612063" y="4518025"/>
          <p14:tracePt t="34498" x="7650163" y="4457700"/>
          <p14:tracePt t="34514" x="7658100" y="4397375"/>
          <p14:tracePt t="34531" x="7658100" y="4359275"/>
          <p14:tracePt t="34548" x="7650163" y="4335463"/>
          <p14:tracePt t="34564" x="7620000" y="4327525"/>
          <p14:tracePt t="34581" x="7597775" y="4327525"/>
          <p14:tracePt t="34598" x="7527925" y="4397375"/>
          <p14:tracePt t="34614" x="7467600" y="4549775"/>
          <p14:tracePt t="34631" x="7451725" y="4656138"/>
          <p14:tracePt t="34648" x="7451725" y="4740275"/>
          <p14:tracePt t="34664" x="7459663" y="4762500"/>
          <p14:tracePt t="34681" x="7475538" y="4762500"/>
          <p14:tracePt t="34698" x="7497763" y="4762500"/>
          <p14:tracePt t="34714" x="7573963" y="4708525"/>
          <p14:tracePt t="34731" x="7604125" y="4625975"/>
          <p14:tracePt t="34748" x="7620000" y="4549775"/>
          <p14:tracePt t="34764" x="7620000" y="4503738"/>
          <p14:tracePt t="34781" x="7627938" y="4487863"/>
          <p14:tracePt t="34831" x="7627938" y="4495800"/>
          <p14:tracePt t="34839" x="7627938" y="4511675"/>
          <p14:tracePt t="34848" x="7627938" y="4525963"/>
          <p14:tracePt t="34864" x="7627938" y="4541838"/>
          <p14:tracePt t="34881" x="7627938" y="4556125"/>
          <p14:tracePt t="34919" x="7635875" y="4556125"/>
          <p14:tracePt t="34931" x="7650163" y="4556125"/>
          <p14:tracePt t="34948" x="7688263" y="4541838"/>
          <p14:tracePt t="34964" x="7712075" y="4503738"/>
          <p14:tracePt t="34981" x="7734300" y="4465638"/>
          <p14:tracePt t="34998" x="7742238" y="4441825"/>
          <p14:tracePt t="35031" x="7742238" y="4435475"/>
          <p14:tracePt t="35039" x="7726363" y="4435475"/>
          <p14:tracePt t="35048" x="7704138" y="4435475"/>
          <p14:tracePt t="35065" x="7642225" y="4479925"/>
          <p14:tracePt t="35081" x="7604125" y="4572000"/>
          <p14:tracePt t="35098" x="7581900" y="4648200"/>
          <p14:tracePt t="35115" x="7581900" y="4694238"/>
          <p14:tracePt t="35131" x="7581900" y="4732338"/>
          <p14:tracePt t="35148" x="7627938" y="4740275"/>
          <p14:tracePt t="35165" x="7696200" y="4740275"/>
          <p14:tracePt t="35181" x="7810500" y="4670425"/>
          <p14:tracePt t="35198" x="7908925" y="4572000"/>
          <p14:tracePt t="35215" x="7978775" y="4435475"/>
          <p14:tracePt t="35231" x="7978775" y="4373563"/>
          <p14:tracePt t="35248" x="7970838" y="4321175"/>
          <p14:tracePt t="35265" x="7894638" y="4267200"/>
          <p14:tracePt t="35281" x="7794625" y="4259263"/>
          <p14:tracePt t="35298" x="7696200" y="4259263"/>
          <p14:tracePt t="35315" x="7620000" y="4313238"/>
          <p14:tracePt t="35331" x="7573963" y="4381500"/>
          <p14:tracePt t="35348" x="7543800" y="4449763"/>
          <p14:tracePt t="35365" x="7543800" y="4479925"/>
          <p14:tracePt t="35382" x="7543800" y="4503738"/>
          <p14:tracePt t="35398" x="7573963" y="4511675"/>
          <p14:tracePt t="35415" x="7604125" y="4511675"/>
          <p14:tracePt t="35431" x="7635875" y="4503738"/>
          <p14:tracePt t="35448" x="7650163" y="4495800"/>
          <p14:tracePt t="35465" x="7650163" y="4487863"/>
          <p14:tracePt t="35481" x="7650163" y="4479925"/>
          <p14:tracePt t="35663" x="7658100" y="4473575"/>
          <p14:tracePt t="35671" x="7673975" y="4479925"/>
          <p14:tracePt t="35681" x="7688263" y="4533900"/>
          <p14:tracePt t="35698" x="7712075" y="4640263"/>
          <p14:tracePt t="35715" x="7726363" y="4784725"/>
          <p14:tracePt t="35731" x="7726363" y="4945063"/>
          <p14:tracePt t="35748" x="7726363" y="5121275"/>
          <p14:tracePt t="35765" x="7696200" y="5265738"/>
          <p14:tracePt t="35782" x="7627938" y="5426075"/>
          <p14:tracePt t="35798" x="7612063" y="5486400"/>
          <p14:tracePt t="35815" x="7559675" y="5554663"/>
          <p14:tracePt t="35831" x="7497763" y="5638800"/>
          <p14:tracePt t="35848" x="7429500" y="5722938"/>
          <p14:tracePt t="35865" x="7369175" y="5807075"/>
          <p14:tracePt t="35881" x="7345363" y="5837238"/>
          <p14:tracePt t="35898" x="7337425" y="5845175"/>
          <p14:tracePt t="35932" x="7375525" y="5845175"/>
          <p14:tracePt t="35948" x="7551738" y="5745163"/>
          <p14:tracePt t="35965" x="7673975" y="5638800"/>
          <p14:tracePt t="35982" x="7780338" y="5508625"/>
          <p14:tracePt t="35998" x="7818438" y="5372100"/>
          <p14:tracePt t="36015" x="7810500" y="5257800"/>
          <p14:tracePt t="36032" x="7650163" y="5121275"/>
          <p14:tracePt t="36048" x="7246938" y="4991100"/>
          <p14:tracePt t="36065" x="6781800" y="4953000"/>
          <p14:tracePt t="36082" x="6362700" y="4953000"/>
          <p14:tracePt t="36098" x="6027738" y="5113338"/>
          <p14:tracePt t="36115" x="5821363" y="5295900"/>
          <p14:tracePt t="36131" x="5684838" y="5516563"/>
          <p14:tracePt t="36148" x="5676900" y="5745163"/>
          <p14:tracePt t="36165" x="5753100" y="5997575"/>
          <p14:tracePt t="36182" x="5989638" y="6264275"/>
          <p14:tracePt t="36198" x="6530975" y="6477000"/>
          <p14:tracePt t="36215" x="6904038" y="6477000"/>
          <p14:tracePt t="36232" x="7254875" y="6392863"/>
          <p14:tracePt t="36248" x="7421563" y="6278563"/>
          <p14:tracePt t="36265" x="7497763" y="6118225"/>
          <p14:tracePt t="36282" x="7505700" y="5935663"/>
          <p14:tracePt t="36298" x="7467600" y="5768975"/>
          <p14:tracePt t="36315" x="7299325" y="5630863"/>
          <p14:tracePt t="36332" x="7078663" y="5546725"/>
          <p14:tracePt t="36348" x="6880225" y="5546725"/>
          <p14:tracePt t="36365" x="6751638" y="5592763"/>
          <p14:tracePt t="36382" x="6667500" y="5737225"/>
          <p14:tracePt t="36398" x="6637338" y="6011863"/>
          <p14:tracePt t="36415" x="6743700" y="6202363"/>
          <p14:tracePt t="36432" x="6994525" y="6286500"/>
          <p14:tracePt t="36448" x="7375525" y="6302375"/>
          <p14:tracePt t="36465" x="7864475" y="6194425"/>
          <p14:tracePt t="36482" x="8169275" y="6011863"/>
          <p14:tracePt t="36498" x="8251825" y="5883275"/>
          <p14:tracePt t="36515" x="8275638" y="5775325"/>
          <p14:tracePt t="36532" x="8259763" y="5654675"/>
          <p14:tracePt t="36548" x="8137525" y="5524500"/>
          <p14:tracePt t="36565" x="8054975" y="5494338"/>
          <p14:tracePt t="43383" x="8039100" y="5494338"/>
          <p14:tracePt t="43391" x="8023225" y="5494338"/>
          <p14:tracePt t="43401" x="8001000" y="5494338"/>
          <p14:tracePt t="43418" x="7978775" y="5494338"/>
          <p14:tracePt t="43434" x="7916863" y="5524500"/>
          <p14:tracePt t="43451" x="7840663" y="5600700"/>
          <p14:tracePt t="43468" x="7750175" y="5654675"/>
          <p14:tracePt t="43484" x="7650163" y="5715000"/>
          <p14:tracePt t="43501" x="7489825" y="5745163"/>
          <p14:tracePt t="43518" x="7375525" y="5745163"/>
          <p14:tracePt t="43534" x="7285038" y="5737225"/>
          <p14:tracePt t="43551" x="7269163" y="5722938"/>
          <p14:tracePt t="43568" x="7261225" y="5722938"/>
          <p14:tracePt t="45871" x="7254875" y="5722938"/>
          <p14:tracePt t="45879" x="7231063" y="5715000"/>
          <p14:tracePt t="45887" x="7185025" y="5707063"/>
          <p14:tracePt t="45902" x="7162800" y="5699125"/>
          <p14:tracePt t="45919" x="7146925" y="5692775"/>
          <p14:tracePt t="46215" x="7116763" y="5699125"/>
          <p14:tracePt t="46223" x="7064375" y="5699125"/>
          <p14:tracePt t="46239" x="7064375" y="5715000"/>
          <p14:tracePt t="46847" x="7070725" y="5654675"/>
          <p14:tracePt t="46854" x="7070725" y="5616575"/>
          <p14:tracePt t="46863" x="7070725" y="5584825"/>
          <p14:tracePt t="46871" x="7070725" y="5570538"/>
          <p14:tracePt t="46886" x="7078663" y="5540375"/>
          <p14:tracePt t="46902" x="7094538" y="5478463"/>
          <p14:tracePt t="46919" x="7094538" y="5440363"/>
          <p14:tracePt t="46936" x="7102475" y="5418138"/>
          <p14:tracePt t="46952" x="7102475" y="5402263"/>
          <p14:tracePt t="46969" x="7102475" y="53943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Table</a:t>
            </a:r>
            <a:endParaRPr lang="en-US" sz="28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2440788" y="1259576"/>
            <a:ext cx="7241310" cy="5279336"/>
          </a:xfrm>
          <a:prstGeom prst="rect">
            <a:avLst/>
          </a:prstGeom>
        </p:spPr>
      </p:pic>
    </p:spTree>
    <p:extLst>
      <p:ext uri="{BB962C8B-B14F-4D97-AF65-F5344CB8AC3E}">
        <p14:creationId xmlns:p14="http://schemas.microsoft.com/office/powerpoint/2010/main" val="2216258523"/>
      </p:ext>
    </p:extLst>
  </p:cSld>
  <p:clrMapOvr>
    <a:masterClrMapping/>
  </p:clrMapOvr>
  <mc:AlternateContent xmlns:mc="http://schemas.openxmlformats.org/markup-compatibility/2006" xmlns:p14="http://schemas.microsoft.com/office/powerpoint/2010/main">
    <mc:Choice Requires="p14">
      <p:transition p14:dur="10" advTm="29352"/>
    </mc:Choice>
    <mc:Fallback xmlns="">
      <p:transition advTm="29352"/>
    </mc:Fallback>
  </mc:AlternateContent>
  <p:timing>
    <p:tnLst>
      <p:par>
        <p:cTn id="1" dur="indefinite" restart="never" nodeType="tmRoot"/>
      </p:par>
    </p:tnLst>
  </p:timing>
  <p:extLst mod="1">
    <p:ext uri="{3A86A75C-4F4B-4683-9AE1-C65F6400EC91}">
      <p14:laserTraceLst xmlns:p14="http://schemas.microsoft.com/office/powerpoint/2010/main">
        <p14:tracePtLst>
          <p14:tracePt t="456" x="7200900" y="5394325"/>
          <p14:tracePt t="464" x="7581900" y="5203825"/>
          <p14:tracePt t="472" x="8061325" y="5013325"/>
          <p14:tracePt t="481" x="8480425" y="4846638"/>
          <p14:tracePt t="497" x="9045575" y="4564063"/>
          <p14:tracePt t="514" x="9364663" y="4305300"/>
          <p14:tracePt t="531" x="9540875" y="4068763"/>
          <p14:tracePt t="547" x="9593263" y="3924300"/>
          <p14:tracePt t="564" x="9593263" y="3794125"/>
          <p14:tracePt t="581" x="9525000" y="3657600"/>
          <p14:tracePt t="597" x="9326563" y="3513138"/>
          <p14:tracePt t="614" x="8686800" y="3254375"/>
          <p14:tracePt t="631" x="7756525" y="3086100"/>
          <p14:tracePt t="647" x="6180138" y="3032125"/>
          <p14:tracePt t="664" x="5127625" y="3184525"/>
          <p14:tracePt t="681" x="4198938" y="3505200"/>
          <p14:tracePt t="697" x="3527425" y="3749675"/>
          <p14:tracePt t="714" x="3260725" y="3870325"/>
          <p14:tracePt t="731" x="3246438" y="3886200"/>
          <p14:tracePt t="775" x="3246438" y="3878263"/>
          <p14:tracePt t="783" x="3254375" y="3817938"/>
          <p14:tracePt t="797" x="3284538" y="3741738"/>
          <p14:tracePt t="814" x="3298825" y="3611563"/>
          <p14:tracePt t="815" x="3322638" y="3505200"/>
          <p14:tracePt t="830" x="3322638" y="3398838"/>
          <p14:tracePt t="847" x="3322638" y="2987675"/>
          <p14:tracePt t="864" x="3298825" y="2697163"/>
          <p14:tracePt t="880" x="3230563" y="2446338"/>
          <p14:tracePt t="897" x="3192463" y="2278063"/>
          <p14:tracePt t="914" x="3170238" y="2171700"/>
          <p14:tracePt t="930" x="3170238" y="2163763"/>
          <p14:tracePt t="967" x="3154363" y="2155825"/>
          <p14:tracePt t="981" x="3146425" y="2155825"/>
          <p14:tracePt t="997" x="3063875" y="2346325"/>
          <p14:tracePt t="1014" x="3017838" y="2606675"/>
          <p14:tracePt t="1031" x="2971800" y="2895600"/>
          <p14:tracePt t="1047" x="2941638" y="3055938"/>
          <p14:tracePt t="1081" x="2941638" y="3009900"/>
          <p14:tracePt t="1098" x="2955925" y="2689225"/>
          <p14:tracePt t="1114" x="3009900" y="2339975"/>
          <p14:tracePt t="1131" x="3025775" y="1958975"/>
          <p14:tracePt t="1148" x="3025775" y="1676400"/>
          <p14:tracePt t="1164" x="3025775" y="1516063"/>
          <p14:tracePt t="1181" x="3025775" y="1463675"/>
          <p14:tracePt t="1224" x="3017838" y="1463675"/>
          <p14:tracePt t="1232" x="3017838" y="1470025"/>
          <p14:tracePt t="1248" x="2971800" y="1570038"/>
          <p14:tracePt t="1264" x="2925763" y="1676400"/>
          <p14:tracePt t="1281" x="2917825" y="1714500"/>
          <p14:tracePt t="1298" x="2917825" y="1722438"/>
          <p14:tracePt t="1800" x="2917825" y="1706563"/>
          <p14:tracePt t="1808" x="2917825" y="1616075"/>
          <p14:tracePt t="1816" x="2917825" y="1539875"/>
          <p14:tracePt t="1831" x="2917825" y="1485900"/>
          <p14:tracePt t="1848" x="2917825" y="1463675"/>
          <p14:tracePt t="1865" x="2917825" y="1431925"/>
          <p14:tracePt t="1968" x="2917825" y="1425575"/>
          <p14:tracePt t="1976" x="2925763" y="1425575"/>
          <p14:tracePt t="1984" x="2933700" y="1455738"/>
          <p14:tracePt t="1998" x="2941638" y="1524000"/>
          <p14:tracePt t="2015" x="2963863" y="1616075"/>
          <p14:tracePt t="2031" x="2963863" y="1646238"/>
          <p14:tracePt t="2072" x="2963863" y="1654175"/>
          <p14:tracePt t="2216" x="2971800" y="1654175"/>
          <p14:tracePt t="2224" x="2971800" y="1630363"/>
          <p14:tracePt t="2232" x="2979738" y="1616075"/>
          <p14:tracePt t="2256" x="2979738" y="1608138"/>
          <p14:tracePt t="2265" x="2979738" y="1584325"/>
          <p14:tracePt t="2281" x="2979738" y="1562100"/>
          <p14:tracePt t="2431" x="2979738" y="1577975"/>
          <p14:tracePt t="2439" x="2979738" y="1584325"/>
          <p14:tracePt t="2448" x="2963863" y="1600200"/>
          <p14:tracePt t="2464" x="2963863" y="1622425"/>
          <p14:tracePt t="2498" x="2963863" y="1638300"/>
          <p14:tracePt t="2515" x="2963863" y="1660525"/>
          <p14:tracePt t="2531" x="2963863" y="1692275"/>
          <p14:tracePt t="2548" x="2963863" y="1736725"/>
          <p14:tracePt t="2565" x="2963863" y="1768475"/>
          <p14:tracePt t="2581" x="2963863" y="1812925"/>
          <p14:tracePt t="2598" x="2963863" y="1851025"/>
          <p14:tracePt t="2688" x="2963863" y="1820863"/>
          <p14:tracePt t="2696" x="2955925" y="1790700"/>
          <p14:tracePt t="2704" x="2933700" y="1744663"/>
          <p14:tracePt t="2715" x="2933700" y="1730375"/>
          <p14:tracePt t="2732" x="2911475" y="1668463"/>
          <p14:tracePt t="2748" x="2895600" y="1654175"/>
          <p14:tracePt t="2840" x="2879725" y="1654175"/>
          <p14:tracePt t="2848" x="2873375" y="1660525"/>
          <p14:tracePt t="2864" x="2873375" y="1668463"/>
          <p14:tracePt t="2952" x="2873375" y="1684338"/>
          <p14:tracePt t="3312" x="2887663" y="1684338"/>
          <p14:tracePt t="3320" x="2903538" y="1684338"/>
          <p14:tracePt t="3336" x="2911475" y="1684338"/>
          <p14:tracePt t="3344" x="2925763" y="1684338"/>
          <p14:tracePt t="3352" x="2949575" y="1684338"/>
          <p14:tracePt t="3365" x="2971800" y="1684338"/>
          <p14:tracePt t="3382" x="2994025" y="1684338"/>
          <p14:tracePt t="3398" x="3001963" y="1684338"/>
          <p14:tracePt t="3544" x="3009900" y="1684338"/>
          <p14:tracePt t="3560" x="3025775" y="1684338"/>
          <p14:tracePt t="3576" x="3032125" y="1684338"/>
          <p14:tracePt t="3584" x="3048000" y="1684338"/>
          <p14:tracePt t="3592" x="3063875" y="1684338"/>
          <p14:tracePt t="3600" x="3086100" y="1684338"/>
          <p14:tracePt t="3615" x="3132138" y="1684338"/>
          <p14:tracePt t="3632" x="3140075" y="1684338"/>
          <p14:tracePt t="3649" x="3154363" y="1684338"/>
          <p14:tracePt t="3768" x="3162300" y="1684338"/>
          <p14:tracePt t="3792" x="3178175" y="1684338"/>
          <p14:tracePt t="3800" x="3184525" y="1684338"/>
          <p14:tracePt t="3808" x="3200400" y="1684338"/>
          <p14:tracePt t="3928" x="3208338" y="1692275"/>
          <p14:tracePt t="3960" x="3200400" y="1692275"/>
          <p14:tracePt t="3968" x="3178175" y="1692275"/>
          <p14:tracePt t="3976" x="3162300" y="1692275"/>
          <p14:tracePt t="3983" x="3146425" y="1692275"/>
          <p14:tracePt t="3999" x="3124200" y="1684338"/>
          <p14:tracePt t="4015" x="3101975" y="1684338"/>
          <p14:tracePt t="4049" x="3094038" y="1684338"/>
          <p14:tracePt t="4065" x="3078163" y="1684338"/>
          <p14:tracePt t="4082" x="3063875" y="1684338"/>
          <p14:tracePt t="4099" x="3048000" y="1692275"/>
          <p14:tracePt t="4115" x="3025775" y="1706563"/>
          <p14:tracePt t="4132" x="3017838" y="1722438"/>
          <p14:tracePt t="4149" x="3009900" y="1722438"/>
          <p14:tracePt t="4165" x="3001963" y="1730375"/>
          <p14:tracePt t="4182" x="2994025" y="1730375"/>
          <p14:tracePt t="4199" x="2994025" y="1752600"/>
          <p14:tracePt t="4215" x="2971800" y="1768475"/>
          <p14:tracePt t="4232" x="2963863" y="1774825"/>
          <p14:tracePt t="4249" x="2955925" y="1782763"/>
          <p14:tracePt t="4265" x="2949575" y="1782763"/>
          <p14:tracePt t="4282" x="2933700" y="1790700"/>
          <p14:tracePt t="4299" x="2925763" y="1806575"/>
          <p14:tracePt t="4315" x="2903538" y="1836738"/>
          <p14:tracePt t="4332" x="2895600" y="1851025"/>
          <p14:tracePt t="4349" x="2879725" y="1874838"/>
          <p14:tracePt t="4365" x="2873375" y="1882775"/>
          <p14:tracePt t="4528" x="2873375" y="1889125"/>
          <p14:tracePt t="4536" x="2879725" y="1889125"/>
          <p14:tracePt t="4544" x="2887663" y="1889125"/>
          <p14:tracePt t="4552" x="2903538" y="1889125"/>
          <p14:tracePt t="4566" x="2911475" y="1889125"/>
          <p14:tracePt t="4582" x="2933700" y="1882775"/>
          <p14:tracePt t="4599" x="2949575" y="1874838"/>
          <p14:tracePt t="4615" x="2955925" y="1866900"/>
          <p14:tracePt t="4632" x="2963863" y="1866900"/>
          <p14:tracePt t="4649" x="2963863" y="1858963"/>
          <p14:tracePt t="4682" x="2971800" y="1858963"/>
          <p14:tracePt t="4699" x="2979738" y="1851025"/>
          <p14:tracePt t="4716" x="3001963" y="1851025"/>
          <p14:tracePt t="4732" x="3032125" y="1844675"/>
          <p14:tracePt t="4749" x="3055938" y="1844675"/>
          <p14:tracePt t="4766" x="3070225" y="1844675"/>
          <p14:tracePt t="4960" x="3078163" y="1844675"/>
          <p14:tracePt t="4968" x="3094038" y="1844675"/>
          <p14:tracePt t="5176" x="3086100" y="1828800"/>
          <p14:tracePt t="5192" x="3078163" y="1828800"/>
          <p14:tracePt t="5232" x="3070225" y="1828800"/>
          <p14:tracePt t="5368" x="3055938" y="1844675"/>
          <p14:tracePt t="5376" x="3055938" y="1851025"/>
          <p14:tracePt t="5384" x="3055938" y="1858963"/>
          <p14:tracePt t="5399" x="3048000" y="1897063"/>
          <p14:tracePt t="5416" x="3048000" y="1927225"/>
          <p14:tracePt t="5432" x="3048000" y="1958975"/>
          <p14:tracePt t="5449" x="3048000" y="1965325"/>
          <p14:tracePt t="5465" x="3048000" y="1973263"/>
          <p14:tracePt t="5482" x="3048000" y="1989138"/>
          <p14:tracePt t="5499" x="3048000" y="2011363"/>
          <p14:tracePt t="5515" x="3048000" y="2027238"/>
          <p14:tracePt t="5532" x="3048000" y="2041525"/>
          <p14:tracePt t="5549" x="3048000" y="2057400"/>
          <p14:tracePt t="5565" x="3048000" y="2065338"/>
          <p14:tracePt t="5583" x="3048000" y="2079625"/>
          <p14:tracePt t="5672" x="3048000" y="2095500"/>
          <p14:tracePt t="5680" x="3048000" y="2133600"/>
          <p14:tracePt t="5688" x="3048000" y="2155825"/>
          <p14:tracePt t="5699" x="3048000" y="2187575"/>
          <p14:tracePt t="5716" x="3048000" y="2239963"/>
          <p14:tracePt t="5733" x="3040063" y="2270125"/>
          <p14:tracePt t="5749" x="3040063" y="2293938"/>
          <p14:tracePt t="5832" x="3040063" y="2301875"/>
          <p14:tracePt t="5856" x="3032125" y="2308225"/>
          <p14:tracePt t="5864" x="3032125" y="2332038"/>
          <p14:tracePt t="5873" x="3032125" y="2354263"/>
          <p14:tracePt t="5883" x="3025775" y="2362200"/>
          <p14:tracePt t="5899" x="3025775" y="2384425"/>
          <p14:tracePt t="5916" x="3025775" y="2400300"/>
          <p14:tracePt t="5933" x="3025775" y="2430463"/>
          <p14:tracePt t="5949" x="3025775" y="2446338"/>
          <p14:tracePt t="5966" x="3025775" y="2468563"/>
          <p14:tracePt t="5983" x="3025775" y="2484438"/>
          <p14:tracePt t="5999" x="3025775" y="2506663"/>
          <p14:tracePt t="6016" x="3025775" y="2530475"/>
          <p14:tracePt t="6033" x="3025775" y="2574925"/>
          <p14:tracePt t="6049" x="3025775" y="2613025"/>
          <p14:tracePt t="6066" x="3025775" y="2659063"/>
          <p14:tracePt t="6083" x="3025775" y="2720975"/>
          <p14:tracePt t="6099" x="3025775" y="2765425"/>
          <p14:tracePt t="6116" x="3025775" y="2811463"/>
          <p14:tracePt t="6133" x="3025775" y="2849563"/>
          <p14:tracePt t="6149" x="3025775" y="2903538"/>
          <p14:tracePt t="6166" x="3025775" y="2987675"/>
          <p14:tracePt t="6183" x="3025775" y="3070225"/>
          <p14:tracePt t="6199" x="3025775" y="3200400"/>
          <p14:tracePt t="6216" x="3025775" y="3276600"/>
          <p14:tracePt t="6233" x="3025775" y="3330575"/>
          <p14:tracePt t="6249" x="3025775" y="3352800"/>
          <p14:tracePt t="6266" x="3025775" y="3382963"/>
          <p14:tracePt t="6283" x="3025775" y="3436938"/>
          <p14:tracePt t="6299" x="3025775" y="3505200"/>
          <p14:tracePt t="6316" x="3025775" y="3573463"/>
          <p14:tracePt t="6333" x="3017838" y="3649663"/>
          <p14:tracePt t="6350" x="3017838" y="3711575"/>
          <p14:tracePt t="6366" x="3017838" y="3763963"/>
          <p14:tracePt t="6383" x="3017838" y="3825875"/>
          <p14:tracePt t="6386" x="3017838" y="3863975"/>
          <p14:tracePt t="6399" x="3017838" y="3962400"/>
          <p14:tracePt t="6416" x="3017838" y="4084638"/>
          <p14:tracePt t="6433" x="3017838" y="4206875"/>
          <p14:tracePt t="6450" x="3017838" y="4321175"/>
          <p14:tracePt t="6466" x="3017838" y="4435475"/>
          <p14:tracePt t="6483" x="3009900" y="4556125"/>
          <p14:tracePt t="6500" x="2987675" y="4694238"/>
          <p14:tracePt t="6516" x="2971800" y="4816475"/>
          <p14:tracePt t="6533" x="2949575" y="4953000"/>
          <p14:tracePt t="6550" x="2933700" y="5045075"/>
          <p14:tracePt t="6567" x="2911475" y="5181600"/>
          <p14:tracePt t="6583" x="2911475" y="5211763"/>
          <p14:tracePt t="6600" x="2873375" y="5326063"/>
          <p14:tracePt t="6616" x="2849563" y="5410200"/>
          <p14:tracePt t="6633" x="2835275" y="5508625"/>
          <p14:tracePt t="6650" x="2811463" y="5616575"/>
          <p14:tracePt t="6666" x="2811463" y="5707063"/>
          <p14:tracePt t="6683" x="2811463" y="5799138"/>
          <p14:tracePt t="6700" x="2811463" y="5859463"/>
          <p14:tracePt t="6716" x="2803525" y="5927725"/>
          <p14:tracePt t="6733" x="2797175" y="5989638"/>
          <p14:tracePt t="6750" x="2797175" y="6057900"/>
          <p14:tracePt t="6767" x="2797175" y="6142038"/>
          <p14:tracePt t="6783" x="2797175" y="6156325"/>
          <p14:tracePt t="6800" x="2819400" y="6240463"/>
          <p14:tracePt t="6816" x="2835275" y="6270625"/>
          <p14:tracePt t="6833" x="2849563" y="6302375"/>
          <p14:tracePt t="6850" x="2857500" y="6346825"/>
          <p14:tracePt t="6866" x="2873375" y="6378575"/>
          <p14:tracePt t="6883" x="2879725" y="6400800"/>
          <p14:tracePt t="6899" x="2887663" y="6423025"/>
          <p14:tracePt t="6916" x="2895600" y="6430963"/>
          <p14:tracePt t="6933" x="2895600" y="6446838"/>
          <p14:tracePt t="6950" x="2895600" y="6454775"/>
          <p14:tracePt t="6967" x="2903538" y="6477000"/>
          <p14:tracePt t="6983" x="2911475" y="6492875"/>
          <p14:tracePt t="7000" x="2917825" y="6507163"/>
          <p14:tracePt t="7016" x="2917825" y="6515100"/>
          <p14:tracePt t="7168" x="2917825" y="6507163"/>
          <p14:tracePt t="7184" x="2917825" y="6492875"/>
          <p14:tracePt t="7192" x="2925763" y="6484938"/>
          <p14:tracePt t="7200" x="2933700" y="6477000"/>
          <p14:tracePt t="7216" x="2941638" y="6461125"/>
          <p14:tracePt t="7233" x="2949575" y="6454775"/>
          <p14:tracePt t="7250" x="2949575" y="6446838"/>
          <p14:tracePt t="7267" x="2955925" y="6430963"/>
          <p14:tracePt t="7300" x="2963863" y="6423025"/>
          <p14:tracePt t="7320" x="2971800" y="6408738"/>
          <p14:tracePt t="7344" x="2971800" y="6400800"/>
          <p14:tracePt t="7352" x="2987675" y="6384925"/>
          <p14:tracePt t="7392" x="2987675" y="6370638"/>
          <p14:tracePt t="8408" x="3025775" y="6278563"/>
          <p14:tracePt t="8416" x="3108325" y="6027738"/>
          <p14:tracePt t="8424" x="3216275" y="5775325"/>
          <p14:tracePt t="8433" x="3314700" y="5554663"/>
          <p14:tracePt t="8450" x="3467100" y="5135563"/>
          <p14:tracePt t="8467" x="3565525" y="4686300"/>
          <p14:tracePt t="8483" x="3603625" y="4175125"/>
          <p14:tracePt t="8500" x="3603625" y="3641725"/>
          <p14:tracePt t="8517" x="3603625" y="3184525"/>
          <p14:tracePt t="8533" x="3603625" y="2849563"/>
          <p14:tracePt t="8551" x="3603625" y="2514600"/>
          <p14:tracePt t="8567" x="3603625" y="2438400"/>
          <p14:tracePt t="8584" x="3603625" y="2332038"/>
          <p14:tracePt t="8600" x="3603625" y="2247900"/>
          <p14:tracePt t="8617" x="3603625" y="2201863"/>
          <p14:tracePt t="8634" x="3603625" y="2171700"/>
          <p14:tracePt t="8650" x="3603625" y="2163763"/>
          <p14:tracePt t="8667" x="3611563" y="2133600"/>
          <p14:tracePt t="8684" x="3611563" y="2111375"/>
          <p14:tracePt t="8700" x="3627438" y="2065338"/>
          <p14:tracePt t="8717" x="3627438" y="2003425"/>
          <p14:tracePt t="8734" x="3641725" y="1889125"/>
          <p14:tracePt t="8751" x="3679825" y="1684338"/>
          <p14:tracePt t="8767" x="3703638" y="1539875"/>
          <p14:tracePt t="8784" x="3711575" y="1463675"/>
          <p14:tracePt t="8800" x="3711575" y="1425575"/>
          <p14:tracePt t="8944" x="3711575" y="1417638"/>
          <p14:tracePt t="9064" x="3703638" y="1439863"/>
          <p14:tracePt t="9072" x="3703638" y="1470025"/>
          <p14:tracePt t="9084" x="3695700" y="1508125"/>
          <p14:tracePt t="9100" x="3673475" y="1554163"/>
          <p14:tracePt t="9117" x="3657600" y="1584325"/>
          <p14:tracePt t="9134" x="3649663" y="1592263"/>
          <p14:tracePt t="9296" x="3649663" y="1577975"/>
          <p14:tracePt t="9320" x="3649663" y="1562100"/>
          <p14:tracePt t="9328" x="3649663" y="1554163"/>
          <p14:tracePt t="9360" x="3649663" y="1546225"/>
          <p14:tracePt t="9368" x="3649663" y="1531938"/>
          <p14:tracePt t="9376" x="3657600" y="1524000"/>
          <p14:tracePt t="9393" x="3665538" y="1508125"/>
          <p14:tracePt t="9401" x="3673475" y="1501775"/>
          <p14:tracePt t="9417" x="3679825" y="1493838"/>
          <p14:tracePt t="9434" x="3687763" y="1485900"/>
          <p14:tracePt t="9451" x="3703638" y="1485900"/>
          <p14:tracePt t="9467" x="3717925" y="1485900"/>
          <p14:tracePt t="9484" x="3741738" y="1485900"/>
          <p14:tracePt t="9520" x="3749675" y="1485900"/>
          <p14:tracePt t="9600" x="3763963" y="1485900"/>
          <p14:tracePt t="9608" x="3763963" y="1493838"/>
          <p14:tracePt t="9680" x="3771900" y="1493838"/>
          <p14:tracePt t="9688" x="3787775" y="1493838"/>
          <p14:tracePt t="9696" x="3870325" y="1493838"/>
          <p14:tracePt t="9703" x="3962400" y="1493838"/>
          <p14:tracePt t="9717" x="4068763" y="1493838"/>
          <p14:tracePt t="9734" x="4327525" y="1493838"/>
          <p14:tracePt t="9751" x="4724400" y="1493838"/>
          <p14:tracePt t="9767" x="5356225" y="1524000"/>
          <p14:tracePt t="9784" x="5791200" y="1584325"/>
          <p14:tracePt t="9801" x="6248400" y="1646238"/>
          <p14:tracePt t="9817" x="6667500" y="1706563"/>
          <p14:tracePt t="9834" x="7078663" y="1768475"/>
          <p14:tracePt t="9851" x="7399338" y="1774825"/>
          <p14:tracePt t="9867" x="7750175" y="1774825"/>
          <p14:tracePt t="9884" x="8061325" y="1774825"/>
          <p14:tracePt t="9901" x="8335963" y="1774825"/>
          <p14:tracePt t="9904" x="8466138" y="1774825"/>
          <p14:tracePt t="9917" x="8588375" y="1774825"/>
          <p14:tracePt t="9934" x="8793163" y="1774825"/>
          <p14:tracePt t="9951" x="8945563" y="1774825"/>
          <p14:tracePt t="9967" x="9075738" y="1744663"/>
          <p14:tracePt t="9984" x="9105900" y="1722438"/>
          <p14:tracePt t="10001" x="9113838" y="1714500"/>
          <p14:tracePt t="10018" x="9121775" y="1698625"/>
          <p14:tracePt t="10034" x="9121775" y="1692275"/>
          <p14:tracePt t="10051" x="9128125" y="1676400"/>
          <p14:tracePt t="10068" x="9144000" y="1660525"/>
          <p14:tracePt t="10084" x="9159875" y="1646238"/>
          <p14:tracePt t="10101" x="9174163" y="1622425"/>
          <p14:tracePt t="10118" x="9204325" y="1608138"/>
          <p14:tracePt t="10135" x="9242425" y="1592263"/>
          <p14:tracePt t="10151" x="9250363" y="1592263"/>
          <p14:tracePt t="10167" x="9266238" y="1584325"/>
          <p14:tracePt t="10216" x="9266238" y="1577975"/>
          <p14:tracePt t="10224" x="9258300" y="1570038"/>
          <p14:tracePt t="10234" x="9220200" y="1570038"/>
          <p14:tracePt t="10251" x="9159875" y="1539875"/>
          <p14:tracePt t="10268" x="9136063" y="1539875"/>
          <p14:tracePt t="10284" x="9113838" y="1539875"/>
          <p14:tracePt t="10301" x="9105900" y="1531938"/>
          <p14:tracePt t="10336" x="9105900" y="1524000"/>
          <p14:tracePt t="10368" x="9097963" y="1524000"/>
          <p14:tracePt t="10856" x="9075738" y="1524000"/>
          <p14:tracePt t="10864" x="9067800" y="1524000"/>
          <p14:tracePt t="10872" x="9029700" y="1516063"/>
          <p14:tracePt t="10884" x="8999538" y="1508125"/>
          <p14:tracePt t="10901" x="8931275" y="1485900"/>
          <p14:tracePt t="10918" x="8640763" y="1485900"/>
          <p14:tracePt t="10935" x="8229600" y="1485900"/>
          <p14:tracePt t="10937" x="8016875" y="1485900"/>
          <p14:tracePt t="10951" x="7566025" y="1485900"/>
          <p14:tracePt t="10968" x="6942138" y="1485900"/>
          <p14:tracePt t="10985" x="6408738" y="1485900"/>
          <p14:tracePt t="11001" x="5927725" y="1409700"/>
          <p14:tracePt t="11018" x="5546725" y="1355725"/>
          <p14:tracePt t="11035" x="5181600" y="1317625"/>
          <p14:tracePt t="11051" x="4846638" y="1265238"/>
          <p14:tracePt t="11068" x="4525963" y="1211263"/>
          <p14:tracePt t="11085" x="4283075" y="1203325"/>
          <p14:tracePt t="11101" x="4068763" y="1189038"/>
          <p14:tracePt t="11118" x="3886200" y="1189038"/>
          <p14:tracePt t="11135" x="3695700" y="1189038"/>
          <p14:tracePt t="11151" x="3482975" y="1173163"/>
          <p14:tracePt t="11168" x="3368675" y="1173163"/>
          <p14:tracePt t="11185" x="3292475" y="1165225"/>
          <p14:tracePt t="11201" x="3246438" y="1158875"/>
          <p14:tracePt t="11288" x="3260725" y="1158875"/>
          <p14:tracePt t="11296" x="3306763" y="1165225"/>
          <p14:tracePt t="11304" x="3352800" y="1181100"/>
          <p14:tracePt t="11318" x="3413125" y="1189038"/>
          <p14:tracePt t="11335" x="3565525" y="1219200"/>
          <p14:tracePt t="11351" x="4389438" y="1287463"/>
          <p14:tracePt t="11368" x="5075238" y="1295400"/>
          <p14:tracePt t="11385" x="5829300" y="1341438"/>
          <p14:tracePt t="11401" x="6629400" y="1341438"/>
          <p14:tracePt t="11418" x="7497763" y="1341438"/>
          <p14:tracePt t="11435" x="8404225" y="1341438"/>
          <p14:tracePt t="11451" x="9151938" y="1341438"/>
          <p14:tracePt t="11468" x="9731375" y="1341438"/>
          <p14:tracePt t="11485" x="10028238" y="1341438"/>
          <p14:tracePt t="11501" x="10226675" y="1341438"/>
          <p14:tracePt t="11518" x="10333038" y="1341438"/>
          <p14:tracePt t="11535" x="10340975" y="1341438"/>
          <p14:tracePt t="11552" x="10340975" y="1333500"/>
          <p14:tracePt t="11576" x="10325100" y="1333500"/>
          <p14:tracePt t="11585" x="10294938" y="1333500"/>
          <p14:tracePt t="11601" x="10142538" y="1333500"/>
          <p14:tracePt t="11618" x="9821863" y="1417638"/>
          <p14:tracePt t="11635" x="9342438" y="1493838"/>
          <p14:tracePt t="11651" x="8626475" y="1554163"/>
          <p14:tracePt t="11668" x="7718425" y="1554163"/>
          <p14:tracePt t="11685" x="6713538" y="1554163"/>
          <p14:tracePt t="11701" x="5867400" y="1554163"/>
          <p14:tracePt t="11718" x="4968875" y="1508125"/>
          <p14:tracePt t="11735" x="4206875" y="1409700"/>
          <p14:tracePt t="11751" x="3451225" y="1311275"/>
          <p14:tracePt t="11768" x="3192463" y="1265238"/>
          <p14:tracePt t="11785" x="3048000" y="1265238"/>
          <p14:tracePt t="11802" x="2987675" y="1265238"/>
          <p14:tracePt t="11864" x="3032125" y="1265238"/>
          <p14:tracePt t="11871" x="3108325" y="1273175"/>
          <p14:tracePt t="11880" x="3260725" y="1303338"/>
          <p14:tracePt t="11887" x="3513138" y="1317625"/>
          <p14:tracePt t="11902" x="3840163" y="1317625"/>
          <p14:tracePt t="11919" x="4816475" y="1317625"/>
          <p14:tracePt t="11935" x="5143500" y="1317625"/>
          <p14:tracePt t="11938" x="5494338" y="1317625"/>
          <p14:tracePt t="11952" x="6096000" y="1333500"/>
          <p14:tracePt t="11968" x="6645275" y="1371600"/>
          <p14:tracePt t="11985" x="7064375" y="1439863"/>
          <p14:tracePt t="12002" x="7277100" y="1463675"/>
          <p14:tracePt t="12018" x="7331075" y="1485900"/>
          <p14:tracePt t="12072" x="7292975" y="1485900"/>
          <p14:tracePt t="12080" x="7200900" y="1485900"/>
          <p14:tracePt t="12087" x="7094538" y="1493838"/>
          <p14:tracePt t="12101" x="6950075" y="1508125"/>
          <p14:tracePt t="12119" x="6256338" y="1608138"/>
          <p14:tracePt t="12135" x="5965825" y="1622425"/>
          <p14:tracePt t="12152" x="5059363" y="1676400"/>
          <p14:tracePt t="12168" x="4587875" y="1676400"/>
          <p14:tracePt t="12185" x="4168775" y="1676400"/>
          <p14:tracePt t="12202" x="3817938" y="1676400"/>
          <p14:tracePt t="12218" x="3521075" y="1684338"/>
          <p14:tracePt t="12235" x="3352800" y="1722438"/>
          <p14:tracePt t="12252" x="3254375" y="1744663"/>
          <p14:tracePt t="12268" x="3246438" y="1744663"/>
          <p14:tracePt t="12360" x="3238500" y="1744663"/>
          <p14:tracePt t="13720" x="3238500" y="1752600"/>
          <p14:tracePt t="13728" x="3238500" y="1760538"/>
          <p14:tracePt t="13736" x="3238500" y="1828800"/>
          <p14:tracePt t="13752" x="3222625" y="2117725"/>
          <p14:tracePt t="13769" x="3192463" y="2293938"/>
          <p14:tracePt t="13786" x="3162300" y="2416175"/>
          <p14:tracePt t="13802" x="3108325" y="2568575"/>
          <p14:tracePt t="13819" x="3070225" y="2751138"/>
          <p14:tracePt t="13836" x="3017838" y="2925763"/>
          <p14:tracePt t="13852" x="2971800" y="3124200"/>
          <p14:tracePt t="13869" x="2917825" y="3292475"/>
          <p14:tracePt t="13886" x="2865438" y="3467100"/>
          <p14:tracePt t="13903" x="2819400" y="3657600"/>
          <p14:tracePt t="13919" x="2781300" y="3741738"/>
          <p14:tracePt t="13936" x="2781300" y="3787775"/>
          <p14:tracePt t="13952" x="2759075" y="3825875"/>
          <p14:tracePt t="13969" x="2759075" y="3840163"/>
          <p14:tracePt t="13986" x="2759075" y="3848100"/>
          <p14:tracePt t="14019" x="2765425" y="3863975"/>
          <p14:tracePt t="14036" x="2789238" y="3894138"/>
          <p14:tracePt t="14052" x="2797175" y="3932238"/>
          <p14:tracePt t="14069" x="2811463" y="4000500"/>
          <p14:tracePt t="14086" x="2835275" y="4060825"/>
          <p14:tracePt t="14103" x="2857500" y="4144963"/>
          <p14:tracePt t="14119" x="2857500" y="4152900"/>
          <p14:tracePt t="14136" x="2865438" y="4168775"/>
          <p14:tracePt t="14192" x="2849563" y="4168775"/>
          <p14:tracePt t="14200" x="2827338" y="4168775"/>
          <p14:tracePt t="14208" x="2797175" y="4160838"/>
          <p14:tracePt t="14219" x="2781300" y="4152900"/>
          <p14:tracePt t="14236" x="2781300" y="4144963"/>
          <p14:tracePt t="14544" x="2789238" y="4144963"/>
          <p14:tracePt t="14568" x="2789238" y="4152900"/>
          <p14:tracePt t="14848" x="2797175" y="4152900"/>
          <p14:tracePt t="14856" x="2811463" y="4152900"/>
          <p14:tracePt t="14864" x="2835275" y="4152900"/>
          <p14:tracePt t="14872" x="2841625" y="4152900"/>
          <p14:tracePt t="14886" x="2857500" y="4152900"/>
          <p14:tracePt t="14903" x="2865438" y="4152900"/>
          <p14:tracePt t="14919" x="2873375" y="4152900"/>
          <p14:tracePt t="15056" x="2879725" y="4152900"/>
          <p14:tracePt t="15064" x="2887663" y="4152900"/>
          <p14:tracePt t="15256" x="2865438" y="4152900"/>
          <p14:tracePt t="15264" x="2841625" y="4152900"/>
          <p14:tracePt t="15271" x="2835275" y="4144963"/>
          <p14:tracePt t="15286" x="2811463" y="4144963"/>
          <p14:tracePt t="15303" x="2781300" y="4144963"/>
          <p14:tracePt t="15320" x="2773363" y="4144963"/>
          <p14:tracePt t="16136" x="2781300" y="4144963"/>
          <p14:tracePt t="16160" x="2789238" y="4144963"/>
          <p14:tracePt t="16360" x="2811463" y="4137025"/>
          <p14:tracePt t="16368" x="2819400" y="4122738"/>
          <p14:tracePt t="16376" x="2827338" y="4122738"/>
          <p14:tracePt t="16386" x="2849563" y="4106863"/>
          <p14:tracePt t="16403" x="2865438" y="4084638"/>
          <p14:tracePt t="16420" x="2879725" y="4084638"/>
          <p14:tracePt t="16472" x="2895600" y="4084638"/>
          <p14:tracePt t="16480" x="2903538" y="4084638"/>
          <p14:tracePt t="16488" x="2911475" y="4084638"/>
          <p14:tracePt t="16503" x="2941638" y="4084638"/>
          <p14:tracePt t="16520" x="3025775" y="4137025"/>
          <p14:tracePt t="16537" x="3116263" y="4168775"/>
          <p14:tracePt t="16553" x="3170238" y="4183063"/>
          <p14:tracePt t="16570" x="3216275" y="4183063"/>
          <p14:tracePt t="16587" x="3254375" y="4183063"/>
          <p14:tracePt t="16603" x="3260725" y="4183063"/>
          <p14:tracePt t="16640" x="3268663" y="4183063"/>
          <p14:tracePt t="16655" x="3276600" y="4183063"/>
          <p14:tracePt t="16670" x="3292475" y="4183063"/>
          <p14:tracePt t="16687" x="3368675" y="4168775"/>
          <p14:tracePt t="16703" x="3551238" y="4160838"/>
          <p14:tracePt t="16720" x="3711575" y="4160838"/>
          <p14:tracePt t="16737" x="3870325" y="4160838"/>
          <p14:tracePt t="16753" x="4022725" y="4160838"/>
          <p14:tracePt t="16770" x="4144963" y="4160838"/>
          <p14:tracePt t="16787" x="4244975" y="4160838"/>
          <p14:tracePt t="16803" x="4365625" y="4160838"/>
          <p14:tracePt t="16820" x="4525963" y="4160838"/>
          <p14:tracePt t="16837" x="4686300" y="4160838"/>
          <p14:tracePt t="16853" x="4838700" y="4160838"/>
          <p14:tracePt t="16870" x="5021263" y="4160838"/>
          <p14:tracePt t="16887" x="5181600" y="4160838"/>
          <p14:tracePt t="16903" x="5380038" y="4160838"/>
          <p14:tracePt t="16920" x="5486400" y="4160838"/>
          <p14:tracePt t="16937" x="5592763" y="4160838"/>
          <p14:tracePt t="16953" x="5654675" y="4152900"/>
          <p14:tracePt t="16970" x="5661025" y="4152900"/>
          <p14:tracePt t="17336" x="5654675" y="4152900"/>
          <p14:tracePt t="17768" x="5646738" y="4144963"/>
          <p14:tracePt t="17776" x="5646738" y="4098925"/>
          <p14:tracePt t="17787" x="5646738" y="4030663"/>
          <p14:tracePt t="17804" x="5646738" y="3878263"/>
          <p14:tracePt t="17820" x="5646738" y="3703638"/>
          <p14:tracePt t="17837" x="5646738" y="3535363"/>
          <p14:tracePt t="17854" x="5646738" y="3368675"/>
          <p14:tracePt t="17871" x="5646738" y="3230563"/>
          <p14:tracePt t="17887" x="5646738" y="3094038"/>
          <p14:tracePt t="17904" x="5646738" y="2911475"/>
          <p14:tracePt t="17921" x="5646738" y="2803525"/>
          <p14:tracePt t="17937" x="5646738" y="2667000"/>
          <p14:tracePt t="17954" x="5622925" y="2522538"/>
          <p14:tracePt t="17970" x="5616575" y="2392363"/>
          <p14:tracePt t="17987" x="5584825" y="2255838"/>
          <p14:tracePt t="18004" x="5578475" y="2163763"/>
          <p14:tracePt t="18021" x="5562600" y="2057400"/>
          <p14:tracePt t="18037" x="5532438" y="1927225"/>
          <p14:tracePt t="18054" x="5502275" y="1820863"/>
          <p14:tracePt t="18071" x="5494338" y="1676400"/>
          <p14:tracePt t="18087" x="5494338" y="1562100"/>
          <p14:tracePt t="18104" x="5494338" y="1493838"/>
          <p14:tracePt t="18120" x="5494338" y="1447800"/>
          <p14:tracePt t="18137" x="5494338" y="1401763"/>
          <p14:tracePt t="18154" x="5494338" y="1355725"/>
          <p14:tracePt t="18170" x="5494338" y="1311275"/>
          <p14:tracePt t="18187" x="5494338" y="1303338"/>
          <p14:tracePt t="18328" x="5494338" y="1325563"/>
          <p14:tracePt t="18336" x="5486400" y="1431925"/>
          <p14:tracePt t="18344" x="5470525" y="1546225"/>
          <p14:tracePt t="18354" x="5470525" y="1692275"/>
          <p14:tracePt t="18371" x="5470525" y="1927225"/>
          <p14:tracePt t="18387" x="5470525" y="2163763"/>
          <p14:tracePt t="18404" x="5456238" y="2308225"/>
          <p14:tracePt t="18421" x="5456238" y="2438400"/>
          <p14:tracePt t="18437" x="5456238" y="2530475"/>
          <p14:tracePt t="18440" x="5456238" y="2582863"/>
          <p14:tracePt t="18454" x="5456238" y="2636838"/>
          <p14:tracePt t="18471" x="5470525" y="2751138"/>
          <p14:tracePt t="18487" x="5478463" y="2933700"/>
          <p14:tracePt t="18504" x="5478463" y="3055938"/>
          <p14:tracePt t="18521" x="5478463" y="3132138"/>
          <p14:tracePt t="18537" x="5486400" y="3184525"/>
          <p14:tracePt t="18554" x="5502275" y="3230563"/>
          <p14:tracePt t="18571" x="5508625" y="3306763"/>
          <p14:tracePt t="18587" x="5546725" y="3413125"/>
          <p14:tracePt t="18604" x="5578475" y="3505200"/>
          <p14:tracePt t="18621" x="5600700" y="3619500"/>
          <p14:tracePt t="18637" x="5616575" y="3673475"/>
          <p14:tracePt t="18654" x="5622925" y="3717925"/>
          <p14:tracePt t="18671" x="5630863" y="3741738"/>
          <p14:tracePt t="18687" x="5630863" y="3763963"/>
          <p14:tracePt t="18704" x="5638800" y="3794125"/>
          <p14:tracePt t="18721" x="5638800" y="3817938"/>
          <p14:tracePt t="18737" x="5638800" y="3856038"/>
          <p14:tracePt t="18754" x="5638800" y="3894138"/>
          <p14:tracePt t="18771" x="5638800" y="3908425"/>
          <p14:tracePt t="18787" x="5638800" y="3916363"/>
          <p14:tracePt t="18821" x="5638800" y="3924300"/>
          <p14:tracePt t="18837" x="5638800" y="3932238"/>
          <p14:tracePt t="18854" x="5638800" y="3940175"/>
          <p14:tracePt t="18871" x="5638800" y="3946525"/>
          <p14:tracePt t="18887" x="5638800" y="3954463"/>
          <p14:tracePt t="20520" x="5638800" y="3962400"/>
          <p14:tracePt t="20944" x="5638800" y="3970338"/>
          <p14:tracePt t="20952" x="5578475" y="3970338"/>
          <p14:tracePt t="20960" x="5448300" y="3894138"/>
          <p14:tracePt t="20972" x="5287963" y="3717925"/>
          <p14:tracePt t="20988" x="4930775" y="3306763"/>
          <p14:tracePt t="21005" x="4564063" y="2933700"/>
          <p14:tracePt t="21022" x="4381500" y="2659063"/>
          <p14:tracePt t="21039" x="4313238" y="2370138"/>
          <p14:tracePt t="21055" x="4327525" y="2141538"/>
          <p14:tracePt t="21072" x="4572000" y="1790700"/>
          <p14:tracePt t="21088" x="5045075" y="1477963"/>
          <p14:tracePt t="21105" x="5799138" y="1211263"/>
          <p14:tracePt t="21122" x="6651625" y="1165225"/>
          <p14:tracePt t="21138" x="7521575" y="1165225"/>
          <p14:tracePt t="21155" x="8259763" y="1363663"/>
          <p14:tracePt t="21172" x="8747125" y="1660525"/>
          <p14:tracePt t="21188" x="9105900" y="2239963"/>
          <p14:tracePt t="21205" x="9197975" y="3040063"/>
          <p14:tracePt t="21222" x="9045575" y="3932238"/>
          <p14:tracePt t="21239" x="8093075" y="4945063"/>
          <p14:tracePt t="21255" x="7673975" y="5113338"/>
          <p14:tracePt t="21272" x="6599238" y="5219700"/>
          <p14:tracePt t="21288" x="5867400" y="5075238"/>
          <p14:tracePt t="21305" x="5135563" y="4610100"/>
          <p14:tracePt t="21322" x="4656138" y="4092575"/>
          <p14:tracePt t="21338" x="4479925" y="3513138"/>
          <p14:tracePt t="21355" x="4511675" y="3108325"/>
          <p14:tracePt t="21372" x="4854575" y="2713038"/>
          <p14:tracePt t="21388" x="5494338" y="2408238"/>
          <p14:tracePt t="21405" x="6278563" y="2324100"/>
          <p14:tracePt t="21422" x="7040563" y="2416175"/>
          <p14:tracePt t="21439" x="8016875" y="3108325"/>
          <p14:tracePt t="21455" x="8313738" y="3870325"/>
          <p14:tracePt t="21472" x="8359775" y="4618038"/>
          <p14:tracePt t="21488" x="8093075" y="5273675"/>
          <p14:tracePt t="21505" x="7573963" y="5622925"/>
          <p14:tracePt t="21522" x="6950075" y="5722938"/>
          <p14:tracePt t="21538" x="6248400" y="5622925"/>
          <p14:tracePt t="21555" x="5584825" y="5265738"/>
          <p14:tracePt t="21572" x="5097463" y="4792663"/>
          <p14:tracePt t="21588" x="4960938" y="4397375"/>
          <p14:tracePt t="21605" x="4975225" y="3962400"/>
          <p14:tracePt t="21622" x="5241925" y="3657600"/>
          <p14:tracePt t="21639" x="5813425" y="3421063"/>
          <p14:tracePt t="21655" x="6926263" y="3368675"/>
          <p14:tracePt t="21672" x="7489825" y="3565525"/>
          <p14:tracePt t="21688" x="7810500" y="3825875"/>
          <p14:tracePt t="21705" x="7954963" y="4122738"/>
          <p14:tracePt t="21722" x="8001000" y="4427538"/>
          <p14:tracePt t="21739" x="7954963" y="4610100"/>
          <p14:tracePt t="21755" x="7818438" y="4708525"/>
          <p14:tracePt t="21772" x="7635875" y="4732338"/>
          <p14:tracePt t="21789" x="7451725" y="4740275"/>
          <p14:tracePt t="21805" x="7345363" y="4732338"/>
          <p14:tracePt t="21822" x="7331075" y="4724400"/>
          <p14:tracePt t="25503" x="7307263" y="4724400"/>
          <p14:tracePt t="25511" x="7246938" y="4784725"/>
          <p14:tracePt t="25519" x="7032625" y="5097463"/>
          <p14:tracePt t="25528" x="6858000" y="5387975"/>
          <p14:tracePt t="25540" x="6773863" y="5532438"/>
          <p14:tracePt t="25557" x="6492875" y="5799138"/>
          <p14:tracePt t="25573" x="6232525" y="5951538"/>
          <p14:tracePt t="25590" x="5951538" y="6103938"/>
          <p14:tracePt t="25607" x="5661025" y="6248400"/>
          <p14:tracePt t="25623" x="5127625" y="6430963"/>
          <p14:tracePt t="25640" x="4816475" y="6469063"/>
          <p14:tracePt t="25657" x="4664075" y="6461125"/>
          <p14:tracePt t="25673" x="4625975" y="6392863"/>
          <p14:tracePt t="25690" x="4625975" y="6370638"/>
          <p14:tracePt t="25707" x="4625975" y="6308725"/>
          <p14:tracePt t="25723" x="4625975" y="6149975"/>
          <p14:tracePt t="25740" x="4587875" y="6003925"/>
          <p14:tracePt t="25757" x="4533900" y="5921375"/>
          <p14:tracePt t="25773" x="4511675" y="5913438"/>
          <p14:tracePt t="25791" x="4457700" y="5905500"/>
          <p14:tracePt t="25807" x="4435475" y="5905500"/>
          <p14:tracePt t="25823" x="4084638" y="6057900"/>
          <p14:tracePt t="25840" x="3756025" y="6188075"/>
          <p14:tracePt t="25857" x="3459163" y="6332538"/>
          <p14:tracePt t="25873" x="3314700" y="6384925"/>
          <p14:tracePt t="25890" x="3246438" y="6400800"/>
          <p14:tracePt t="25907" x="3216275" y="6400800"/>
          <p14:tracePt t="25923" x="3208338" y="6392863"/>
          <p14:tracePt t="25940" x="3208338" y="6370638"/>
          <p14:tracePt t="25957" x="3200400" y="6324600"/>
          <p14:tracePt t="25973" x="3162300" y="6278563"/>
          <p14:tracePt t="25990" x="3116263" y="6264275"/>
          <p14:tracePt t="26007" x="3055938" y="6264275"/>
          <p14:tracePt t="26023" x="2849563" y="6286500"/>
          <p14:tracePt t="26040" x="2773363" y="6316663"/>
          <p14:tracePt t="26057" x="2751138" y="6324600"/>
          <p14:tracePt t="26073" x="2743200" y="6332538"/>
          <p14:tracePt t="26112" x="2751138" y="6332538"/>
          <p14:tracePt t="26123" x="2759075" y="6332538"/>
          <p14:tracePt t="26140" x="2781300" y="6332538"/>
          <p14:tracePt t="26336" x="2803525" y="6332538"/>
          <p14:tracePt t="26344" x="2827338" y="6332538"/>
          <p14:tracePt t="26376" x="2841625" y="6332538"/>
          <p14:tracePt t="26480" x="2857500" y="6392863"/>
          <p14:tracePt t="26488" x="2887663" y="6469063"/>
          <p14:tracePt t="26496" x="2917825" y="6515100"/>
          <p14:tracePt t="26507" x="2917825" y="6537325"/>
          <p14:tracePt t="26524" x="2941638" y="6591300"/>
          <p14:tracePt t="26540" x="2949575" y="6607175"/>
          <p14:tracePt t="26616" x="2955925" y="6561138"/>
          <p14:tracePt t="26624" x="2971800" y="6507163"/>
          <p14:tracePt t="26632" x="2979738" y="6469063"/>
          <p14:tracePt t="26640" x="2987675" y="6430963"/>
          <p14:tracePt t="26657" x="3025775" y="6316663"/>
          <p14:tracePt t="26674" x="3094038" y="6202363"/>
          <p14:tracePt t="26690" x="3192463" y="6035675"/>
          <p14:tracePt t="26707" x="3390900" y="5768975"/>
          <p14:tracePt t="26724" x="3573463" y="5494338"/>
          <p14:tracePt t="26740" x="3817938" y="5219700"/>
          <p14:tracePt t="26757" x="4092575" y="4876800"/>
          <p14:tracePt t="26774" x="4389438" y="4533900"/>
          <p14:tracePt t="26791" x="4746625" y="4114800"/>
          <p14:tracePt t="26807" x="4838700" y="4000500"/>
          <p14:tracePt t="26824" x="5021263" y="3756025"/>
          <p14:tracePt t="26840" x="5059363" y="3711575"/>
          <p14:tracePt t="26912" x="5059363" y="3703638"/>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440789" y="1343090"/>
            <a:ext cx="7275866" cy="5013260"/>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Table</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263309"/>
      </p:ext>
    </p:extLst>
  </p:cSld>
  <p:clrMapOvr>
    <a:masterClrMapping/>
  </p:clrMapOvr>
  <mc:AlternateContent xmlns:mc="http://schemas.openxmlformats.org/markup-compatibility/2006" xmlns:p14="http://schemas.microsoft.com/office/powerpoint/2010/main">
    <mc:Choice Requires="p14">
      <p:transition p14:dur="10" advTm="84664"/>
    </mc:Choice>
    <mc:Fallback xmlns="">
      <p:transition advTm="84664"/>
    </mc:Fallback>
  </mc:AlternateContent>
  <p:timing>
    <p:tnLst>
      <p:par>
        <p:cTn id="1" dur="indefinite" restart="never" nodeType="tmRoot"/>
      </p:par>
    </p:tnLst>
  </p:timing>
  <p:extLst mod="1">
    <p:ext uri="{3A86A75C-4F4B-4683-9AE1-C65F6400EC91}">
      <p14:laserTraceLst xmlns:p14="http://schemas.microsoft.com/office/powerpoint/2010/main">
        <p14:tracePtLst>
          <p14:tracePt t="464" x="5037138" y="3581400"/>
          <p14:tracePt t="472" x="4975225" y="3375025"/>
          <p14:tracePt t="480" x="4922838" y="3222625"/>
          <p14:tracePt t="489" x="4884738" y="3140075"/>
          <p14:tracePt t="506" x="4778375" y="2955925"/>
          <p14:tracePt t="523" x="4632325" y="2697163"/>
          <p14:tracePt t="539" x="4427538" y="2430463"/>
          <p14:tracePt t="556" x="4229100" y="2247900"/>
          <p14:tracePt t="573" x="4016375" y="2095500"/>
          <p14:tracePt t="589" x="3848100" y="1997075"/>
          <p14:tracePt t="607" x="3695700" y="1905000"/>
          <p14:tracePt t="623" x="3589338" y="1836738"/>
          <p14:tracePt t="639" x="3535363" y="1806575"/>
          <p14:tracePt t="656" x="3521075" y="1806575"/>
          <p14:tracePt t="720" x="3513138" y="1798638"/>
          <p14:tracePt t="728" x="3497263" y="1790700"/>
          <p14:tracePt t="739" x="3467100" y="1736725"/>
          <p14:tracePt t="756" x="3368675" y="1616075"/>
          <p14:tracePt t="773" x="3322638" y="1539875"/>
          <p14:tracePt t="790" x="3276600" y="1439863"/>
          <p14:tracePt t="807" x="3222625" y="1325563"/>
          <p14:tracePt t="823" x="3222625" y="1317625"/>
          <p14:tracePt t="896" x="3216275" y="1317625"/>
          <p14:tracePt t="904" x="3208338" y="1325563"/>
          <p14:tracePt t="912" x="3170238" y="1379538"/>
          <p14:tracePt t="923" x="3132138" y="1425575"/>
          <p14:tracePt t="940" x="3070225" y="1455738"/>
          <p14:tracePt t="956" x="3040063" y="1477963"/>
          <p14:tracePt t="973" x="3040063" y="1485900"/>
          <p14:tracePt t="990" x="3032125" y="1485900"/>
          <p14:tracePt t="1032" x="3032125" y="1493838"/>
          <p14:tracePt t="1040" x="3032125" y="1501775"/>
          <p14:tracePt t="1048" x="3025775" y="1554163"/>
          <p14:tracePt t="1056" x="3009900" y="1630363"/>
          <p14:tracePt t="1073" x="3009900" y="1752600"/>
          <p14:tracePt t="1090" x="3009900" y="1905000"/>
          <p14:tracePt t="1106" x="3009900" y="2095500"/>
          <p14:tracePt t="1123" x="3009900" y="2301875"/>
          <p14:tracePt t="1140" x="3009900" y="2498725"/>
          <p14:tracePt t="1156" x="3009900" y="2697163"/>
          <p14:tracePt t="1173" x="3009900" y="2911475"/>
          <p14:tracePt t="1190" x="3009900" y="3146425"/>
          <p14:tracePt t="1192" x="3009900" y="3254375"/>
          <p14:tracePt t="1207" x="3009900" y="3489325"/>
          <p14:tracePt t="1223" x="3009900" y="3703638"/>
          <p14:tracePt t="1240" x="3009900" y="3916363"/>
          <p14:tracePt t="1256" x="3009900" y="4122738"/>
          <p14:tracePt t="1273" x="3009900" y="4327525"/>
          <p14:tracePt t="1290" x="3009900" y="4541838"/>
          <p14:tracePt t="1306" x="3009900" y="4792663"/>
          <p14:tracePt t="1323" x="3009900" y="5045075"/>
          <p14:tracePt t="1340" x="3009900" y="5257800"/>
          <p14:tracePt t="1356" x="2994025" y="5448300"/>
          <p14:tracePt t="1373" x="2963863" y="5592763"/>
          <p14:tracePt t="1390" x="2949575" y="5737225"/>
          <p14:tracePt t="1407" x="2933700" y="5821363"/>
          <p14:tracePt t="1423" x="2925763" y="5875338"/>
          <p14:tracePt t="1440" x="2917825" y="5875338"/>
          <p14:tracePt t="1488" x="2917825" y="5883275"/>
          <p14:tracePt t="1495" x="2903538" y="5875338"/>
          <p14:tracePt t="1506" x="2903538" y="5791200"/>
          <p14:tracePt t="1523" x="2903538" y="5432425"/>
          <p14:tracePt t="1540" x="2963863" y="4937125"/>
          <p14:tracePt t="1556" x="3048000" y="4275138"/>
          <p14:tracePt t="1573" x="3146425" y="3657600"/>
          <p14:tracePt t="1590" x="3208338" y="3055938"/>
          <p14:tracePt t="1607" x="3330575" y="2301875"/>
          <p14:tracePt t="1623" x="3368675" y="1851025"/>
          <p14:tracePt t="1640" x="3368675" y="1493838"/>
          <p14:tracePt t="1657" x="3368675" y="1273175"/>
          <p14:tracePt t="1673" x="3368675" y="1165225"/>
          <p14:tracePt t="1690" x="3368675" y="1150938"/>
          <p14:tracePt t="1736" x="3368675" y="1158875"/>
          <p14:tracePt t="1743" x="3368675" y="1273175"/>
          <p14:tracePt t="1752" x="3368675" y="1524000"/>
          <p14:tracePt t="1760" x="3406775" y="1866900"/>
          <p14:tracePt t="1773" x="3451225" y="2201863"/>
          <p14:tracePt t="1790" x="3535363" y="2827338"/>
          <p14:tracePt t="1807" x="3611563" y="3344863"/>
          <p14:tracePt t="1823" x="3802063" y="4060825"/>
          <p14:tracePt t="1840" x="3992563" y="4403725"/>
          <p14:tracePt t="1857" x="4130675" y="4525963"/>
          <p14:tracePt t="1873" x="4289425" y="4556125"/>
          <p14:tracePt t="1890" x="4435475" y="4572000"/>
          <p14:tracePt t="1907" x="4610100" y="4511675"/>
          <p14:tracePt t="1923" x="4678363" y="4427538"/>
          <p14:tracePt t="1940" x="4694238" y="4351338"/>
          <p14:tracePt t="1957" x="4694238" y="4183063"/>
          <p14:tracePt t="1973" x="4664075" y="4016375"/>
          <p14:tracePt t="1990" x="4610100" y="3932238"/>
          <p14:tracePt t="2007" x="4579938" y="3908425"/>
          <p14:tracePt t="2023" x="4541838" y="3908425"/>
          <p14:tracePt t="2040" x="4533900" y="3902075"/>
          <p14:tracePt t="2112" x="4525963" y="3902075"/>
          <p14:tracePt t="2119" x="4511675" y="3902075"/>
          <p14:tracePt t="2128" x="4473575" y="3902075"/>
          <p14:tracePt t="2140" x="4419600" y="3894138"/>
          <p14:tracePt t="2157" x="4321175" y="3863975"/>
          <p14:tracePt t="2173" x="4275138" y="3848100"/>
          <p14:tracePt t="2190" x="4237038" y="3840163"/>
          <p14:tracePt t="2207" x="4206875" y="3832225"/>
          <p14:tracePt t="2209" x="4183063" y="3825875"/>
          <p14:tracePt t="2223" x="4152900" y="3817938"/>
          <p14:tracePt t="14576" x="4092575" y="3802063"/>
          <p14:tracePt t="14584" x="4030663" y="3787775"/>
          <p14:tracePt t="14594" x="3970338" y="3763963"/>
          <p14:tracePt t="14611" x="3932238" y="3756025"/>
          <p14:tracePt t="14704" x="3908425" y="3711575"/>
          <p14:tracePt t="14712" x="3863975" y="3589338"/>
          <p14:tracePt t="14720" x="3848100" y="3451225"/>
          <p14:tracePt t="14728" x="3832225" y="3368675"/>
          <p14:tracePt t="14745" x="3825875" y="3298825"/>
          <p14:tracePt t="14761" x="3825875" y="3162300"/>
          <p14:tracePt t="14778" x="3825875" y="3040063"/>
          <p14:tracePt t="14795" x="3825875" y="2955925"/>
          <p14:tracePt t="14811" x="3825875" y="2865438"/>
          <p14:tracePt t="14828" x="3810000" y="2789238"/>
          <p14:tracePt t="14845" x="3787775" y="2697163"/>
          <p14:tracePt t="14861" x="3733800" y="2568575"/>
          <p14:tracePt t="14878" x="3649663" y="2416175"/>
          <p14:tracePt t="14895" x="3573463" y="2278063"/>
          <p14:tracePt t="14911" x="3497263" y="2149475"/>
          <p14:tracePt t="14928" x="3459163" y="2087563"/>
          <p14:tracePt t="14945" x="3436938" y="2057400"/>
          <p14:tracePt t="14961" x="3421063" y="2035175"/>
          <p14:tracePt t="14978" x="3390900" y="1997075"/>
          <p14:tracePt t="14995" x="3375025" y="1958975"/>
          <p14:tracePt t="15011" x="3336925" y="1905000"/>
          <p14:tracePt t="15028" x="3306763" y="1858963"/>
          <p14:tracePt t="15045" x="3284538" y="1828800"/>
          <p14:tracePt t="15061" x="3254375" y="1790700"/>
          <p14:tracePt t="15078" x="3222625" y="1752600"/>
          <p14:tracePt t="15095" x="3184525" y="1714500"/>
          <p14:tracePt t="15111" x="3162300" y="1692275"/>
          <p14:tracePt t="15128" x="3154363" y="1676400"/>
          <p14:tracePt t="15232" x="3146425" y="1676400"/>
          <p14:tracePt t="15240" x="3132138" y="1676400"/>
          <p14:tracePt t="15248" x="3116263" y="1668463"/>
          <p14:tracePt t="15261" x="3101975" y="1668463"/>
          <p14:tracePt t="15278" x="3094038" y="1668463"/>
          <p14:tracePt t="15360" x="3086100" y="1668463"/>
          <p14:tracePt t="15376" x="3086100" y="1698625"/>
          <p14:tracePt t="15384" x="3086100" y="1730375"/>
          <p14:tracePt t="15395" x="3086100" y="1736725"/>
          <p14:tracePt t="15412" x="3086100" y="1744663"/>
          <p14:tracePt t="15428" x="3094038" y="1760538"/>
          <p14:tracePt t="15447" x="3101975" y="1774825"/>
          <p14:tracePt t="15462" x="3108325" y="1782763"/>
          <p14:tracePt t="15478" x="3108325" y="1790700"/>
          <p14:tracePt t="15504" x="3116263" y="1790700"/>
          <p14:tracePt t="15968" x="3124200" y="1774825"/>
          <p14:tracePt t="16016" x="3140075" y="1768475"/>
          <p14:tracePt t="16024" x="3184525" y="1760538"/>
          <p14:tracePt t="16032" x="3238500" y="1736725"/>
          <p14:tracePt t="16045" x="3260725" y="1730375"/>
          <p14:tracePt t="16062" x="3284538" y="1730375"/>
          <p14:tracePt t="16079" x="3336925" y="1714500"/>
          <p14:tracePt t="16095" x="3368675" y="1698625"/>
          <p14:tracePt t="16112" x="3390900" y="1692275"/>
          <p14:tracePt t="16128" x="3429000" y="1684338"/>
          <p14:tracePt t="16145" x="3459163" y="1676400"/>
          <p14:tracePt t="16192" x="3467100" y="1668463"/>
          <p14:tracePt t="16208" x="3482975" y="1660525"/>
          <p14:tracePt t="16216" x="3505200" y="1638300"/>
          <p14:tracePt t="16228" x="3527425" y="1622425"/>
          <p14:tracePt t="16245" x="3573463" y="1592263"/>
          <p14:tracePt t="16262" x="3611563" y="1562100"/>
          <p14:tracePt t="16279" x="3657600" y="1531938"/>
          <p14:tracePt t="16281" x="3679825" y="1516063"/>
          <p14:tracePt t="16295" x="3717925" y="1485900"/>
          <p14:tracePt t="16312" x="3771900" y="1463675"/>
          <p14:tracePt t="16329" x="3779838" y="1455738"/>
          <p14:tracePt t="16504" x="3787775" y="1455738"/>
          <p14:tracePt t="16512" x="3787775" y="1516063"/>
          <p14:tracePt t="16520" x="3802063" y="1577975"/>
          <p14:tracePt t="16529" x="3817938" y="1638300"/>
          <p14:tracePt t="16545" x="3840163" y="1730375"/>
          <p14:tracePt t="16562" x="3856038" y="1782763"/>
          <p14:tracePt t="16579" x="3856038" y="1820863"/>
          <p14:tracePt t="16612" x="3856038" y="1828800"/>
          <p14:tracePt t="16848" x="3863975" y="1828800"/>
          <p14:tracePt t="16872" x="3870325" y="1820863"/>
          <p14:tracePt t="16880" x="3878263" y="1812925"/>
          <p14:tracePt t="16888" x="3886200" y="1798638"/>
          <p14:tracePt t="16896" x="3908425" y="1782763"/>
          <p14:tracePt t="16912" x="3924300" y="1760538"/>
          <p14:tracePt t="16929" x="3940175" y="1760538"/>
          <p14:tracePt t="16945" x="3946525" y="1752600"/>
          <p14:tracePt t="17032" x="3946525" y="1744663"/>
          <p14:tracePt t="17040" x="3946525" y="1714500"/>
          <p14:tracePt t="17048" x="3946525" y="1698625"/>
          <p14:tracePt t="17063" x="3940175" y="1668463"/>
          <p14:tracePt t="17079" x="3924300" y="1654175"/>
          <p14:tracePt t="17095" x="3870325" y="1622425"/>
          <p14:tracePt t="17112" x="3810000" y="1592263"/>
          <p14:tracePt t="17128" x="3787775" y="1584325"/>
          <p14:tracePt t="17232" x="3779838" y="1584325"/>
          <p14:tracePt t="17240" x="3771900" y="1584325"/>
          <p14:tracePt t="17247" x="3763963" y="1584325"/>
          <p14:tracePt t="17263" x="3749675" y="1584325"/>
          <p14:tracePt t="17279" x="3741738" y="1577975"/>
          <p14:tracePt t="17328" x="3733800" y="1577975"/>
          <p14:tracePt t="17344" x="3725863" y="1577975"/>
          <p14:tracePt t="17352" x="3717925" y="1577975"/>
          <p14:tracePt t="17362" x="3703638" y="1577975"/>
          <p14:tracePt t="17379" x="3665538" y="1554163"/>
          <p14:tracePt t="17396" x="3641725" y="1554163"/>
          <p14:tracePt t="17412" x="3619500" y="1554163"/>
          <p14:tracePt t="17429" x="3611563" y="1554163"/>
          <p14:tracePt t="17504" x="3589338" y="1570038"/>
          <p14:tracePt t="17512" x="3581400" y="1577975"/>
          <p14:tracePt t="17520" x="3581400" y="1584325"/>
          <p14:tracePt t="17529" x="3573463" y="1600200"/>
          <p14:tracePt t="17546" x="3559175" y="1616075"/>
          <p14:tracePt t="17562" x="3551238" y="1630363"/>
          <p14:tracePt t="17579" x="3543300" y="1646238"/>
          <p14:tracePt t="17596" x="3535363" y="1654175"/>
          <p14:tracePt t="17612" x="3527425" y="1660525"/>
          <p14:tracePt t="17629" x="3527425" y="1668463"/>
          <p14:tracePt t="17646" x="3527425" y="1684338"/>
          <p14:tracePt t="17680" x="3527425" y="1692275"/>
          <p14:tracePt t="17696" x="3527425" y="1698625"/>
          <p14:tracePt t="17712" x="3527425" y="1706563"/>
          <p14:tracePt t="17729" x="3527425" y="1714500"/>
          <p14:tracePt t="17746" x="3543300" y="1730375"/>
          <p14:tracePt t="17762" x="3581400" y="1752600"/>
          <p14:tracePt t="17779" x="3641725" y="1782763"/>
          <p14:tracePt t="17796" x="3703638" y="1798638"/>
          <p14:tracePt t="17799" x="3749675" y="1812925"/>
          <p14:tracePt t="17812" x="3771900" y="1820863"/>
          <p14:tracePt t="17829" x="3810000" y="1828800"/>
          <p14:tracePt t="17846" x="3817938" y="1828800"/>
          <p14:tracePt t="17904" x="3825875" y="1828800"/>
          <p14:tracePt t="17912" x="3840163" y="1828800"/>
          <p14:tracePt t="17920" x="3856038" y="1828800"/>
          <p14:tracePt t="17929" x="3870325" y="1820863"/>
          <p14:tracePt t="17946" x="3902075" y="1812925"/>
          <p14:tracePt t="17962" x="3940175" y="1798638"/>
          <p14:tracePt t="17979" x="3954463" y="1790700"/>
          <p14:tracePt t="18080" x="3954463" y="1774825"/>
          <p14:tracePt t="18088" x="3954463" y="1768475"/>
          <p14:tracePt t="18096" x="3954463" y="1760538"/>
          <p14:tracePt t="18113" x="3954463" y="1722438"/>
          <p14:tracePt t="18129" x="3946525" y="1676400"/>
          <p14:tracePt t="18146" x="3932238" y="1654175"/>
          <p14:tracePt t="18163" x="3908425" y="1630363"/>
          <p14:tracePt t="18179" x="3886200" y="1616075"/>
          <p14:tracePt t="18196" x="3870325" y="1616075"/>
          <p14:tracePt t="18213" x="3856038" y="1616075"/>
          <p14:tracePt t="18229" x="3848100" y="1616075"/>
          <p14:tracePt t="18246" x="3840163" y="1616075"/>
          <p14:tracePt t="18263" x="3810000" y="1616075"/>
          <p14:tracePt t="18279" x="3794125" y="1630363"/>
          <p14:tracePt t="18296" x="3794125" y="1638300"/>
          <p14:tracePt t="18416" x="3802063" y="1638300"/>
          <p14:tracePt t="18424" x="3832225" y="1660525"/>
          <p14:tracePt t="18432" x="3870325" y="1676400"/>
          <p14:tracePt t="18446" x="3916363" y="1722438"/>
          <p14:tracePt t="18463" x="4008438" y="1828800"/>
          <p14:tracePt t="18479" x="4221163" y="2079625"/>
          <p14:tracePt t="18496" x="4435475" y="2332038"/>
          <p14:tracePt t="18513" x="4678363" y="2636838"/>
          <p14:tracePt t="18529" x="4906963" y="2933700"/>
          <p14:tracePt t="18546" x="5159375" y="3222625"/>
          <p14:tracePt t="18563" x="5341938" y="3368675"/>
          <p14:tracePt t="18579" x="5532438" y="3451225"/>
          <p14:tracePt t="18596" x="5668963" y="3497263"/>
          <p14:tracePt t="18613" x="5791200" y="3521075"/>
          <p14:tracePt t="18629" x="5897563" y="3521075"/>
          <p14:tracePt t="18646" x="5943600" y="3521075"/>
          <p14:tracePt t="18663" x="5989638" y="3497263"/>
          <p14:tracePt t="18680" x="6065838" y="3429000"/>
          <p14:tracePt t="18696" x="6103938" y="3382963"/>
          <p14:tracePt t="18713" x="6126163" y="3330575"/>
          <p14:tracePt t="18730" x="6142038" y="3306763"/>
          <p14:tracePt t="18746" x="6156325" y="3276600"/>
          <p14:tracePt t="18763" x="6156325" y="3268663"/>
          <p14:tracePt t="18872" x="6149975" y="3268663"/>
          <p14:tracePt t="18880" x="6126163" y="3268663"/>
          <p14:tracePt t="18888" x="6088063" y="3284538"/>
          <p14:tracePt t="18896" x="6035675" y="3314700"/>
          <p14:tracePt t="18913" x="5981700" y="3368675"/>
          <p14:tracePt t="18930" x="5943600" y="3398838"/>
          <p14:tracePt t="18946" x="5875338" y="3436938"/>
          <p14:tracePt t="18963" x="5783263" y="3467100"/>
          <p14:tracePt t="18979" x="5753100" y="3482975"/>
          <p14:tracePt t="18996" x="5745163" y="3482975"/>
          <p14:tracePt t="19030" x="5745163" y="3429000"/>
          <p14:tracePt t="19047" x="5829300" y="3260725"/>
          <p14:tracePt t="19063" x="5867400" y="3192463"/>
          <p14:tracePt t="19079" x="5981700" y="3001963"/>
          <p14:tracePt t="19096" x="6065838" y="2887663"/>
          <p14:tracePt t="19113" x="6142038" y="2819400"/>
          <p14:tracePt t="19130" x="6226175" y="2727325"/>
          <p14:tracePt t="19146" x="6270625" y="2651125"/>
          <p14:tracePt t="19163" x="6294438" y="2574925"/>
          <p14:tracePt t="19180" x="6294438" y="2498725"/>
          <p14:tracePt t="19196" x="6294438" y="2408238"/>
          <p14:tracePt t="19213" x="6294438" y="2339975"/>
          <p14:tracePt t="19230" x="6286500" y="2239963"/>
          <p14:tracePt t="19247" x="6264275" y="2103438"/>
          <p14:tracePt t="19263" x="6256338" y="2073275"/>
          <p14:tracePt t="19280" x="6240463" y="1943100"/>
          <p14:tracePt t="19296" x="6226175" y="1866900"/>
          <p14:tracePt t="19313" x="6218238" y="1760538"/>
          <p14:tracePt t="19330" x="6218238" y="1660525"/>
          <p14:tracePt t="19346" x="6218238" y="1570038"/>
          <p14:tracePt t="19363" x="6218238" y="1463675"/>
          <p14:tracePt t="19380" x="6218238" y="1355725"/>
          <p14:tracePt t="19396" x="6218238" y="1287463"/>
          <p14:tracePt t="19413" x="6218238" y="1235075"/>
          <p14:tracePt t="19430" x="6218238" y="1181100"/>
          <p14:tracePt t="19447" x="6218238" y="1104900"/>
          <p14:tracePt t="19463" x="6210300" y="1082675"/>
          <p14:tracePt t="19480" x="6202363" y="1036638"/>
          <p14:tracePt t="19744" x="6202363" y="1058863"/>
          <p14:tracePt t="19752" x="6202363" y="1127125"/>
          <p14:tracePt t="19763" x="6202363" y="1165225"/>
          <p14:tracePt t="19780" x="6202363" y="1273175"/>
          <p14:tracePt t="19796" x="6202363" y="1417638"/>
          <p14:tracePt t="19813" x="6202363" y="1554163"/>
          <p14:tracePt t="19816" x="6202363" y="1630363"/>
          <p14:tracePt t="19830" x="6202363" y="1676400"/>
          <p14:tracePt t="19847" x="6210300" y="1812925"/>
          <p14:tracePt t="19863" x="6240463" y="2041525"/>
          <p14:tracePt t="19880" x="6256338" y="2193925"/>
          <p14:tracePt t="19896" x="6278563" y="2400300"/>
          <p14:tracePt t="19913" x="6278563" y="2598738"/>
          <p14:tracePt t="19930" x="6278563" y="2789238"/>
          <p14:tracePt t="19947" x="6278563" y="2979738"/>
          <p14:tracePt t="19963" x="6278563" y="3146425"/>
          <p14:tracePt t="19980" x="6278563" y="3276600"/>
          <p14:tracePt t="19997" x="6278563" y="3406775"/>
          <p14:tracePt t="20013" x="6278563" y="3521075"/>
          <p14:tracePt t="20030" x="6278563" y="3641725"/>
          <p14:tracePt t="20047" x="6278563" y="3763963"/>
          <p14:tracePt t="20063" x="6278563" y="3946525"/>
          <p14:tracePt t="20080" x="6278563" y="4060825"/>
          <p14:tracePt t="20097" x="6278563" y="4144963"/>
          <p14:tracePt t="20113" x="6278563" y="4237038"/>
          <p14:tracePt t="20130" x="6278563" y="4321175"/>
          <p14:tracePt t="20147" x="6278563" y="4381500"/>
          <p14:tracePt t="20163" x="6278563" y="4403725"/>
          <p14:tracePt t="20224" x="6278563" y="4397375"/>
          <p14:tracePt t="20232" x="6302375" y="4283075"/>
          <p14:tracePt t="20240" x="6316663" y="4130675"/>
          <p14:tracePt t="20248" x="6316663" y="3962400"/>
          <p14:tracePt t="20263" x="6316663" y="3649663"/>
          <p14:tracePt t="20280" x="6332538" y="3330575"/>
          <p14:tracePt t="20297" x="6340475" y="3032125"/>
          <p14:tracePt t="20313" x="6340475" y="2803525"/>
          <p14:tracePt t="20330" x="6340475" y="2552700"/>
          <p14:tracePt t="20347" x="6340475" y="2278063"/>
          <p14:tracePt t="20363" x="6340475" y="1965325"/>
          <p14:tracePt t="20380" x="6340475" y="1654175"/>
          <p14:tracePt t="20397" x="6340475" y="1417638"/>
          <p14:tracePt t="20413" x="6340475" y="1219200"/>
          <p14:tracePt t="20430" x="6340475" y="1066800"/>
          <p14:tracePt t="20447" x="6340475" y="944563"/>
          <p14:tracePt t="20463" x="6340475" y="792163"/>
          <p14:tracePt t="20480" x="6332538" y="715963"/>
          <p14:tracePt t="20497" x="6332538" y="669925"/>
          <p14:tracePt t="20513" x="6332538" y="663575"/>
          <p14:tracePt t="20656" x="6324600" y="739775"/>
          <p14:tracePt t="20664" x="6324600" y="846138"/>
          <p14:tracePt t="20672" x="6324600" y="936625"/>
          <p14:tracePt t="20680" x="6324600" y="1050925"/>
          <p14:tracePt t="20697" x="6324600" y="1241425"/>
          <p14:tracePt t="20714" x="6308725" y="1431925"/>
          <p14:tracePt t="20730" x="6278563" y="1630363"/>
          <p14:tracePt t="20747" x="6264275" y="1820863"/>
          <p14:tracePt t="20764" x="6248400" y="2011363"/>
          <p14:tracePt t="20780" x="6240463" y="2217738"/>
          <p14:tracePt t="20797" x="6240463" y="2468563"/>
          <p14:tracePt t="20800" x="6240463" y="2613025"/>
          <p14:tracePt t="20814" x="6240463" y="2759075"/>
          <p14:tracePt t="20831" x="6202363" y="3132138"/>
          <p14:tracePt t="20847" x="6202363" y="3222625"/>
          <p14:tracePt t="20864" x="6164263" y="3459163"/>
          <p14:tracePt t="20880" x="6164263" y="3597275"/>
          <p14:tracePt t="20897" x="6142038" y="3749675"/>
          <p14:tracePt t="20914" x="6142038" y="3962400"/>
          <p14:tracePt t="20930" x="6118225" y="4221163"/>
          <p14:tracePt t="20947" x="6096000" y="4435475"/>
          <p14:tracePt t="20964" x="6073775" y="4564063"/>
          <p14:tracePt t="20980" x="6065838" y="4640263"/>
          <p14:tracePt t="20997" x="6065838" y="4656138"/>
          <p14:tracePt t="21072" x="6065838" y="4602163"/>
          <p14:tracePt t="21080" x="6065838" y="4449763"/>
          <p14:tracePt t="21088" x="6049963" y="4283075"/>
          <p14:tracePt t="21097" x="6019800" y="4076700"/>
          <p14:tracePt t="21114" x="5965825" y="3627438"/>
          <p14:tracePt t="21130" x="5959475" y="3170238"/>
          <p14:tracePt t="21147" x="5905500" y="2713038"/>
          <p14:tracePt t="21164" x="5897563" y="2255838"/>
          <p14:tracePt t="21180" x="5897563" y="1760538"/>
          <p14:tracePt t="21197" x="5897563" y="1387475"/>
          <p14:tracePt t="21214" x="5897563" y="1074738"/>
          <p14:tracePt t="21231" x="5897563" y="731838"/>
          <p14:tracePt t="21247" x="5897563" y="563563"/>
          <p14:tracePt t="21264" x="5897563" y="419100"/>
          <p14:tracePt t="21280" x="5897563" y="350838"/>
          <p14:tracePt t="21297" x="5897563" y="320675"/>
          <p14:tracePt t="21416" x="5897563" y="350838"/>
          <p14:tracePt t="21424" x="5897563" y="441325"/>
          <p14:tracePt t="21432" x="5897563" y="533400"/>
          <p14:tracePt t="21447" x="5897563" y="777875"/>
          <p14:tracePt t="21464" x="5897563" y="1012825"/>
          <p14:tracePt t="21481" x="5897563" y="1303338"/>
          <p14:tracePt t="21497" x="5897563" y="1600200"/>
          <p14:tracePt t="21514" x="5897563" y="1912938"/>
          <p14:tracePt t="21530" x="5897563" y="2225675"/>
          <p14:tracePt t="21547" x="5897563" y="2484438"/>
          <p14:tracePt t="21564" x="5897563" y="2743200"/>
          <p14:tracePt t="21580" x="5897563" y="2971800"/>
          <p14:tracePt t="21597" x="5897563" y="3178175"/>
          <p14:tracePt t="21614" x="5897563" y="3336925"/>
          <p14:tracePt t="21631" x="5897563" y="3429000"/>
          <p14:tracePt t="21647" x="5897563" y="3482975"/>
          <p14:tracePt t="21664" x="5897563" y="3489325"/>
          <p14:tracePt t="21776" x="5905500" y="3482975"/>
          <p14:tracePt t="21784" x="5905500" y="3398838"/>
          <p14:tracePt t="21792" x="5921375" y="3284538"/>
          <p14:tracePt t="21799" x="5921375" y="3170238"/>
          <p14:tracePt t="21814" x="5921375" y="3070225"/>
          <p14:tracePt t="21831" x="5921375" y="2835275"/>
          <p14:tracePt t="21847" x="5921375" y="2544763"/>
          <p14:tracePt t="21864" x="5921375" y="2416175"/>
          <p14:tracePt t="21881" x="5905500" y="2301875"/>
          <p14:tracePt t="21897" x="5905500" y="2232025"/>
          <p14:tracePt t="21914" x="5897563" y="2201863"/>
          <p14:tracePt t="21931" x="5897563" y="2187575"/>
          <p14:tracePt t="23128" x="5897563" y="2179638"/>
          <p14:tracePt t="23136" x="5897563" y="2117725"/>
          <p14:tracePt t="23148" x="5897563" y="2095500"/>
          <p14:tracePt t="23164" x="5897563" y="2049463"/>
          <p14:tracePt t="23181" x="5897563" y="1951038"/>
          <p14:tracePt t="23198" x="5897563" y="1874838"/>
          <p14:tracePt t="23215" x="5897563" y="1760538"/>
          <p14:tracePt t="23231" x="5889625" y="1692275"/>
          <p14:tracePt t="23248" x="5883275" y="1630363"/>
          <p14:tracePt t="23264" x="5875338" y="1562100"/>
          <p14:tracePt t="23281" x="5867400" y="1524000"/>
          <p14:tracePt t="23298" x="5867400" y="1501775"/>
          <p14:tracePt t="23314" x="5867400" y="1477963"/>
          <p14:tracePt t="23422" x="5867400" y="1493838"/>
          <p14:tracePt t="23430" x="5867400" y="1570038"/>
          <p14:tracePt t="23438" x="5867400" y="1660525"/>
          <p14:tracePt t="23447" x="5867400" y="1752600"/>
          <p14:tracePt t="23464" x="5867400" y="1973263"/>
          <p14:tracePt t="23481" x="5867400" y="2209800"/>
          <p14:tracePt t="23497" x="5867400" y="2446338"/>
          <p14:tracePt t="23514" x="5867400" y="2682875"/>
          <p14:tracePt t="23531" x="5867400" y="2911475"/>
          <p14:tracePt t="23547" x="5867400" y="3140075"/>
          <p14:tracePt t="23564" x="5867400" y="3330575"/>
          <p14:tracePt t="23581" x="5845175" y="3482975"/>
          <p14:tracePt t="23597" x="5845175" y="3527425"/>
          <p14:tracePt t="23646" x="5845175" y="3482975"/>
          <p14:tracePt t="23654" x="5845175" y="3390900"/>
          <p14:tracePt t="23664" x="5845175" y="3298825"/>
          <p14:tracePt t="23681" x="5845175" y="3108325"/>
          <p14:tracePt t="23697" x="5845175" y="2917825"/>
          <p14:tracePt t="23714" x="5845175" y="2797175"/>
          <p14:tracePt t="23731" x="5845175" y="2705100"/>
          <p14:tracePt t="23748" x="5845175" y="2644775"/>
          <p14:tracePt t="23764" x="5845175" y="2574925"/>
          <p14:tracePt t="23781" x="5845175" y="2536825"/>
          <p14:tracePt t="23798" x="5845175" y="2506663"/>
          <p14:tracePt t="23814" x="5845175" y="2498725"/>
          <p14:tracePt t="23976" x="5851525" y="2498725"/>
          <p14:tracePt t="24008" x="5859463" y="2498725"/>
          <p14:tracePt t="24024" x="5867400" y="2514600"/>
          <p14:tracePt t="24032" x="5875338" y="2514600"/>
          <p14:tracePt t="24048" x="5883275" y="2536825"/>
          <p14:tracePt t="24056" x="5889625" y="2552700"/>
          <p14:tracePt t="24065" x="5889625" y="2560638"/>
          <p14:tracePt t="24081" x="5897563" y="2568575"/>
          <p14:tracePt t="24104" x="5905500" y="2582863"/>
          <p14:tracePt t="24208" x="5889625" y="2582863"/>
          <p14:tracePt t="24216" x="5867400" y="2560638"/>
          <p14:tracePt t="24224" x="5829300" y="2536825"/>
          <p14:tracePt t="24232" x="5768975" y="2522538"/>
          <p14:tracePt t="24248" x="5592763" y="2476500"/>
          <p14:tracePt t="24265" x="5364163" y="2446338"/>
          <p14:tracePt t="24281" x="5051425" y="2422525"/>
          <p14:tracePt t="24298" x="4625975" y="2400300"/>
          <p14:tracePt t="24315" x="4046538" y="2400300"/>
          <p14:tracePt t="24331" x="3505200" y="2400300"/>
          <p14:tracePt t="24348" x="3070225" y="2400300"/>
          <p14:tracePt t="24365" x="2720975" y="2400300"/>
          <p14:tracePt t="24381" x="2498725" y="2400300"/>
          <p14:tracePt t="24399" x="2354263" y="2400300"/>
          <p14:tracePt t="24415" x="2339975" y="2400300"/>
          <p14:tracePt t="24431" x="2332038" y="2400300"/>
          <p14:tracePt t="24465" x="2332038" y="2416175"/>
          <p14:tracePt t="24481" x="2346325" y="2492375"/>
          <p14:tracePt t="24498" x="2438400" y="2574925"/>
          <p14:tracePt t="24515" x="2613025" y="2674938"/>
          <p14:tracePt t="24532" x="2895600" y="2835275"/>
          <p14:tracePt t="24548" x="3336925" y="2987675"/>
          <p14:tracePt t="24565" x="3802063" y="3078163"/>
          <p14:tracePt t="24582" x="4275138" y="3140075"/>
          <p14:tracePt t="24599" x="4945063" y="3154363"/>
          <p14:tracePt t="24615" x="5173663" y="3154363"/>
          <p14:tracePt t="24631" x="5775325" y="3146425"/>
          <p14:tracePt t="24648" x="6027738" y="3025775"/>
          <p14:tracePt t="24665" x="6134100" y="2955925"/>
          <p14:tracePt t="24682" x="6149975" y="2887663"/>
          <p14:tracePt t="24698" x="6149975" y="2803525"/>
          <p14:tracePt t="24715" x="6134100" y="2720975"/>
          <p14:tracePt t="24732" x="6019800" y="2620963"/>
          <p14:tracePt t="24748" x="5813425" y="2536825"/>
          <p14:tracePt t="24765" x="5516563" y="2514600"/>
          <p14:tracePt t="24782" x="5135563" y="2514600"/>
          <p14:tracePt t="24799" x="4351338" y="2751138"/>
          <p14:tracePt t="24815" x="3894138" y="2955925"/>
          <p14:tracePt t="24832" x="3565525" y="3184525"/>
          <p14:tracePt t="24848" x="3382963" y="3352800"/>
          <p14:tracePt t="24865" x="3352800" y="3421063"/>
          <p14:tracePt t="24882" x="3360738" y="3436938"/>
          <p14:tracePt t="24898" x="3451225" y="3467100"/>
          <p14:tracePt t="24915" x="3733800" y="3505200"/>
          <p14:tracePt t="24932" x="4106863" y="3505200"/>
          <p14:tracePt t="24948" x="4305300" y="3497263"/>
          <p14:tracePt t="24965" x="4411663" y="3451225"/>
          <p14:tracePt t="24982" x="4427538" y="3436938"/>
          <p14:tracePt t="24999" x="4435475" y="3429000"/>
          <p14:tracePt t="25015" x="4283075" y="3344863"/>
          <p14:tracePt t="25032" x="4016375" y="3276600"/>
          <p14:tracePt t="25048" x="3863975" y="3260725"/>
          <p14:tracePt t="25065" x="3825875" y="3260725"/>
          <p14:tracePt t="25128" x="3817938" y="3260725"/>
          <p14:tracePt t="36608" x="3810000" y="3306763"/>
          <p14:tracePt t="36616" x="3787775" y="3527425"/>
          <p14:tracePt t="36623" x="3787775" y="3817938"/>
          <p14:tracePt t="36636" x="3787775" y="4060825"/>
          <p14:tracePt t="36653" x="3733800" y="4441825"/>
          <p14:tracePt t="36669" x="3527425" y="4784725"/>
          <p14:tracePt t="36686" x="3208338" y="5173663"/>
          <p14:tracePt t="36703" x="2887663" y="5508625"/>
          <p14:tracePt t="36719" x="2560638" y="5807075"/>
          <p14:tracePt t="36736" x="2468563" y="5905500"/>
          <p14:tracePt t="36753" x="2454275" y="6003925"/>
          <p14:tracePt t="36769" x="2454275" y="6065838"/>
          <p14:tracePt t="36786" x="2454275" y="6111875"/>
          <p14:tracePt t="36803" x="2484438" y="6142038"/>
          <p14:tracePt t="36819" x="2522538" y="6149975"/>
          <p14:tracePt t="36836" x="2544763" y="6149975"/>
          <p14:tracePt t="36853" x="2544763" y="6156325"/>
          <p14:tracePt t="40624" x="2590800" y="6142038"/>
          <p14:tracePt t="40632" x="2849563" y="6035675"/>
          <p14:tracePt t="40639" x="3276600" y="5927725"/>
          <p14:tracePt t="40654" x="3763963" y="5829300"/>
          <p14:tracePt t="40671" x="4610100" y="5616575"/>
          <p14:tracePt t="40687" x="5837238" y="5173663"/>
          <p14:tracePt t="40704" x="6651625" y="4716463"/>
          <p14:tracePt t="40721" x="7345363" y="4259263"/>
          <p14:tracePt t="40737" x="7826375" y="3940175"/>
          <p14:tracePt t="40754" x="7985125" y="3787775"/>
          <p14:tracePt t="40771" x="8008938" y="3756025"/>
          <p14:tracePt t="40804" x="8008938" y="3749675"/>
          <p14:tracePt t="41040" x="7954963" y="3717925"/>
          <p14:tracePt t="41048" x="7802563" y="3665538"/>
          <p14:tracePt t="41056" x="7551738" y="3603625"/>
          <p14:tracePt t="41071" x="6651625" y="3382963"/>
          <p14:tracePt t="41088" x="5829300" y="3284538"/>
          <p14:tracePt t="41104" x="5280025" y="3222625"/>
          <p14:tracePt t="41121" x="5059363" y="3208338"/>
          <p14:tracePt t="41138" x="4922838" y="3184525"/>
          <p14:tracePt t="41154" x="4899025" y="3178175"/>
          <p14:tracePt t="41216" x="4876800" y="3208338"/>
          <p14:tracePt t="41223" x="4860925" y="3246438"/>
          <p14:tracePt t="41232" x="4846638" y="3298825"/>
          <p14:tracePt t="41239" x="4822825" y="3398838"/>
          <p14:tracePt t="41255" x="4816475" y="3489325"/>
          <p14:tracePt t="41271" x="4822825" y="3802063"/>
          <p14:tracePt t="41288" x="4922838" y="3932238"/>
          <p14:tracePt t="41304" x="5075238" y="4008438"/>
          <p14:tracePt t="41321" x="5341938" y="4016375"/>
          <p14:tracePt t="41338" x="6027738" y="3810000"/>
          <p14:tracePt t="41354" x="6667500" y="3375025"/>
          <p14:tracePt t="41371" x="7018338" y="2841625"/>
          <p14:tracePt t="41388" x="7154863" y="2460625"/>
          <p14:tracePt t="41404" x="7162800" y="2316163"/>
          <p14:tracePt t="41421" x="7108825" y="2278063"/>
          <p14:tracePt t="41438" x="6911975" y="2239963"/>
          <p14:tracePt t="41455" x="6362700" y="2308225"/>
          <p14:tracePt t="41471" x="5692775" y="2835275"/>
          <p14:tracePt t="41488" x="5486400" y="3344863"/>
          <p14:tracePt t="41504" x="5464175" y="3725863"/>
          <p14:tracePt t="41521" x="5524500" y="3916363"/>
          <p14:tracePt t="41538" x="5715000" y="3978275"/>
          <p14:tracePt t="41554" x="6346825" y="3940175"/>
          <p14:tracePt t="41571" x="7299325" y="3641725"/>
          <p14:tracePt t="41588" x="8069263" y="3192463"/>
          <p14:tracePt t="41605" x="8313738" y="2963863"/>
          <p14:tracePt t="41621" x="8351838" y="2879725"/>
          <p14:tracePt t="41638" x="8359775" y="2873375"/>
          <p14:tracePt t="41655" x="8093075" y="2865438"/>
          <p14:tracePt t="41671" x="7026275" y="3260725"/>
          <p14:tracePt t="41688" x="6621463" y="3665538"/>
          <p14:tracePt t="41704" x="6523038" y="3962400"/>
          <p14:tracePt t="41721" x="6545263" y="4092575"/>
          <p14:tracePt t="41738" x="6651625" y="4098925"/>
          <p14:tracePt t="41754" x="6950075" y="4038600"/>
          <p14:tracePt t="41771" x="7437438" y="3749675"/>
          <p14:tracePt t="41788" x="7642225" y="3581400"/>
          <p14:tracePt t="41804" x="7658100" y="3505200"/>
          <p14:tracePt t="41808" x="7658100" y="3489325"/>
          <p14:tracePt t="41821" x="7581900" y="3467100"/>
          <p14:tracePt t="41838" x="7307263" y="3451225"/>
          <p14:tracePt t="41855" x="6888163" y="3451225"/>
          <p14:tracePt t="41871" x="6645275" y="3535363"/>
          <p14:tracePt t="41888" x="6629400" y="3551238"/>
          <p14:tracePt t="41976" x="6629400" y="3543300"/>
          <p14:tracePt t="41984" x="6629400" y="3513138"/>
          <p14:tracePt t="41992" x="6629400" y="3489325"/>
          <p14:tracePt t="42005" x="6629400" y="3467100"/>
          <p14:tracePt t="42021" x="6629400" y="3459163"/>
          <p14:tracePt t="42038" x="6621463" y="3444875"/>
          <p14:tracePt t="42055" x="6607175" y="3436938"/>
          <p14:tracePt t="42071" x="6599238" y="3436938"/>
          <p14:tracePt t="42088" x="6591300" y="3436938"/>
          <p14:tracePt t="42816" x="6591300" y="3344863"/>
          <p14:tracePt t="42823" x="6629400" y="3094038"/>
          <p14:tracePt t="42832" x="6659563" y="2819400"/>
          <p14:tracePt t="42840" x="6683375" y="2620963"/>
          <p14:tracePt t="42855" x="6743700" y="2201863"/>
          <p14:tracePt t="42871" x="6789738" y="1905000"/>
          <p14:tracePt t="42888" x="6804025" y="1714500"/>
          <p14:tracePt t="42905" x="6804025" y="1524000"/>
          <p14:tracePt t="42922" x="6804025" y="1341438"/>
          <p14:tracePt t="42938" x="6804025" y="1181100"/>
          <p14:tracePt t="42955" x="6804025" y="1066800"/>
          <p14:tracePt t="42972" x="6797675" y="1012825"/>
          <p14:tracePt t="43005" x="6797675" y="1006475"/>
          <p14:tracePt t="43151" x="6789738" y="1006475"/>
          <p14:tracePt t="43159" x="6773863" y="1050925"/>
          <p14:tracePt t="43167" x="6759575" y="1127125"/>
          <p14:tracePt t="43175" x="6721475" y="1235075"/>
          <p14:tracePt t="43188" x="6675438" y="1295400"/>
          <p14:tracePt t="43205" x="6454775" y="1676400"/>
          <p14:tracePt t="43222" x="6194425" y="2003425"/>
          <p14:tracePt t="43239" x="5845175" y="2301875"/>
          <p14:tracePt t="43255" x="5241925" y="2484438"/>
          <p14:tracePt t="43272" x="4892675" y="2514600"/>
          <p14:tracePt t="43288" x="4503738" y="2514600"/>
          <p14:tracePt t="43305" x="4144963" y="2468563"/>
          <p14:tracePt t="43322" x="3749675" y="2346325"/>
          <p14:tracePt t="43338" x="3322638" y="2187575"/>
          <p14:tracePt t="43355" x="2994025" y="2035175"/>
          <p14:tracePt t="43372" x="2751138" y="1897063"/>
          <p14:tracePt t="43388" x="2560638" y="1798638"/>
          <p14:tracePt t="43405" x="2446338" y="1752600"/>
          <p14:tracePt t="43422" x="2400300" y="1730375"/>
          <p14:tracePt t="43438" x="2378075" y="1730375"/>
          <p14:tracePt t="43455" x="2370138" y="1722438"/>
          <p14:tracePt t="43568" x="2370138" y="1706563"/>
          <p14:tracePt t="43575" x="2370138" y="1654175"/>
          <p14:tracePt t="43584" x="2370138" y="1608138"/>
          <p14:tracePt t="43591" x="2370138" y="1531938"/>
          <p14:tracePt t="43605" x="2370138" y="1493838"/>
          <p14:tracePt t="43622" x="2370138" y="1417638"/>
          <p14:tracePt t="43638" x="2370138" y="1401763"/>
          <p14:tracePt t="43680" x="2370138" y="1393825"/>
          <p14:tracePt t="43688" x="2384425" y="1401763"/>
          <p14:tracePt t="43696" x="2416175" y="1493838"/>
          <p14:tracePt t="43705" x="2446338" y="1630363"/>
          <p14:tracePt t="43722" x="2536825" y="1905000"/>
          <p14:tracePt t="43738" x="2689225" y="2255838"/>
          <p14:tracePt t="43755" x="2759075" y="2400300"/>
          <p14:tracePt t="43772" x="2811463" y="2454275"/>
          <p14:tracePt t="43789" x="2835275" y="2454275"/>
          <p14:tracePt t="43840" x="2841625" y="2446338"/>
          <p14:tracePt t="43848" x="2841625" y="2422525"/>
          <p14:tracePt t="43856" x="2841625" y="2416175"/>
          <p14:tracePt t="43872" x="2857500" y="2408238"/>
          <p14:tracePt t="44368" x="2879725" y="2422525"/>
          <p14:tracePt t="44375" x="2911475" y="2484438"/>
          <p14:tracePt t="44384" x="2949575" y="2530475"/>
          <p14:tracePt t="44391" x="2971800" y="2568575"/>
          <p14:tracePt t="44405" x="3001963" y="2598738"/>
          <p14:tracePt t="44423" x="3040063" y="2659063"/>
          <p14:tracePt t="44439" x="3040063" y="2674938"/>
          <p14:tracePt t="44455" x="3048000" y="2689225"/>
          <p14:tracePt t="45616" x="3063875" y="2697163"/>
          <p14:tracePt t="45624" x="3101975" y="2713038"/>
          <p14:tracePt t="45632" x="3154363" y="2727325"/>
          <p14:tracePt t="45640" x="3200400" y="2735263"/>
          <p14:tracePt t="45656" x="3268663" y="2765425"/>
          <p14:tracePt t="45673" x="3298825" y="2765425"/>
          <p14:tracePt t="45952" x="3306763" y="2781300"/>
          <p14:tracePt t="45959" x="3344863" y="2811463"/>
          <p14:tracePt t="45968" x="3368675" y="2841625"/>
          <p14:tracePt t="45976" x="3398838" y="2865438"/>
          <p14:tracePt t="45989" x="3398838" y="2873375"/>
          <p14:tracePt t="46006" x="3390900" y="2911475"/>
          <p14:tracePt t="46023" x="3375025" y="2933700"/>
          <p14:tracePt t="46248" x="3375025" y="2911475"/>
          <p14:tracePt t="46256" x="3368675" y="2903538"/>
          <p14:tracePt t="46264" x="3368675" y="2873375"/>
          <p14:tracePt t="46273" x="3368675" y="2841625"/>
          <p14:tracePt t="46289" x="3368675" y="2727325"/>
          <p14:tracePt t="46306" x="3368675" y="2552700"/>
          <p14:tracePt t="46323" x="3344863" y="2293938"/>
          <p14:tracePt t="46339" x="3298825" y="2073275"/>
          <p14:tracePt t="46356" x="3254375" y="1897063"/>
          <p14:tracePt t="46373" x="3230563" y="1768475"/>
          <p14:tracePt t="46389" x="3216275" y="1660525"/>
          <p14:tracePt t="46407" x="3192463" y="1608138"/>
          <p14:tracePt t="46439" x="3192463" y="1600200"/>
          <p14:tracePt t="46480" x="3184525" y="1592263"/>
          <p14:tracePt t="46512" x="3162300" y="1608138"/>
          <p14:tracePt t="46520" x="3154363" y="1646238"/>
          <p14:tracePt t="46527" x="3146425" y="1676400"/>
          <p14:tracePt t="46540" x="3132138" y="1744663"/>
          <p14:tracePt t="46556" x="3063875" y="1874838"/>
          <p14:tracePt t="46573" x="3009900" y="1989138"/>
          <p14:tracePt t="46590" x="2949575" y="2073275"/>
          <p14:tracePt t="46606" x="2941638" y="2095500"/>
          <p14:tracePt t="46648" x="2941638" y="2079625"/>
          <p14:tracePt t="46656" x="2933700" y="2035175"/>
          <p14:tracePt t="46673" x="2925763" y="1935163"/>
          <p14:tracePt t="46690" x="2925763" y="1798638"/>
          <p14:tracePt t="46706" x="2925763" y="1692275"/>
          <p14:tracePt t="46723" x="2925763" y="1630363"/>
          <p14:tracePt t="46740" x="2933700" y="1608138"/>
          <p14:tracePt t="46807" x="2933700" y="1622425"/>
          <p14:tracePt t="46816" x="2933700" y="1676400"/>
          <p14:tracePt t="46824" x="2949575" y="1736725"/>
          <p14:tracePt t="46840" x="2949575" y="1874838"/>
          <p14:tracePt t="46856" x="2949575" y="1981200"/>
          <p14:tracePt t="46873" x="2955925" y="2049463"/>
          <p14:tracePt t="46890" x="2963863" y="2073275"/>
          <p14:tracePt t="46968" x="2963863" y="2065338"/>
          <p14:tracePt t="46975" x="2963863" y="2035175"/>
          <p14:tracePt t="46984" x="2963863" y="2003425"/>
          <p14:tracePt t="46991" x="2963863" y="1981200"/>
          <p14:tracePt t="47006" x="2971800" y="1958975"/>
          <p14:tracePt t="47023" x="2987675" y="1889125"/>
          <p14:tracePt t="47040" x="2994025" y="1858963"/>
          <p14:tracePt t="47056" x="2994025" y="1820863"/>
          <p14:tracePt t="47073" x="2994025" y="1774825"/>
          <p14:tracePt t="47090" x="3009900" y="1722438"/>
          <p14:tracePt t="47106" x="3009900" y="1706563"/>
          <p14:tracePt t="47123" x="3017838" y="1692275"/>
          <p14:tracePt t="47504" x="3017838" y="1752600"/>
          <p14:tracePt t="47512" x="3017838" y="1889125"/>
          <p14:tracePt t="47523" x="3017838" y="2073275"/>
          <p14:tracePt t="47540" x="3017838" y="2590800"/>
          <p14:tracePt t="47557" x="3017838" y="3276600"/>
          <p14:tracePt t="47573" x="3017838" y="3978275"/>
          <p14:tracePt t="47590" x="3017838" y="4618038"/>
          <p14:tracePt t="47607" x="3017838" y="5295900"/>
          <p14:tracePt t="47623" x="2994025" y="6172200"/>
          <p14:tracePt t="47640" x="2941638" y="6492875"/>
          <p14:tracePt t="47657" x="2903538" y="6667500"/>
          <p14:tracePt t="47673" x="2903538" y="6675438"/>
          <p14:tracePt t="47707" x="2895600" y="6667500"/>
          <p14:tracePt t="47723" x="2895600" y="6096000"/>
          <p14:tracePt t="47740" x="2895600" y="5235575"/>
          <p14:tracePt t="47757" x="2895600" y="4365625"/>
          <p14:tracePt t="47774" x="2895600" y="3641725"/>
          <p14:tracePt t="47790" x="2895600" y="3048000"/>
          <p14:tracePt t="47807" x="2895600" y="2651125"/>
          <p14:tracePt t="47823" x="2895600" y="2378075"/>
          <p14:tracePt t="47840" x="2895600" y="2308225"/>
          <p14:tracePt t="47857" x="2903538" y="2293938"/>
          <p14:tracePt t="47873" x="2963863" y="2247900"/>
          <p14:tracePt t="47890" x="3170238" y="2201863"/>
          <p14:tracePt t="47907" x="3641725" y="2133600"/>
          <p14:tracePt t="47923" x="4427538" y="2035175"/>
          <p14:tracePt t="47940" x="5432425" y="1889125"/>
          <p14:tracePt t="47957" x="6469063" y="1730375"/>
          <p14:tracePt t="47974" x="7361238" y="1562100"/>
          <p14:tracePt t="47991" x="8145463" y="1333500"/>
          <p14:tracePt t="48007" x="8275638" y="1287463"/>
          <p14:tracePt t="48023" x="8343900" y="1265238"/>
          <p14:tracePt t="48048" x="8313738" y="1249363"/>
          <p14:tracePt t="48057" x="8245475" y="1249363"/>
          <p14:tracePt t="48073" x="7993063" y="1387475"/>
          <p14:tracePt t="48090" x="7597775" y="1768475"/>
          <p14:tracePt t="48107" x="7269163" y="2232025"/>
          <p14:tracePt t="48123" x="7002463" y="2697163"/>
          <p14:tracePt t="48140" x="6819900" y="3040063"/>
          <p14:tracePt t="48157" x="6804025" y="3154363"/>
          <p14:tracePt t="48174" x="6804025" y="3184525"/>
          <p14:tracePt t="48191" x="6980238" y="3216275"/>
          <p14:tracePt t="48207" x="7132638" y="3216275"/>
          <p14:tracePt t="48223" x="7902575" y="3216275"/>
          <p14:tracePt t="48240" x="8175625" y="3216275"/>
          <p14:tracePt t="48257" x="8313738" y="3216275"/>
          <p14:tracePt t="48274" x="8374063" y="3208338"/>
          <p14:tracePt t="48290" x="8397875" y="3208338"/>
          <p14:tracePt t="48324" x="8404225" y="3192463"/>
          <p14:tracePt t="48340" x="8404225" y="3132138"/>
          <p14:tracePt t="48343" x="8404225" y="3094038"/>
          <p14:tracePt t="48357" x="8397875" y="3055938"/>
          <p14:tracePt t="48374" x="8359775" y="2979738"/>
          <p14:tracePt t="48391" x="8321675" y="2887663"/>
          <p14:tracePt t="48407" x="8229600" y="2751138"/>
          <p14:tracePt t="48424" x="8077200" y="2613025"/>
          <p14:tracePt t="48440" x="7802563" y="2446338"/>
          <p14:tracePt t="48457" x="7467600" y="2301875"/>
          <p14:tracePt t="48474" x="7018338" y="2171700"/>
          <p14:tracePt t="48490" x="6575425" y="2095500"/>
          <p14:tracePt t="48507" x="6218238" y="2087563"/>
          <p14:tracePt t="48524" x="5905500" y="2087563"/>
          <p14:tracePt t="48540" x="5592763" y="2087563"/>
          <p14:tracePt t="48557" x="5189538" y="2149475"/>
          <p14:tracePt t="48574" x="4724400" y="2239963"/>
          <p14:tracePt t="48591" x="4259263" y="2370138"/>
          <p14:tracePt t="48607" x="4084638" y="2446338"/>
          <p14:tracePt t="48624" x="3954463" y="2536825"/>
          <p14:tracePt t="48640" x="3848100" y="2651125"/>
          <p14:tracePt t="48657" x="3741738" y="2879725"/>
          <p14:tracePt t="48674" x="3641725" y="3230563"/>
          <p14:tracePt t="48690" x="3527425" y="3703638"/>
          <p14:tracePt t="48707" x="3489325" y="4130675"/>
          <p14:tracePt t="48724" x="3489325" y="4564063"/>
          <p14:tracePt t="48740" x="3497263" y="5067300"/>
          <p14:tracePt t="48757" x="3627438" y="5584825"/>
          <p14:tracePt t="48774" x="3832225" y="6111875"/>
          <p14:tracePt t="48791" x="4076700" y="6537325"/>
          <p14:tracePt t="48807" x="4686300" y="6850063"/>
          <p14:tracePt t="48824" x="5334000" y="6850063"/>
          <p14:tracePt t="48840" x="6065838" y="6850063"/>
          <p14:tracePt t="48857" x="6956425" y="6827838"/>
          <p14:tracePt t="48874" x="7840663" y="6575425"/>
          <p14:tracePt t="48890" x="8709025" y="6118225"/>
          <p14:tracePt t="48907" x="9356725" y="5654675"/>
          <p14:tracePt t="48924" x="9715500" y="5241925"/>
          <p14:tracePt t="48940" x="9875838" y="4816475"/>
          <p14:tracePt t="48957" x="9883775" y="4435475"/>
          <p14:tracePt t="48974" x="9737725" y="4068763"/>
          <p14:tracePt t="48990" x="9372600" y="3641725"/>
          <p14:tracePt t="49007" x="8747125" y="3192463"/>
          <p14:tracePt t="49024" x="8504238" y="3070225"/>
          <p14:tracePt t="49040" x="8397875" y="3048000"/>
          <p14:tracePt t="49057" x="8389938" y="3048000"/>
          <p14:tracePt t="49471" x="8335963" y="3048000"/>
          <p14:tracePt t="49480" x="8259763" y="3101975"/>
          <p14:tracePt t="49491" x="8183563" y="3154363"/>
          <p14:tracePt t="49507" x="8061325" y="3260725"/>
          <p14:tracePt t="49524" x="7886700" y="3429000"/>
          <p14:tracePt t="49541" x="7650163" y="3717925"/>
          <p14:tracePt t="49557" x="7361238" y="3984625"/>
          <p14:tracePt t="49574" x="7094538" y="4206875"/>
          <p14:tracePt t="49591" x="6934200" y="4351338"/>
          <p14:tracePt t="49607" x="6797675" y="4449763"/>
          <p14:tracePt t="49624" x="6781800" y="4457700"/>
          <p14:tracePt t="49720" x="6773863" y="4457700"/>
          <p14:tracePt t="49727" x="6743700" y="4449763"/>
          <p14:tracePt t="49736" x="6689725" y="4427538"/>
          <p14:tracePt t="49743" x="6621463" y="4411663"/>
          <p14:tracePt t="49757" x="6583363" y="4403725"/>
          <p14:tracePt t="49774" x="6484938" y="4397375"/>
          <p14:tracePt t="49791" x="6378575" y="4397375"/>
          <p14:tracePt t="49807" x="6248400" y="4419600"/>
          <p14:tracePt t="49824" x="6210300" y="4465638"/>
          <p14:tracePt t="49841" x="6194425" y="4525963"/>
          <p14:tracePt t="49857" x="6194425" y="4602163"/>
          <p14:tracePt t="49874" x="6194425" y="4702175"/>
          <p14:tracePt t="49891" x="6194425" y="4800600"/>
          <p14:tracePt t="49907" x="6194425" y="4860925"/>
          <p14:tracePt t="49924" x="6218238" y="4906963"/>
          <p14:tracePt t="49941" x="6226175" y="4914900"/>
          <p14:tracePt t="49975" x="6308725" y="4892675"/>
          <p14:tracePt t="49991" x="6346825" y="4822825"/>
          <p14:tracePt t="50007" x="6438900" y="4664075"/>
          <p14:tracePt t="50024" x="6499225" y="4525963"/>
          <p14:tracePt t="50041" x="6515100" y="4449763"/>
          <p14:tracePt t="50057" x="6530975" y="4381500"/>
          <p14:tracePt t="50074" x="6530975" y="4351338"/>
          <p14:tracePt t="50091" x="6530975" y="4327525"/>
          <p14:tracePt t="50108" x="6530975" y="4305300"/>
          <p14:tracePt t="50124" x="6530975" y="4297363"/>
          <p14:tracePt t="50141" x="6530975" y="4289425"/>
          <p14:tracePt t="50158" x="6530975" y="4275138"/>
          <p14:tracePt t="50175" x="6530975" y="4229100"/>
          <p14:tracePt t="50191" x="6530975" y="4206875"/>
          <p14:tracePt t="50207" x="6545263" y="4144963"/>
          <p14:tracePt t="50224" x="6569075" y="4098925"/>
          <p14:tracePt t="50241" x="6583363" y="4076700"/>
          <p14:tracePt t="50258" x="6599238" y="4046538"/>
          <p14:tracePt t="50274" x="6599238" y="4038600"/>
          <p14:tracePt t="50291" x="6607175" y="4030663"/>
          <p14:tracePt t="50352" x="6613525" y="4030663"/>
          <p14:tracePt t="50360" x="6621463" y="4030663"/>
          <p14:tracePt t="50376" x="6629400" y="4030663"/>
          <p14:tracePt t="50384" x="6645275" y="4038600"/>
          <p14:tracePt t="50584" x="6667500" y="4046538"/>
          <p14:tracePt t="50592" x="6675438" y="4054475"/>
          <p14:tracePt t="50600" x="6697663" y="4060825"/>
          <p14:tracePt t="50608" x="6713538" y="4068763"/>
          <p14:tracePt t="50624" x="6759575" y="4068763"/>
          <p14:tracePt t="50641" x="6811963" y="4084638"/>
          <p14:tracePt t="50743" x="6797675" y="4084638"/>
          <p14:tracePt t="50752" x="6781800" y="4084638"/>
          <p14:tracePt t="50759" x="6735763" y="4084638"/>
          <p14:tracePt t="50775" x="6675438" y="4084638"/>
          <p14:tracePt t="50791" x="6545263" y="4098925"/>
          <p14:tracePt t="50808" x="6523038" y="4114800"/>
          <p14:tracePt t="50824" x="6523038" y="4122738"/>
          <p14:tracePt t="50858" x="6537325" y="4122738"/>
          <p14:tracePt t="50874" x="6659563" y="4130675"/>
          <p14:tracePt t="50891" x="6781800" y="4130675"/>
          <p14:tracePt t="50908" x="6804025" y="4130675"/>
          <p14:tracePt t="50976" x="6797675" y="4130675"/>
          <p14:tracePt t="51120" x="6789738" y="4130675"/>
          <p14:tracePt t="51127" x="6781800" y="4130675"/>
          <p14:tracePt t="51135" x="6759575" y="4130675"/>
          <p14:tracePt t="51143" x="6727825" y="4130675"/>
          <p14:tracePt t="51158" x="6713538" y="4130675"/>
          <p14:tracePt t="51174" x="6675438" y="4122738"/>
          <p14:tracePt t="51191" x="6645275" y="4122738"/>
          <p14:tracePt t="51208" x="6637338" y="4114800"/>
          <p14:tracePt t="51255" x="6637338" y="4098925"/>
          <p14:tracePt t="51271" x="6637338" y="4092575"/>
          <p14:tracePt t="51279" x="6629400" y="4068763"/>
          <p14:tracePt t="51303" x="6629400" y="4060825"/>
          <p14:tracePt t="51311" x="6621463" y="4060825"/>
          <p14:tracePt t="51324" x="6613525" y="4054475"/>
          <p14:tracePt t="51367" x="6599238" y="4046538"/>
          <p14:tracePt t="51391" x="6591300" y="4046538"/>
          <p14:tracePt t="51415" x="6583363" y="4046538"/>
          <p14:tracePt t="51423" x="6569075" y="4046538"/>
          <p14:tracePt t="51431" x="6545263" y="4046538"/>
          <p14:tracePt t="51528" x="6537325" y="4038600"/>
          <p14:tracePt t="51656" x="6530975" y="4038600"/>
          <p14:tracePt t="51672" x="6523038" y="4038600"/>
          <p14:tracePt t="51696" x="6515100" y="4038600"/>
          <p14:tracePt t="51704" x="6507163" y="4038600"/>
          <p14:tracePt t="51711" x="6499225" y="4038600"/>
          <p14:tracePt t="51725" x="6484938" y="4038600"/>
          <p14:tracePt t="51742" x="6469063" y="4038600"/>
          <p14:tracePt t="51759" x="6446838" y="4038600"/>
          <p14:tracePt t="52615" x="6454775" y="4038600"/>
          <p14:tracePt t="52624" x="6477000" y="4038600"/>
          <p14:tracePt t="52632" x="6484938" y="4038600"/>
          <p14:tracePt t="52642" x="6507163" y="4038600"/>
          <p14:tracePt t="52658" x="6553200" y="4038600"/>
          <p14:tracePt t="52675" x="6583363" y="4038600"/>
          <p14:tracePt t="52692" x="6591300" y="4038600"/>
          <p14:tracePt t="52888" x="6607175" y="4038600"/>
          <p14:tracePt t="52895" x="6621463" y="4038600"/>
          <p14:tracePt t="52903" x="6645275" y="4038600"/>
          <p14:tracePt t="52911" x="6667500" y="4038600"/>
          <p14:tracePt t="52925" x="6675438" y="4038600"/>
          <p14:tracePt t="52942" x="6721475" y="4038600"/>
          <p14:tracePt t="52959" x="6751638" y="4038600"/>
          <p14:tracePt t="52975" x="6773863" y="4038600"/>
          <p14:tracePt t="53127" x="6781800" y="4038600"/>
          <p14:tracePt t="53135" x="6797675" y="4038600"/>
          <p14:tracePt t="53143" x="6804025" y="4038600"/>
          <p14:tracePt t="53158" x="6819900" y="4038600"/>
          <p14:tracePt t="53175" x="6888163" y="4022725"/>
          <p14:tracePt t="53192" x="6904038" y="4022725"/>
          <p14:tracePt t="53351" x="6911975" y="4022725"/>
          <p14:tracePt t="53360" x="6918325" y="4022725"/>
          <p14:tracePt t="53376" x="6926263" y="4022725"/>
          <p14:tracePt t="53520" x="6926263" y="4000500"/>
          <p14:tracePt t="53527" x="6926263" y="3992563"/>
          <p14:tracePt t="53552" x="6926263" y="3978275"/>
          <p14:tracePt t="53560" x="6926263" y="3970338"/>
          <p14:tracePt t="53568" x="6926263" y="3954463"/>
          <p14:tracePt t="53576" x="6926263" y="3946525"/>
          <p14:tracePt t="53592" x="6926263" y="3932238"/>
          <p14:tracePt t="53609" x="6926263" y="3916363"/>
          <p14:tracePt t="53626" x="6926263" y="3908425"/>
          <p14:tracePt t="53659" x="6911975" y="3894138"/>
          <p14:tracePt t="53680" x="6904038" y="3894138"/>
          <p14:tracePt t="53692" x="6896100" y="3878263"/>
          <p14:tracePt t="53709" x="6888163" y="3878263"/>
          <p14:tracePt t="53725" x="6865938" y="3878263"/>
          <p14:tracePt t="53743" x="6850063" y="3870325"/>
          <p14:tracePt t="53759" x="6842125" y="3870325"/>
          <p14:tracePt t="53775" x="6819900" y="3870325"/>
          <p14:tracePt t="53792" x="6811963" y="3870325"/>
          <p14:tracePt t="53809" x="6797675" y="3870325"/>
          <p14:tracePt t="53825" x="6781800" y="3870325"/>
          <p14:tracePt t="53842" x="6765925" y="3870325"/>
          <p14:tracePt t="53859" x="6743700" y="3870325"/>
          <p14:tracePt t="53876" x="6727825" y="3870325"/>
          <p14:tracePt t="53892" x="6721475" y="3870325"/>
          <p14:tracePt t="53909" x="6705600" y="3870325"/>
          <p14:tracePt t="53926" x="6697663" y="3870325"/>
          <p14:tracePt t="53943" x="6675438" y="3870325"/>
          <p14:tracePt t="53959" x="6645275" y="3878263"/>
          <p14:tracePt t="53976" x="6637338" y="3878263"/>
          <p14:tracePt t="53992" x="6629400" y="3878263"/>
          <p14:tracePt t="54009" x="6621463" y="3886200"/>
          <p14:tracePt t="54026" x="6607175" y="3886200"/>
          <p14:tracePt t="54059" x="6599238" y="3886200"/>
          <p14:tracePt t="54080" x="6591300" y="3886200"/>
          <p14:tracePt t="54092" x="6583363" y="3886200"/>
          <p14:tracePt t="54109" x="6575425" y="3902075"/>
          <p14:tracePt t="54126" x="6569075" y="3902075"/>
          <p14:tracePt t="54143" x="6561138" y="3908425"/>
          <p14:tracePt t="54184" x="6553200" y="3924300"/>
          <p14:tracePt t="54192" x="6553200" y="3932238"/>
          <p14:tracePt t="54200" x="6545263" y="3932238"/>
          <p14:tracePt t="54209" x="6537325" y="3946525"/>
          <p14:tracePt t="54226" x="6537325" y="3954463"/>
          <p14:tracePt t="54242" x="6530975" y="3954463"/>
          <p14:tracePt t="54263" x="6530975" y="3962400"/>
          <p14:tracePt t="54276" x="6530975" y="3978275"/>
          <p14:tracePt t="54292" x="6530975" y="3984625"/>
          <p14:tracePt t="54309" x="6530975" y="4000500"/>
          <p14:tracePt t="54326" x="6530975" y="4016375"/>
          <p14:tracePt t="54342" x="6530975" y="4030663"/>
          <p14:tracePt t="54359" x="6530975" y="4054475"/>
          <p14:tracePt t="54376" x="6553200" y="4068763"/>
          <p14:tracePt t="54392" x="6575425" y="4092575"/>
          <p14:tracePt t="54409" x="6607175" y="4114800"/>
          <p14:tracePt t="54426" x="6637338" y="4122738"/>
          <p14:tracePt t="54442" x="6667500" y="4137025"/>
          <p14:tracePt t="54459" x="6689725" y="4137025"/>
          <p14:tracePt t="54476" x="6697663" y="4152900"/>
          <p14:tracePt t="54568" x="6705600" y="4152900"/>
          <p14:tracePt t="54576" x="6713538" y="4152900"/>
          <p14:tracePt t="54583" x="6721475" y="4152900"/>
          <p14:tracePt t="54592" x="6727825" y="4152900"/>
          <p14:tracePt t="54609" x="6781800" y="4137025"/>
          <p14:tracePt t="54626" x="6804025" y="4130675"/>
          <p14:tracePt t="54642" x="6858000" y="4130675"/>
          <p14:tracePt t="54659" x="6880225" y="4122738"/>
          <p14:tracePt t="54676" x="6888163" y="4122738"/>
          <p14:tracePt t="54709" x="6896100" y="4114800"/>
          <p14:tracePt t="54727" x="6896100" y="4106863"/>
          <p14:tracePt t="54743" x="6911975" y="4098925"/>
          <p14:tracePt t="54759" x="6926263" y="4084638"/>
          <p14:tracePt t="54776" x="6942138" y="4068763"/>
          <p14:tracePt t="54793" x="6942138" y="4060825"/>
          <p14:tracePt t="54809" x="6950075" y="4046538"/>
          <p14:tracePt t="54826" x="6950075" y="4030663"/>
          <p14:tracePt t="54843" x="6956425" y="4022725"/>
          <p14:tracePt t="54859" x="6956425" y="4008438"/>
          <p14:tracePt t="54876" x="6956425" y="4000500"/>
          <p14:tracePt t="54879" x="6956425" y="3984625"/>
          <p14:tracePt t="54895" x="6956425" y="3978275"/>
          <p14:tracePt t="54909" x="6956425" y="3970338"/>
          <p14:tracePt t="54926" x="6956425" y="3954463"/>
          <p14:tracePt t="54943" x="6942138" y="3946525"/>
          <p14:tracePt t="54959" x="6934200" y="3932238"/>
          <p14:tracePt t="54976" x="6918325" y="3932238"/>
          <p14:tracePt t="55009" x="6904038" y="3924300"/>
          <p14:tracePt t="55026" x="6888163" y="3924300"/>
          <p14:tracePt t="55043" x="6873875" y="3916363"/>
          <p14:tracePt t="55059" x="6865938" y="3916363"/>
          <p14:tracePt t="55076" x="6842125" y="3916363"/>
          <p14:tracePt t="55093" x="6827838" y="3908425"/>
          <p14:tracePt t="55109" x="6819900" y="3908425"/>
          <p14:tracePt t="55126" x="6811963" y="3908425"/>
          <p14:tracePt t="55143" x="6797675" y="3908425"/>
          <p14:tracePt t="55159" x="6751638" y="3908425"/>
          <p14:tracePt t="55176" x="6743700" y="3908425"/>
          <p14:tracePt t="55193" x="6713538" y="3908425"/>
          <p14:tracePt t="55209" x="6689725" y="3908425"/>
          <p14:tracePt t="55226" x="6683375" y="3908425"/>
          <p14:tracePt t="55243" x="6667500" y="3908425"/>
          <p14:tracePt t="55279" x="6659563" y="3908425"/>
          <p14:tracePt t="55293" x="6651625" y="3908425"/>
          <p14:tracePt t="55309" x="6645275" y="3908425"/>
          <p14:tracePt t="55327" x="6621463" y="3908425"/>
          <p14:tracePt t="55343" x="6613525" y="3908425"/>
          <p14:tracePt t="55359" x="6599238" y="3908425"/>
          <p14:tracePt t="55376" x="6591300" y="3908425"/>
          <p14:tracePt t="55393" x="6583363" y="3916363"/>
          <p14:tracePt t="55409" x="6575425" y="3924300"/>
          <p14:tracePt t="55426" x="6561138" y="3932238"/>
          <p14:tracePt t="55443" x="6553200" y="3946525"/>
          <p14:tracePt t="55459" x="6545263" y="3954463"/>
          <p14:tracePt t="55476" x="6545263" y="3962400"/>
          <p14:tracePt t="55493" x="6545263" y="3978275"/>
          <p14:tracePt t="55527" x="6545263" y="4000500"/>
          <p14:tracePt t="55559" x="6545263" y="4022725"/>
          <p14:tracePt t="55576" x="6545263" y="4030663"/>
          <p14:tracePt t="55593" x="6545263" y="4046538"/>
          <p14:tracePt t="55609" x="6545263" y="4060825"/>
          <p14:tracePt t="55626" x="6561138" y="4068763"/>
          <p14:tracePt t="55643" x="6569075" y="4068763"/>
          <p14:tracePt t="55660" x="6575425" y="4068763"/>
          <p14:tracePt t="55693" x="6607175" y="4068763"/>
          <p14:tracePt t="55710" x="6629400" y="4068763"/>
          <p14:tracePt t="55727" x="6705600" y="4068763"/>
          <p14:tracePt t="55743" x="6743700" y="4068763"/>
          <p14:tracePt t="55759" x="6773863" y="4068763"/>
          <p14:tracePt t="55776" x="6789738" y="4060825"/>
          <p14:tracePt t="55809" x="6789738" y="4054475"/>
          <p14:tracePt t="55840" x="6797675" y="4054475"/>
          <p14:tracePt t="55863" x="6804025" y="4054475"/>
          <p14:tracePt t="55872" x="6811963" y="4054475"/>
          <p14:tracePt t="55879" x="6835775" y="4054475"/>
          <p14:tracePt t="55893" x="6842125" y="4054475"/>
          <p14:tracePt t="55910" x="6865938" y="4054475"/>
          <p14:tracePt t="55926" x="6880225" y="4054475"/>
          <p14:tracePt t="56200" x="6880225" y="4046538"/>
          <p14:tracePt t="56208" x="6873875" y="4046538"/>
          <p14:tracePt t="56216" x="6858000" y="4038600"/>
          <p14:tracePt t="56226" x="6842125" y="4038600"/>
          <p14:tracePt t="56243" x="6827838" y="4038600"/>
          <p14:tracePt t="56260" x="6811963" y="4030663"/>
          <p14:tracePt t="56276" x="6797675" y="4030663"/>
          <p14:tracePt t="56293" x="6789738" y="4022725"/>
          <p14:tracePt t="56376" x="6773863" y="4022725"/>
          <p14:tracePt t="56384" x="6751638" y="4016375"/>
          <p14:tracePt t="56393" x="6735763" y="4016375"/>
          <p14:tracePt t="56410" x="6721475" y="4016375"/>
          <p14:tracePt t="56426" x="6713538" y="4016375"/>
          <p14:tracePt t="56544" x="6721475" y="4016375"/>
          <p14:tracePt t="56551" x="6735763" y="4016375"/>
          <p14:tracePt t="56560" x="6743700" y="4016375"/>
          <p14:tracePt t="56577" x="6781800" y="4022725"/>
          <p14:tracePt t="56593" x="6797675" y="4022725"/>
          <p14:tracePt t="58375" x="6804025" y="4022725"/>
          <p14:tracePt t="58392" x="6804025" y="4008438"/>
          <p14:tracePt t="58399" x="6804025" y="4000500"/>
          <p14:tracePt t="58411" x="6804025" y="3978275"/>
          <p14:tracePt t="58427" x="6804025" y="3954463"/>
          <p14:tracePt t="58444" x="6797675" y="3916363"/>
          <p14:tracePt t="58461" x="6797675" y="3856038"/>
          <p14:tracePt t="58477" x="6789738" y="3802063"/>
          <p14:tracePt t="58494" x="6789738" y="3741738"/>
          <p14:tracePt t="58511" x="6789738" y="3687763"/>
          <p14:tracePt t="58527" x="6789738" y="3565525"/>
          <p14:tracePt t="58544" x="6789738" y="3429000"/>
          <p14:tracePt t="58561" x="6789738" y="3336925"/>
          <p14:tracePt t="58577" x="6789738" y="3208338"/>
          <p14:tracePt t="58594" x="6789738" y="3086100"/>
          <p14:tracePt t="58611" x="6773863" y="2971800"/>
          <p14:tracePt t="58627" x="6751638" y="2841625"/>
          <p14:tracePt t="58644" x="6743700" y="2720975"/>
          <p14:tracePt t="58661" x="6743700" y="2620963"/>
          <p14:tracePt t="58677" x="6743700" y="2498725"/>
          <p14:tracePt t="58694" x="6743700" y="2384425"/>
          <p14:tracePt t="58711" x="6743700" y="2270125"/>
          <p14:tracePt t="58727" x="6743700" y="2125663"/>
          <p14:tracePt t="58744" x="6743700" y="2041525"/>
          <p14:tracePt t="58761" x="6743700" y="1981200"/>
          <p14:tracePt t="58777" x="6735763" y="1943100"/>
          <p14:tracePt t="58794" x="6721475" y="1889125"/>
          <p14:tracePt t="58811" x="6721475" y="1858963"/>
          <p14:tracePt t="58827" x="6721475" y="1828800"/>
          <p14:tracePt t="58844" x="6721475" y="1798638"/>
          <p14:tracePt t="58861" x="6721475" y="1752600"/>
          <p14:tracePt t="58877" x="6721475" y="1730375"/>
          <p14:tracePt t="58895" x="6721475" y="1684338"/>
          <p14:tracePt t="58911" x="6721475" y="1660525"/>
          <p14:tracePt t="58927" x="6713538" y="1630363"/>
          <p14:tracePt t="58944" x="6713538" y="1616075"/>
          <p14:tracePt t="58961" x="6713538" y="1608138"/>
          <p14:tracePt t="59024" x="6713538" y="1600200"/>
          <p14:tracePt t="59031" x="6713538" y="1592263"/>
          <p14:tracePt t="59040" x="6713538" y="1577975"/>
          <p14:tracePt t="59047" x="6713538" y="1570038"/>
          <p14:tracePt t="59063" x="6713538" y="1562100"/>
          <p14:tracePt t="59079" x="6705600" y="1554163"/>
          <p14:tracePt t="59103" x="6697663" y="1554163"/>
          <p14:tracePt t="59448" x="6697663" y="1600200"/>
          <p14:tracePt t="59455" x="6689725" y="1646238"/>
          <p14:tracePt t="59463" x="6689725" y="1698625"/>
          <p14:tracePt t="59478" x="6689725" y="1752600"/>
          <p14:tracePt t="59495" x="6689725" y="1905000"/>
          <p14:tracePt t="59511" x="6689725" y="2155825"/>
          <p14:tracePt t="59528" x="6689725" y="2332038"/>
          <p14:tracePt t="59544" x="6689725" y="2522538"/>
          <p14:tracePt t="59561" x="6689725" y="2682875"/>
          <p14:tracePt t="59578" x="6689725" y="2835275"/>
          <p14:tracePt t="59594" x="6689725" y="2949575"/>
          <p14:tracePt t="59611" x="6689725" y="3040063"/>
          <p14:tracePt t="59628" x="6689725" y="3086100"/>
          <p14:tracePt t="59644" x="6689725" y="3124200"/>
          <p14:tracePt t="59661" x="6689725" y="3162300"/>
          <p14:tracePt t="59678" x="6689725" y="3216275"/>
          <p14:tracePt t="59695" x="6689725" y="3284538"/>
          <p14:tracePt t="59711" x="6689725" y="3390900"/>
          <p14:tracePt t="59728" x="6689725" y="3444875"/>
          <p14:tracePt t="59744" x="6689725" y="3489325"/>
          <p14:tracePt t="59761" x="6689725" y="3551238"/>
          <p14:tracePt t="59778" x="6689725" y="3641725"/>
          <p14:tracePt t="59794" x="6689725" y="3711575"/>
          <p14:tracePt t="59811" x="6689725" y="3779838"/>
          <p14:tracePt t="59828" x="6689725" y="3832225"/>
          <p14:tracePt t="59844" x="6689725" y="3863975"/>
          <p14:tracePt t="59861" x="6689725" y="3886200"/>
          <p14:tracePt t="59878" x="6689725" y="3908425"/>
          <p14:tracePt t="59895" x="6689725" y="3916363"/>
          <p14:tracePt t="59897" x="6689725" y="3940175"/>
          <p14:tracePt t="59912" x="6689725" y="3946525"/>
          <p14:tracePt t="59928" x="6689725" y="3962400"/>
          <p14:tracePt t="60080" x="6689725" y="3978275"/>
          <p14:tracePt t="60087" x="6689725" y="3984625"/>
          <p14:tracePt t="60096" x="6689725" y="3992563"/>
          <p14:tracePt t="60112" x="6689725" y="4000500"/>
          <p14:tracePt t="60280" x="6689725" y="4008438"/>
          <p14:tracePt t="60287" x="6689725" y="4016375"/>
          <p14:tracePt t="60296" x="6697663" y="4022725"/>
          <p14:tracePt t="60312" x="6697663" y="4030663"/>
          <p14:tracePt t="60648" x="6697663" y="4038600"/>
          <p14:tracePt t="60664" x="6713538" y="4038600"/>
          <p14:tracePt t="60672" x="6727825" y="4038600"/>
          <p14:tracePt t="60679" x="6735763" y="4038600"/>
          <p14:tracePt t="60695" x="6743700" y="4038600"/>
          <p14:tracePt t="60711" x="6765925" y="4038600"/>
          <p14:tracePt t="60728" x="6781800" y="4038600"/>
          <p14:tracePt t="61184" x="6789738" y="4038600"/>
          <p14:tracePt t="61208" x="6797675" y="4038600"/>
          <p14:tracePt t="61215" x="6804025" y="4038600"/>
          <p14:tracePt t="61224" x="6811963" y="4038600"/>
          <p14:tracePt t="61319" x="6827838" y="4038600"/>
          <p14:tracePt t="61327" x="6835775" y="4038600"/>
          <p14:tracePt t="61335" x="6842125" y="4038600"/>
          <p14:tracePt t="61352" x="6850063" y="4038600"/>
          <p14:tracePt t="61362" x="6858000" y="4038600"/>
          <p14:tracePt t="61378" x="6865938" y="4038600"/>
          <p14:tracePt t="61487" x="6873875" y="4038600"/>
          <p14:tracePt t="62088" x="6865938" y="4038600"/>
          <p14:tracePt t="62104" x="6858000" y="4038600"/>
          <p14:tracePt t="62119" x="6850063" y="4038600"/>
          <p14:tracePt t="62128" x="6842125" y="4038600"/>
          <p14:tracePt t="62135" x="6835775" y="4038600"/>
          <p14:tracePt t="62151" x="6827838" y="4038600"/>
          <p14:tracePt t="62175" x="6819900" y="4038600"/>
          <p14:tracePt t="62183" x="6811963" y="4038600"/>
          <p14:tracePt t="62207" x="6804025" y="4038600"/>
          <p14:tracePt t="62215" x="6797675" y="4038600"/>
          <p14:tracePt t="62231" x="6781800" y="4038600"/>
          <p14:tracePt t="62247" x="6773863" y="4038600"/>
          <p14:tracePt t="62262" x="6765925" y="4038600"/>
          <p14:tracePt t="62336" x="6759575" y="4038600"/>
          <p14:tracePt t="62344" x="6743700" y="4038600"/>
          <p14:tracePt t="62352" x="6713538" y="4038600"/>
          <p14:tracePt t="62362" x="6689725" y="4038600"/>
          <p14:tracePt t="62379" x="6637338" y="4038600"/>
          <p14:tracePt t="62395" x="6583363" y="4038600"/>
          <p14:tracePt t="62412" x="6553200" y="4038600"/>
          <p14:tracePt t="62429" x="6537325" y="4046538"/>
          <p14:tracePt t="62445" x="6530975" y="4046538"/>
          <p14:tracePt t="62463" x="6515100" y="4054475"/>
          <p14:tracePt t="62479" x="6492875" y="4054475"/>
          <p14:tracePt t="62495" x="6454775" y="4054475"/>
          <p14:tracePt t="62512" x="6416675" y="4060825"/>
          <p14:tracePt t="62529" x="6370638" y="4060825"/>
          <p14:tracePt t="62545" x="6316663" y="4060825"/>
          <p14:tracePt t="62562" x="6270625" y="4060825"/>
          <p14:tracePt t="62579" x="6232525" y="4060825"/>
          <p14:tracePt t="62595" x="6180138" y="4060825"/>
          <p14:tracePt t="62612" x="6111875" y="4060825"/>
          <p14:tracePt t="62629" x="6057900" y="4060825"/>
          <p14:tracePt t="62645" x="6027738" y="4060825"/>
          <p14:tracePt t="62663" x="5965825" y="4068763"/>
          <p14:tracePt t="62679" x="5951538" y="4068763"/>
          <p14:tracePt t="62695" x="5889625" y="4068763"/>
          <p14:tracePt t="62712" x="5851525" y="4068763"/>
          <p14:tracePt t="62729" x="5813425" y="4068763"/>
          <p14:tracePt t="62745" x="5791200" y="4068763"/>
          <p14:tracePt t="62762" x="5753100" y="4068763"/>
          <p14:tracePt t="62779" x="5715000" y="4068763"/>
          <p14:tracePt t="62796" x="5692775" y="4060825"/>
          <p14:tracePt t="62812" x="5638800" y="4054475"/>
          <p14:tracePt t="62829" x="5584825" y="4054475"/>
          <p14:tracePt t="62845" x="5546725" y="4046538"/>
          <p14:tracePt t="62863" x="5502275" y="4030663"/>
          <p14:tracePt t="62879" x="5478463" y="4030663"/>
          <p14:tracePt t="62896" x="5402263" y="4022725"/>
          <p14:tracePt t="62912" x="5334000" y="4022725"/>
          <p14:tracePt t="62929" x="5265738" y="4022725"/>
          <p14:tracePt t="62946" x="5203825" y="4022725"/>
          <p14:tracePt t="62962" x="5135563" y="4022725"/>
          <p14:tracePt t="62979" x="5083175" y="4022725"/>
          <p14:tracePt t="62996" x="5037138" y="4022725"/>
          <p14:tracePt t="63012" x="4991100" y="4022725"/>
          <p14:tracePt t="63029" x="4930775" y="4022725"/>
          <p14:tracePt t="63045" x="4846638" y="4022725"/>
          <p14:tracePt t="63063" x="4740275" y="4022725"/>
          <p14:tracePt t="63079" x="4625975" y="4022725"/>
          <p14:tracePt t="63096" x="4556125" y="4022725"/>
          <p14:tracePt t="63112" x="4495800" y="4022725"/>
          <p14:tracePt t="63129" x="4441825" y="4022725"/>
          <p14:tracePt t="63146" x="4403725" y="4022725"/>
          <p14:tracePt t="63162" x="4359275" y="4022725"/>
          <p14:tracePt t="63179" x="4305300" y="4022725"/>
          <p14:tracePt t="63196" x="4267200" y="4022725"/>
          <p14:tracePt t="63212" x="4213225" y="4022725"/>
          <p14:tracePt t="63229" x="4175125" y="4022725"/>
          <p14:tracePt t="63246" x="4144963" y="4022725"/>
          <p14:tracePt t="63263" x="4092575" y="4022725"/>
          <p14:tracePt t="63279" x="4046538" y="4022725"/>
          <p14:tracePt t="63296" x="3984625" y="4022725"/>
          <p14:tracePt t="63312" x="3924300" y="4022725"/>
          <p14:tracePt t="63329" x="3848100" y="4022725"/>
          <p14:tracePt t="63346" x="3763963" y="4022725"/>
          <p14:tracePt t="63363" x="3687763" y="4022725"/>
          <p14:tracePt t="63379" x="3619500" y="4022725"/>
          <p14:tracePt t="63396" x="3581400" y="4022725"/>
          <p14:tracePt t="63412" x="3535363" y="4022725"/>
          <p14:tracePt t="63429" x="3497263" y="4022725"/>
          <p14:tracePt t="63446" x="3475038" y="4022725"/>
          <p14:tracePt t="63462" x="3444875" y="4022725"/>
          <p14:tracePt t="63479" x="3390900" y="4022725"/>
          <p14:tracePt t="63496" x="3336925" y="4022725"/>
          <p14:tracePt t="63512" x="3260725" y="4022725"/>
          <p14:tracePt t="63529" x="3178175" y="4022725"/>
          <p14:tracePt t="63546" x="3101975" y="4022725"/>
          <p14:tracePt t="63562" x="2994025" y="4022725"/>
          <p14:tracePt t="63579" x="2895600" y="4022725"/>
          <p14:tracePt t="63596" x="2827338" y="4022725"/>
          <p14:tracePt t="63612" x="2789238" y="4022725"/>
          <p14:tracePt t="63629" x="2765425" y="4022725"/>
          <p14:tracePt t="63896" x="2781300" y="4022725"/>
          <p14:tracePt t="63903" x="2849563" y="4022725"/>
          <p14:tracePt t="63912" x="2941638" y="4022725"/>
          <p14:tracePt t="63929" x="3192463" y="4022725"/>
          <p14:tracePt t="63946" x="3527425" y="4022725"/>
          <p14:tracePt t="63963" x="3840163" y="4022725"/>
          <p14:tracePt t="63979" x="4114800" y="4022725"/>
          <p14:tracePt t="63996" x="4297363" y="4022725"/>
          <p14:tracePt t="64013" x="4427538" y="4022725"/>
          <p14:tracePt t="64029" x="4511675" y="4022725"/>
          <p14:tracePt t="64046" x="4579938" y="4016375"/>
          <p14:tracePt t="64063" x="4625975" y="4000500"/>
          <p14:tracePt t="64079" x="4678363" y="4000500"/>
          <p14:tracePt t="64096" x="4716463" y="3984625"/>
          <p14:tracePt t="64113" x="4784725" y="3962400"/>
          <p14:tracePt t="64129" x="4854575" y="3962400"/>
          <p14:tracePt t="64146" x="4968875" y="3954463"/>
          <p14:tracePt t="64162" x="5127625" y="3954463"/>
          <p14:tracePt t="64179" x="5326063" y="3954463"/>
          <p14:tracePt t="64196" x="5540375" y="3954463"/>
          <p14:tracePt t="64213" x="5722938" y="3954463"/>
          <p14:tracePt t="64229" x="5875338" y="3954463"/>
          <p14:tracePt t="64247" x="6011863" y="3954463"/>
          <p14:tracePt t="64263" x="6035675" y="3954463"/>
          <p14:tracePt t="64279" x="6065838" y="3932238"/>
          <p14:tracePt t="64296" x="6103938" y="3932238"/>
          <p14:tracePt t="64313" x="6149975" y="3932238"/>
          <p14:tracePt t="64329" x="6202363" y="3932238"/>
          <p14:tracePt t="64346" x="6248400" y="3932238"/>
          <p14:tracePt t="64363" x="6332538" y="3932238"/>
          <p14:tracePt t="64379" x="6423025" y="3932238"/>
          <p14:tracePt t="64396" x="6530975" y="3932238"/>
          <p14:tracePt t="64413" x="6651625" y="3940175"/>
          <p14:tracePt t="64429" x="6735763" y="3946525"/>
          <p14:tracePt t="64446" x="6751638" y="3954463"/>
          <p14:tracePt t="64568" x="6759575" y="3954463"/>
          <p14:tracePt t="64584" x="6765925" y="3954463"/>
          <p14:tracePt t="64591" x="6773863" y="3962400"/>
          <p14:tracePt t="64608" x="6781800" y="3970338"/>
          <p14:tracePt t="64615" x="6781800" y="3978275"/>
          <p14:tracePt t="64629" x="6789738" y="3984625"/>
          <p14:tracePt t="64646" x="6789738" y="4000500"/>
          <p14:tracePt t="64663" x="6797675" y="4008438"/>
          <p14:tracePt t="64679" x="6797675" y="4016375"/>
          <p14:tracePt t="64696" x="6797675" y="4030663"/>
          <p14:tracePt t="64736" x="6797675" y="4038600"/>
          <p14:tracePt t="64752" x="6797675" y="4046538"/>
          <p14:tracePt t="64767" x="6789738" y="4054475"/>
          <p14:tracePt t="64783" x="6781800" y="4060825"/>
          <p14:tracePt t="64796" x="6773863" y="4068763"/>
          <p14:tracePt t="64813" x="6765925" y="4076700"/>
          <p14:tracePt t="68752" x="6759575" y="4076700"/>
          <p14:tracePt t="68760" x="6743700" y="4092575"/>
          <p14:tracePt t="68767" x="6689725" y="4160838"/>
          <p14:tracePt t="68781" x="6637338" y="4206875"/>
          <p14:tracePt t="68798" x="6461125" y="4289425"/>
          <p14:tracePt t="68814" x="6188075" y="4359275"/>
          <p14:tracePt t="68831" x="5600700" y="4465638"/>
          <p14:tracePt t="68848" x="5241925" y="4533900"/>
          <p14:tracePt t="68864" x="4930775" y="4618038"/>
          <p14:tracePt t="68881" x="4800600" y="4656138"/>
          <p14:tracePt t="68898" x="4732338" y="4686300"/>
          <p14:tracePt t="68931" x="4724400" y="468630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440267" y="666044"/>
            <a:ext cx="7857066"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Finding </a:t>
            </a:r>
            <a:r>
              <a:rPr lang="en-US" sz="2800" b="1" dirty="0">
                <a:latin typeface="Times New Roman" panose="02020603050405020304" pitchFamily="18" charset="0"/>
                <a:cs typeface="Times New Roman" panose="02020603050405020304" pitchFamily="18" charset="0"/>
              </a:rPr>
              <a:t>Areas Under the Standard Normal Curve</a:t>
            </a:r>
          </a:p>
        </p:txBody>
      </p:sp>
      <p:pic>
        <p:nvPicPr>
          <p:cNvPr id="8" name="Picture 7"/>
          <p:cNvPicPr>
            <a:picLocks noChangeAspect="1"/>
          </p:cNvPicPr>
          <p:nvPr/>
        </p:nvPicPr>
        <p:blipFill>
          <a:blip r:embed="rId3"/>
          <a:stretch>
            <a:fillRect/>
          </a:stretch>
        </p:blipFill>
        <p:spPr>
          <a:xfrm>
            <a:off x="1945809" y="1345306"/>
            <a:ext cx="8296275" cy="5038725"/>
          </a:xfrm>
          <a:prstGeom prst="rect">
            <a:avLst/>
          </a:prstGeom>
        </p:spPr>
      </p:pic>
    </p:spTree>
    <p:extLst>
      <p:ext uri="{BB962C8B-B14F-4D97-AF65-F5344CB8AC3E}">
        <p14:creationId xmlns:p14="http://schemas.microsoft.com/office/powerpoint/2010/main" val="1898633726"/>
      </p:ext>
    </p:extLst>
  </p:cSld>
  <p:clrMapOvr>
    <a:masterClrMapping/>
  </p:clrMapOvr>
  <mc:AlternateContent xmlns:mc="http://schemas.openxmlformats.org/markup-compatibility/2006" xmlns:p14="http://schemas.microsoft.com/office/powerpoint/2010/main">
    <mc:Choice Requires="p14">
      <p:transition p14:dur="10" advTm="26168"/>
    </mc:Choice>
    <mc:Fallback xmlns="">
      <p:transition advTm="26168"/>
    </mc:Fallback>
  </mc:AlternateContent>
  <p:timing>
    <p:tnLst>
      <p:par>
        <p:cTn id="1" dur="indefinite" restart="never" nodeType="tmRoot"/>
      </p:par>
    </p:tnLst>
  </p:timing>
  <p:extLst mod="1">
    <p:ext uri="{3A86A75C-4F4B-4683-9AE1-C65F6400EC91}">
      <p14:laserTraceLst xmlns:p14="http://schemas.microsoft.com/office/powerpoint/2010/main">
        <p14:tracePtLst>
          <p14:tracePt t="647" x="4732338" y="4694238"/>
          <p14:tracePt t="655" x="5045075" y="4694238"/>
          <p14:tracePt t="663" x="5608638" y="4587875"/>
          <p14:tracePt t="673" x="5973763" y="4511675"/>
          <p14:tracePt t="690" x="6027738" y="4495800"/>
          <p14:tracePt t="727" x="6027738" y="4487863"/>
          <p14:tracePt t="735" x="6042025" y="4435475"/>
          <p14:tracePt t="743" x="6042025" y="4327525"/>
          <p14:tracePt t="756" x="6042025" y="4229100"/>
          <p14:tracePt t="773" x="5989638" y="4106863"/>
          <p14:tracePt t="790" x="5867400" y="4022725"/>
          <p14:tracePt t="806" x="5730875" y="3978275"/>
          <p14:tracePt t="823" x="5486400" y="3940175"/>
          <p14:tracePt t="840" x="5440363" y="3940175"/>
          <p14:tracePt t="1071" x="5440363" y="3932238"/>
          <p14:tracePt t="1128" x="5440363" y="3924300"/>
          <p14:tracePt t="1135" x="5418138" y="3908425"/>
          <p14:tracePt t="1143" x="5402263" y="3878263"/>
          <p14:tracePt t="1156" x="5372100" y="3856038"/>
          <p14:tracePt t="1173" x="5326063" y="3779838"/>
          <p14:tracePt t="1190" x="5265738" y="3703638"/>
          <p14:tracePt t="1207" x="5227638" y="3589338"/>
          <p14:tracePt t="1223" x="5165725" y="3543300"/>
          <p14:tracePt t="1824" x="5159375" y="3543300"/>
          <p14:tracePt t="1831" x="5135563" y="3543300"/>
          <p14:tracePt t="1840" x="5083175" y="3527425"/>
          <p14:tracePt t="1857" x="4648200" y="3535363"/>
          <p14:tracePt t="1873" x="4244975" y="3589338"/>
          <p14:tracePt t="1890" x="3916363" y="3589338"/>
          <p14:tracePt t="1907" x="3641725" y="3589338"/>
          <p14:tracePt t="1924" x="3368675" y="3589338"/>
          <p14:tracePt t="1927" x="3260725" y="3589338"/>
          <p14:tracePt t="1940" x="3192463" y="3589338"/>
          <p14:tracePt t="1957" x="3132138" y="3581400"/>
          <p14:tracePt t="1990" x="3184525" y="3559175"/>
          <p14:tracePt t="2007" x="3368675" y="3559175"/>
          <p14:tracePt t="2023" x="3551238" y="3559175"/>
          <p14:tracePt t="2040" x="3703638" y="3565525"/>
          <p14:tracePt t="2057" x="3802063" y="3597275"/>
          <p14:tracePt t="2073" x="3825875" y="3603625"/>
          <p14:tracePt t="2107" x="3840163" y="3603625"/>
          <p14:tracePt t="2124" x="3878263" y="3597275"/>
          <p14:tracePt t="2140" x="3916363" y="3565525"/>
          <p14:tracePt t="2174" x="3916363" y="3559175"/>
          <p14:tracePt t="5791" x="3962400" y="3559175"/>
          <p14:tracePt t="5799" x="4122738" y="3521075"/>
          <p14:tracePt t="5808" x="4403725" y="3375025"/>
          <p14:tracePt t="5825" x="4564063" y="3230563"/>
          <p14:tracePt t="5842" x="4587875" y="3140075"/>
          <p14:tracePt t="5858" x="4587875" y="2979738"/>
          <p14:tracePt t="5875" x="4587875" y="2674938"/>
          <p14:tracePt t="5892" x="4602163" y="2446338"/>
          <p14:tracePt t="5908" x="4632325" y="2332038"/>
          <p14:tracePt t="5925" x="4664075" y="2278063"/>
          <p14:tracePt t="5942" x="4678363" y="2255838"/>
          <p14:tracePt t="5958" x="4686300" y="2255838"/>
          <p14:tracePt t="6039" x="4694238" y="2239963"/>
          <p14:tracePt t="6047" x="4694238" y="2209800"/>
          <p14:tracePt t="6058" x="4694238" y="2163763"/>
          <p14:tracePt t="6075" x="4694238" y="2111375"/>
          <p14:tracePt t="6543" x="4686300" y="2111375"/>
          <p14:tracePt t="6551" x="4686300" y="2117725"/>
          <p14:tracePt t="6560" x="4678363" y="2117725"/>
          <p14:tracePt t="7415" x="4746625" y="2117725"/>
          <p14:tracePt t="7424" x="4860925" y="2095500"/>
          <p14:tracePt t="7431" x="5021263" y="2079625"/>
          <p14:tracePt t="7442" x="5265738" y="2027238"/>
          <p14:tracePt t="7459" x="5699125" y="1905000"/>
          <p14:tracePt t="7476" x="6164263" y="1736725"/>
          <p14:tracePt t="7492" x="6575425" y="1562100"/>
          <p14:tracePt t="7509" x="6858000" y="1431925"/>
          <p14:tracePt t="7525" x="7018338" y="1363663"/>
          <p14:tracePt t="7543" x="7162800" y="1303338"/>
          <p14:tracePt t="7647" x="7146925" y="1303338"/>
          <p14:tracePt t="7656" x="7124700" y="1311275"/>
          <p14:tracePt t="7663" x="7108825" y="1325563"/>
          <p14:tracePt t="7676" x="7094538" y="1363663"/>
          <p14:tracePt t="7692" x="7064375" y="1447800"/>
          <p14:tracePt t="7709" x="7026275" y="1516063"/>
          <p14:tracePt t="7726" x="7002463" y="1570038"/>
          <p14:tracePt t="7742" x="6980238" y="1592263"/>
          <p14:tracePt t="7759" x="6964363" y="1600200"/>
          <p14:tracePt t="7776" x="6904038" y="1608138"/>
          <p14:tracePt t="7792" x="6811963" y="1616075"/>
          <p14:tracePt t="7809" x="6689725" y="1638300"/>
          <p14:tracePt t="7826" x="6575425" y="1646238"/>
          <p14:tracePt t="7842" x="6499225" y="1654175"/>
          <p14:tracePt t="7859" x="6438900" y="1684338"/>
          <p14:tracePt t="7876" x="6408738" y="1706563"/>
          <p14:tracePt t="7892" x="6392863" y="1714500"/>
          <p14:tracePt t="7909" x="6384925" y="1730375"/>
          <p14:tracePt t="7991" x="6378575" y="1730375"/>
          <p14:tracePt t="8007" x="6362700" y="1730375"/>
          <p14:tracePt t="8191" x="6416675" y="1798638"/>
          <p14:tracePt t="8199" x="6507163" y="1958975"/>
          <p14:tracePt t="8209" x="6575425" y="2133600"/>
          <p14:tracePt t="8226" x="6621463" y="2522538"/>
          <p14:tracePt t="8242" x="6651625" y="3154363"/>
          <p14:tracePt t="8259" x="6651625" y="3771900"/>
          <p14:tracePt t="8276" x="6591300" y="4305300"/>
          <p14:tracePt t="8292" x="6484938" y="4716463"/>
          <p14:tracePt t="8309" x="6400800" y="4983163"/>
          <p14:tracePt t="8326" x="6346825" y="5097463"/>
          <p14:tracePt t="8342" x="6332538" y="5127625"/>
          <p14:tracePt t="8399" x="6354763" y="5083175"/>
          <p14:tracePt t="8407" x="6384925" y="5037138"/>
          <p14:tracePt t="8415" x="6454775" y="4968875"/>
          <p14:tracePt t="8426" x="6530975" y="4906963"/>
          <p14:tracePt t="8442" x="6675438" y="4762500"/>
          <p14:tracePt t="8459" x="6743700" y="4686300"/>
          <p14:tracePt t="8476" x="6765925" y="4648200"/>
          <p14:tracePt t="8495" x="6765925" y="4632325"/>
          <p14:tracePt t="8509" x="6765925" y="4625975"/>
          <p14:tracePt t="8526" x="6507163" y="4556125"/>
          <p14:tracePt t="8543" x="6256338" y="4556125"/>
          <p14:tracePt t="8559" x="5372100" y="4556125"/>
          <p14:tracePt t="8576" x="4854575" y="4702175"/>
          <p14:tracePt t="8593" x="4503738" y="4830763"/>
          <p14:tracePt t="8609" x="4389438" y="4922838"/>
          <p14:tracePt t="8626" x="4389438" y="4960938"/>
          <p14:tracePt t="8643" x="4427538" y="5037138"/>
          <p14:tracePt t="8659" x="4632325" y="5113338"/>
          <p14:tracePt t="8676" x="5029200" y="5165725"/>
          <p14:tracePt t="8693" x="5326063" y="5165725"/>
          <p14:tracePt t="8709" x="5524500" y="5105400"/>
          <p14:tracePt t="8727" x="5654675" y="4968875"/>
          <p14:tracePt t="8743" x="5654675" y="4906963"/>
          <p14:tracePt t="8759" x="5554663" y="4740275"/>
          <p14:tracePt t="8776" x="5280025" y="4670425"/>
          <p14:tracePt t="8793" x="4846638" y="4716463"/>
          <p14:tracePt t="8809" x="4365625" y="5151438"/>
          <p14:tracePt t="8826" x="4137025" y="5775325"/>
          <p14:tracePt t="8843" x="4130675" y="6278563"/>
          <p14:tracePt t="8860" x="4327525" y="6607175"/>
          <p14:tracePt t="8876" x="4587875" y="6789738"/>
          <p14:tracePt t="8893" x="5159375" y="6842125"/>
          <p14:tracePt t="8909" x="5883275" y="6735763"/>
          <p14:tracePt t="8927" x="6492875" y="6232525"/>
          <p14:tracePt t="8943" x="6591300" y="6035675"/>
          <p14:tracePt t="8959" x="6705600" y="5440363"/>
          <p14:tracePt t="8976" x="6569075" y="5127625"/>
          <p14:tracePt t="8993" x="6302375" y="4999038"/>
          <p14:tracePt t="9009" x="6042025" y="4991100"/>
          <p14:tracePt t="9026" x="5753100" y="5241925"/>
          <p14:tracePt t="9043" x="5630863" y="5540375"/>
          <p14:tracePt t="9060" x="5600700" y="5768975"/>
          <p14:tracePt t="9076" x="5630863" y="5837238"/>
          <p14:tracePt t="9093" x="5753100" y="5845175"/>
          <p14:tracePt t="9109" x="6073775" y="5737225"/>
          <p14:tracePt t="9127" x="6392863" y="5432425"/>
          <p14:tracePt t="9143" x="6430963" y="5211763"/>
          <p14:tracePt t="9159" x="6362700" y="4991100"/>
          <p14:tracePt t="9176" x="6011863" y="4762500"/>
          <p14:tracePt t="9193" x="5570538" y="4686300"/>
          <p14:tracePt t="9209" x="5159375" y="4708525"/>
          <p14:tracePt t="9226" x="4960938" y="4860925"/>
          <p14:tracePt t="9243" x="4937125" y="4960938"/>
          <p14:tracePt t="9259" x="4960938" y="4991100"/>
          <p14:tracePt t="9276" x="5075238" y="5037138"/>
          <p14:tracePt t="9293" x="5249863" y="5037138"/>
          <p14:tracePt t="9309" x="5418138" y="4983163"/>
          <p14:tracePt t="9327" x="5440363" y="4892675"/>
          <p14:tracePt t="9343" x="5341938" y="4784725"/>
          <p14:tracePt t="9359" x="5089525" y="4670425"/>
          <p14:tracePt t="9376" x="4822825" y="4610100"/>
          <p14:tracePt t="9393" x="4625975" y="4602163"/>
          <p14:tracePt t="9409" x="4587875" y="4587875"/>
          <p14:tracePt t="9443" x="4610100" y="4587875"/>
          <p14:tracePt t="9460" x="4640263" y="4587875"/>
          <p14:tracePt t="9476" x="4656138" y="4587875"/>
          <p14:tracePt t="9493" x="4670425" y="4572000"/>
          <p14:tracePt t="9496" x="4686300" y="4556125"/>
          <p14:tracePt t="9510" x="4686300" y="4549775"/>
          <p14:tracePt t="9526" x="4686300" y="4541838"/>
          <p14:tracePt t="9911" x="4694238" y="4533900"/>
          <p14:tracePt t="9919" x="4724400" y="4457700"/>
          <p14:tracePt t="9928" x="4754563" y="4365625"/>
          <p14:tracePt t="9943" x="4816475" y="4213225"/>
          <p14:tracePt t="9960" x="4846638" y="4092575"/>
          <p14:tracePt t="9976" x="4860925" y="3916363"/>
          <p14:tracePt t="9993" x="4860925" y="3763963"/>
          <p14:tracePt t="10010" x="4822825" y="3619500"/>
          <p14:tracePt t="10026" x="4694238" y="3467100"/>
          <p14:tracePt t="10043" x="4533900" y="3336925"/>
          <p14:tracePt t="10060" x="4321175" y="3208338"/>
          <p14:tracePt t="10076" x="4068763" y="3101975"/>
          <p14:tracePt t="10093" x="3848100" y="3009900"/>
          <p14:tracePt t="10110" x="3581400" y="2895600"/>
          <p14:tracePt t="10127" x="3330575" y="2781300"/>
          <p14:tracePt t="10143" x="3162300" y="2720975"/>
          <p14:tracePt t="10160" x="3140075" y="2705100"/>
          <p14:tracePt t="10367" x="3132138" y="2705100"/>
          <p14:tracePt t="10391" x="3116263" y="2720975"/>
          <p14:tracePt t="10399" x="3108325" y="2773363"/>
          <p14:tracePt t="10410" x="3101975" y="2811463"/>
          <p14:tracePt t="10427" x="3063875" y="2879725"/>
          <p14:tracePt t="10443" x="3063875" y="2911475"/>
          <p14:tracePt t="10460" x="3063875" y="2917825"/>
          <p14:tracePt t="10519" x="3063875" y="2925763"/>
          <p14:tracePt t="10535" x="3078163" y="2917825"/>
          <p14:tracePt t="10543" x="3094038" y="2895600"/>
          <p14:tracePt t="10551" x="3101975" y="2895600"/>
          <p14:tracePt t="10560" x="3101975" y="2887663"/>
          <p14:tracePt t="10576" x="3124200" y="2849563"/>
          <p14:tracePt t="13560" x="3132138" y="2887663"/>
          <p14:tracePt t="13567" x="3162300" y="3070225"/>
          <p14:tracePt t="13578" x="3208338" y="3368675"/>
          <p14:tracePt t="13594" x="3382963" y="4206875"/>
          <p14:tracePt t="13611" x="3573463" y="4860925"/>
          <p14:tracePt t="13628" x="3635375" y="5257800"/>
          <p14:tracePt t="13644" x="3679825" y="5464175"/>
          <p14:tracePt t="13661" x="3756025" y="5600700"/>
          <p14:tracePt t="13678" x="3902075" y="5737225"/>
          <p14:tracePt t="13695" x="4183063" y="5883275"/>
          <p14:tracePt t="13711" x="4740275" y="6019800"/>
          <p14:tracePt t="13728" x="5045075" y="6042025"/>
          <p14:tracePt t="13744" x="5257800" y="6042025"/>
          <p14:tracePt t="13761" x="5426075" y="5965825"/>
          <p14:tracePt t="13778" x="5554663" y="5851525"/>
          <p14:tracePt t="13794" x="5600700" y="5722938"/>
          <p14:tracePt t="13811" x="5630863" y="5600700"/>
          <p14:tracePt t="13828" x="5630863" y="5508625"/>
          <p14:tracePt t="13844" x="5630863" y="5456238"/>
          <p14:tracePt t="13887" x="5630863" y="5448300"/>
          <p14:tracePt t="13896" x="5654675" y="5448300"/>
          <p14:tracePt t="13911" x="5692775" y="5448300"/>
          <p14:tracePt t="13928" x="5821363" y="5532438"/>
          <p14:tracePt t="13944" x="5965825" y="5638800"/>
          <p14:tracePt t="13961" x="6027738" y="5676900"/>
          <p14:tracePt t="13999" x="6042025" y="5661025"/>
          <p14:tracePt t="14011" x="6065838" y="5584825"/>
          <p14:tracePt t="14028" x="6065838" y="5394325"/>
          <p14:tracePt t="14045" x="6065838" y="5211763"/>
          <p14:tracePt t="14061" x="6049963" y="5059363"/>
          <p14:tracePt t="14079" x="6035675" y="4968875"/>
          <p14:tracePt t="14095" x="6035675" y="4937125"/>
          <p14:tracePt t="14111" x="6035675" y="4906963"/>
          <p14:tracePt t="14128" x="6035675" y="4892675"/>
          <p14:tracePt t="14207" x="6042025" y="4892675"/>
          <p14:tracePt t="14215" x="6057900" y="4914900"/>
          <p14:tracePt t="14223" x="6073775" y="4975225"/>
          <p14:tracePt t="14231" x="6103938" y="5045075"/>
          <p14:tracePt t="14245" x="6142038" y="5105400"/>
          <p14:tracePt t="14261" x="6172200" y="5235575"/>
          <p14:tracePt t="14279" x="6180138" y="5280025"/>
          <p14:tracePt t="14351" x="6188075" y="5280025"/>
          <p14:tracePt t="14359" x="6188075" y="5273675"/>
          <p14:tracePt t="14367" x="6188075" y="5249863"/>
          <p14:tracePt t="14378" x="6202363" y="5227638"/>
          <p14:tracePt t="14395" x="6218238" y="5151438"/>
          <p14:tracePt t="14411" x="6256338" y="5045075"/>
          <p14:tracePt t="14428" x="6294438" y="4937125"/>
          <p14:tracePt t="14445" x="6308725" y="4868863"/>
          <p14:tracePt t="14461" x="6332538" y="4838700"/>
          <p14:tracePt t="14478" x="6332538" y="4816475"/>
          <p14:tracePt t="14576" x="6340475" y="4854575"/>
          <p14:tracePt t="14583" x="6340475" y="4914900"/>
          <p14:tracePt t="14595" x="6340475" y="4960938"/>
          <p14:tracePt t="14611" x="6324600" y="5067300"/>
          <p14:tracePt t="14628" x="6308725" y="5105400"/>
          <p14:tracePt t="14645" x="6308725" y="5113338"/>
          <p14:tracePt t="14703" x="6308725" y="5075238"/>
          <p14:tracePt t="14711" x="6308725" y="5021263"/>
          <p14:tracePt t="14719" x="6308725" y="4983163"/>
          <p14:tracePt t="14728" x="6308725" y="4945063"/>
          <p14:tracePt t="14745" x="6308725" y="4846638"/>
          <p14:tracePt t="14761" x="6308725" y="4784725"/>
          <p14:tracePt t="14778" x="6308725" y="4754563"/>
          <p14:tracePt t="14795" x="6308725" y="4740275"/>
          <p14:tracePt t="14871" x="6308725" y="4784725"/>
          <p14:tracePt t="14880" x="6308725" y="4854575"/>
          <p14:tracePt t="14887" x="6302375" y="4914900"/>
          <p14:tracePt t="14896" x="6286500" y="4999038"/>
          <p14:tracePt t="14911" x="6270625" y="5151438"/>
          <p14:tracePt t="14928" x="6248400" y="5287963"/>
          <p14:tracePt t="14945" x="6232525" y="5349875"/>
          <p14:tracePt t="14962" x="6232525" y="5364163"/>
          <p14:tracePt t="15047" x="6232525" y="5341938"/>
          <p14:tracePt t="15055" x="6232525" y="5311775"/>
          <p14:tracePt t="15063" x="6232525" y="5265738"/>
          <p14:tracePt t="15078" x="6232525" y="5235575"/>
          <p14:tracePt t="15095" x="6232525" y="5159375"/>
          <p14:tracePt t="15112" x="6232525" y="5143500"/>
          <p14:tracePt t="15191" x="6226175" y="5143500"/>
          <p14:tracePt t="15215" x="6226175" y="5189538"/>
          <p14:tracePt t="15223" x="6218238" y="5257800"/>
          <p14:tracePt t="15231" x="6202363" y="5341938"/>
          <p14:tracePt t="15245" x="6202363" y="5418138"/>
          <p14:tracePt t="15262" x="6188075" y="5584825"/>
          <p14:tracePt t="15278" x="6180138" y="5715000"/>
          <p14:tracePt t="15295" x="6156325" y="5867400"/>
          <p14:tracePt t="15312" x="6156325" y="5883275"/>
          <p14:tracePt t="15391" x="6156325" y="5889625"/>
          <p14:tracePt t="15399" x="6156325" y="5883275"/>
          <p14:tracePt t="15407" x="6156325" y="5845175"/>
          <p14:tracePt t="15415" x="6156325" y="5829300"/>
          <p14:tracePt t="15428" x="6156325" y="5821363"/>
          <p14:tracePt t="20792" x="6202363" y="5722938"/>
          <p14:tracePt t="20799" x="6286500" y="5600700"/>
          <p14:tracePt t="20807" x="6378575" y="5516563"/>
          <p14:tracePt t="20815" x="6438900" y="5456238"/>
          <p14:tracePt t="20830" x="6492875" y="5402263"/>
          <p14:tracePt t="20847" x="6683375" y="5159375"/>
          <p14:tracePt t="20864" x="6751638" y="5037138"/>
          <p14:tracePt t="20880" x="6781800" y="4953000"/>
          <p14:tracePt t="20897" x="6781800" y="4906963"/>
          <p14:tracePt t="20943" x="6765925" y="4899025"/>
          <p14:tracePt t="20951" x="6683375" y="4945063"/>
          <p14:tracePt t="20963" x="6613525" y="5067300"/>
          <p14:tracePt t="20980" x="6423025" y="5432425"/>
          <p14:tracePt t="20997" x="6218238" y="5813425"/>
          <p14:tracePt t="21014" x="6042025" y="6080125"/>
          <p14:tracePt t="21031" x="5943600" y="6149975"/>
          <p14:tracePt t="21033" x="5935663" y="6156325"/>
          <p14:tracePt t="21056" x="5935663" y="6111875"/>
          <p14:tracePt t="21064" x="5935663" y="6003925"/>
          <p14:tracePt t="21080" x="5973763" y="5753100"/>
          <p14:tracePt t="21097" x="6065838" y="5478463"/>
          <p14:tracePt t="21114" x="6156325" y="5219700"/>
          <p14:tracePt t="21130" x="6226175" y="5059363"/>
          <p14:tracePt t="21147" x="6248400" y="4991100"/>
          <p14:tracePt t="21164" x="6248400" y="4983163"/>
          <p14:tracePt t="21199" x="6248400" y="5013325"/>
          <p14:tracePt t="21214" x="6240463" y="5165725"/>
          <p14:tracePt t="21231" x="6240463" y="5249863"/>
          <p14:tracePt t="21247" x="6240463" y="5387975"/>
          <p14:tracePt t="21287" x="6278563" y="5372100"/>
          <p14:tracePt t="21297" x="6324600" y="5311775"/>
          <p14:tracePt t="21314" x="6400800" y="5181600"/>
          <p14:tracePt t="21331" x="6454775" y="5029200"/>
          <p14:tracePt t="21347" x="6477000" y="4884738"/>
          <p14:tracePt t="21364" x="6477000" y="4838700"/>
          <p14:tracePt t="21399" x="6454775" y="4854575"/>
          <p14:tracePt t="21415" x="6324600" y="5083175"/>
          <p14:tracePt t="21431" x="6180138" y="5464175"/>
          <p14:tracePt t="21447" x="6088063" y="5684838"/>
          <p14:tracePt t="21464" x="6065838" y="5730875"/>
          <p14:tracePt t="21481" x="6057900" y="5737225"/>
          <p14:tracePt t="21514" x="6111875" y="5578475"/>
          <p14:tracePt t="21530" x="6142038" y="5426075"/>
          <p14:tracePt t="21547" x="6142038" y="5287963"/>
          <p14:tracePt t="21564" x="6142038" y="5235575"/>
          <p14:tracePt t="21580" x="6118225" y="5219700"/>
          <p14:tracePt t="21597" x="6003925" y="5219700"/>
          <p14:tracePt t="21614" x="5837238" y="5295900"/>
          <p14:tracePt t="21630" x="5745163" y="5380038"/>
          <p14:tracePt t="21647" x="5737225" y="5380038"/>
          <p14:tracePt t="21680" x="5829300" y="5211763"/>
          <p14:tracePt t="21697" x="5989638" y="4999038"/>
          <p14:tracePt t="21714" x="6180138" y="4708525"/>
          <p14:tracePt t="21730" x="6226175" y="4549775"/>
          <p14:tracePt t="21747" x="6232525" y="4465638"/>
          <p14:tracePt t="21764" x="6232525" y="4457700"/>
          <p14:tracePt t="21780" x="6202363" y="4457700"/>
          <p14:tracePt t="21797" x="6057900" y="4473575"/>
          <p14:tracePt t="21815" x="5905500" y="4587875"/>
          <p14:tracePt t="21831" x="5889625" y="4610100"/>
          <p14:tracePt t="21871" x="5905500" y="4587875"/>
          <p14:tracePt t="21881" x="5959475" y="4533900"/>
          <p14:tracePt t="21898" x="6035675" y="4465638"/>
          <p14:tracePt t="21914" x="6035675" y="4457700"/>
          <p14:tracePt t="21947" x="6035675" y="4449763"/>
          <p14:tracePt t="21964" x="5845175" y="4556125"/>
          <p14:tracePt t="21981" x="5486400" y="4816475"/>
          <p14:tracePt t="21997" x="5235575" y="5006975"/>
          <p14:tracePt t="22015" x="5051425" y="5113338"/>
          <p14:tracePt t="22055" x="5089525" y="5067300"/>
          <p14:tracePt t="22064" x="5181600" y="4937125"/>
          <p14:tracePt t="22081" x="5372100" y="4732338"/>
          <p14:tracePt t="22098" x="5502275" y="4541838"/>
          <p14:tracePt t="22114" x="5562600" y="4473575"/>
          <p14:tracePt t="22151" x="5546725" y="4525963"/>
          <p14:tracePt t="22164" x="5432425" y="4656138"/>
          <p14:tracePt t="22181" x="5113338" y="4892675"/>
          <p14:tracePt t="22197" x="4762500" y="5151438"/>
          <p14:tracePt t="22214" x="4610100" y="5257800"/>
          <p14:tracePt t="22231" x="4579938" y="5280025"/>
          <p14:tracePt t="22255" x="4648200" y="5280025"/>
          <p14:tracePt t="22264" x="4778375" y="5203825"/>
          <p14:tracePt t="22281" x="5151438" y="5067300"/>
          <p14:tracePt t="22297" x="5470525" y="4960938"/>
          <p14:tracePt t="22314" x="5562600" y="4914900"/>
          <p14:tracePt t="22348" x="5570538" y="4930775"/>
          <p14:tracePt t="22364" x="5494338" y="5083175"/>
          <p14:tracePt t="22381" x="5311775" y="5211763"/>
          <p14:tracePt t="22398" x="5113338" y="5364163"/>
          <p14:tracePt t="22415" x="5089525" y="5380038"/>
          <p14:tracePt t="22431" x="5083175" y="5387975"/>
          <p14:tracePt t="22448" x="5151438" y="5341938"/>
          <p14:tracePt t="22464" x="5311775" y="5241925"/>
          <p14:tracePt t="22481" x="5464175" y="5159375"/>
          <p14:tracePt t="22498" x="5562600" y="5089525"/>
          <p14:tracePt t="22514" x="5600700" y="5051425"/>
          <p14:tracePt t="22551" x="5592763" y="5051425"/>
          <p14:tracePt t="22564" x="5546725" y="5051425"/>
          <p14:tracePt t="22581" x="5364163" y="5159375"/>
          <p14:tracePt t="22598" x="5235575" y="5257800"/>
          <p14:tracePt t="22615" x="5165725" y="5341938"/>
          <p14:tracePt t="22631" x="5159375" y="5349875"/>
          <p14:tracePt t="22655" x="5189538" y="5311775"/>
          <p14:tracePt t="22664" x="5287963" y="5203825"/>
          <p14:tracePt t="22681" x="5608638" y="4937125"/>
          <p14:tracePt t="22698" x="5927725" y="4640263"/>
          <p14:tracePt t="22714" x="6118225" y="4465638"/>
          <p14:tracePt t="22731" x="6164263" y="4427538"/>
          <p14:tracePt t="22764" x="6156325" y="4487863"/>
          <p14:tracePt t="22781" x="5921375" y="4816475"/>
          <p14:tracePt t="22798" x="5524500" y="5181600"/>
          <p14:tracePt t="22814" x="5241925" y="5418138"/>
          <p14:tracePt t="22831" x="5089525" y="5524500"/>
          <p14:tracePt t="22848" x="5083175" y="5516563"/>
          <p14:tracePt t="22864" x="5135563" y="5372100"/>
          <p14:tracePt t="22881" x="5394325" y="5159375"/>
          <p14:tracePt t="22898" x="5715000" y="4983163"/>
          <p14:tracePt t="22914" x="5897563" y="4922838"/>
          <p14:tracePt t="22931" x="5913438" y="4914900"/>
          <p14:tracePt t="22948" x="5921375" y="4975225"/>
          <p14:tracePt t="22964" x="5753100" y="5249863"/>
          <p14:tracePt t="22981" x="5372100" y="5554663"/>
          <p14:tracePt t="22998" x="5075238" y="5761038"/>
          <p14:tracePt t="23014" x="4975225" y="5813425"/>
          <p14:tracePt t="23031" x="4960938" y="5807075"/>
          <p14:tracePt t="23048" x="5029200" y="5661025"/>
          <p14:tracePt t="23064" x="5203825" y="5516563"/>
          <p14:tracePt t="23081" x="5349875" y="5432425"/>
          <p14:tracePt t="23098" x="5418138" y="5394325"/>
          <p14:tracePt t="23131" x="5426075" y="5402263"/>
          <p14:tracePt t="23148" x="5341938" y="5456238"/>
          <p14:tracePt t="23165" x="5211763" y="5494338"/>
          <p14:tracePt t="23181" x="5165725" y="5508625"/>
          <p14:tracePt t="23216" x="5189538" y="5456238"/>
          <p14:tracePt t="23231" x="5334000" y="5364163"/>
          <p14:tracePt t="23248" x="5524500" y="5295900"/>
          <p14:tracePt t="23265" x="5616575" y="5280025"/>
          <p14:tracePt t="23304" x="5622925" y="5295900"/>
          <p14:tracePt t="23315" x="5608638" y="5334000"/>
          <p14:tracePt t="23331" x="5532438" y="5394325"/>
          <p14:tracePt t="23348" x="5478463" y="543242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489364" y="1487917"/>
            <a:ext cx="9864436" cy="2195794"/>
          </a:xfrm>
          <a:prstGeom prst="rect">
            <a:avLst/>
          </a:prstGeom>
        </p:spPr>
        <p:txBody>
          <a:bodyPr wrap="square">
            <a:spAutoFit/>
          </a:bodyPr>
          <a:lstStyle/>
          <a:p>
            <a:pPr marL="0" lvl="1">
              <a:lnSpc>
                <a:spcPct val="200000"/>
              </a:lnSpc>
            </a:pPr>
            <a:r>
              <a:rPr lang="en-US" sz="2400" dirty="0">
                <a:latin typeface="Times New Roman" panose="02020603050405020304" pitchFamily="18" charset="0"/>
                <a:cs typeface="Times New Roman" panose="02020603050405020304" pitchFamily="18" charset="0"/>
              </a:rPr>
              <a:t>To find the area to the </a:t>
            </a:r>
            <a:r>
              <a:rPr lang="en-US" sz="2400" i="1" dirty="0">
                <a:latin typeface="Times New Roman" panose="02020603050405020304" pitchFamily="18" charset="0"/>
                <a:cs typeface="Times New Roman" panose="02020603050405020304" pitchFamily="18" charset="0"/>
              </a:rPr>
              <a:t>right</a:t>
            </a:r>
            <a:r>
              <a:rPr lang="en-US" sz="2400" dirty="0">
                <a:latin typeface="Times New Roman" panose="02020603050405020304" pitchFamily="18" charset="0"/>
                <a:cs typeface="Times New Roman" panose="02020603050405020304" pitchFamily="18" charset="0"/>
              </a:rPr>
              <a:t> of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 use the Standard Normal Table to find the area that corresponds to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  Then subtract the area from 1.</a:t>
            </a:r>
          </a:p>
          <a:p>
            <a:pPr>
              <a:lnSpc>
                <a:spcPct val="200000"/>
              </a:lnSpc>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669240" y="3165701"/>
            <a:ext cx="6886575" cy="2581275"/>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666044" y="714364"/>
            <a:ext cx="7857066"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Finding </a:t>
            </a:r>
            <a:r>
              <a:rPr lang="en-US" sz="2800" b="1" dirty="0">
                <a:latin typeface="Times New Roman" panose="02020603050405020304" pitchFamily="18" charset="0"/>
                <a:cs typeface="Times New Roman" panose="02020603050405020304" pitchFamily="18" charset="0"/>
              </a:rPr>
              <a:t>Areas Under the Standard Normal Curve</a:t>
            </a:r>
          </a:p>
        </p:txBody>
      </p:sp>
    </p:spTree>
    <p:extLst>
      <p:ext uri="{BB962C8B-B14F-4D97-AF65-F5344CB8AC3E}">
        <p14:creationId xmlns:p14="http://schemas.microsoft.com/office/powerpoint/2010/main" val="1527857435"/>
      </p:ext>
    </p:extLst>
  </p:cSld>
  <p:clrMapOvr>
    <a:masterClrMapping/>
  </p:clrMapOvr>
  <mc:AlternateContent xmlns:mc="http://schemas.openxmlformats.org/markup-compatibility/2006" xmlns:p14="http://schemas.microsoft.com/office/powerpoint/2010/main">
    <mc:Choice Requires="p14">
      <p:transition p14:dur="10" advTm="101032"/>
    </mc:Choice>
    <mc:Fallback xmlns="">
      <p:transition advTm="101032"/>
    </mc:Fallback>
  </mc:AlternateContent>
  <p:timing>
    <p:tnLst>
      <p:par>
        <p:cTn id="1" dur="indefinite" restart="never" nodeType="tmRoot"/>
      </p:par>
    </p:tnLst>
  </p:timing>
  <p:extLst mod="1">
    <p:ext uri="{3A86A75C-4F4B-4683-9AE1-C65F6400EC91}">
      <p14:laserTraceLst xmlns:p14="http://schemas.microsoft.com/office/powerpoint/2010/main">
        <p14:tracePtLst>
          <p14:tracePt t="487" x="5502275" y="5432425"/>
          <p14:tracePt t="495" x="5578475" y="5432425"/>
          <p14:tracePt t="504" x="5622925" y="5432425"/>
          <p14:tracePt t="514" x="5654675" y="5440363"/>
          <p14:tracePt t="559" x="5668963" y="5440363"/>
          <p14:tracePt t="567" x="5699125" y="5440363"/>
          <p14:tracePt t="575" x="5761038" y="5432425"/>
          <p14:tracePt t="583" x="5837238" y="5364163"/>
          <p14:tracePt t="599" x="6003925" y="5257800"/>
          <p14:tracePt t="615" x="6188075" y="5165725"/>
          <p14:tracePt t="631" x="6346825" y="5075238"/>
          <p14:tracePt t="648" x="6461125" y="4999038"/>
          <p14:tracePt t="665" x="6507163" y="4968875"/>
          <p14:tracePt t="681" x="6515100" y="4960938"/>
          <p14:tracePt t="719" x="6515100" y="4945063"/>
          <p14:tracePt t="731" x="6515100" y="4868863"/>
          <p14:tracePt t="748" x="6515100" y="4702175"/>
          <p14:tracePt t="765" x="6515100" y="4525963"/>
          <p14:tracePt t="781" x="6515100" y="4335463"/>
          <p14:tracePt t="798" x="6507163" y="4130675"/>
          <p14:tracePt t="815" x="6499225" y="4092575"/>
          <p14:tracePt t="831" x="6469063" y="3984625"/>
          <p14:tracePt t="848" x="6430963" y="3962400"/>
          <p14:tracePt t="865" x="6392863" y="3946525"/>
          <p14:tracePt t="881" x="6346825" y="3932238"/>
          <p14:tracePt t="898" x="6316663" y="3916363"/>
          <p14:tracePt t="915" x="6308725" y="3908425"/>
          <p14:tracePt t="1799" x="6226175" y="3908425"/>
          <p14:tracePt t="1807" x="6142038" y="3870325"/>
          <p14:tracePt t="1816" x="6057900" y="3817938"/>
          <p14:tracePt t="1832" x="5921375" y="3635375"/>
          <p14:tracePt t="1848" x="5753100" y="3444875"/>
          <p14:tracePt t="1865" x="5478463" y="3306763"/>
          <p14:tracePt t="1882" x="5151438" y="3170238"/>
          <p14:tracePt t="1898" x="4830763" y="3108325"/>
          <p14:tracePt t="1915" x="4656138" y="3078163"/>
          <p14:tracePt t="1932" x="4487863" y="3063875"/>
          <p14:tracePt t="1948" x="4365625" y="3055938"/>
          <p14:tracePt t="1965" x="4275138" y="3032125"/>
          <p14:tracePt t="1982" x="4137025" y="3032125"/>
          <p14:tracePt t="1998" x="4030663" y="3055938"/>
          <p14:tracePt t="2015" x="3908425" y="3124200"/>
          <p14:tracePt t="2032" x="3848100" y="3178175"/>
          <p14:tracePt t="2048" x="3810000" y="3216275"/>
          <p14:tracePt t="2065" x="3725863" y="3260725"/>
          <p14:tracePt t="2082" x="3627438" y="3298825"/>
          <p14:tracePt t="2098" x="3565525" y="3322638"/>
          <p14:tracePt t="2115" x="3551238" y="3330575"/>
          <p14:tracePt t="7728" x="3551238" y="3336925"/>
          <p14:tracePt t="7791" x="3603625" y="3352800"/>
          <p14:tracePt t="7799" x="3695700" y="3368675"/>
          <p14:tracePt t="7807" x="3878263" y="3459163"/>
          <p14:tracePt t="7817" x="4114800" y="3551238"/>
          <p14:tracePt t="7834" x="4525963" y="3657600"/>
          <p14:tracePt t="7850" x="4770438" y="3711575"/>
          <p14:tracePt t="7867" x="5051425" y="3749675"/>
          <p14:tracePt t="7884" x="5326063" y="3756025"/>
          <p14:tracePt t="7900" x="5584825" y="3756025"/>
          <p14:tracePt t="7917" x="5737225" y="3756025"/>
          <p14:tracePt t="7935" x="5851525" y="3733800"/>
          <p14:tracePt t="7950" x="5859463" y="3733800"/>
          <p14:tracePt t="8000" x="5859463" y="3717925"/>
          <p14:tracePt t="8007" x="5859463" y="3687763"/>
          <p14:tracePt t="8064" x="5859463" y="3679825"/>
          <p14:tracePt t="8071" x="5859463" y="3687763"/>
          <p14:tracePt t="8079" x="5859463" y="3749675"/>
          <p14:tracePt t="8087" x="5859463" y="3825875"/>
          <p14:tracePt t="8101" x="5859463" y="3886200"/>
          <p14:tracePt t="8117" x="5859463" y="4054475"/>
          <p14:tracePt t="8134" x="5913438" y="4297363"/>
          <p14:tracePt t="8151" x="5951538" y="4381500"/>
          <p14:tracePt t="8167" x="6035675" y="4479925"/>
          <p14:tracePt t="8184" x="6042025" y="4495800"/>
          <p14:tracePt t="8201" x="6049963" y="4503738"/>
          <p14:tracePt t="8217" x="6057900" y="4511675"/>
          <p14:tracePt t="8234" x="6065838" y="4549775"/>
          <p14:tracePt t="8251" x="6080125" y="4610100"/>
          <p14:tracePt t="8267" x="6096000" y="4656138"/>
          <p14:tracePt t="8284" x="6118225" y="4724400"/>
          <p14:tracePt t="8301" x="6126163" y="4762500"/>
          <p14:tracePt t="8317" x="6126163" y="4784725"/>
          <p14:tracePt t="8335" x="6126163" y="4808538"/>
          <p14:tracePt t="8351" x="6118225" y="4808538"/>
          <p14:tracePt t="8367" x="6111875" y="4808538"/>
          <p14:tracePt t="8767" x="6096000" y="4808538"/>
          <p14:tracePt t="8775" x="6080125" y="4816475"/>
          <p14:tracePt t="8784" x="6073775" y="4816475"/>
          <p14:tracePt t="8847" x="6080125" y="4816475"/>
          <p14:tracePt t="8855" x="6096000" y="4816475"/>
          <p14:tracePt t="8864" x="6111875" y="4816475"/>
          <p14:tracePt t="8871" x="6126163" y="4816475"/>
          <p14:tracePt t="8887" x="6156325" y="4822825"/>
          <p14:tracePt t="8903" x="6164263" y="4822825"/>
          <p14:tracePt t="8918" x="6172200" y="4822825"/>
          <p14:tracePt t="8934" x="6180138" y="4822825"/>
          <p14:tracePt t="8951" x="6194425" y="4822825"/>
          <p14:tracePt t="8968" x="6194425" y="4816475"/>
          <p14:tracePt t="8984" x="6210300" y="4800600"/>
          <p14:tracePt t="9001" x="6232525" y="4778375"/>
          <p14:tracePt t="9018" x="6240463" y="4762500"/>
          <p14:tracePt t="9034" x="6256338" y="4740275"/>
          <p14:tracePt t="9051" x="6278563" y="4694238"/>
          <p14:tracePt t="9068" x="6302375" y="4648200"/>
          <p14:tracePt t="9084" x="6332538" y="4610100"/>
          <p14:tracePt t="9101" x="6346825" y="4579938"/>
          <p14:tracePt t="9118" x="6362700" y="4564063"/>
          <p14:tracePt t="9135" x="6362700" y="4533900"/>
          <p14:tracePt t="9151" x="6370638" y="4518025"/>
          <p14:tracePt t="9303" x="6370638" y="4525963"/>
          <p14:tracePt t="9319" x="6370638" y="4541838"/>
          <p14:tracePt t="9336" x="6370638" y="4549775"/>
          <p14:tracePt t="9351" x="6370638" y="4556125"/>
          <p14:tracePt t="9359" x="6362700" y="4556125"/>
          <p14:tracePt t="9375" x="6362700" y="4564063"/>
          <p14:tracePt t="9399" x="6354763" y="4579938"/>
          <p14:tracePt t="9416" x="6346825" y="4587875"/>
          <p14:tracePt t="9439" x="6340475" y="4594225"/>
          <p14:tracePt t="9463" x="6332538" y="4602163"/>
          <p14:tracePt t="9479" x="6324600" y="4602163"/>
          <p14:tracePt t="9487" x="6308725" y="4610100"/>
          <p14:tracePt t="9503" x="6302375" y="4618038"/>
          <p14:tracePt t="9512" x="6294438" y="4618038"/>
          <p14:tracePt t="9519" x="6286500" y="4625975"/>
          <p14:tracePt t="9534" x="6278563" y="4625975"/>
          <p14:tracePt t="9551" x="6256338" y="4632325"/>
          <p14:tracePt t="9568" x="6248400" y="4640263"/>
          <p14:tracePt t="9663" x="6240463" y="4640263"/>
          <p14:tracePt t="9711" x="6240463" y="4632325"/>
          <p14:tracePt t="9728" x="6240463" y="4625975"/>
          <p14:tracePt t="9760" x="6240463" y="4618038"/>
          <p14:tracePt t="9799" x="6240463" y="4610100"/>
          <p14:tracePt t="9808" x="6240463" y="4602163"/>
          <p14:tracePt t="9839" x="6232525" y="4587875"/>
          <p14:tracePt t="9855" x="6226175" y="4587875"/>
          <p14:tracePt t="9863" x="6218238" y="4579938"/>
          <p14:tracePt t="9879" x="6210300" y="4579938"/>
          <p14:tracePt t="9903" x="6202363" y="4572000"/>
          <p14:tracePt t="9936" x="6194425" y="4572000"/>
          <p14:tracePt t="9967" x="6188075" y="4572000"/>
          <p14:tracePt t="12111" x="6172200" y="4572000"/>
          <p14:tracePt t="12120" x="6149975" y="4572000"/>
          <p14:tracePt t="12127" x="6126163" y="4564063"/>
          <p14:tracePt t="12135" x="6080125" y="4564063"/>
          <p14:tracePt t="12152" x="5989638" y="4564063"/>
          <p14:tracePt t="12169" x="5973763" y="4564063"/>
          <p14:tracePt t="12327" x="5959475" y="4564063"/>
          <p14:tracePt t="12335" x="5943600" y="4564063"/>
          <p14:tracePt t="12344" x="5913438" y="4564063"/>
          <p14:tracePt t="12352" x="5905500" y="4564063"/>
          <p14:tracePt t="16224" x="5897563" y="4556125"/>
          <p14:tracePt t="16231" x="5921375" y="4518025"/>
          <p14:tracePt t="16239" x="5997575" y="4427538"/>
          <p14:tracePt t="16254" x="6096000" y="4198938"/>
          <p14:tracePt t="16270" x="6126163" y="4114800"/>
          <p14:tracePt t="16287" x="6172200" y="3932238"/>
          <p14:tracePt t="16304" x="6180138" y="3840163"/>
          <p14:tracePt t="16320" x="6180138" y="3810000"/>
          <p14:tracePt t="16354" x="6180138" y="3802063"/>
          <p14:tracePt t="16370" x="6180138" y="3763963"/>
          <p14:tracePt t="16387" x="6172200" y="3733800"/>
          <p14:tracePt t="16404" x="6149975" y="3725863"/>
          <p14:tracePt t="16420" x="6111875" y="3725863"/>
          <p14:tracePt t="16437" x="6073775" y="3725863"/>
          <p14:tracePt t="16454" x="5897563" y="3717925"/>
          <p14:tracePt t="16471" x="5791200" y="3749675"/>
          <p14:tracePt t="16473" x="5622925" y="3817938"/>
          <p14:tracePt t="16487" x="5364163" y="3962400"/>
          <p14:tracePt t="16504" x="5051425" y="4152900"/>
          <p14:tracePt t="16520" x="4822825" y="4365625"/>
          <p14:tracePt t="16537" x="4702175" y="4549775"/>
          <p14:tracePt t="16554" x="4686300" y="4625975"/>
          <p14:tracePt t="16570" x="4686300" y="4648200"/>
          <p14:tracePt t="16587" x="4708525" y="4648200"/>
          <p14:tracePt t="16604" x="4816475" y="4656138"/>
          <p14:tracePt t="16620" x="5113338" y="4465638"/>
          <p14:tracePt t="16637" x="5508625" y="4122738"/>
          <p14:tracePt t="16655" x="5799138" y="3725863"/>
          <p14:tracePt t="16670" x="5821363" y="3679825"/>
          <p14:tracePt t="16687" x="5821363" y="3665538"/>
          <p14:tracePt t="16704" x="5745163" y="3649663"/>
          <p14:tracePt t="16720" x="5578475" y="3641725"/>
          <p14:tracePt t="16737" x="5364163" y="3711575"/>
          <p14:tracePt t="16754" x="5197475" y="3817938"/>
          <p14:tracePt t="16770" x="5113338" y="3886200"/>
          <p14:tracePt t="17256" x="5113338" y="3894138"/>
          <p14:tracePt t="17263" x="5151438" y="3908425"/>
          <p14:tracePt t="17272" x="5235575" y="3946525"/>
          <p14:tracePt t="17287" x="5364163" y="3992563"/>
          <p14:tracePt t="17304" x="5486400" y="4038600"/>
          <p14:tracePt t="17321" x="5524500" y="4068763"/>
          <p14:tracePt t="17337" x="5532438" y="4076700"/>
          <p14:tracePt t="17423" x="5508625" y="4098925"/>
          <p14:tracePt t="17431" x="5486400" y="4114800"/>
          <p14:tracePt t="17439" x="5464175" y="4137025"/>
          <p14:tracePt t="17455" x="5418138" y="4175125"/>
          <p14:tracePt t="17471" x="5372100" y="4221163"/>
          <p14:tracePt t="17487" x="5334000" y="4267200"/>
          <p14:tracePt t="17504" x="5303838" y="4305300"/>
          <p14:tracePt t="17521" x="5273675" y="4335463"/>
          <p14:tracePt t="17537" x="5265738" y="4343400"/>
          <p14:tracePt t="17727" x="5265738" y="4351338"/>
          <p14:tracePt t="17735" x="5265738" y="4359275"/>
          <p14:tracePt t="17767" x="5265738" y="4365625"/>
          <p14:tracePt t="18039" x="5280025" y="4365625"/>
          <p14:tracePt t="18056" x="5295900" y="4365625"/>
          <p14:tracePt t="18064" x="5303838" y="4365625"/>
          <p14:tracePt t="18071" x="5318125" y="4365625"/>
          <p14:tracePt t="18104" x="5326063" y="4365625"/>
          <p14:tracePt t="18111" x="5341938" y="4365625"/>
          <p14:tracePt t="18121" x="5349875" y="4365625"/>
          <p14:tracePt t="18160" x="5349875" y="4359275"/>
          <p14:tracePt t="18191" x="5356225" y="4351338"/>
          <p14:tracePt t="18199" x="5364163" y="4335463"/>
          <p14:tracePt t="18207" x="5380038" y="4335463"/>
          <p14:tracePt t="18223" x="5387975" y="4327525"/>
          <p14:tracePt t="18238" x="5394325" y="4327525"/>
          <p14:tracePt t="18254" x="5426075" y="4305300"/>
          <p14:tracePt t="18271" x="5464175" y="4305300"/>
          <p14:tracePt t="18288" x="5486400" y="4305300"/>
          <p14:tracePt t="18304" x="5502275" y="4305300"/>
          <p14:tracePt t="18791" x="5502275" y="4327525"/>
          <p14:tracePt t="18799" x="5502275" y="4335463"/>
          <p14:tracePt t="18807" x="5502275" y="4343400"/>
          <p14:tracePt t="18821" x="5502275" y="4359275"/>
          <p14:tracePt t="18838" x="5508625" y="4411663"/>
          <p14:tracePt t="18855" x="5524500" y="4441825"/>
          <p14:tracePt t="18871" x="5554663" y="4479925"/>
          <p14:tracePt t="18888" x="5600700" y="4549775"/>
          <p14:tracePt t="18904" x="5692775" y="4594225"/>
          <p14:tracePt t="18921" x="5791200" y="4632325"/>
          <p14:tracePt t="18938" x="5875338" y="4656138"/>
          <p14:tracePt t="18955" x="5935663" y="4664075"/>
          <p14:tracePt t="18971" x="5973763" y="4664075"/>
          <p14:tracePt t="18988" x="6011863" y="4664075"/>
          <p14:tracePt t="19005" x="6019800" y="4656138"/>
          <p14:tracePt t="19021" x="6027738" y="4640263"/>
          <p14:tracePt t="19038" x="6035675" y="4618038"/>
          <p14:tracePt t="19167" x="6042025" y="4618038"/>
          <p14:tracePt t="19184" x="6065838" y="4618038"/>
          <p14:tracePt t="19191" x="6103938" y="4625975"/>
          <p14:tracePt t="19199" x="6180138" y="4664075"/>
          <p14:tracePt t="19207" x="6240463" y="4702175"/>
          <p14:tracePt t="19221" x="6316663" y="4724400"/>
          <p14:tracePt t="19239" x="6599238" y="4792663"/>
          <p14:tracePt t="19255" x="6727825" y="4808538"/>
          <p14:tracePt t="19271" x="6773863" y="4808538"/>
          <p14:tracePt t="19319" x="6773863" y="4800600"/>
          <p14:tracePt t="19327" x="6773863" y="4792663"/>
          <p14:tracePt t="19391" x="6773863" y="4784725"/>
          <p14:tracePt t="19406" x="6751638" y="4778375"/>
          <p14:tracePt t="19415" x="6735763" y="4770438"/>
          <p14:tracePt t="19423" x="6713538" y="4770438"/>
          <p14:tracePt t="19438" x="6689725" y="4770438"/>
          <p14:tracePt t="19455" x="6607175" y="4762500"/>
          <p14:tracePt t="19471" x="6523038" y="4770438"/>
          <p14:tracePt t="19488" x="6461125" y="4792663"/>
          <p14:tracePt t="19505" x="6438900" y="4808538"/>
          <p14:tracePt t="19543" x="6430963" y="4808538"/>
          <p14:tracePt t="19555" x="6423025" y="4808538"/>
          <p14:tracePt t="19571" x="6370638" y="4778375"/>
          <p14:tracePt t="19588" x="6278563" y="4708525"/>
          <p14:tracePt t="19605" x="6188075" y="4632325"/>
          <p14:tracePt t="19621" x="6111875" y="4602163"/>
          <p14:tracePt t="19638" x="6096000" y="4587875"/>
          <p14:tracePt t="19679" x="6088063" y="4579938"/>
          <p14:tracePt t="19711" x="6088063" y="4572000"/>
          <p14:tracePt t="19839" x="6073775" y="4572000"/>
          <p14:tracePt t="19847" x="6049963" y="4572000"/>
          <p14:tracePt t="19855" x="6019800" y="4572000"/>
          <p14:tracePt t="19872" x="5943600" y="4587875"/>
          <p14:tracePt t="19888" x="5883275" y="4618038"/>
          <p14:tracePt t="19905" x="5845175" y="4625975"/>
          <p14:tracePt t="19922" x="5829300" y="4632325"/>
          <p14:tracePt t="19938" x="5821363" y="4632325"/>
          <p14:tracePt t="19999" x="5813425" y="4632325"/>
          <p14:tracePt t="20007" x="5807075" y="4625975"/>
          <p14:tracePt t="20015" x="5799138" y="4618038"/>
          <p14:tracePt t="20031" x="5799138" y="4602163"/>
          <p14:tracePt t="20040" x="5799138" y="4594225"/>
          <p14:tracePt t="20056" x="5791200" y="4587875"/>
          <p14:tracePt t="20079" x="5791200" y="4579938"/>
          <p14:tracePt t="20255" x="5791200" y="4602163"/>
          <p14:tracePt t="20263" x="5783263" y="4625975"/>
          <p14:tracePt t="20272" x="5775325" y="4648200"/>
          <p14:tracePt t="20288" x="5761038" y="4686300"/>
          <p14:tracePt t="20305" x="5745163" y="4694238"/>
          <p14:tracePt t="20322" x="5730875" y="4708525"/>
          <p14:tracePt t="20355" x="5722938" y="4708525"/>
          <p14:tracePt t="20372" x="5707063" y="4648200"/>
          <p14:tracePt t="20388" x="5707063" y="4525963"/>
          <p14:tracePt t="20405" x="5707063" y="4373563"/>
          <p14:tracePt t="20422" x="5707063" y="4213225"/>
          <p14:tracePt t="20438" x="5707063" y="4084638"/>
          <p14:tracePt t="20455" x="5775325" y="3946525"/>
          <p14:tracePt t="20472" x="5851525" y="3878263"/>
          <p14:tracePt t="20488" x="5981700" y="3856038"/>
          <p14:tracePt t="20505" x="6188075" y="3832225"/>
          <p14:tracePt t="20522" x="6438900" y="3832225"/>
          <p14:tracePt t="20538" x="6675438" y="3856038"/>
          <p14:tracePt t="20555" x="6865938" y="3932238"/>
          <p14:tracePt t="20572" x="6988175" y="4022725"/>
          <p14:tracePt t="20588" x="7048500" y="4130675"/>
          <p14:tracePt t="20605" x="7048500" y="4313238"/>
          <p14:tracePt t="20622" x="6964363" y="4594225"/>
          <p14:tracePt t="20638" x="6911975" y="4678363"/>
          <p14:tracePt t="20655" x="6697663" y="4884738"/>
          <p14:tracePt t="20672" x="6561138" y="4922838"/>
          <p14:tracePt t="20688" x="6423025" y="4922838"/>
          <p14:tracePt t="20705" x="6256338" y="4922838"/>
          <p14:tracePt t="20722" x="6073775" y="4876800"/>
          <p14:tracePt t="20739" x="5959475" y="4822825"/>
          <p14:tracePt t="20755" x="5935663" y="4808538"/>
          <p14:tracePt t="20772" x="5935663" y="4778375"/>
          <p14:tracePt t="20789" x="5935663" y="4746625"/>
          <p14:tracePt t="20805" x="5973763" y="4708525"/>
          <p14:tracePt t="20822" x="5981700" y="4708525"/>
          <p14:tracePt t="20904" x="5965825" y="4708525"/>
          <p14:tracePt t="20911" x="5959475" y="4716463"/>
          <p14:tracePt t="20922" x="5943600" y="4724400"/>
          <p14:tracePt t="20939" x="5921375" y="4740275"/>
          <p14:tracePt t="20999" x="5921375" y="4754563"/>
          <p14:tracePt t="21007" x="5935663" y="4754563"/>
          <p14:tracePt t="21015" x="5951538" y="4770438"/>
          <p14:tracePt t="21024" x="5973763" y="4778375"/>
          <p14:tracePt t="21039" x="6003925" y="4792663"/>
          <p14:tracePt t="21056" x="6027738" y="4792663"/>
          <p14:tracePt t="21072" x="6042025" y="4792663"/>
          <p14:tracePt t="21089" x="6049963" y="4792663"/>
          <p14:tracePt t="21105" x="6065838" y="4792663"/>
          <p14:tracePt t="21122" x="6080125" y="4784725"/>
          <p14:tracePt t="21139" x="6080125" y="4778375"/>
          <p14:tracePt t="21155" x="6088063" y="4754563"/>
          <p14:tracePt t="21199" x="6096000" y="4754563"/>
          <p14:tracePt t="21207" x="6103938" y="4754563"/>
          <p14:tracePt t="21222" x="6126163" y="4784725"/>
          <p14:tracePt t="21239" x="6202363" y="4892675"/>
          <p14:tracePt t="21255" x="6232525" y="4937125"/>
          <p14:tracePt t="21272" x="6248400" y="4953000"/>
          <p14:tracePt t="21289" x="6248400" y="4960938"/>
          <p14:tracePt t="21343" x="6256338" y="4960938"/>
          <p14:tracePt t="21352" x="6256338" y="4937125"/>
          <p14:tracePt t="21359" x="6264275" y="4914900"/>
          <p14:tracePt t="21372" x="6264275" y="4899025"/>
          <p14:tracePt t="21389" x="6264275" y="4860925"/>
          <p14:tracePt t="21405" x="6270625" y="4822825"/>
          <p14:tracePt t="21423" x="6270625" y="4792663"/>
          <p14:tracePt t="21439" x="6264275" y="4754563"/>
          <p14:tracePt t="21455" x="6256338" y="4746625"/>
          <p14:tracePt t="21472" x="6248400" y="4732338"/>
          <p14:tracePt t="21489" x="6232525" y="4708525"/>
          <p14:tracePt t="21505" x="6232525" y="4702175"/>
          <p14:tracePt t="21711" x="6232525" y="4694238"/>
          <p14:tracePt t="21719" x="6226175" y="4686300"/>
          <p14:tracePt t="21727" x="6218238" y="4678363"/>
          <p14:tracePt t="21739" x="6210300" y="4678363"/>
          <p14:tracePt t="21756" x="6194425" y="4678363"/>
          <p14:tracePt t="21772" x="6180138" y="4670425"/>
          <p14:tracePt t="21831" x="6180138" y="4664075"/>
          <p14:tracePt t="22784" x="6180138" y="4656138"/>
          <p14:tracePt t="22791" x="6194425" y="4648200"/>
          <p14:tracePt t="22799" x="6210300" y="4632325"/>
          <p14:tracePt t="22943" x="6218238" y="4640263"/>
          <p14:tracePt t="22967" x="6218238" y="4648200"/>
          <p14:tracePt t="23039" x="6218238" y="4625975"/>
          <p14:tracePt t="23047" x="6218238" y="4564063"/>
          <p14:tracePt t="23056" x="6218238" y="4518025"/>
          <p14:tracePt t="23073" x="6218238" y="4403725"/>
          <p14:tracePt t="23089" x="6248400" y="4289425"/>
          <p14:tracePt t="23106" x="6286500" y="4213225"/>
          <p14:tracePt t="23123" x="6294438" y="4191000"/>
          <p14:tracePt t="23139" x="6302375" y="4191000"/>
          <p14:tracePt t="23184" x="6294438" y="4229100"/>
          <p14:tracePt t="23191" x="6264275" y="4297363"/>
          <p14:tracePt t="23206" x="6232525" y="4351338"/>
          <p14:tracePt t="23223" x="6188075" y="4441825"/>
          <p14:tracePt t="23311" x="6188075" y="4435475"/>
          <p14:tracePt t="23383" x="6172200" y="4449763"/>
          <p14:tracePt t="23391" x="6126163" y="4495800"/>
          <p14:tracePt t="23399" x="6096000" y="4525963"/>
          <p14:tracePt t="23408" x="6049963" y="4549775"/>
          <p14:tracePt t="23423" x="6027738" y="4564063"/>
          <p14:tracePt t="23464" x="6027738" y="4549775"/>
          <p14:tracePt t="23471" x="6073775" y="4487863"/>
          <p14:tracePt t="23479" x="6118225" y="4449763"/>
          <p14:tracePt t="23489" x="6164263" y="4411663"/>
          <p14:tracePt t="23506" x="6256338" y="4365625"/>
          <p14:tracePt t="23523" x="6264275" y="4365625"/>
          <p14:tracePt t="23559" x="6264275" y="4411663"/>
          <p14:tracePt t="23567" x="6226175" y="4479925"/>
          <p14:tracePt t="23575" x="6194425" y="4533900"/>
          <p14:tracePt t="23590" x="6172200" y="4579938"/>
          <p14:tracePt t="23606" x="6156325" y="4625975"/>
          <p14:tracePt t="23623" x="6156325" y="4632325"/>
          <p14:tracePt t="23639" x="6172200" y="4625975"/>
          <p14:tracePt t="23656" x="6278563" y="4556125"/>
          <p14:tracePt t="23673" x="6362700" y="4511675"/>
          <p14:tracePt t="23690" x="6378575" y="4503738"/>
          <p14:tracePt t="23735" x="6332538" y="4549775"/>
          <p14:tracePt t="23743" x="6308725" y="4579938"/>
          <p14:tracePt t="23756" x="6286500" y="4602163"/>
          <p14:tracePt t="23773" x="6278563" y="4625975"/>
          <p14:tracePt t="23815" x="6286500" y="4625975"/>
          <p14:tracePt t="23824" x="6324600" y="4587875"/>
          <p14:tracePt t="23840" x="6362700" y="4541838"/>
          <p14:tracePt t="23856" x="6378575" y="4525963"/>
          <p14:tracePt t="24087" x="6378575" y="4533900"/>
          <p14:tracePt t="24095" x="6370638" y="4549775"/>
          <p14:tracePt t="24106" x="6346825" y="4594225"/>
          <p14:tracePt t="24123" x="6324600" y="4618038"/>
          <p14:tracePt t="24140" x="6302375" y="4648200"/>
          <p14:tracePt t="24156" x="6270625" y="4670425"/>
          <p14:tracePt t="24173" x="6264275" y="4678363"/>
          <p14:tracePt t="24190" x="6256338" y="4678363"/>
          <p14:tracePt t="44415" x="6240463" y="4678363"/>
          <p14:tracePt t="44479" x="6232525" y="4670425"/>
          <p14:tracePt t="44583" x="6226175" y="4670425"/>
          <p14:tracePt t="44607" x="6226175" y="4664075"/>
          <p14:tracePt t="44615" x="6226175" y="4632325"/>
          <p14:tracePt t="44624" x="6226175" y="4602163"/>
          <p14:tracePt t="44631" x="6226175" y="4587875"/>
          <p14:tracePt t="44647" x="6226175" y="4579938"/>
          <p14:tracePt t="44664" x="6226175" y="4564063"/>
          <p14:tracePt t="44743" x="6232525" y="4564063"/>
          <p14:tracePt t="44775" x="6240463" y="4564063"/>
          <p14:tracePt t="45127" x="6248400" y="4572000"/>
          <p14:tracePt t="45135" x="6264275" y="4579938"/>
          <p14:tracePt t="45147" x="6286500" y="4594225"/>
          <p14:tracePt t="45164" x="6370638" y="4708525"/>
          <p14:tracePt t="45181" x="6492875" y="4800600"/>
          <p14:tracePt t="45197" x="6629400" y="4860925"/>
          <p14:tracePt t="45214" x="6797675" y="4914900"/>
          <p14:tracePt t="45231" x="7010400" y="4945063"/>
          <p14:tracePt t="45247" x="7116763" y="4945063"/>
          <p14:tracePt t="45264" x="7170738" y="4945063"/>
          <p14:tracePt t="45281" x="7200900" y="4930775"/>
          <p14:tracePt t="45297" x="7223125" y="4914900"/>
          <p14:tracePt t="45314" x="7223125" y="4906963"/>
          <p14:tracePt t="45331" x="7223125" y="4868863"/>
          <p14:tracePt t="45347" x="7223125" y="4830763"/>
          <p14:tracePt t="45364" x="7223125" y="4784725"/>
          <p14:tracePt t="45381" x="7223125" y="4746625"/>
          <p14:tracePt t="45398" x="7208838" y="4648200"/>
          <p14:tracePt t="45414" x="7208838" y="4541838"/>
          <p14:tracePt t="45431" x="7132638" y="4351338"/>
          <p14:tracePt t="45447" x="7040563" y="4206875"/>
          <p14:tracePt t="45464" x="6934200" y="4054475"/>
          <p14:tracePt t="45481" x="6811963" y="3908425"/>
          <p14:tracePt t="45498" x="6683375" y="3779838"/>
          <p14:tracePt t="45514" x="6553200" y="3649663"/>
          <p14:tracePt t="45531" x="6469063" y="3559175"/>
          <p14:tracePt t="45548" x="6392863" y="3489325"/>
          <p14:tracePt t="45564" x="6346825" y="3467100"/>
          <p14:tracePt t="45581" x="6316663" y="3436938"/>
          <p14:tracePt t="45598" x="6270625" y="3413125"/>
          <p14:tracePt t="45600" x="6226175" y="3398838"/>
          <p14:tracePt t="45614" x="6149975" y="3368675"/>
          <p14:tracePt t="45631" x="5768975" y="3284538"/>
          <p14:tracePt t="45648" x="5402263" y="3238500"/>
          <p14:tracePt t="45664" x="4991100" y="3200400"/>
          <p14:tracePt t="45681" x="4618038" y="3200400"/>
          <p14:tracePt t="45698" x="4359275" y="3200400"/>
          <p14:tracePt t="45714" x="4168775" y="3230563"/>
          <p14:tracePt t="45731" x="3984625" y="3322638"/>
          <p14:tracePt t="45748" x="3856038" y="3444875"/>
          <p14:tracePt t="45764" x="3741738" y="3581400"/>
          <p14:tracePt t="45781" x="3657600" y="3733800"/>
          <p14:tracePt t="45798" x="3581400" y="3940175"/>
          <p14:tracePt t="45814" x="3513138" y="4106863"/>
          <p14:tracePt t="45831" x="3459163" y="4321175"/>
          <p14:tracePt t="45848" x="3451225" y="4403725"/>
          <p14:tracePt t="45864" x="3451225" y="4479925"/>
          <p14:tracePt t="45881" x="3451225" y="4556125"/>
          <p14:tracePt t="45898" x="3482975" y="4686300"/>
          <p14:tracePt t="45914" x="3565525" y="4816475"/>
          <p14:tracePt t="45931" x="3703638" y="4991100"/>
          <p14:tracePt t="45948" x="3908425" y="5203825"/>
          <p14:tracePt t="45964" x="4275138" y="5440363"/>
          <p14:tracePt t="45981" x="4708525" y="5616575"/>
          <p14:tracePt t="45999" x="5554663" y="5761038"/>
          <p14:tracePt t="46015" x="5837238" y="5813425"/>
          <p14:tracePt t="46031" x="6781800" y="5875338"/>
          <p14:tracePt t="46048" x="7543800" y="5875338"/>
          <p14:tracePt t="46064" x="8229600" y="5768975"/>
          <p14:tracePt t="46081" x="8915400" y="5516563"/>
          <p14:tracePt t="46098" x="9471025" y="5265738"/>
          <p14:tracePt t="46115" x="9807575" y="5029200"/>
          <p14:tracePt t="46131" x="9982200" y="4838700"/>
          <p14:tracePt t="46148" x="10042525" y="4618038"/>
          <p14:tracePt t="46164" x="10066338" y="4365625"/>
          <p14:tracePt t="46181" x="10012363" y="4030663"/>
          <p14:tracePt t="46198" x="9783763" y="3543300"/>
          <p14:tracePt t="46215" x="9669463" y="3375025"/>
          <p14:tracePt t="46231" x="9204325" y="2941638"/>
          <p14:tracePt t="46248" x="8793163" y="2735263"/>
          <p14:tracePt t="46265" x="8229600" y="2560638"/>
          <p14:tracePt t="46281" x="7734300" y="2498725"/>
          <p14:tracePt t="46298" x="7361238" y="2498725"/>
          <p14:tracePt t="46314" x="7116763" y="2530475"/>
          <p14:tracePt t="46331" x="7002463" y="2574925"/>
          <p14:tracePt t="46348" x="6994525" y="2574925"/>
          <p14:tracePt t="46495" x="6994525" y="2582863"/>
          <p14:tracePt t="46503" x="6994525" y="2667000"/>
          <p14:tracePt t="46515" x="6934200" y="2887663"/>
          <p14:tracePt t="46531" x="6735763" y="3535363"/>
          <p14:tracePt t="46548" x="6384925" y="4297363"/>
          <p14:tracePt t="46565" x="6103938" y="4914900"/>
          <p14:tracePt t="46581" x="5913438" y="5235575"/>
          <p14:tracePt t="46598" x="5845175" y="5311775"/>
          <p14:tracePt t="46631" x="5837238" y="5303838"/>
          <p14:tracePt t="46639" x="5837238" y="5265738"/>
          <p14:tracePt t="46648" x="5837238" y="5235575"/>
          <p14:tracePt t="46665" x="5837238" y="5159375"/>
          <p14:tracePt t="46681" x="5807075" y="5083175"/>
          <p14:tracePt t="46698" x="5783263" y="5029200"/>
          <p14:tracePt t="46715" x="5783263" y="5013325"/>
          <p14:tracePt t="46731" x="5775325" y="4991100"/>
          <p14:tracePt t="46748" x="5775325" y="4975225"/>
          <p14:tracePt t="46765" x="5775325" y="4937125"/>
          <p14:tracePt t="46782" x="5775325" y="4892675"/>
          <p14:tracePt t="46798" x="5799138" y="4830763"/>
          <p14:tracePt t="46815" x="5829300" y="4686300"/>
          <p14:tracePt t="46831" x="5867400" y="4587875"/>
          <p14:tracePt t="46848" x="5897563" y="4518025"/>
          <p14:tracePt t="46865" x="5921375" y="4473575"/>
          <p14:tracePt t="46881" x="5935663" y="4419600"/>
          <p14:tracePt t="46898" x="5935663" y="4381500"/>
          <p14:tracePt t="46915" x="5935663" y="4335463"/>
          <p14:tracePt t="46931" x="5927725" y="4297363"/>
          <p14:tracePt t="46948" x="5927725" y="4259263"/>
          <p14:tracePt t="46965" x="5897563" y="4198938"/>
          <p14:tracePt t="46981" x="5897563" y="4152900"/>
          <p14:tracePt t="46998" x="5875338" y="4076700"/>
          <p14:tracePt t="47015" x="5845175" y="3984625"/>
          <p14:tracePt t="47031" x="5829300" y="3940175"/>
          <p14:tracePt t="47048" x="5807075" y="3886200"/>
          <p14:tracePt t="47065" x="5791200" y="3870325"/>
          <p14:tracePt t="47081" x="5791200" y="3848100"/>
          <p14:tracePt t="47115" x="5775325" y="3848100"/>
          <p14:tracePt t="47131" x="5745163" y="3848100"/>
          <p14:tracePt t="47148" x="5722938" y="3848100"/>
          <p14:tracePt t="47165" x="5668963" y="3848100"/>
          <p14:tracePt t="47181" x="5562600" y="3870325"/>
          <p14:tracePt t="47198" x="5432425" y="3946525"/>
          <p14:tracePt t="47215" x="5257800" y="4130675"/>
          <p14:tracePt t="47231" x="5143500" y="4275138"/>
          <p14:tracePt t="47248" x="5067300" y="4403725"/>
          <p14:tracePt t="47265" x="5037138" y="4549775"/>
          <p14:tracePt t="47282" x="5037138" y="4702175"/>
          <p14:tracePt t="47298" x="5105400" y="4860925"/>
          <p14:tracePt t="47315" x="5235575" y="4975225"/>
          <p14:tracePt t="47332" x="5508625" y="5029200"/>
          <p14:tracePt t="47348" x="5905500" y="5029200"/>
          <p14:tracePt t="47365" x="6316663" y="4906963"/>
          <p14:tracePt t="47382" x="6683375" y="4694238"/>
          <p14:tracePt t="47398" x="6811963" y="4518025"/>
          <p14:tracePt t="47415" x="6819900" y="4327525"/>
          <p14:tracePt t="47432" x="6683375" y="4198938"/>
          <p14:tracePt t="47448" x="6278563" y="4038600"/>
          <p14:tracePt t="47465" x="5737225" y="3978275"/>
          <p14:tracePt t="47482" x="5311775" y="4000500"/>
          <p14:tracePt t="47498" x="4953000" y="4175125"/>
          <p14:tracePt t="47515" x="4724400" y="4373563"/>
          <p14:tracePt t="47532" x="4656138" y="4533900"/>
          <p14:tracePt t="47548" x="4656138" y="4602163"/>
          <p14:tracePt t="47565" x="4770438" y="4625975"/>
          <p14:tracePt t="47582" x="5249863" y="4625975"/>
          <p14:tracePt t="47598" x="5821363" y="4511675"/>
          <p14:tracePt t="47600" x="6011863" y="4427538"/>
          <p14:tracePt t="47615" x="6194425" y="4283075"/>
          <p14:tracePt t="47632" x="6226175" y="4244975"/>
          <p14:tracePt t="47648" x="6226175" y="4221163"/>
          <p14:tracePt t="47665" x="6042025" y="4206875"/>
          <p14:tracePt t="47682" x="5692775" y="4267200"/>
          <p14:tracePt t="47698" x="5402263" y="4441825"/>
          <p14:tracePt t="47715" x="5311775" y="4564063"/>
          <p14:tracePt t="47732" x="5303838" y="4618038"/>
          <p14:tracePt t="47748" x="5410200" y="4640263"/>
          <p14:tracePt t="47765" x="5813425" y="4640263"/>
          <p14:tracePt t="47782" x="6683375" y="4397375"/>
          <p14:tracePt t="47799" x="6811963" y="4327525"/>
          <p14:tracePt t="47815" x="6811963" y="4313238"/>
          <p14:tracePt t="47832" x="6651625" y="4259263"/>
          <p14:tracePt t="47848" x="6188075" y="4237038"/>
          <p14:tracePt t="47865" x="5562600" y="4244975"/>
          <p14:tracePt t="47882" x="5402263" y="4305300"/>
          <p14:tracePt t="47898" x="5394325" y="4305300"/>
          <p14:tracePt t="47915" x="5402263" y="4305300"/>
          <p14:tracePt t="47932" x="5668963" y="4221163"/>
          <p14:tracePt t="47948" x="6194425" y="4114800"/>
          <p14:tracePt t="47965" x="6492875" y="4038600"/>
          <p14:tracePt t="47982" x="6492875" y="4022725"/>
          <p14:tracePt t="47998" x="6400800" y="4022725"/>
          <p14:tracePt t="48015" x="5540375" y="4229100"/>
          <p14:tracePt t="48032" x="4906963" y="4457700"/>
          <p14:tracePt t="48048" x="4670425" y="4556125"/>
          <p14:tracePt t="48065" x="4656138" y="4564063"/>
          <p14:tracePt t="48082" x="4868863" y="4533900"/>
          <p14:tracePt t="48098" x="5448300" y="4351338"/>
          <p14:tracePt t="48115" x="6027738" y="4198938"/>
          <p14:tracePt t="48132" x="6264275" y="4152900"/>
          <p14:tracePt t="48148" x="6278563" y="4152900"/>
          <p14:tracePt t="48165" x="6118225" y="4152900"/>
          <p14:tracePt t="48182" x="5516563" y="4313238"/>
          <p14:tracePt t="48199" x="5326063" y="4365625"/>
          <p14:tracePt t="48215" x="5318125" y="4373563"/>
          <p14:tracePt t="48232" x="5349875" y="4373563"/>
          <p14:tracePt t="48249" x="5562600" y="4373563"/>
          <p14:tracePt t="48265" x="5875338" y="4373563"/>
          <p14:tracePt t="48282" x="5997575" y="4389438"/>
          <p14:tracePt t="48299" x="6003925" y="4389438"/>
          <p14:tracePt t="48315" x="6003925" y="4403725"/>
          <p14:tracePt t="48332" x="5935663" y="4441825"/>
          <p14:tracePt t="48349" x="5845175" y="4441825"/>
          <p14:tracePt t="48365" x="5821363" y="4441825"/>
          <p14:tracePt t="48407" x="5813425" y="4457700"/>
          <p14:tracePt t="48415" x="5807075" y="4465638"/>
          <p14:tracePt t="48432" x="5753100" y="4487863"/>
          <p14:tracePt t="48449" x="5630863" y="4511675"/>
          <p14:tracePt t="48465" x="5478463" y="4511675"/>
          <p14:tracePt t="48482" x="5364163" y="4495800"/>
          <p14:tracePt t="48499" x="5326063" y="4473575"/>
          <p14:tracePt t="48515" x="5326063" y="4449763"/>
          <p14:tracePt t="48532" x="5326063" y="4389438"/>
          <p14:tracePt t="48549" x="5326063" y="4359275"/>
          <p14:tracePt t="48565" x="5334000" y="4327525"/>
          <p14:tracePt t="48582" x="5341938" y="4305300"/>
          <p14:tracePt t="48599" x="5280025" y="4251325"/>
          <p14:tracePt t="48615" x="5173663" y="4206875"/>
          <p14:tracePt t="48632" x="5013325" y="4137025"/>
          <p14:tracePt t="48649" x="4868863" y="4076700"/>
          <p14:tracePt t="48665" x="4762500" y="4030663"/>
          <p14:tracePt t="48682" x="4746625" y="4022725"/>
          <p14:tracePt t="48735" x="4740275" y="4016375"/>
          <p14:tracePt t="48887" x="4740275" y="4008438"/>
          <p14:tracePt t="48895" x="4740275" y="4000500"/>
          <p14:tracePt t="48911" x="4740275" y="3984625"/>
          <p14:tracePt t="48919" x="4740275" y="3978275"/>
          <p14:tracePt t="48932" x="4740275" y="3962400"/>
          <p14:tracePt t="48951" x="4740275" y="3954463"/>
          <p14:tracePt t="48966" x="4746625" y="3940175"/>
          <p14:tracePt t="48982" x="4746625" y="3932238"/>
          <p14:tracePt t="48999" x="4754563" y="3932238"/>
          <p14:tracePt t="49167" x="4754563" y="3924300"/>
          <p14:tracePt t="49184" x="4770438" y="3924300"/>
          <p14:tracePt t="49191" x="4778375" y="3924300"/>
          <p14:tracePt t="49207" x="4800600" y="3924300"/>
          <p14:tracePt t="49216" x="4816475" y="3924300"/>
          <p14:tracePt t="49232" x="4838700" y="3916363"/>
          <p14:tracePt t="49249" x="4854575" y="3886200"/>
          <p14:tracePt t="49266" x="4860925" y="3870325"/>
          <p14:tracePt t="49359" x="4860925" y="3886200"/>
          <p14:tracePt t="49367" x="4884738" y="3916363"/>
          <p14:tracePt t="49375" x="4884738" y="3940175"/>
          <p14:tracePt t="49384" x="4892675" y="3940175"/>
          <p14:tracePt t="49399" x="4899025" y="3954463"/>
          <p14:tracePt t="49439" x="4906963" y="3954463"/>
          <p14:tracePt t="49449" x="4922838" y="3954463"/>
          <p14:tracePt t="49466" x="4937125" y="3940175"/>
          <p14:tracePt t="49482" x="4960938" y="3902075"/>
          <p14:tracePt t="49499" x="4968875" y="3878263"/>
          <p14:tracePt t="49516" x="4975225" y="3863975"/>
          <p14:tracePt t="49623" x="4983163" y="3863975"/>
          <p14:tracePt t="49727" x="4991100" y="3863975"/>
          <p14:tracePt t="49735" x="5006975" y="3848100"/>
          <p14:tracePt t="49751" x="5006975" y="3840163"/>
          <p14:tracePt t="49759" x="5006975" y="3832225"/>
          <p14:tracePt t="49839" x="5013325" y="3832225"/>
          <p14:tracePt t="49847" x="5021263" y="3832225"/>
          <p14:tracePt t="49871" x="5037138" y="3832225"/>
          <p14:tracePt t="49879" x="5037138" y="3848100"/>
          <p14:tracePt t="49887" x="5045075" y="3848100"/>
          <p14:tracePt t="50047" x="5051425" y="3863975"/>
          <p14:tracePt t="50055" x="5059363" y="3863975"/>
          <p14:tracePt t="50066" x="5083175" y="3863975"/>
          <p14:tracePt t="50199" x="5089525" y="3870325"/>
          <p14:tracePt t="50215" x="5113338" y="3886200"/>
          <p14:tracePt t="50223" x="5113338" y="3894138"/>
          <p14:tracePt t="50233" x="5127625" y="3902075"/>
          <p14:tracePt t="50249" x="5151438" y="3924300"/>
          <p14:tracePt t="50266" x="5189538" y="3954463"/>
          <p14:tracePt t="50283" x="5197475" y="3962400"/>
          <p14:tracePt t="50935" x="5219700" y="4008438"/>
          <p14:tracePt t="50943" x="5227638" y="4030663"/>
          <p14:tracePt t="50951" x="5235575" y="4060825"/>
          <p14:tracePt t="50966" x="5241925" y="4106863"/>
          <p14:tracePt t="50983" x="5311775" y="4297363"/>
          <p14:tracePt t="51000" x="5380038" y="4457700"/>
          <p14:tracePt t="51016" x="5432425" y="4579938"/>
          <p14:tracePt t="51033" x="5502275" y="4678363"/>
          <p14:tracePt t="51050" x="5546725" y="4740275"/>
          <p14:tracePt t="51066" x="5578475" y="4770438"/>
          <p14:tracePt t="51151" x="5584825" y="4778375"/>
          <p14:tracePt t="51159" x="5592763" y="4778375"/>
          <p14:tracePt t="51168" x="5622925" y="4778375"/>
          <p14:tracePt t="51183" x="5699125" y="4770438"/>
          <p14:tracePt t="51200" x="5783263" y="4746625"/>
          <p14:tracePt t="51216" x="5859463" y="4724400"/>
          <p14:tracePt t="51233" x="5927725" y="4708525"/>
          <p14:tracePt t="51250" x="5943600" y="4694238"/>
          <p14:tracePt t="51266" x="5951538" y="4686300"/>
          <p14:tracePt t="51283" x="5959475" y="4686300"/>
          <p14:tracePt t="51300" x="5973763" y="4678363"/>
          <p14:tracePt t="51316" x="6003925" y="4670425"/>
          <p14:tracePt t="51333" x="6035675" y="4670425"/>
          <p14:tracePt t="51350" x="6080125" y="4670425"/>
          <p14:tracePt t="51366" x="6142038" y="4670425"/>
          <p14:tracePt t="51383" x="6226175" y="4670425"/>
          <p14:tracePt t="51400" x="6248400" y="4670425"/>
          <p14:tracePt t="53207" x="6340475" y="4640263"/>
          <p14:tracePt t="53215" x="6446838" y="4618038"/>
          <p14:tracePt t="53223" x="6553200" y="4579938"/>
          <p14:tracePt t="53234" x="6659563" y="4541838"/>
          <p14:tracePt t="53250" x="6858000" y="4465638"/>
          <p14:tracePt t="53267" x="7048500" y="4411663"/>
          <p14:tracePt t="53284" x="7269163" y="4381500"/>
          <p14:tracePt t="53300" x="7467600" y="4327525"/>
          <p14:tracePt t="53317" x="7566025" y="4289425"/>
          <p14:tracePt t="53334" x="7627938" y="4259263"/>
          <p14:tracePt t="53431" x="7642225" y="4259263"/>
          <p14:tracePt t="53447" x="7650163" y="4259263"/>
          <p14:tracePt t="53455" x="7673975" y="4259263"/>
          <p14:tracePt t="53467" x="7680325" y="4259263"/>
          <p14:tracePt t="53484" x="7696200" y="4259263"/>
          <p14:tracePt t="53500" x="7742238" y="4244975"/>
          <p14:tracePt t="53517" x="7750175" y="4244975"/>
          <p14:tracePt t="53567" x="7750175" y="4237038"/>
          <p14:tracePt t="53575" x="7718425" y="4229100"/>
          <p14:tracePt t="53584" x="7680325" y="4221163"/>
          <p14:tracePt t="53601" x="7642225" y="4221163"/>
          <p14:tracePt t="53617" x="7597775" y="4221163"/>
          <p14:tracePt t="53634" x="7566025" y="4221163"/>
          <p14:tracePt t="53650" x="7535863" y="4229100"/>
          <p14:tracePt t="53667" x="7521575" y="4229100"/>
          <p14:tracePt t="53684" x="7505700" y="4229100"/>
          <p14:tracePt t="53717" x="7489825" y="4237038"/>
          <p14:tracePt t="53734" x="7459663" y="4251325"/>
          <p14:tracePt t="53751" x="7437438" y="4267200"/>
          <p14:tracePt t="53767" x="7429500" y="4283075"/>
          <p14:tracePt t="53784" x="7429500" y="4297363"/>
          <p14:tracePt t="53801" x="7429500" y="4321175"/>
          <p14:tracePt t="53817" x="7459663" y="4335463"/>
          <p14:tracePt t="53834" x="7521575" y="4343400"/>
          <p14:tracePt t="53851" x="7589838" y="4343400"/>
          <p14:tracePt t="53867" x="7726363" y="4313238"/>
          <p14:tracePt t="53884" x="7818438" y="4283075"/>
          <p14:tracePt t="53901" x="7856538" y="4251325"/>
          <p14:tracePt t="53917" x="7870825" y="4244975"/>
          <p14:tracePt t="70263" x="7832725" y="4244975"/>
          <p14:tracePt t="70271" x="7756525" y="4221163"/>
          <p14:tracePt t="70279" x="7712075" y="4206875"/>
          <p14:tracePt t="70290" x="7696200" y="4206875"/>
          <p14:tracePt t="70399" x="7688263" y="4206875"/>
          <p14:tracePt t="70415" x="7673975" y="4198938"/>
          <p14:tracePt t="70423" x="7650163" y="4191000"/>
          <p14:tracePt t="70431" x="7635875" y="4183063"/>
          <p14:tracePt t="70440" x="7620000" y="4183063"/>
          <p14:tracePt t="70457" x="7597775" y="4175125"/>
          <p14:tracePt t="70473" x="7581900" y="4175125"/>
          <p14:tracePt t="70507" x="7573963" y="4175125"/>
          <p14:tracePt t="70523" x="7566025" y="4175125"/>
          <p14:tracePt t="71175" x="7521575" y="4175125"/>
          <p14:tracePt t="71183" x="7399338" y="4198938"/>
          <p14:tracePt t="71192" x="7231063" y="4244975"/>
          <p14:tracePt t="71207" x="6964363" y="4275138"/>
          <p14:tracePt t="71224" x="6789738" y="4305300"/>
          <p14:tracePt t="71240" x="6735763" y="4305300"/>
          <p14:tracePt t="71257" x="6705600" y="4305300"/>
          <p14:tracePt t="71274" x="6697663" y="4305300"/>
          <p14:tracePt t="71439" x="6705600" y="4289425"/>
          <p14:tracePt t="71447" x="6727825" y="4275138"/>
          <p14:tracePt t="71457" x="6759575" y="4267200"/>
          <p14:tracePt t="71474" x="6804025" y="4259263"/>
          <p14:tracePt t="71490" x="6865938" y="4259263"/>
          <p14:tracePt t="71507" x="6918325" y="4259263"/>
          <p14:tracePt t="71524" x="6926263" y="4259263"/>
          <p14:tracePt t="71607" x="6942138" y="4259263"/>
          <p14:tracePt t="71615" x="6964363" y="4259263"/>
          <p14:tracePt t="71624" x="6972300" y="4259263"/>
          <p14:tracePt t="71640" x="6988175" y="4259263"/>
          <p14:tracePt t="71791" x="7010400" y="4259263"/>
          <p14:tracePt t="71799" x="7048500" y="4259263"/>
          <p14:tracePt t="71807" x="7094538" y="4259263"/>
          <p14:tracePt t="71824" x="7124700" y="4259263"/>
          <p14:tracePt t="71840" x="7146925" y="42592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Normal </a:t>
            </a:r>
            <a:r>
              <a:rPr lang="en-US" sz="2800" b="1" dirty="0">
                <a:latin typeface="Times New Roman" panose="02020603050405020304" pitchFamily="18" charset="0"/>
                <a:cs typeface="Times New Roman" panose="02020603050405020304" pitchFamily="18" charset="0"/>
              </a:rPr>
              <a:t>Distributions: Finding Probabilities</a:t>
            </a:r>
          </a:p>
        </p:txBody>
      </p:sp>
      <p:graphicFrame>
        <p:nvGraphicFramePr>
          <p:cNvPr id="8" name="Object 39"/>
          <p:cNvGraphicFramePr>
            <a:graphicFrameLocks noChangeAspect="1"/>
          </p:cNvGraphicFramePr>
          <p:nvPr>
            <p:extLst>
              <p:ext uri="{D42A27DB-BD31-4B8C-83A1-F6EECF244321}">
                <p14:modId xmlns:p14="http://schemas.microsoft.com/office/powerpoint/2010/main" val="1274849032"/>
              </p:ext>
            </p:extLst>
          </p:nvPr>
        </p:nvGraphicFramePr>
        <p:xfrm>
          <a:off x="3292763" y="3161703"/>
          <a:ext cx="4576618" cy="846138"/>
        </p:xfrm>
        <a:graphic>
          <a:graphicData uri="http://schemas.openxmlformats.org/presentationml/2006/ole">
            <mc:AlternateContent xmlns:mc="http://schemas.openxmlformats.org/markup-compatibility/2006">
              <mc:Choice xmlns:v="urn:schemas-microsoft-com:vml" Requires="v">
                <p:oleObj spid="_x0000_s2093" name="Equation" r:id="rId5" imgW="1612800" imgH="393480" progId="Equation.DSMT4">
                  <p:embed/>
                </p:oleObj>
              </mc:Choice>
              <mc:Fallback>
                <p:oleObj name="Equation" r:id="rId5" imgW="1612800" imgH="393480" progId="Equation.DSMT4">
                  <p:embed/>
                  <p:pic>
                    <p:nvPicPr>
                      <p:cNvPr id="12" name="Object 3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92763" y="3161703"/>
                        <a:ext cx="4576618" cy="846138"/>
                      </a:xfrm>
                      <a:prstGeom prst="rect">
                        <a:avLst/>
                      </a:prstGeom>
                      <a:noFill/>
                      <a:extLst/>
                    </p:spPr>
                  </p:pic>
                </p:oleObj>
              </mc:Fallback>
            </mc:AlternateContent>
          </a:graphicData>
        </a:graphic>
      </p:graphicFrame>
      <p:sp>
        <p:nvSpPr>
          <p:cNvPr id="9" name="TextBox 8"/>
          <p:cNvSpPr txBox="1"/>
          <p:nvPr/>
        </p:nvSpPr>
        <p:spPr>
          <a:xfrm>
            <a:off x="1764146" y="1771267"/>
            <a:ext cx="9966036"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If X value equal to 600, we have to transform this value to standard value by the rule to be able to use the table: </a:t>
            </a:r>
            <a:endParaRPr lang="en-US" sz="2800"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2860225300"/>
      </p:ext>
    </p:extLst>
  </p:cSld>
  <p:clrMapOvr>
    <a:masterClrMapping/>
  </p:clrMapOvr>
  <mc:AlternateContent xmlns:mc="http://schemas.openxmlformats.org/markup-compatibility/2006" xmlns:p14="http://schemas.microsoft.com/office/powerpoint/2010/main">
    <mc:Choice Requires="p14">
      <p:transition p14:dur="10" advTm="41269"/>
    </mc:Choice>
    <mc:Fallback xmlns="">
      <p:transition advTm="412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566" x="7146925" y="4251325"/>
          <p14:tracePt t="9598" x="7146925" y="4183063"/>
          <p14:tracePt t="9606" x="7132638" y="4084638"/>
          <p14:tracePt t="9614" x="7124700" y="3984625"/>
          <p14:tracePt t="9622" x="7102475" y="3924300"/>
          <p14:tracePt t="9638" x="7078663" y="3863975"/>
          <p14:tracePt t="9655" x="7040563" y="3787775"/>
          <p14:tracePt t="9672" x="6988175" y="3687763"/>
          <p14:tracePt t="9688" x="6956425" y="3635375"/>
          <p14:tracePt t="9705" x="6942138" y="3619500"/>
          <p14:tracePt t="9722" x="6934200" y="3619500"/>
          <p14:tracePt t="9758" x="6918325" y="3611563"/>
          <p14:tracePt t="9822" x="6911975" y="3603625"/>
          <p14:tracePt t="12166" x="6904038" y="3597275"/>
          <p14:tracePt t="12174" x="6904038" y="3589338"/>
          <p14:tracePt t="12182" x="6888163" y="3589338"/>
          <p14:tracePt t="12191" x="6880225" y="3589338"/>
          <p14:tracePt t="12206" x="6865938" y="3581400"/>
          <p14:tracePt t="12222" x="6827838" y="3565525"/>
          <p14:tracePt t="12239" x="6789738" y="3551238"/>
          <p14:tracePt t="12256" x="6751638" y="3535363"/>
          <p14:tracePt t="12273" x="6721475" y="3535363"/>
          <p14:tracePt t="12289" x="6689725" y="3521075"/>
          <p14:tracePt t="12306" x="6621463" y="3505200"/>
          <p14:tracePt t="12323" x="6499225" y="3467100"/>
          <p14:tracePt t="12339" x="6302375" y="3413125"/>
          <p14:tracePt t="12356" x="5821363" y="3284538"/>
          <p14:tracePt t="12373" x="5265738" y="3132138"/>
          <p14:tracePt t="12375" x="4999038" y="3040063"/>
          <p14:tracePt t="12389" x="4686300" y="2955925"/>
          <p14:tracePt t="12406" x="4000500" y="2751138"/>
          <p14:tracePt t="12423" x="3627438" y="2651125"/>
          <p14:tracePt t="12439" x="3421063" y="2582863"/>
          <p14:tracePt t="12456" x="3306763" y="2536825"/>
          <p14:tracePt t="12473" x="3306763" y="2530475"/>
          <p14:tracePt t="12558" x="3276600" y="2522538"/>
          <p14:tracePt t="12566" x="3246438" y="2514600"/>
          <p14:tracePt t="12574" x="3192463" y="2498725"/>
          <p14:tracePt t="12589" x="3140075" y="2484438"/>
          <p14:tracePt t="12606" x="3048000" y="2484438"/>
          <p14:tracePt t="12623" x="2925763" y="2484438"/>
          <p14:tracePt t="12639" x="2827338" y="2514600"/>
          <p14:tracePt t="12656" x="2773363" y="2536825"/>
          <p14:tracePt t="12673" x="2727325" y="2568575"/>
          <p14:tracePt t="12689" x="2720975" y="2574925"/>
          <p14:tracePt t="12723" x="2705100" y="2598738"/>
          <p14:tracePt t="12739" x="2705100" y="2606675"/>
          <p14:tracePt t="12756" x="2705100" y="2636838"/>
          <p14:tracePt t="12773" x="2705100" y="2659063"/>
          <p14:tracePt t="12789" x="2705100" y="2667000"/>
          <p14:tracePt t="12822" x="2713038" y="2674938"/>
          <p14:tracePt t="12870" x="2727325" y="2667000"/>
          <p14:tracePt t="12878" x="2743200" y="2659063"/>
          <p14:tracePt t="12889" x="2759075" y="2636838"/>
          <p14:tracePt t="12906" x="2765425" y="2636838"/>
          <p14:tracePt t="12923" x="2781300" y="2613025"/>
          <p14:tracePt t="12940" x="2789238" y="2606675"/>
          <p14:tracePt t="12956" x="2797175" y="2598738"/>
          <p14:tracePt t="13014" x="2803525" y="2598738"/>
          <p14:tracePt t="13022" x="2819400" y="2598738"/>
          <p14:tracePt t="13030" x="2835275" y="2598738"/>
          <p14:tracePt t="13040" x="2857500" y="2598738"/>
          <p14:tracePt t="13056" x="2879725" y="2598738"/>
          <p14:tracePt t="13073" x="2911475" y="2598738"/>
          <p14:tracePt t="13090" x="2917825" y="2613025"/>
          <p14:tracePt t="13106" x="2933700" y="2613025"/>
          <p14:tracePt t="13123" x="2955925" y="2613025"/>
          <p14:tracePt t="13140" x="2971800" y="2613025"/>
          <p14:tracePt t="13174" x="2979738" y="2613025"/>
          <p14:tracePt t="13190" x="3009900" y="2613025"/>
          <p14:tracePt t="13206" x="3055938" y="2613025"/>
          <p14:tracePt t="13223" x="3124200" y="2613025"/>
          <p14:tracePt t="13240" x="3238500" y="2613025"/>
          <p14:tracePt t="13256" x="3330575" y="2606675"/>
          <p14:tracePt t="13273" x="3382963" y="2598738"/>
          <p14:tracePt t="13638" x="3390900" y="2598738"/>
          <p14:tracePt t="13646" x="3421063" y="2598738"/>
          <p14:tracePt t="13656" x="3505200" y="2598738"/>
          <p14:tracePt t="13673" x="3741738" y="2598738"/>
          <p14:tracePt t="13690" x="3954463" y="2598738"/>
          <p14:tracePt t="13706" x="4175125" y="2598738"/>
          <p14:tracePt t="13723" x="4359275" y="2598738"/>
          <p14:tracePt t="13740" x="4419600" y="2598738"/>
          <p14:tracePt t="13756" x="4427538" y="2598738"/>
          <p14:tracePt t="13798" x="4435475" y="2598738"/>
          <p14:tracePt t="13806" x="4457700" y="2598738"/>
          <p14:tracePt t="13814" x="4479925" y="2628900"/>
          <p14:tracePt t="13823" x="4503738" y="2659063"/>
          <p14:tracePt t="13840" x="4564063" y="2743200"/>
          <p14:tracePt t="13856" x="4656138" y="2841625"/>
          <p14:tracePt t="13873" x="4762500" y="2911475"/>
          <p14:tracePt t="13890" x="4876800" y="2963863"/>
          <p14:tracePt t="13906" x="4975225" y="2987675"/>
          <p14:tracePt t="13923" x="5006975" y="2994025"/>
          <p14:tracePt t="14006" x="5013325" y="2994025"/>
          <p14:tracePt t="14078" x="5013325" y="2987675"/>
          <p14:tracePt t="14102" x="5013325" y="2979738"/>
          <p14:tracePt t="14110" x="5029200" y="2949575"/>
          <p14:tracePt t="14118" x="5045075" y="2925763"/>
          <p14:tracePt t="14126" x="5045075" y="2911475"/>
          <p14:tracePt t="14140" x="5045075" y="2903538"/>
          <p14:tracePt t="14157" x="5083175" y="2835275"/>
          <p14:tracePt t="14173" x="5105400" y="2789238"/>
          <p14:tracePt t="14190" x="5113338" y="2765425"/>
          <p14:tracePt t="14207" x="5121275" y="2743200"/>
          <p14:tracePt t="14223" x="5127625" y="2727325"/>
          <p14:tracePt t="14240" x="5135563" y="2713038"/>
          <p14:tracePt t="14273" x="5143500" y="2705100"/>
          <p14:tracePt t="14307" x="5143500" y="2697163"/>
          <p14:tracePt t="14323" x="5165725" y="2689225"/>
          <p14:tracePt t="14340" x="5203825" y="2689225"/>
          <p14:tracePt t="14357" x="5311775" y="2682875"/>
          <p14:tracePt t="14373" x="5372100" y="2674938"/>
          <p14:tracePt t="14390" x="5470525" y="2651125"/>
          <p14:tracePt t="14407" x="5554663" y="2636838"/>
          <p14:tracePt t="14423" x="5616575" y="2620963"/>
          <p14:tracePt t="14440" x="5638800" y="2613025"/>
          <p14:tracePt t="14478" x="5646738" y="2613025"/>
          <p14:tracePt t="14534" x="5661025" y="2606675"/>
          <p14:tracePt t="14542" x="5692775" y="2598738"/>
          <p14:tracePt t="14550" x="5707063" y="2598738"/>
          <p14:tracePt t="14558" x="5737225" y="2590800"/>
          <p14:tracePt t="14573" x="5799138" y="2582863"/>
          <p14:tracePt t="14590" x="5883275" y="2582863"/>
          <p14:tracePt t="14607" x="5965825" y="2574925"/>
          <p14:tracePt t="14623" x="6042025" y="2574925"/>
          <p14:tracePt t="14640" x="6103938" y="2574925"/>
          <p14:tracePt t="14657" x="6156325" y="2574925"/>
          <p14:tracePt t="14674" x="6188075" y="2574925"/>
          <p14:tracePt t="14690" x="6210300" y="2568575"/>
          <p14:tracePt t="14707" x="6226175" y="2560638"/>
          <p14:tracePt t="14750" x="6240463" y="2552700"/>
          <p14:tracePt t="14766" x="6256338" y="2552700"/>
          <p14:tracePt t="14774" x="6264275" y="2552700"/>
          <p14:tracePt t="14790" x="6308725" y="2552700"/>
          <p14:tracePt t="14807" x="6378575" y="2536825"/>
          <p14:tracePt t="14823" x="6454775" y="2530475"/>
          <p14:tracePt t="14840" x="6553200" y="2514600"/>
          <p14:tracePt t="14857" x="6683375" y="2514600"/>
          <p14:tracePt t="14874" x="6811963" y="2514600"/>
          <p14:tracePt t="14890" x="6911975" y="2514600"/>
          <p14:tracePt t="14907" x="7018338" y="2514600"/>
          <p14:tracePt t="14924" x="7070725" y="2514600"/>
          <p14:tracePt t="14940" x="7108825" y="2514600"/>
          <p14:tracePt t="14957" x="7154863" y="2514600"/>
          <p14:tracePt t="14974" x="7178675" y="2514600"/>
          <p14:tracePt t="14990" x="7185025" y="2514600"/>
          <p14:tracePt t="15062" x="7192963" y="2514600"/>
          <p14:tracePt t="15070" x="7208838" y="2514600"/>
          <p14:tracePt t="15078" x="7246938" y="2514600"/>
          <p14:tracePt t="15090" x="7307263" y="2514600"/>
          <p14:tracePt t="15107" x="7437438" y="2514600"/>
          <p14:tracePt t="15124" x="7589838" y="2514600"/>
          <p14:tracePt t="15141" x="7764463" y="2514600"/>
          <p14:tracePt t="15157" x="7902575" y="2514600"/>
          <p14:tracePt t="15174" x="7985125" y="2514600"/>
          <p14:tracePt t="15207" x="7993063" y="2514600"/>
          <p14:tracePt t="15294" x="8001000" y="2514600"/>
          <p14:tracePt t="15302" x="8001000" y="2530475"/>
          <p14:tracePt t="15310" x="8008938" y="2568575"/>
          <p14:tracePt t="15324" x="8008938" y="2598738"/>
          <p14:tracePt t="15340" x="8008938" y="2682875"/>
          <p14:tracePt t="15357" x="8008938" y="2727325"/>
          <p14:tracePt t="15359" x="8008938" y="2759075"/>
          <p14:tracePt t="15374" x="8008938" y="2789238"/>
          <p14:tracePt t="15390" x="7993063" y="2803525"/>
          <p14:tracePt t="15407" x="7970838" y="2827338"/>
          <p14:tracePt t="15424" x="7932738" y="2841625"/>
          <p14:tracePt t="15440" x="7870825" y="2841625"/>
          <p14:tracePt t="15457" x="7780338" y="2873375"/>
          <p14:tracePt t="15474" x="7696200" y="2895600"/>
          <p14:tracePt t="15490" x="7620000" y="2917825"/>
          <p14:tracePt t="15507" x="7559675" y="2949575"/>
          <p14:tracePt t="15524" x="7543800" y="2949575"/>
          <p14:tracePt t="15540" x="7535863" y="2949575"/>
          <p14:tracePt t="28070" x="7535863" y="2955925"/>
          <p14:tracePt t="28078" x="7513638" y="2963863"/>
          <p14:tracePt t="28086" x="7451725" y="3040063"/>
          <p14:tracePt t="28095" x="7375525" y="3132138"/>
          <p14:tracePt t="28112" x="6994525" y="3330575"/>
          <p14:tracePt t="28128" x="6454775" y="3475038"/>
          <p14:tracePt t="28145" x="5837238" y="3559175"/>
          <p14:tracePt t="28162" x="5341938" y="3619500"/>
          <p14:tracePt t="28178" x="4930775" y="3619500"/>
          <p14:tracePt t="28195" x="4678363" y="3619500"/>
          <p14:tracePt t="28212" x="4572000" y="3619500"/>
          <p14:tracePt t="28228" x="4556125" y="3619500"/>
          <p14:tracePt t="28286" x="4541838" y="3619500"/>
          <p14:tracePt t="28294" x="4511675" y="3581400"/>
          <p14:tracePt t="28302" x="4465638" y="3565525"/>
          <p14:tracePt t="28312" x="4381500" y="3535363"/>
          <p14:tracePt t="28328" x="4183063" y="3527425"/>
          <p14:tracePt t="28345" x="3954463" y="3551238"/>
          <p14:tracePt t="28362" x="3619500" y="3657600"/>
          <p14:tracePt t="28378" x="3322638" y="3763963"/>
          <p14:tracePt t="28395" x="3101975" y="3886200"/>
          <p14:tracePt t="28412" x="2987675" y="3940175"/>
          <p14:tracePt t="28415" x="2979738" y="3946525"/>
          <p14:tracePt t="28486" x="2987675" y="3946525"/>
          <p14:tracePt t="28494" x="2994025" y="3940175"/>
          <p14:tracePt t="28542" x="2994025" y="3932238"/>
          <p14:tracePt t="28550" x="2994025" y="3916363"/>
          <p14:tracePt t="28558" x="2994025" y="3908425"/>
          <p14:tracePt t="28566" x="2994025" y="3902075"/>
          <p14:tracePt t="28582" x="2994025" y="3894138"/>
          <p14:tracePt t="28595" x="3025775" y="3863975"/>
          <p14:tracePt t="28612" x="3055938" y="3817938"/>
          <p14:tracePt t="28629" x="3124200" y="3779838"/>
          <p14:tracePt t="28645" x="3154363" y="3763963"/>
          <p14:tracePt t="28662" x="3184525" y="3749675"/>
          <p14:tracePt t="28782" x="3192463" y="3741738"/>
          <p14:tracePt t="28790" x="3222625" y="3717925"/>
          <p14:tracePt t="28798" x="3292475" y="3679825"/>
          <p14:tracePt t="28812" x="3330575" y="3665538"/>
          <p14:tracePt t="28829" x="3521075" y="3603625"/>
          <p14:tracePt t="28845" x="3641725" y="3559175"/>
          <p14:tracePt t="28862" x="3711575" y="3535363"/>
          <p14:tracePt t="28950" x="3717925" y="3543300"/>
          <p14:tracePt t="28958" x="3717925" y="3581400"/>
          <p14:tracePt t="28966" x="3717925" y="3611563"/>
          <p14:tracePt t="28979" x="3717925" y="3649663"/>
          <p14:tracePt t="28995" x="3717925" y="3703638"/>
          <p14:tracePt t="29012" x="3717925" y="3733800"/>
          <p14:tracePt t="29029" x="3717925" y="3741738"/>
          <p14:tracePt t="29118" x="3717925" y="3733800"/>
          <p14:tracePt t="29126" x="3717925" y="3717925"/>
          <p14:tracePt t="29134" x="3717925" y="3703638"/>
          <p14:tracePt t="29145" x="3717925" y="3695700"/>
          <p14:tracePt t="29162" x="3703638" y="3679825"/>
          <p14:tracePt t="29278" x="3725863" y="3673475"/>
          <p14:tracePt t="29286" x="3779838" y="3649663"/>
          <p14:tracePt t="29295" x="3856038" y="3627438"/>
          <p14:tracePt t="29312" x="4008438" y="3559175"/>
          <p14:tracePt t="29329" x="4114800" y="3505200"/>
          <p14:tracePt t="29345" x="4191000" y="3451225"/>
          <p14:tracePt t="29362" x="4206875" y="3436938"/>
          <p14:tracePt t="29398" x="4206875" y="3421063"/>
          <p14:tracePt t="29412" x="4206875" y="3413125"/>
          <p14:tracePt t="29429" x="4206875" y="3390900"/>
          <p14:tracePt t="29566" x="4206875" y="3375025"/>
          <p14:tracePt t="29574" x="4206875" y="3352800"/>
          <p14:tracePt t="29582" x="4206875" y="3336925"/>
          <p14:tracePt t="29598" x="4206875" y="3322638"/>
          <p14:tracePt t="29613" x="4206875" y="3314700"/>
          <p14:tracePt t="29629" x="4206875" y="3306763"/>
          <p14:tracePt t="29646" x="4213225" y="3298825"/>
          <p14:tracePt t="29662" x="4229100" y="3292475"/>
          <p14:tracePt t="29679" x="4267200" y="3292475"/>
          <p14:tracePt t="29696" x="4335463" y="3306763"/>
          <p14:tracePt t="29712" x="4449763" y="3330575"/>
          <p14:tracePt t="29729" x="4656138" y="3368675"/>
          <p14:tracePt t="29746" x="4846638" y="3368675"/>
          <p14:tracePt t="29762" x="5021263" y="3368675"/>
          <p14:tracePt t="29779" x="5151438" y="3368675"/>
          <p14:tracePt t="29796" x="5173663" y="3368675"/>
          <p14:tracePt t="29934" x="5181600" y="3368675"/>
          <p14:tracePt t="29942" x="5181600" y="3375025"/>
          <p14:tracePt t="29950" x="5197475" y="3421063"/>
          <p14:tracePt t="29962" x="5203825" y="3451225"/>
          <p14:tracePt t="29979" x="5203825" y="3505200"/>
          <p14:tracePt t="29996" x="5203825" y="3565525"/>
          <p14:tracePt t="30012" x="5197475" y="3619500"/>
          <p14:tracePt t="30029" x="5159375" y="3695700"/>
          <p14:tracePt t="30046" x="5059363" y="3802063"/>
          <p14:tracePt t="30062" x="4983163" y="3848100"/>
          <p14:tracePt t="30079" x="4930775" y="3886200"/>
          <p14:tracePt t="30096" x="4868863" y="3932238"/>
          <p14:tracePt t="30112" x="4838700" y="3962400"/>
          <p14:tracePt t="30129" x="4800600" y="4016375"/>
          <p14:tracePt t="30146" x="4784725" y="4098925"/>
          <p14:tracePt t="30162" x="4770438" y="4206875"/>
          <p14:tracePt t="30179" x="4770438" y="4283075"/>
          <p14:tracePt t="30196" x="4770438" y="4305300"/>
          <p14:tracePt t="30213" x="4792663" y="4343400"/>
          <p14:tracePt t="30229" x="4808538" y="4359275"/>
          <p14:tracePt t="30246" x="4906963" y="4397375"/>
          <p14:tracePt t="30262" x="5021263" y="4403725"/>
          <p14:tracePt t="30279" x="5181600" y="4403725"/>
          <p14:tracePt t="30296" x="5372100" y="4351338"/>
          <p14:tracePt t="30312" x="5546725" y="4283075"/>
          <p14:tracePt t="30329" x="5715000" y="4183063"/>
          <p14:tracePt t="30346" x="5813425" y="4084638"/>
          <p14:tracePt t="30362" x="5851525" y="4008438"/>
          <p14:tracePt t="30379" x="5875338" y="3932238"/>
          <p14:tracePt t="30396" x="5889625" y="3886200"/>
          <p14:tracePt t="30413" x="5889625" y="3832225"/>
          <p14:tracePt t="30429" x="5889625" y="3817938"/>
          <p14:tracePt t="30431" x="5897563" y="3794125"/>
          <p14:tracePt t="30446" x="5905500" y="3763963"/>
          <p14:tracePt t="30463" x="5927725" y="3733800"/>
          <p14:tracePt t="30479" x="5973763" y="3717925"/>
          <p14:tracePt t="30496" x="6049963" y="3711575"/>
          <p14:tracePt t="30513" x="6142038" y="3695700"/>
          <p14:tracePt t="30529" x="6278563" y="3687763"/>
          <p14:tracePt t="30546" x="6438900" y="3679825"/>
          <p14:tracePt t="30563" x="6613525" y="3649663"/>
          <p14:tracePt t="30579" x="6797675" y="3641725"/>
          <p14:tracePt t="30596" x="6942138" y="3603625"/>
          <p14:tracePt t="30613" x="7048500" y="3597275"/>
          <p14:tracePt t="30629" x="7078663" y="3581400"/>
          <p14:tracePt t="30894" x="7132638" y="3565525"/>
          <p14:tracePt t="30902" x="7489825" y="3382963"/>
          <p14:tracePt t="30913" x="7985125" y="3208338"/>
          <p14:tracePt t="30929" x="8275638" y="3078163"/>
          <p14:tracePt t="30946" x="8428038" y="2971800"/>
          <p14:tracePt t="30963" x="8618538" y="2835275"/>
          <p14:tracePt t="30979" x="8785225" y="2735263"/>
          <p14:tracePt t="30996" x="8861425" y="2644775"/>
          <p14:tracePt t="31013" x="8877300" y="2620963"/>
          <p14:tracePt t="31046" x="8861425" y="2598738"/>
          <p14:tracePt t="31063" x="8626475" y="2536825"/>
          <p14:tracePt t="31079" x="8313738" y="2536825"/>
          <p14:tracePt t="31096" x="7908925" y="2598738"/>
          <p14:tracePt t="31113" x="7627938" y="2713038"/>
          <p14:tracePt t="31129" x="7475538" y="2797175"/>
          <p14:tracePt t="31146" x="7437438" y="2819400"/>
          <p14:tracePt t="31198" x="7437438" y="2841625"/>
          <p14:tracePt t="31206" x="7437438" y="2865438"/>
          <p14:tracePt t="31214" x="7437438" y="2895600"/>
          <p14:tracePt t="31229" x="7437438" y="2963863"/>
          <p14:tracePt t="31246" x="7391400" y="3086100"/>
          <p14:tracePt t="31263" x="7261225" y="3238500"/>
          <p14:tracePt t="31279" x="7102475" y="3344863"/>
          <p14:tracePt t="31296" x="6918325" y="3436938"/>
          <p14:tracePt t="31313" x="6743700" y="3475038"/>
          <p14:tracePt t="31330" x="6613525" y="3489325"/>
          <p14:tracePt t="31346" x="6553200" y="3489325"/>
          <p14:tracePt t="31363" x="6545263" y="3489325"/>
          <p14:tracePt t="31406" x="6561138" y="3451225"/>
          <p14:tracePt t="31415" x="6569075" y="3444875"/>
          <p14:tracePt t="31430" x="6583363" y="3413125"/>
          <p14:tracePt t="31446" x="6591300" y="3375025"/>
          <p14:tracePt t="31463" x="6599238" y="3368675"/>
          <p14:tracePt t="31526" x="6591300" y="3375025"/>
          <p14:tracePt t="31534" x="6575425" y="3413125"/>
          <p14:tracePt t="31542" x="6561138" y="3436938"/>
          <p14:tracePt t="31550" x="6537325" y="3475038"/>
          <p14:tracePt t="31563" x="6530975" y="3489325"/>
          <p14:tracePt t="31580" x="6515100" y="3505200"/>
          <p14:tracePt t="31662" x="6537325" y="3505200"/>
          <p14:tracePt t="31670" x="6545263" y="3497263"/>
          <p14:tracePt t="31680" x="6569075" y="3489325"/>
          <p14:tracePt t="31696" x="6599238" y="3475038"/>
          <p14:tracePt t="31713" x="6599238" y="3467100"/>
          <p14:tracePt t="31830" x="6613525" y="3459163"/>
          <p14:tracePt t="31838" x="6637338" y="3444875"/>
          <p14:tracePt t="31846" x="6659563" y="3429000"/>
          <p14:tracePt t="31863" x="6713538" y="3406775"/>
          <p14:tracePt t="31880" x="6765925" y="3375025"/>
          <p14:tracePt t="31896" x="6858000" y="3360738"/>
          <p14:tracePt t="31913" x="6950075" y="3330575"/>
          <p14:tracePt t="31930" x="7010400" y="3314700"/>
          <p14:tracePt t="31946" x="7032625" y="3298825"/>
          <p14:tracePt t="31950" x="7040563" y="3298825"/>
          <p14:tracePt t="31963" x="7048500" y="3298825"/>
          <p14:tracePt t="31982" x="7048500" y="3292475"/>
          <p14:tracePt t="31997" x="7056438" y="3276600"/>
          <p14:tracePt t="32013" x="7056438" y="3268663"/>
          <p14:tracePt t="32030" x="7056438" y="3254375"/>
          <p14:tracePt t="32046" x="7070725" y="3246438"/>
          <p14:tracePt t="32142" x="7070725" y="3260725"/>
          <p14:tracePt t="32150" x="7064375" y="3284538"/>
          <p14:tracePt t="32158" x="7048500" y="3298825"/>
          <p14:tracePt t="32166" x="7040563" y="3314700"/>
          <p14:tracePt t="32180" x="7040563" y="3322638"/>
          <p14:tracePt t="32197" x="7010400" y="3344863"/>
          <p14:tracePt t="32213" x="7002463" y="3352800"/>
          <p14:tracePt t="32230" x="6934200" y="3368675"/>
          <p14:tracePt t="32247" x="6918325" y="3368675"/>
          <p14:tracePt t="32263" x="6911975" y="3368675"/>
          <p14:tracePt t="32310" x="6896100" y="3368675"/>
          <p14:tracePt t="32454" x="6880225" y="3382963"/>
          <p14:tracePt t="32470" x="6873875" y="3390900"/>
          <p14:tracePt t="32486" x="6865938" y="3398838"/>
          <p14:tracePt t="33118" x="6850063" y="3398838"/>
          <p14:tracePt t="33126" x="6827838" y="3429000"/>
          <p14:tracePt t="33134" x="6789738" y="3489325"/>
          <p14:tracePt t="33147" x="6743700" y="3535363"/>
          <p14:tracePt t="33163" x="6667500" y="3657600"/>
          <p14:tracePt t="33180" x="6575425" y="3779838"/>
          <p14:tracePt t="33197" x="6507163" y="3902075"/>
          <p14:tracePt t="33213" x="6484938" y="3924300"/>
          <p14:tracePt t="33230" x="6484938" y="3932238"/>
          <p14:tracePt t="33264" x="6484938" y="3940175"/>
          <p14:tracePt t="33280" x="6469063" y="3962400"/>
          <p14:tracePt t="33297" x="6454775" y="3978275"/>
          <p14:tracePt t="33314" x="6430963" y="4000500"/>
          <p14:tracePt t="33330" x="6408738" y="4016375"/>
          <p14:tracePt t="33347" x="6384925" y="4038600"/>
          <p14:tracePt t="33364" x="6354763" y="4038600"/>
          <p14:tracePt t="33381" x="6308725" y="4054475"/>
          <p14:tracePt t="33397" x="6302375" y="4054475"/>
          <p14:tracePt t="33414" x="6256338" y="4054475"/>
          <p14:tracePt t="33430" x="6248400" y="4054475"/>
          <p14:tracePt t="33447" x="6232525" y="4054475"/>
          <p14:tracePt t="33464" x="6202363" y="4060825"/>
          <p14:tracePt t="33480" x="6134100" y="4076700"/>
          <p14:tracePt t="33497" x="6080125" y="4092575"/>
          <p14:tracePt t="33514" x="6042025" y="4106863"/>
          <p14:tracePt t="33530" x="6011863" y="4122738"/>
          <p14:tracePt t="33547" x="5981700" y="4130675"/>
          <p14:tracePt t="33750" x="5989638" y="4137025"/>
          <p14:tracePt t="33758" x="6027738" y="4130675"/>
          <p14:tracePt t="33766" x="6080125" y="4106863"/>
          <p14:tracePt t="33781" x="6126163" y="4076700"/>
          <p14:tracePt t="33797" x="6149975" y="4060825"/>
          <p14:tracePt t="33814" x="6240463" y="4008438"/>
          <p14:tracePt t="33830" x="6270625" y="3992563"/>
          <p14:tracePt t="33847" x="6286500" y="3984625"/>
          <p14:tracePt t="34838" x="6270625" y="3970338"/>
          <p14:tracePt t="34846" x="6172200" y="3946525"/>
          <p14:tracePt t="34854" x="6111875" y="3932238"/>
          <p14:tracePt t="34864" x="6035675" y="3908425"/>
          <p14:tracePt t="34881" x="5821363" y="3802063"/>
          <p14:tracePt t="34897" x="5280025" y="3535363"/>
          <p14:tracePt t="34914" x="4930775" y="3390900"/>
          <p14:tracePt t="34931" x="4708525" y="3276600"/>
          <p14:tracePt t="34934" x="4632325" y="3230563"/>
          <p14:tracePt t="34948" x="4579938" y="3184525"/>
          <p14:tracePt t="34964" x="4487863" y="3086100"/>
          <p14:tracePt t="34981" x="4419600" y="2933700"/>
          <p14:tracePt t="34997" x="4365625" y="2705100"/>
          <p14:tracePt t="35014" x="4343400" y="2568575"/>
          <p14:tracePt t="35031" x="4343400" y="2476500"/>
          <p14:tracePt t="35048" x="4343400" y="2392363"/>
          <p14:tracePt t="35064" x="4343400" y="2308225"/>
          <p14:tracePt t="35081" x="4365625" y="2232025"/>
          <p14:tracePt t="35098" x="4419600" y="2111375"/>
          <p14:tracePt t="35114" x="4503738" y="1973263"/>
          <p14:tracePt t="35131" x="4564063" y="1828800"/>
          <p14:tracePt t="35148" x="4648200" y="1706563"/>
          <p14:tracePt t="35164" x="4716463" y="1638300"/>
          <p14:tracePt t="35181" x="4746625" y="1608138"/>
          <p14:tracePt t="35198" x="4746625" y="1600200"/>
          <p14:tracePt t="35222" x="4754563" y="1600200"/>
          <p14:tracePt t="35231" x="4770438" y="1600200"/>
          <p14:tracePt t="35248" x="4854575" y="1616075"/>
          <p14:tracePt t="35264" x="5029200" y="1806575"/>
          <p14:tracePt t="35281" x="5372100" y="2263775"/>
          <p14:tracePt t="35298" x="5707063" y="2705100"/>
          <p14:tracePt t="35314" x="6003925" y="3200400"/>
          <p14:tracePt t="35331" x="6188075" y="3505200"/>
          <p14:tracePt t="35348" x="6264275" y="3695700"/>
          <p14:tracePt t="35364" x="6270625" y="3840163"/>
          <p14:tracePt t="35381" x="6264275" y="3992563"/>
          <p14:tracePt t="35398" x="6156325" y="4198938"/>
          <p14:tracePt t="35414" x="6111875" y="4244975"/>
          <p14:tracePt t="35478" x="6111875" y="4221163"/>
          <p14:tracePt t="35486" x="6111875" y="4191000"/>
          <p14:tracePt t="35494" x="6111875" y="4183063"/>
          <p14:tracePt t="35502" x="6111875" y="4168775"/>
          <p14:tracePt t="35514" x="6111875" y="4144963"/>
          <p14:tracePt t="35531" x="6111875" y="4114800"/>
          <p14:tracePt t="35548" x="6118225" y="4084638"/>
          <p14:tracePt t="35565" x="6103938" y="4008438"/>
          <p14:tracePt t="35581" x="6049963" y="3954463"/>
          <p14:tracePt t="35598" x="5997575" y="3916363"/>
          <p14:tracePt t="35614" x="5927725" y="3863975"/>
          <p14:tracePt t="35631" x="5859463" y="3825875"/>
          <p14:tracePt t="35648" x="5791200" y="3779838"/>
          <p14:tracePt t="35664" x="5730875" y="3733800"/>
          <p14:tracePt t="35681" x="5730875" y="3725863"/>
          <p14:tracePt t="35698" x="5730875" y="3703638"/>
          <p14:tracePt t="35714" x="5730875" y="3641725"/>
          <p14:tracePt t="35731" x="5730875" y="3581400"/>
          <p14:tracePt t="35748" x="5745163" y="3505200"/>
          <p14:tracePt t="35765" x="5783263" y="3413125"/>
          <p14:tracePt t="35798" x="5807075" y="3382963"/>
          <p14:tracePt t="35831" x="5813425" y="3375025"/>
          <p14:tracePt t="35848" x="5821363" y="3375025"/>
          <p14:tracePt t="35865" x="5851525" y="3375025"/>
          <p14:tracePt t="35881" x="5921375" y="3382963"/>
          <p14:tracePt t="35898" x="5973763" y="3398838"/>
          <p14:tracePt t="35915" x="6065838" y="3421063"/>
          <p14:tracePt t="35931" x="6264275" y="3421063"/>
          <p14:tracePt t="35935" x="6354763" y="3421063"/>
          <p14:tracePt t="35948" x="6416675" y="3421063"/>
          <p14:tracePt t="35965" x="6561138" y="3421063"/>
          <p14:tracePt t="35981" x="6629400" y="3413125"/>
          <p14:tracePt t="35998" x="6683375" y="3406775"/>
          <p14:tracePt t="36015" x="6735763" y="3368675"/>
          <p14:tracePt t="36031" x="6751638" y="3360738"/>
          <p14:tracePt t="36048" x="6781800" y="3330575"/>
          <p14:tracePt t="36065" x="6789738" y="3322638"/>
          <p14:tracePt t="36081" x="6804025" y="3298825"/>
          <p14:tracePt t="36098" x="6865938" y="3276600"/>
          <p14:tracePt t="36115" x="6880225" y="3268663"/>
          <p14:tracePt t="36131" x="6950075" y="3260725"/>
          <p14:tracePt t="36148" x="7032625" y="3260725"/>
          <p14:tracePt t="36165" x="7154863" y="3260725"/>
          <p14:tracePt t="36181" x="7254875" y="3268663"/>
          <p14:tracePt t="36198" x="7353300" y="3336925"/>
          <p14:tracePt t="36215" x="7413625" y="3398838"/>
          <p14:tracePt t="36231" x="7413625" y="3436938"/>
          <p14:tracePt t="36248" x="7413625" y="3505200"/>
          <p14:tracePt t="36265" x="7399338" y="3559175"/>
          <p14:tracePt t="36281" x="7307263" y="3635375"/>
          <p14:tracePt t="36298" x="7146925" y="3711575"/>
          <p14:tracePt t="36315" x="7002463" y="3756025"/>
          <p14:tracePt t="36331" x="6858000" y="3794125"/>
          <p14:tracePt t="36348" x="6689725" y="3825875"/>
          <p14:tracePt t="36365" x="6583363" y="3840163"/>
          <p14:tracePt t="36381" x="6523038" y="3856038"/>
          <p14:tracePt t="36415" x="6507163" y="3863975"/>
          <p14:tracePt t="36431" x="6469063" y="3894138"/>
          <p14:tracePt t="36448" x="6423025" y="3954463"/>
          <p14:tracePt t="36464" x="6340475" y="4022725"/>
          <p14:tracePt t="36481" x="6278563" y="4084638"/>
          <p14:tracePt t="36498" x="6248400" y="4114800"/>
          <p14:tracePt t="36514" x="6248400" y="4130675"/>
          <p14:tracePt t="36548" x="6248400" y="4144963"/>
          <p14:tracePt t="36565" x="6332538" y="4152900"/>
          <p14:tracePt t="36581" x="6637338" y="4122738"/>
          <p14:tracePt t="36598" x="6972300" y="4022725"/>
          <p14:tracePt t="36615" x="7337425" y="3863975"/>
          <p14:tracePt t="36631" x="7627938" y="3741738"/>
          <p14:tracePt t="36648" x="7832725" y="3649663"/>
          <p14:tracePt t="36665" x="7962900" y="3603625"/>
          <p14:tracePt t="36681" x="7985125" y="3581400"/>
          <p14:tracePt t="36774" x="8001000" y="3581400"/>
          <p14:tracePt t="36782" x="8008938" y="3589338"/>
          <p14:tracePt t="36790" x="8023225" y="3619500"/>
          <p14:tracePt t="36798" x="8047038" y="3673475"/>
          <p14:tracePt t="36815" x="8077200" y="3763963"/>
          <p14:tracePt t="36832" x="8093075" y="3817938"/>
          <p14:tracePt t="36848" x="8093075" y="3832225"/>
          <p14:tracePt t="36865" x="8093075" y="3848100"/>
          <p14:tracePt t="36882" x="8093075" y="3870325"/>
          <p14:tracePt t="36898" x="8093075" y="3894138"/>
          <p14:tracePt t="36915" x="8085138" y="3902075"/>
          <p14:tracePt t="36932" x="8061325" y="3908425"/>
          <p14:tracePt t="36948" x="8054975" y="3908425"/>
          <p14:tracePt t="38894" x="8047038" y="3908425"/>
          <p14:tracePt t="38902" x="8001000" y="3908425"/>
          <p14:tracePt t="38910" x="7924800" y="3908425"/>
          <p14:tracePt t="38918" x="7788275" y="3954463"/>
          <p14:tracePt t="38933" x="7407275" y="4084638"/>
          <p14:tracePt t="38949" x="7056438" y="4191000"/>
          <p14:tracePt t="38966" x="6797675" y="4237038"/>
          <p14:tracePt t="38982" x="6569075" y="4275138"/>
          <p14:tracePt t="38999" x="6400800" y="4283075"/>
          <p14:tracePt t="39016" x="6370638" y="4283075"/>
          <p14:tracePt t="39049" x="6346825" y="4183063"/>
          <p14:tracePt t="39066" x="6446838" y="3940175"/>
          <p14:tracePt t="39082" x="6591300" y="3763963"/>
          <p14:tracePt t="39099" x="6781800" y="3589338"/>
          <p14:tracePt t="39116" x="7002463" y="3436938"/>
          <p14:tracePt t="39132" x="7192963" y="3330575"/>
          <p14:tracePt t="39149" x="7383463" y="3268663"/>
          <p14:tracePt t="39166" x="7437438" y="3268663"/>
          <p14:tracePt t="39182" x="7459663" y="3276600"/>
          <p14:tracePt t="39199" x="7527925" y="3436938"/>
          <p14:tracePt t="39216" x="7581900" y="3635375"/>
          <p14:tracePt t="39232" x="7604125" y="3810000"/>
          <p14:tracePt t="39249" x="7612063" y="3932238"/>
          <p14:tracePt t="39266" x="7612063" y="3940175"/>
          <p14:tracePt t="39310" x="7589838" y="3908425"/>
          <p14:tracePt t="39318" x="7559675" y="3848100"/>
          <p14:tracePt t="39333" x="7497763" y="3717925"/>
          <p14:tracePt t="39349" x="7489825" y="3649663"/>
          <p14:tracePt t="39366" x="7483475" y="3467100"/>
          <p14:tracePt t="39382" x="7513638" y="3360738"/>
          <p14:tracePt t="39399" x="7612063" y="3298825"/>
          <p14:tracePt t="39416" x="7764463" y="3292475"/>
          <p14:tracePt t="39432" x="7978775" y="3292475"/>
          <p14:tracePt t="39449" x="8229600" y="3429000"/>
          <p14:tracePt t="39466" x="8359775" y="3597275"/>
          <p14:tracePt t="39482" x="8382000" y="3771900"/>
          <p14:tracePt t="39499" x="8366125" y="3962400"/>
          <p14:tracePt t="39516" x="8221663" y="4098925"/>
          <p14:tracePt t="39533" x="7924800" y="4114800"/>
          <p14:tracePt t="39549" x="7810500" y="4114800"/>
          <p14:tracePt t="39566" x="7315200" y="3863975"/>
          <p14:tracePt t="39582" x="7086600" y="3619500"/>
          <p14:tracePt t="39599" x="7026275" y="3429000"/>
          <p14:tracePt t="39616" x="7026275" y="3254375"/>
          <p14:tracePt t="39633" x="7140575" y="3132138"/>
          <p14:tracePt t="39649" x="7337425" y="3070225"/>
          <p14:tracePt t="39666" x="7688263" y="3070225"/>
          <p14:tracePt t="39683" x="8069263" y="3184525"/>
          <p14:tracePt t="39699" x="8289925" y="3360738"/>
          <p14:tracePt t="39716" x="8366125" y="3627438"/>
          <p14:tracePt t="39733" x="8359775" y="3863975"/>
          <p14:tracePt t="39749" x="8145463" y="4084638"/>
          <p14:tracePt t="39766" x="8016875" y="4084638"/>
          <p14:tracePt t="39783" x="7840663" y="4022725"/>
          <p14:tracePt t="39799" x="7696200" y="3894138"/>
          <p14:tracePt t="39816" x="7650163" y="3733800"/>
          <p14:tracePt t="39833" x="7642225" y="3573463"/>
          <p14:tracePt t="39849" x="7658100" y="3451225"/>
          <p14:tracePt t="39866" x="7712075" y="3398838"/>
          <p14:tracePt t="39883" x="7756525" y="3398838"/>
          <p14:tracePt t="39899" x="7802563" y="3413125"/>
          <p14:tracePt t="39916" x="7878763" y="3641725"/>
          <p14:tracePt t="39933" x="7908925" y="3970338"/>
          <p14:tracePt t="39949" x="7810500" y="4403725"/>
          <p14:tracePt t="39966" x="7764463" y="4473575"/>
          <p14:tracePt t="39999" x="7712075" y="4449763"/>
          <p14:tracePt t="40016" x="7573963" y="4160838"/>
          <p14:tracePt t="40033" x="7429500" y="3733800"/>
          <p14:tracePt t="40049" x="7375525" y="3459163"/>
          <p14:tracePt t="40066" x="7383463" y="3276600"/>
          <p14:tracePt t="40083" x="7459663" y="3178175"/>
          <p14:tracePt t="40099" x="7597775" y="3146425"/>
          <p14:tracePt t="40116" x="7734300" y="3162300"/>
          <p14:tracePt t="40133" x="7924800" y="3330575"/>
          <p14:tracePt t="40149" x="8069263" y="3756025"/>
          <p14:tracePt t="40166" x="8069263" y="3992563"/>
          <p14:tracePt t="40183" x="8008938" y="4137025"/>
          <p14:tracePt t="40199" x="7970838" y="4144963"/>
          <p14:tracePt t="40216" x="7886700" y="4137025"/>
          <p14:tracePt t="40233" x="7718425" y="3946525"/>
          <p14:tracePt t="40249" x="7620000" y="3717925"/>
          <p14:tracePt t="40266" x="7604125" y="3543300"/>
          <p14:tracePt t="40283" x="7604125" y="3421063"/>
          <p14:tracePt t="40299" x="7635875" y="3360738"/>
          <p14:tracePt t="40317" x="7718425" y="3344863"/>
          <p14:tracePt t="40333" x="7726363" y="3344863"/>
          <p14:tracePt t="40349" x="7826375" y="3649663"/>
          <p14:tracePt t="40366" x="7826375" y="3832225"/>
          <p14:tracePt t="40383" x="7788275" y="3946525"/>
          <p14:tracePt t="40400" x="7772400" y="3984625"/>
          <p14:tracePt t="40462" x="7756525" y="3978275"/>
          <p14:tracePt t="40494" x="7756525" y="3970338"/>
          <p14:tracePt t="40502" x="7756525" y="3954463"/>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489364" y="1972289"/>
            <a:ext cx="9864436" cy="3508653"/>
          </a:xfrm>
          <a:prstGeom prst="rect">
            <a:avLst/>
          </a:prstGeom>
        </p:spPr>
        <p:txBody>
          <a:bodyPr wrap="square">
            <a:spAutoFit/>
          </a:bodyPr>
          <a:lstStyle/>
          <a:p>
            <a:r>
              <a:rPr lang="en-US" dirty="0"/>
              <a:t>A survey indicates that people use their computers an average of 2.4 years before upgrading to a new machine. The standard deviation is 0.5 year. A computer owner is selected at random. Find the probability that he or she will use it for fewer than 2 years before upgrading. Assume that the variable </a:t>
            </a:r>
            <a:r>
              <a:rPr lang="en-US" i="1" dirty="0"/>
              <a:t>x</a:t>
            </a:r>
            <a:r>
              <a:rPr lang="en-US" dirty="0"/>
              <a:t> is normally distributed</a:t>
            </a:r>
            <a:r>
              <a:rPr lang="en-US" dirty="0" smtClean="0"/>
              <a:t>.</a:t>
            </a:r>
          </a:p>
          <a:p>
            <a:pPr algn="r"/>
            <a:r>
              <a:rPr lang="ar-EG" dirty="0"/>
              <a:t>تشير إحدى الدراسات إلى أن الأشخاص يستخدمون أجهزة الكمبيوتر الخاصة بهم بمعدل 2.4 سنة قبل الترقية إلى جهاز جديد. الانحراف المعياري هو 0.5 سنة. يتم اختيار مالك الكمبيوتر بشكل عشوائي. أوجد احتمالية استخدامه لمدة أقل من عامين قبل الترقية. افترض أن المتغير </a:t>
            </a:r>
            <a:r>
              <a:rPr lang="ar-EG" dirty="0" smtClean="0"/>
              <a:t>   يتم </a:t>
            </a:r>
            <a:r>
              <a:rPr lang="ar-EG" dirty="0"/>
              <a:t>توزيعه بشكل طبيعي.</a:t>
            </a:r>
            <a:endParaRPr lang="en-US" dirty="0" smtClean="0"/>
          </a:p>
          <a:p>
            <a:endParaRPr lang="en-US" sz="2400" dirty="0"/>
          </a:p>
          <a:p>
            <a:r>
              <a:rPr lang="en-US" sz="2400" dirty="0" smtClean="0"/>
              <a:t>Solution:</a:t>
            </a:r>
          </a:p>
          <a:p>
            <a:endParaRPr lang="en-US" sz="2400" dirty="0"/>
          </a:p>
          <a:p>
            <a:endParaRPr lang="en-US" sz="2400" dirty="0"/>
          </a:p>
        </p:txBody>
      </p:sp>
      <p:pic>
        <p:nvPicPr>
          <p:cNvPr id="9" name="Picture 5" descr="C:\Documents and Settings\Lyn\Local Settings\Temporary Internet Files\Content.IE5\A10JMHA5\MCj04326460000[1].png"/>
          <p:cNvPicPr>
            <a:picLocks noChangeAspect="1" noChangeArrowheads="1"/>
          </p:cNvPicPr>
          <p:nvPr/>
        </p:nvPicPr>
        <p:blipFill>
          <a:blip r:embed="rId4" cstate="print"/>
          <a:srcRect/>
          <a:stretch>
            <a:fillRect/>
          </a:stretch>
        </p:blipFill>
        <p:spPr bwMode="auto">
          <a:xfrm>
            <a:off x="9770138" y="4104313"/>
            <a:ext cx="1295400" cy="1295400"/>
          </a:xfrm>
          <a:prstGeom prst="rect">
            <a:avLst/>
          </a:prstGeom>
          <a:noFill/>
          <a:ln w="9525">
            <a:noFill/>
            <a:miter lim="800000"/>
            <a:headEnd/>
            <a:tailEnd/>
          </a:ln>
        </p:spPr>
      </p:pic>
      <p:sp>
        <p:nvSpPr>
          <p:cNvPr id="10" name="Rectangle 4"/>
          <p:cNvSpPr>
            <a:spLocks noChangeArrowheads="1"/>
          </p:cNvSpPr>
          <p:nvPr/>
        </p:nvSpPr>
        <p:spPr bwMode="auto">
          <a:xfrm>
            <a:off x="1696206" y="4756038"/>
            <a:ext cx="3662285" cy="523220"/>
          </a:xfrm>
          <a:prstGeom prst="rect">
            <a:avLst/>
          </a:prstGeom>
          <a:noFill/>
          <a:ln w="9525">
            <a:noFill/>
            <a:miter lim="800000"/>
            <a:headEnd/>
            <a:tailEnd/>
          </a:ln>
        </p:spPr>
        <p:txBody>
          <a:bodyPr wrap="none">
            <a:spAutoFit/>
          </a:bodyPr>
          <a:lstStyle/>
          <a:p>
            <a:r>
              <a:rPr lang="en-US" altLang="en-US" sz="2800" i="1" dirty="0" smtClean="0">
                <a:latin typeface="Times New Roman" pitchFamily="18" charset="0"/>
              </a:rPr>
              <a:t>We need to find P</a:t>
            </a:r>
            <a:r>
              <a:rPr lang="en-US" altLang="en-US" sz="2800" dirty="0" smtClean="0">
                <a:latin typeface="Times New Roman" pitchFamily="18" charset="0"/>
              </a:rPr>
              <a:t>(</a:t>
            </a:r>
            <a:r>
              <a:rPr lang="en-US" altLang="en-US" sz="2800" i="1" dirty="0" smtClean="0">
                <a:latin typeface="Times New Roman" pitchFamily="18" charset="0"/>
              </a:rPr>
              <a:t>x</a:t>
            </a:r>
            <a:r>
              <a:rPr lang="en-US" altLang="en-US" sz="2800" dirty="0" smtClean="0">
                <a:latin typeface="Times New Roman" pitchFamily="18" charset="0"/>
              </a:rPr>
              <a:t> </a:t>
            </a:r>
            <a:r>
              <a:rPr lang="en-US" altLang="en-US" sz="2800" dirty="0">
                <a:latin typeface="Times New Roman" pitchFamily="18" charset="0"/>
              </a:rPr>
              <a:t>&lt; 2</a:t>
            </a:r>
            <a:r>
              <a:rPr lang="en-US" altLang="en-US" sz="2800" dirty="0" smtClean="0">
                <a:latin typeface="Times New Roman" pitchFamily="18" charset="0"/>
              </a:rPr>
              <a:t>)</a:t>
            </a:r>
            <a:endParaRPr lang="en-US" sz="2800" b="1" dirty="0">
              <a:solidFill>
                <a:schemeClr val="accent2"/>
              </a:solidFill>
              <a:latin typeface="Times New Roman"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4252591615"/>
              </p:ext>
            </p:extLst>
          </p:nvPr>
        </p:nvGraphicFramePr>
        <p:xfrm>
          <a:off x="9731021" y="3693765"/>
          <a:ext cx="248003" cy="223203"/>
        </p:xfrm>
        <a:graphic>
          <a:graphicData uri="http://schemas.openxmlformats.org/presentationml/2006/ole">
            <mc:AlternateContent xmlns:mc="http://schemas.openxmlformats.org/markup-compatibility/2006">
              <mc:Choice xmlns:v="urn:schemas-microsoft-com:vml" Requires="v">
                <p:oleObj spid="_x0000_s11273" name="Equation" r:id="rId5" imgW="190440" imgH="164880" progId="Equation.DSMT4">
                  <p:embed/>
                </p:oleObj>
              </mc:Choice>
              <mc:Fallback>
                <p:oleObj name="Equation" r:id="rId5" imgW="190440" imgH="164880" progId="Equation.DSMT4">
                  <p:embed/>
                  <p:pic>
                    <p:nvPicPr>
                      <p:cNvPr id="10" name="Object 9"/>
                      <p:cNvPicPr/>
                      <p:nvPr/>
                    </p:nvPicPr>
                    <p:blipFill>
                      <a:blip r:embed="rId6"/>
                      <a:stretch>
                        <a:fillRect/>
                      </a:stretch>
                    </p:blipFill>
                    <p:spPr>
                      <a:xfrm>
                        <a:off x="9731021" y="3693765"/>
                        <a:ext cx="248003" cy="223203"/>
                      </a:xfrm>
                      <a:prstGeom prst="rect">
                        <a:avLst/>
                      </a:prstGeom>
                    </p:spPr>
                  </p:pic>
                </p:oleObj>
              </mc:Fallback>
            </mc:AlternateContent>
          </a:graphicData>
        </a:graphic>
      </p:graphicFrame>
    </p:spTree>
    <p:extLst>
      <p:ext uri="{BB962C8B-B14F-4D97-AF65-F5344CB8AC3E}">
        <p14:creationId xmlns:p14="http://schemas.microsoft.com/office/powerpoint/2010/main" val="3907519266"/>
      </p:ext>
    </p:extLst>
  </p:cSld>
  <p:clrMapOvr>
    <a:masterClrMapping/>
  </p:clrMapOvr>
  <mc:AlternateContent xmlns:mc="http://schemas.openxmlformats.org/markup-compatibility/2006" xmlns:p14="http://schemas.microsoft.com/office/powerpoint/2010/main">
    <mc:Choice Requires="p14">
      <p:transition p14:dur="10" advTm="134530"/>
    </mc:Choice>
    <mc:Fallback xmlns="">
      <p:transition advTm="134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extLst mod="1">
    <p:ext uri="{3A86A75C-4F4B-4683-9AE1-C65F6400EC91}">
      <p14:laserTraceLst xmlns:p14="http://schemas.microsoft.com/office/powerpoint/2010/main">
        <p14:tracePtLst>
          <p14:tracePt t="7585" x="7756525" y="3946525"/>
          <p14:tracePt t="7593" x="7856538" y="3962400"/>
          <p14:tracePt t="7601" x="7978775" y="4030663"/>
          <p14:tracePt t="7617" x="8183563" y="4191000"/>
          <p14:tracePt t="7634" x="8275638" y="4251325"/>
          <p14:tracePt t="7905" x="8137525" y="4237038"/>
          <p14:tracePt t="7913" x="7718425" y="4229100"/>
          <p14:tracePt t="7921" x="7185025" y="4229100"/>
          <p14:tracePt t="7934" x="6751638" y="4213225"/>
          <p14:tracePt t="7950" x="6461125" y="4130675"/>
          <p14:tracePt t="7967" x="6332538" y="4122738"/>
          <p14:tracePt t="7984" x="6111875" y="4122738"/>
          <p14:tracePt t="8000" x="5410200" y="3932238"/>
          <p14:tracePt t="8017" x="5135563" y="3749675"/>
          <p14:tracePt t="8034" x="5105400" y="3703638"/>
          <p14:tracePt t="8067" x="5089525" y="3687763"/>
          <p14:tracePt t="8084" x="4884738" y="3635375"/>
          <p14:tracePt t="8100" x="4449763" y="3573463"/>
          <p14:tracePt t="8117" x="4198938" y="3581400"/>
          <p14:tracePt t="8134" x="4084638" y="3649663"/>
          <p14:tracePt t="8150" x="3978275" y="3717925"/>
          <p14:tracePt t="8167" x="3878263" y="3741738"/>
          <p14:tracePt t="8184" x="3840163" y="3749675"/>
          <p14:tracePt t="8241" x="3848100" y="3749675"/>
          <p14:tracePt t="8265" x="3856038" y="3749675"/>
          <p14:tracePt t="8273" x="3870325" y="3749675"/>
          <p14:tracePt t="8289" x="3870325" y="3756025"/>
          <p14:tracePt t="8300" x="3886200" y="3756025"/>
          <p14:tracePt t="8317" x="3916363" y="3794125"/>
          <p14:tracePt t="8334" x="3924300" y="3848100"/>
          <p14:tracePt t="8801" x="3932238" y="3832225"/>
          <p14:tracePt t="8809" x="3946525" y="3787775"/>
          <p14:tracePt t="8817" x="3954463" y="3756025"/>
          <p14:tracePt t="8834" x="3970338" y="3687763"/>
          <p14:tracePt t="8851" x="3984625" y="3641725"/>
          <p14:tracePt t="8884" x="3984625" y="3627438"/>
          <p14:tracePt t="9761" x="3984625" y="3619500"/>
          <p14:tracePt t="9773" x="4000500" y="3611563"/>
          <p14:tracePt t="9784" x="4122738" y="3489325"/>
          <p14:tracePt t="9801" x="4297363" y="3390900"/>
          <p14:tracePt t="9818" x="4465638" y="3322638"/>
          <p14:tracePt t="9834" x="4716463" y="3222625"/>
          <p14:tracePt t="9851" x="5067300" y="3132138"/>
          <p14:tracePt t="9868" x="5380038" y="3040063"/>
          <p14:tracePt t="9884" x="5562600" y="2933700"/>
          <p14:tracePt t="9901" x="5608638" y="2911475"/>
          <p14:tracePt t="10337" x="5608638" y="2903538"/>
          <p14:tracePt t="10361" x="5608638" y="2873375"/>
          <p14:tracePt t="10377" x="5600700" y="2857500"/>
          <p14:tracePt t="10385" x="5600700" y="2849563"/>
          <p14:tracePt t="10393" x="5600700" y="2841625"/>
          <p14:tracePt t="10401" x="5600700" y="2827338"/>
          <p14:tracePt t="10418" x="5600700" y="2811463"/>
          <p14:tracePt t="10435" x="5600700" y="2803525"/>
          <p14:tracePt t="10993" x="5584825" y="2797175"/>
          <p14:tracePt t="11001" x="5540375" y="2797175"/>
          <p14:tracePt t="11009" x="5440363" y="2819400"/>
          <p14:tracePt t="11018" x="5295900" y="2865438"/>
          <p14:tracePt t="11035" x="4892675" y="2949575"/>
          <p14:tracePt t="11051" x="4449763" y="3032125"/>
          <p14:tracePt t="11068" x="3970338" y="3094038"/>
          <p14:tracePt t="11085" x="3513138" y="3154363"/>
          <p14:tracePt t="11102" x="3078163" y="3216275"/>
          <p14:tracePt t="11118" x="2644775" y="3216275"/>
          <p14:tracePt t="11135" x="2332038" y="3216275"/>
          <p14:tracePt t="11152" x="1989138" y="3216275"/>
          <p14:tracePt t="11168" x="1874838" y="3200400"/>
          <p14:tracePt t="11185" x="1836738" y="3178175"/>
          <p14:tracePt t="11202" x="1812925" y="3170238"/>
          <p14:tracePt t="11218" x="1774825" y="3116263"/>
          <p14:tracePt t="11235" x="1684338" y="3025775"/>
          <p14:tracePt t="11252" x="1539875" y="2925763"/>
          <p14:tracePt t="11268" x="1393825" y="2849563"/>
          <p14:tracePt t="11285" x="1249363" y="2797175"/>
          <p14:tracePt t="11302" x="1112838" y="2743200"/>
          <p14:tracePt t="11318" x="1006475" y="2689225"/>
          <p14:tracePt t="11335" x="998538" y="2682875"/>
          <p14:tracePt t="11369" x="998538" y="2651125"/>
          <p14:tracePt t="11376" x="998538" y="2620963"/>
          <p14:tracePt t="11385" x="998538" y="2606675"/>
          <p14:tracePt t="11402" x="1012825" y="2574925"/>
          <p14:tracePt t="11418" x="1050925" y="2506663"/>
          <p14:tracePt t="11435" x="1089025" y="2468563"/>
          <p14:tracePt t="11452" x="1143000" y="2422525"/>
          <p14:tracePt t="11468" x="1257300" y="2339975"/>
          <p14:tracePt t="11485" x="1363663" y="2278063"/>
          <p14:tracePt t="11502" x="1470025" y="2193925"/>
          <p14:tracePt t="11518" x="1570038" y="2125663"/>
          <p14:tracePt t="11535" x="1692275" y="2079625"/>
          <p14:tracePt t="11552" x="1806575" y="2035175"/>
          <p14:tracePt t="11568" x="2027238" y="1989138"/>
          <p14:tracePt t="11585" x="2239963" y="1958975"/>
          <p14:tracePt t="11602" x="2514600" y="1943100"/>
          <p14:tracePt t="11618" x="2827338" y="1943100"/>
          <p14:tracePt t="11635" x="3216275" y="1943100"/>
          <p14:tracePt t="11652" x="3703638" y="1951038"/>
          <p14:tracePt t="11668" x="4137025" y="2011363"/>
          <p14:tracePt t="11685" x="4656138" y="2103438"/>
          <p14:tracePt t="11702" x="5197475" y="2179638"/>
          <p14:tracePt t="11718" x="5692775" y="2247900"/>
          <p14:tracePt t="11722" x="5951538" y="2255838"/>
          <p14:tracePt t="11735" x="6172200" y="2255838"/>
          <p14:tracePt t="11752" x="6659563" y="2270125"/>
          <p14:tracePt t="11768" x="7421563" y="2270125"/>
          <p14:tracePt t="11785" x="7902575" y="2270125"/>
          <p14:tracePt t="11802" x="8335963" y="2270125"/>
          <p14:tracePt t="11818" x="8809038" y="2270125"/>
          <p14:tracePt t="11835" x="9288463" y="2270125"/>
          <p14:tracePt t="11852" x="9769475" y="2270125"/>
          <p14:tracePt t="11868" x="10180638" y="2270125"/>
          <p14:tracePt t="11885" x="10599738" y="2270125"/>
          <p14:tracePt t="11902" x="10888663" y="2270125"/>
          <p14:tracePt t="11918" x="11117263" y="2270125"/>
          <p14:tracePt t="11936" x="11255375" y="2270125"/>
          <p14:tracePt t="11952" x="11337925" y="2270125"/>
          <p14:tracePt t="11968" x="11422063" y="2293938"/>
          <p14:tracePt t="11985" x="11468100" y="2324100"/>
          <p14:tracePt t="12002" x="11544300" y="2392363"/>
          <p14:tracePt t="12019" x="11604625" y="2476500"/>
          <p14:tracePt t="12035" x="11650663" y="2568575"/>
          <p14:tracePt t="12052" x="11712575" y="2682875"/>
          <p14:tracePt t="12069" x="11764963" y="2803525"/>
          <p14:tracePt t="12085" x="11818938" y="2949575"/>
          <p14:tracePt t="12102" x="11879263" y="3063875"/>
          <p14:tracePt t="12119" x="11895138" y="3124200"/>
          <p14:tracePt t="12136" x="11909425" y="3200400"/>
          <p14:tracePt t="12152" x="11909425" y="3238500"/>
          <p14:tracePt t="12169" x="11879263" y="3398838"/>
          <p14:tracePt t="12185" x="11803063" y="3551238"/>
          <p14:tracePt t="12202" x="11688763" y="3711575"/>
          <p14:tracePt t="12219" x="11582400" y="3840163"/>
          <p14:tracePt t="12235" x="11452225" y="3954463"/>
          <p14:tracePt t="12252" x="11293475" y="4008438"/>
          <p14:tracePt t="12269" x="11125200" y="4054475"/>
          <p14:tracePt t="12285" x="10896600" y="4092575"/>
          <p14:tracePt t="12302" x="10561638" y="4137025"/>
          <p14:tracePt t="12319" x="10066338" y="4213225"/>
          <p14:tracePt t="12336" x="9532938" y="4283075"/>
          <p14:tracePt t="12352" x="8923338" y="4373563"/>
          <p14:tracePt t="12369" x="8077200" y="4473575"/>
          <p14:tracePt t="12385" x="7451725" y="4473575"/>
          <p14:tracePt t="12402" x="6835775" y="4473575"/>
          <p14:tracePt t="12419" x="6172200" y="4473575"/>
          <p14:tracePt t="12435" x="5562600" y="4511675"/>
          <p14:tracePt t="12452" x="5045075" y="4525963"/>
          <p14:tracePt t="12469" x="4625975" y="4525963"/>
          <p14:tracePt t="12485" x="4183063" y="4533900"/>
          <p14:tracePt t="12502" x="3856038" y="4533900"/>
          <p14:tracePt t="12519" x="3535363" y="4549775"/>
          <p14:tracePt t="12536" x="3078163" y="4549775"/>
          <p14:tracePt t="12552" x="2925763" y="4549775"/>
          <p14:tracePt t="12569" x="2384425" y="4495800"/>
          <p14:tracePt t="12585" x="1997075" y="4403725"/>
          <p14:tracePt t="12602" x="1676400" y="4289425"/>
          <p14:tracePt t="12619" x="1470025" y="4198938"/>
          <p14:tracePt t="12635" x="1311275" y="4098925"/>
          <p14:tracePt t="12652" x="1165225" y="3978275"/>
          <p14:tracePt t="12669" x="1028700" y="3863975"/>
          <p14:tracePt t="12685" x="914400" y="3733800"/>
          <p14:tracePt t="12702" x="822325" y="3635375"/>
          <p14:tracePt t="12719" x="754063" y="3527425"/>
          <p14:tracePt t="12722" x="723900" y="3467100"/>
          <p14:tracePt t="12736" x="669925" y="3375025"/>
          <p14:tracePt t="12752" x="663575" y="3330575"/>
          <p14:tracePt t="12769" x="647700" y="3246438"/>
          <p14:tracePt t="12785" x="647700" y="3146425"/>
          <p14:tracePt t="12802" x="647700" y="3017838"/>
          <p14:tracePt t="12819" x="663575" y="2895600"/>
          <p14:tracePt t="12835" x="708025" y="2759075"/>
          <p14:tracePt t="12852" x="784225" y="2620963"/>
          <p14:tracePt t="12869" x="876300" y="2514600"/>
          <p14:tracePt t="12886" x="1044575" y="2408238"/>
          <p14:tracePt t="12902" x="1333500" y="2293938"/>
          <p14:tracePt t="12919" x="1706563" y="2171700"/>
          <p14:tracePt t="12936" x="2362200" y="1997075"/>
          <p14:tracePt t="12952" x="2759075" y="1943100"/>
          <p14:tracePt t="12969" x="3140075" y="1882775"/>
          <p14:tracePt t="12985" x="3451225" y="1874838"/>
          <p14:tracePt t="13002" x="3771900" y="1874838"/>
          <p14:tracePt t="13019" x="4060825" y="1874838"/>
          <p14:tracePt t="13036" x="4313238" y="1874838"/>
          <p14:tracePt t="13052" x="4686300" y="1920875"/>
          <p14:tracePt t="13069" x="5059363" y="1981200"/>
          <p14:tracePt t="13086" x="5440363" y="2035175"/>
          <p14:tracePt t="13102" x="5837238" y="2103438"/>
          <p14:tracePt t="13119" x="6286500" y="2193925"/>
          <p14:tracePt t="13136" x="6972300" y="2332038"/>
          <p14:tracePt t="13152" x="7429500" y="2400300"/>
          <p14:tracePt t="13169" x="7826375" y="2460625"/>
          <p14:tracePt t="13186" x="8115300" y="2506663"/>
          <p14:tracePt t="13202" x="8366125" y="2552700"/>
          <p14:tracePt t="13219" x="8526463" y="2590800"/>
          <p14:tracePt t="13236" x="8640763" y="2628900"/>
          <p14:tracePt t="13252" x="8702675" y="2659063"/>
          <p14:tracePt t="13269" x="8747125" y="2689225"/>
          <p14:tracePt t="13286" x="8793163" y="2743200"/>
          <p14:tracePt t="13302" x="8809038" y="2765425"/>
          <p14:tracePt t="13319" x="8831263" y="2819400"/>
          <p14:tracePt t="13336" x="8869363" y="3001963"/>
          <p14:tracePt t="13352" x="8869363" y="3162300"/>
          <p14:tracePt t="13369" x="8823325" y="3375025"/>
          <p14:tracePt t="13386" x="8702675" y="3611563"/>
          <p14:tracePt t="13402" x="8580438" y="3787775"/>
          <p14:tracePt t="13419" x="8412163" y="3916363"/>
          <p14:tracePt t="13436" x="8191500" y="4008438"/>
          <p14:tracePt t="13452" x="7993063" y="4046538"/>
          <p14:tracePt t="13469" x="7794625" y="4084638"/>
          <p14:tracePt t="13486" x="7627938" y="4084638"/>
          <p14:tracePt t="13502" x="7483475" y="4076700"/>
          <p14:tracePt t="13519" x="7337425" y="4022725"/>
          <p14:tracePt t="13536" x="7231063" y="3992563"/>
          <p14:tracePt t="13552" x="7208838" y="3984625"/>
          <p14:tracePt t="16641" x="7200900" y="3984625"/>
          <p14:tracePt t="16649" x="7108825" y="3954463"/>
          <p14:tracePt t="16657" x="7010400" y="3916363"/>
          <p14:tracePt t="16670" x="6911975" y="3894138"/>
          <p14:tracePt t="16687" x="6659563" y="3817938"/>
          <p14:tracePt t="16704" x="5981700" y="3665538"/>
          <p14:tracePt t="16720" x="5219700" y="3436938"/>
          <p14:tracePt t="16737" x="4122738" y="3108325"/>
          <p14:tracePt t="16754" x="3527425" y="2941638"/>
          <p14:tracePt t="16770" x="3116263" y="2781300"/>
          <p14:tracePt t="16787" x="2895600" y="2689225"/>
          <p14:tracePt t="16803" x="2751138" y="2598738"/>
          <p14:tracePt t="16820" x="2705100" y="2552700"/>
          <p14:tracePt t="16837" x="2705100" y="2536825"/>
          <p14:tracePt t="16853" x="2697163" y="2484438"/>
          <p14:tracePt t="16870" x="2697163" y="2454275"/>
          <p14:tracePt t="16887" x="2682875" y="2422525"/>
          <p14:tracePt t="16904" x="2598738" y="2286000"/>
          <p14:tracePt t="16920" x="2438400" y="2179638"/>
          <p14:tracePt t="16937" x="2193925" y="2073275"/>
          <p14:tracePt t="16953" x="1798638" y="1958975"/>
          <p14:tracePt t="16970" x="1501775" y="1912938"/>
          <p14:tracePt t="16987" x="1311275" y="1905000"/>
          <p14:tracePt t="17003" x="1165225" y="1905000"/>
          <p14:tracePt t="17020" x="1120775" y="1905000"/>
          <p14:tracePt t="17037" x="1096963" y="1935163"/>
          <p14:tracePt t="17053" x="1089025" y="1973263"/>
          <p14:tracePt t="17070" x="1096963" y="2027238"/>
          <p14:tracePt t="17087" x="1158875" y="2079625"/>
          <p14:tracePt t="17103" x="1227138" y="2103438"/>
          <p14:tracePt t="17120" x="1257300" y="2111375"/>
          <p14:tracePt t="17137" x="1265238" y="2111375"/>
          <p14:tracePt t="17170" x="1279525" y="2111375"/>
          <p14:tracePt t="17187" x="1317625" y="2111375"/>
          <p14:tracePt t="17203" x="1349375" y="2103438"/>
          <p14:tracePt t="17220" x="1431925" y="2095500"/>
          <p14:tracePt t="17237" x="1516063" y="2095500"/>
          <p14:tracePt t="17253" x="1584325" y="2095500"/>
          <p14:tracePt t="17270" x="1646238" y="2087563"/>
          <p14:tracePt t="17345" x="1654175" y="2087563"/>
          <p14:tracePt t="17353" x="1660525" y="2087563"/>
          <p14:tracePt t="17361" x="1676400" y="2095500"/>
          <p14:tracePt t="17370" x="1692275" y="2103438"/>
          <p14:tracePt t="17387" x="1736725" y="2133600"/>
          <p14:tracePt t="17404" x="1798638" y="2193925"/>
          <p14:tracePt t="17420" x="1874838" y="2247900"/>
          <p14:tracePt t="17437" x="1973263" y="2286000"/>
          <p14:tracePt t="17454" x="2087563" y="2316163"/>
          <p14:tracePt t="17470" x="2201863" y="2362200"/>
          <p14:tracePt t="17488" x="2324100" y="2384425"/>
          <p14:tracePt t="17504" x="2378075" y="2392363"/>
          <p14:tracePt t="17521" x="2392363" y="2392363"/>
          <p14:tracePt t="17849" x="2416175" y="2392363"/>
          <p14:tracePt t="17857" x="2438400" y="2392363"/>
          <p14:tracePt t="17865" x="2446338" y="2392363"/>
          <p14:tracePt t="17872" x="2460625" y="2392363"/>
          <p14:tracePt t="17905" x="2468563" y="2392363"/>
          <p14:tracePt t="17913" x="2476500" y="2392363"/>
          <p14:tracePt t="17929" x="2492375" y="2384425"/>
          <p14:tracePt t="17937" x="2514600" y="2384425"/>
          <p14:tracePt t="17954" x="2536825" y="2384425"/>
          <p14:tracePt t="17971" x="2574925" y="2384425"/>
          <p14:tracePt t="17987" x="2659063" y="2392363"/>
          <p14:tracePt t="18004" x="2773363" y="2400300"/>
          <p14:tracePt t="18021" x="2949575" y="2400300"/>
          <p14:tracePt t="18037" x="3124200" y="2400300"/>
          <p14:tracePt t="18054" x="3306763" y="2400300"/>
          <p14:tracePt t="18071" x="3451225" y="2400300"/>
          <p14:tracePt t="18087" x="3482975" y="2400300"/>
          <p14:tracePt t="18833" x="3489325" y="2400300"/>
          <p14:tracePt t="18841" x="3513138" y="2400300"/>
          <p14:tracePt t="18849" x="3535363" y="2400300"/>
          <p14:tracePt t="18857" x="3559175" y="2400300"/>
          <p14:tracePt t="18871" x="3565525" y="2400300"/>
          <p14:tracePt t="18888" x="3565525" y="2408238"/>
          <p14:tracePt t="19449" x="3611563" y="2408238"/>
          <p14:tracePt t="19457" x="3673475" y="2430463"/>
          <p14:tracePt t="19465" x="3741738" y="2438400"/>
          <p14:tracePt t="19473" x="3840163" y="2438400"/>
          <p14:tracePt t="19488" x="4130675" y="2438400"/>
          <p14:tracePt t="19505" x="4503738" y="2438400"/>
          <p14:tracePt t="19521" x="4816475" y="2438400"/>
          <p14:tracePt t="19538" x="5067300" y="2438400"/>
          <p14:tracePt t="19555" x="5241925" y="2438400"/>
          <p14:tracePt t="19571" x="5364163" y="2438400"/>
          <p14:tracePt t="19588" x="5402263" y="2438400"/>
          <p14:tracePt t="19697" x="5410200" y="2438400"/>
          <p14:tracePt t="19705" x="5432425" y="2446338"/>
          <p14:tracePt t="19713" x="5464175" y="2454275"/>
          <p14:tracePt t="19721" x="5502275" y="2460625"/>
          <p14:tracePt t="19738" x="5668963" y="2468563"/>
          <p14:tracePt t="19755" x="5851525" y="2476500"/>
          <p14:tracePt t="19771" x="6042025" y="2498725"/>
          <p14:tracePt t="19788" x="6232525" y="2498725"/>
          <p14:tracePt t="19805" x="6308725" y="2498725"/>
          <p14:tracePt t="20289" x="6316663" y="2498725"/>
          <p14:tracePt t="20297" x="6378575" y="2468563"/>
          <p14:tracePt t="20305" x="6484938" y="2422525"/>
          <p14:tracePt t="20322" x="6705600" y="2370138"/>
          <p14:tracePt t="20338" x="6918325" y="2293938"/>
          <p14:tracePt t="20355" x="7086600" y="2247900"/>
          <p14:tracePt t="20372" x="7192963" y="2217738"/>
          <p14:tracePt t="20388" x="7231063" y="2209800"/>
          <p14:tracePt t="20405" x="7239000" y="2201863"/>
          <p14:tracePt t="20473" x="7246938" y="2209800"/>
          <p14:tracePt t="20481" x="7254875" y="2209800"/>
          <p14:tracePt t="20489" x="7261225" y="2217738"/>
          <p14:tracePt t="20505" x="7323138" y="2270125"/>
          <p14:tracePt t="20522" x="7407275" y="2324100"/>
          <p14:tracePt t="20538" x="7513638" y="2384425"/>
          <p14:tracePt t="20555" x="7620000" y="2422525"/>
          <p14:tracePt t="20572" x="7704138" y="2446338"/>
          <p14:tracePt t="20589" x="7818438" y="2460625"/>
          <p14:tracePt t="20605" x="7932738" y="2476500"/>
          <p14:tracePt t="20622" x="8001000" y="2484438"/>
          <p14:tracePt t="20638" x="8023225" y="2484438"/>
          <p14:tracePt t="20689" x="8031163" y="2484438"/>
          <p14:tracePt t="20697" x="8054975" y="2476500"/>
          <p14:tracePt t="20705" x="8061325" y="2460625"/>
          <p14:tracePt t="20722" x="8085138" y="2454275"/>
          <p14:tracePt t="20738" x="8099425" y="2438400"/>
          <p14:tracePt t="20755" x="8137525" y="2416175"/>
          <p14:tracePt t="20772" x="8183563" y="2392363"/>
          <p14:tracePt t="20788" x="8245475" y="2354263"/>
          <p14:tracePt t="20792" x="8259763" y="2354263"/>
          <p14:tracePt t="20805" x="8297863" y="2339975"/>
          <p14:tracePt t="20822" x="8343900" y="2324100"/>
          <p14:tracePt t="20839" x="8374063" y="2316163"/>
          <p14:tracePt t="20855" x="8404225" y="2316163"/>
          <p14:tracePt t="20872" x="8428038" y="2308225"/>
          <p14:tracePt t="20888" x="8474075" y="2308225"/>
          <p14:tracePt t="20945" x="8480425" y="2308225"/>
          <p14:tracePt t="20953" x="8504238" y="2308225"/>
          <p14:tracePt t="20961" x="8512175" y="2308225"/>
          <p14:tracePt t="20972" x="8526463" y="2308225"/>
          <p14:tracePt t="20988" x="8588375" y="2308225"/>
          <p14:tracePt t="21005" x="8664575" y="2332038"/>
          <p14:tracePt t="21022" x="8732838" y="2354263"/>
          <p14:tracePt t="21038" x="8770938" y="2354263"/>
          <p14:tracePt t="21055" x="8793163" y="2362200"/>
          <p14:tracePt t="21153" x="8801100" y="2362200"/>
          <p14:tracePt t="21161" x="8816975" y="2362200"/>
          <p14:tracePt t="21172" x="8855075" y="2354263"/>
          <p14:tracePt t="21189" x="8945563" y="2324100"/>
          <p14:tracePt t="21205" x="9037638" y="2301875"/>
          <p14:tracePt t="21222" x="9105900" y="2278063"/>
          <p14:tracePt t="21239" x="9144000" y="2278063"/>
          <p14:tracePt t="21361" x="9151938" y="2278063"/>
          <p14:tracePt t="21369" x="9174163" y="2278063"/>
          <p14:tracePt t="21377" x="9204325" y="2278063"/>
          <p14:tracePt t="21389" x="9228138" y="2278063"/>
          <p14:tracePt t="21405" x="9326563" y="2286000"/>
          <p14:tracePt t="21422" x="9418638" y="2301875"/>
          <p14:tracePt t="21439" x="9494838" y="2332038"/>
          <p14:tracePt t="21456" x="9555163" y="2339975"/>
          <p14:tracePt t="21689" x="9563100" y="2339975"/>
          <p14:tracePt t="21697" x="9578975" y="2339975"/>
          <p14:tracePt t="21721" x="9593263" y="2354263"/>
          <p14:tracePt t="21729" x="9601200" y="2354263"/>
          <p14:tracePt t="22289" x="9609138" y="2354263"/>
          <p14:tracePt t="22369" x="9617075" y="2354263"/>
          <p14:tracePt t="22377" x="9631363" y="2354263"/>
          <p14:tracePt t="22441" x="9639300" y="2354263"/>
          <p14:tracePt t="22465" x="9647238" y="2354263"/>
          <p14:tracePt t="22481" x="9655175" y="2354263"/>
          <p14:tracePt t="22537" x="9661525" y="2354263"/>
          <p14:tracePt t="23017" x="9715500" y="2346325"/>
          <p14:tracePt t="23025" x="9769475" y="2316163"/>
          <p14:tracePt t="23033" x="9821863" y="2308225"/>
          <p14:tracePt t="23041" x="9883775" y="2286000"/>
          <p14:tracePt t="23056" x="9944100" y="2270125"/>
          <p14:tracePt t="23072" x="10142538" y="2225675"/>
          <p14:tracePt t="23089" x="10226675" y="2209800"/>
          <p14:tracePt t="23106" x="10264775" y="2193925"/>
          <p14:tracePt t="23201" x="10271125" y="2193925"/>
          <p14:tracePt t="23209" x="10287000" y="2193925"/>
          <p14:tracePt t="23223" x="10302875" y="2193925"/>
          <p14:tracePt t="23240" x="10371138" y="2193925"/>
          <p14:tracePt t="23256" x="10401300" y="2193925"/>
          <p14:tracePt t="23273" x="10469563" y="2193925"/>
          <p14:tracePt t="23425" x="10447338" y="2193925"/>
          <p14:tracePt t="23433" x="10423525" y="2193925"/>
          <p14:tracePt t="23441" x="10409238" y="2193925"/>
          <p14:tracePt t="23456" x="10393363" y="2193925"/>
          <p14:tracePt t="23473" x="10333038" y="2217738"/>
          <p14:tracePt t="23489" x="10294938" y="2239963"/>
          <p14:tracePt t="23506" x="10226675" y="2263775"/>
          <p14:tracePt t="23523" x="10112375" y="2301875"/>
          <p14:tracePt t="23539" x="9974263" y="2339975"/>
          <p14:tracePt t="23556" x="9769475" y="2392363"/>
          <p14:tracePt t="23573" x="9448800" y="2460625"/>
          <p14:tracePt t="23589" x="8991600" y="2522538"/>
          <p14:tracePt t="23606" x="8389938" y="2598738"/>
          <p14:tracePt t="23623" x="7688263" y="2705100"/>
          <p14:tracePt t="23640" x="6545263" y="2865438"/>
          <p14:tracePt t="23656" x="6164263" y="2925763"/>
          <p14:tracePt t="23673" x="5189538" y="3009900"/>
          <p14:tracePt t="23689" x="4594225" y="3009900"/>
          <p14:tracePt t="23706" x="4221163" y="3009900"/>
          <p14:tracePt t="23723" x="3840163" y="3009900"/>
          <p14:tracePt t="23739" x="3589338" y="3009900"/>
          <p14:tracePt t="23756" x="3322638" y="3009900"/>
          <p14:tracePt t="23773" x="3025775" y="3009900"/>
          <p14:tracePt t="23790" x="2773363" y="3009900"/>
          <p14:tracePt t="23793" x="2674938" y="3009900"/>
          <p14:tracePt t="23806" x="2574925" y="3009900"/>
          <p14:tracePt t="23823" x="2370138" y="3017838"/>
          <p14:tracePt t="23840" x="2193925" y="3040063"/>
          <p14:tracePt t="23856" x="1981200" y="3063875"/>
          <p14:tracePt t="23873" x="1905000" y="3086100"/>
          <p14:tracePt t="23890" x="1851025" y="3101975"/>
          <p14:tracePt t="23906" x="1828800" y="3108325"/>
          <p14:tracePt t="23923" x="1820863" y="3108325"/>
          <p14:tracePt t="24025" x="1820863" y="3086100"/>
          <p14:tracePt t="24033" x="1820863" y="3063875"/>
          <p14:tracePt t="24041" x="1820863" y="3032125"/>
          <p14:tracePt t="24056" x="1828800" y="2955925"/>
          <p14:tracePt t="24073" x="1866900" y="2879725"/>
          <p14:tracePt t="24090" x="1912938" y="2819400"/>
          <p14:tracePt t="24106" x="1951038" y="2781300"/>
          <p14:tracePt t="24123" x="1989138" y="2751138"/>
          <p14:tracePt t="24140" x="2003425" y="2743200"/>
          <p14:tracePt t="24217" x="2011363" y="2743200"/>
          <p14:tracePt t="24809" x="2027238" y="2743200"/>
          <p14:tracePt t="24817" x="2057400" y="2743200"/>
          <p14:tracePt t="24825" x="2111375" y="2727325"/>
          <p14:tracePt t="24840" x="2171700" y="2713038"/>
          <p14:tracePt t="24857" x="2346325" y="2689225"/>
          <p14:tracePt t="24873" x="2484438" y="2682875"/>
          <p14:tracePt t="24890" x="2606675" y="2682875"/>
          <p14:tracePt t="24907" x="2705100" y="2682875"/>
          <p14:tracePt t="24923" x="2759075" y="2682875"/>
          <p14:tracePt t="24940" x="2773363" y="2682875"/>
          <p14:tracePt t="25009" x="2781300" y="2682875"/>
          <p14:tracePt t="25017" x="2803525" y="2674938"/>
          <p14:tracePt t="25025" x="2865438" y="2674938"/>
          <p14:tracePt t="25040" x="2925763" y="2659063"/>
          <p14:tracePt t="25057" x="3154363" y="2659063"/>
          <p14:tracePt t="25073" x="3360738" y="2659063"/>
          <p14:tracePt t="25090" x="3535363" y="2659063"/>
          <p14:tracePt t="25107" x="3679825" y="2667000"/>
          <p14:tracePt t="25123" x="3779838" y="2674938"/>
          <p14:tracePt t="25140" x="3794125" y="2682875"/>
          <p14:tracePt t="25257" x="3810000" y="2682875"/>
          <p14:tracePt t="25265" x="3825875" y="2682875"/>
          <p14:tracePt t="25273" x="3856038" y="2682875"/>
          <p14:tracePt t="25290" x="3954463" y="2674938"/>
          <p14:tracePt t="25307" x="4114800" y="2651125"/>
          <p14:tracePt t="25323" x="4251325" y="2651125"/>
          <p14:tracePt t="25340" x="4397375" y="2651125"/>
          <p14:tracePt t="25357" x="4495800" y="2651125"/>
          <p14:tracePt t="25373" x="4556125" y="2651125"/>
          <p14:tracePt t="25390" x="4564063" y="2651125"/>
          <p14:tracePt t="25521" x="4579938" y="2651125"/>
          <p14:tracePt t="25529" x="4587875" y="2651125"/>
          <p14:tracePt t="25540" x="4610100" y="2651125"/>
          <p14:tracePt t="25557" x="4686300" y="2651125"/>
          <p14:tracePt t="25573" x="4784725" y="2651125"/>
          <p14:tracePt t="25590" x="4906963" y="2651125"/>
          <p14:tracePt t="25607" x="5021263" y="2651125"/>
          <p14:tracePt t="25624" x="5159375" y="2651125"/>
          <p14:tracePt t="25640" x="5211763" y="2651125"/>
          <p14:tracePt t="25657" x="5249863" y="2644775"/>
          <p14:tracePt t="25673" x="5273675" y="2644775"/>
          <p14:tracePt t="25690" x="5280025" y="2644775"/>
          <p14:tracePt t="25707" x="5287963" y="2644775"/>
          <p14:tracePt t="25724" x="5318125" y="2644775"/>
          <p14:tracePt t="25741" x="5364163" y="2644775"/>
          <p14:tracePt t="25757" x="5456238" y="2644775"/>
          <p14:tracePt t="25774" x="5570538" y="2644775"/>
          <p14:tracePt t="25790" x="5654675" y="2644775"/>
          <p14:tracePt t="25807" x="5730875" y="2644775"/>
          <p14:tracePt t="25810" x="5753100" y="2644775"/>
          <p14:tracePt t="25824" x="5768975" y="2644775"/>
          <p14:tracePt t="25937" x="5775325" y="2644775"/>
          <p14:tracePt t="25969" x="5761038" y="2651125"/>
          <p14:tracePt t="25977" x="5761038" y="2659063"/>
          <p14:tracePt t="26345" x="5730875" y="2659063"/>
          <p14:tracePt t="26353" x="5715000" y="2659063"/>
          <p14:tracePt t="26553" x="5707063" y="2659063"/>
          <p14:tracePt t="26561" x="5707063" y="2651125"/>
          <p14:tracePt t="26574" x="5715000" y="2644775"/>
          <p14:tracePt t="26590" x="5783263" y="2620963"/>
          <p14:tracePt t="26607" x="5927725" y="2606675"/>
          <p14:tracePt t="26624" x="6088063" y="2606675"/>
          <p14:tracePt t="26640" x="6408738" y="2606675"/>
          <p14:tracePt t="26657" x="6621463" y="2606675"/>
          <p14:tracePt t="26674" x="6835775" y="2606675"/>
          <p14:tracePt t="26691" x="7010400" y="2606675"/>
          <p14:tracePt t="26707" x="7154863" y="2606675"/>
          <p14:tracePt t="26724" x="7299325" y="2606675"/>
          <p14:tracePt t="26741" x="7429500" y="2606675"/>
          <p14:tracePt t="26757" x="7543800" y="2606675"/>
          <p14:tracePt t="26774" x="7627938" y="2590800"/>
          <p14:tracePt t="26791" x="7666038" y="2582863"/>
          <p14:tracePt t="26794" x="7688263" y="2582863"/>
          <p14:tracePt t="26808" x="7696200" y="2582863"/>
          <p14:tracePt t="26824" x="7712075" y="2574925"/>
          <p14:tracePt t="26921" x="7718425" y="2574925"/>
          <p14:tracePt t="26929" x="7742238" y="2568575"/>
          <p14:tracePt t="26941" x="7788275" y="2552700"/>
          <p14:tracePt t="26957" x="7886700" y="2552700"/>
          <p14:tracePt t="26974" x="7970838" y="2536825"/>
          <p14:tracePt t="26991" x="8069263" y="2536825"/>
          <p14:tracePt t="27008" x="8153400" y="2522538"/>
          <p14:tracePt t="27697" x="8161338" y="2522538"/>
          <p14:tracePt t="27705" x="8175625" y="2522538"/>
          <p14:tracePt t="27713" x="8199438" y="2522538"/>
          <p14:tracePt t="27724" x="8259763" y="2522538"/>
          <p14:tracePt t="27741" x="8458200" y="2506663"/>
          <p14:tracePt t="27758" x="8724900" y="2506663"/>
          <p14:tracePt t="27774" x="9059863" y="2506663"/>
          <p14:tracePt t="27791" x="9432925" y="2506663"/>
          <p14:tracePt t="27794" x="9532938" y="2506663"/>
          <p14:tracePt t="27808" x="9623425" y="2506663"/>
          <p14:tracePt t="27824" x="9737725" y="2484438"/>
          <p14:tracePt t="27897" x="9745663" y="2476500"/>
          <p14:tracePt t="27905" x="9753600" y="2476500"/>
          <p14:tracePt t="27913" x="9791700" y="2468563"/>
          <p14:tracePt t="27924" x="9829800" y="2454275"/>
          <p14:tracePt t="27941" x="9944100" y="2430463"/>
          <p14:tracePt t="27958" x="10066338" y="2400300"/>
          <p14:tracePt t="27974" x="10240963" y="2370138"/>
          <p14:tracePt t="27991" x="10385425" y="2354263"/>
          <p14:tracePt t="28008" x="10493375" y="2324100"/>
          <p14:tracePt t="28024" x="10523538" y="2316163"/>
          <p14:tracePt t="28057" x="10523538" y="2308225"/>
          <p14:tracePt t="28065" x="10523538" y="2293938"/>
          <p14:tracePt t="28074" x="10523538" y="2247900"/>
          <p14:tracePt t="28091" x="10515600" y="2209800"/>
          <p14:tracePt t="28124" x="10515600" y="2201863"/>
          <p14:tracePt t="28141" x="10485438" y="2141538"/>
          <p14:tracePt t="28158" x="10461625" y="2111375"/>
          <p14:tracePt t="28174" x="10423525" y="2079625"/>
          <p14:tracePt t="28191" x="10401300" y="2057400"/>
          <p14:tracePt t="28208" x="10347325" y="2019300"/>
          <p14:tracePt t="28224" x="10248900" y="1965325"/>
          <p14:tracePt t="28241" x="10142538" y="1912938"/>
          <p14:tracePt t="28258" x="9998075" y="1858963"/>
          <p14:tracePt t="28274" x="9890125" y="1828800"/>
          <p14:tracePt t="28291" x="9852025" y="1812925"/>
          <p14:tracePt t="28308" x="9845675" y="1812925"/>
          <p14:tracePt t="28325" x="9813925" y="1806575"/>
          <p14:tracePt t="28341" x="9791700" y="1806575"/>
          <p14:tracePt t="28358" x="9761538" y="1806575"/>
          <p14:tracePt t="28374" x="9631363" y="1858963"/>
          <p14:tracePt t="28391" x="9478963" y="1943100"/>
          <p14:tracePt t="28408" x="9326563" y="2057400"/>
          <p14:tracePt t="28424" x="9090025" y="2255838"/>
          <p14:tracePt t="28441" x="9013825" y="2362200"/>
          <p14:tracePt t="28458" x="8983663" y="2430463"/>
          <p14:tracePt t="28475" x="8983663" y="2460625"/>
          <p14:tracePt t="28491" x="9059863" y="2522538"/>
          <p14:tracePt t="28508" x="9204325" y="2560638"/>
          <p14:tracePt t="28525" x="9509125" y="2568575"/>
          <p14:tracePt t="28541" x="9731375" y="2568575"/>
          <p14:tracePt t="28558" x="9890125" y="2544763"/>
          <p14:tracePt t="28575" x="10020300" y="2468563"/>
          <p14:tracePt t="28592" x="10074275" y="2384425"/>
          <p14:tracePt t="28608" x="10074275" y="2354263"/>
          <p14:tracePt t="28625" x="10042525" y="2187575"/>
          <p14:tracePt t="28641" x="9898063" y="2057400"/>
          <p14:tracePt t="28658" x="9731375" y="1981200"/>
          <p14:tracePt t="28675" x="9585325" y="1965325"/>
          <p14:tracePt t="28691" x="9471025" y="1951038"/>
          <p14:tracePt t="28708" x="9380538" y="1958975"/>
          <p14:tracePt t="28725" x="9326563" y="1989138"/>
          <p14:tracePt t="28741" x="9296400" y="2057400"/>
          <p14:tracePt t="28758" x="9296400" y="2149475"/>
          <p14:tracePt t="28775" x="9296400" y="2225675"/>
          <p14:tracePt t="28792" x="9334500" y="2255838"/>
          <p14:tracePt t="28808" x="9350375" y="2255838"/>
          <p14:tracePt t="28865" x="9350375" y="2247900"/>
          <p14:tracePt t="28873" x="9350375" y="2232025"/>
          <p14:tracePt t="33361" x="9372600" y="2232025"/>
          <p14:tracePt t="33369" x="9388475" y="2232025"/>
          <p14:tracePt t="33417" x="9402763" y="2232025"/>
          <p14:tracePt t="33425" x="9410700" y="2232025"/>
          <p14:tracePt t="33433" x="9432925" y="2232025"/>
          <p14:tracePt t="33443" x="9464675" y="2232025"/>
          <p14:tracePt t="33460" x="9532938" y="2209800"/>
          <p14:tracePt t="33476" x="9593263" y="2187575"/>
          <p14:tracePt t="33493" x="9655175" y="2155825"/>
          <p14:tracePt t="33510" x="9707563" y="2125663"/>
          <p14:tracePt t="33526" x="9761538" y="2103438"/>
          <p14:tracePt t="33543" x="9769475" y="2095500"/>
          <p14:tracePt t="33569" x="9769475" y="2087563"/>
          <p14:tracePt t="33577" x="9791700" y="2065338"/>
          <p14:tracePt t="33601" x="9791700" y="2057400"/>
          <p14:tracePt t="33610" x="9799638" y="2057400"/>
          <p14:tracePt t="33626" x="9821863" y="2027238"/>
          <p14:tracePt t="33643" x="9837738" y="2027238"/>
          <p14:tracePt t="33660" x="9906000" y="2003425"/>
          <p14:tracePt t="33676" x="9944100" y="1997075"/>
          <p14:tracePt t="33693" x="9990138" y="1981200"/>
          <p14:tracePt t="33710" x="10004425" y="1965325"/>
          <p14:tracePt t="33761" x="10004425" y="1958975"/>
          <p14:tracePt t="33777" x="10004425" y="1951038"/>
          <p14:tracePt t="33793" x="9998075" y="1951038"/>
          <p14:tracePt t="33810" x="9990138" y="1943100"/>
          <p14:tracePt t="33817" x="9966325" y="1927225"/>
          <p14:tracePt t="33826" x="9966325" y="1920875"/>
          <p14:tracePt t="33843" x="9936163" y="1912938"/>
          <p14:tracePt t="33860" x="9913938" y="1905000"/>
          <p14:tracePt t="33876" x="9867900" y="1889125"/>
          <p14:tracePt t="33893" x="9829800" y="1882775"/>
          <p14:tracePt t="33910" x="9807575" y="1874838"/>
          <p14:tracePt t="33926" x="9783763" y="1874838"/>
          <p14:tracePt t="33943" x="9761538" y="1874838"/>
          <p14:tracePt t="33976" x="9737725" y="1874838"/>
          <p14:tracePt t="33993" x="9715500" y="1905000"/>
          <p14:tracePt t="34010" x="9685338" y="1958975"/>
          <p14:tracePt t="34027" x="9647238" y="2003425"/>
          <p14:tracePt t="34043" x="9623425" y="2049463"/>
          <p14:tracePt t="34060" x="9601200" y="2079625"/>
          <p14:tracePt t="34077" x="9601200" y="2087563"/>
          <p14:tracePt t="34093" x="9601200" y="2103438"/>
          <p14:tracePt t="34127" x="9601200" y="2125663"/>
          <p14:tracePt t="34144" x="9601200" y="2201863"/>
          <p14:tracePt t="34160" x="9609138" y="2225675"/>
          <p14:tracePt t="34177" x="9639300" y="2308225"/>
          <p14:tracePt t="34193" x="9677400" y="2354263"/>
          <p14:tracePt t="34210" x="9715500" y="2408238"/>
          <p14:tracePt t="34227" x="9813925" y="2468563"/>
          <p14:tracePt t="34243" x="9890125" y="2484438"/>
          <p14:tracePt t="34260" x="9990138" y="2484438"/>
          <p14:tracePt t="34277" x="10104438" y="2492375"/>
          <p14:tracePt t="34293" x="10194925" y="2446338"/>
          <p14:tracePt t="34310" x="10248900" y="2384425"/>
          <p14:tracePt t="34312" x="10248900" y="2362200"/>
          <p14:tracePt t="34327" x="10256838" y="2332038"/>
          <p14:tracePt t="34344" x="10256838" y="2247900"/>
          <p14:tracePt t="34360" x="10256838" y="2201863"/>
          <p14:tracePt t="34377" x="10240963" y="2141538"/>
          <p14:tracePt t="34393" x="10210800" y="2103438"/>
          <p14:tracePt t="34410" x="10188575" y="2087563"/>
          <p14:tracePt t="34427" x="10164763" y="2079625"/>
          <p14:tracePt t="34443" x="10156825" y="2073275"/>
          <p14:tracePt t="34785" x="10134600" y="2073275"/>
          <p14:tracePt t="34793" x="10074275" y="2073275"/>
          <p14:tracePt t="34801" x="9990138" y="2073275"/>
          <p14:tracePt t="34810" x="9898063" y="2049463"/>
          <p14:tracePt t="34827" x="9813925" y="2035175"/>
          <p14:tracePt t="34844" x="9669463" y="2035175"/>
          <p14:tracePt t="34860" x="9440863" y="2149475"/>
          <p14:tracePt t="34877" x="9159875" y="2270125"/>
          <p14:tracePt t="34893" x="8855075" y="2384425"/>
          <p14:tracePt t="34910" x="8504238" y="2536825"/>
          <p14:tracePt t="34927" x="8169275" y="2636838"/>
          <p14:tracePt t="34944" x="7818438" y="2705100"/>
          <p14:tracePt t="34960" x="7627938" y="2727325"/>
          <p14:tracePt t="34977" x="7451725" y="2727325"/>
          <p14:tracePt t="34994" x="7285038" y="2727325"/>
          <p14:tracePt t="35010" x="7208838" y="2720975"/>
          <p14:tracePt t="35027" x="7132638" y="2697163"/>
          <p14:tracePt t="35044" x="7056438" y="2682875"/>
          <p14:tracePt t="35060" x="6926263" y="2682875"/>
          <p14:tracePt t="35077" x="6797675" y="2705100"/>
          <p14:tracePt t="35094" x="6667500" y="2759075"/>
          <p14:tracePt t="35110" x="6545263" y="2819400"/>
          <p14:tracePt t="35127" x="6454775" y="2857500"/>
          <p14:tracePt t="35144" x="6438900" y="2857500"/>
          <p14:tracePt t="35225" x="6430963" y="2857500"/>
          <p14:tracePt t="35233" x="6430963" y="2849563"/>
          <p14:tracePt t="35244" x="6430963" y="2827338"/>
          <p14:tracePt t="35260" x="6430963" y="2797175"/>
          <p14:tracePt t="35277" x="6430963" y="2751138"/>
          <p14:tracePt t="35294" x="6430963" y="2720975"/>
          <p14:tracePt t="35310" x="6430963" y="2705100"/>
          <p14:tracePt t="35344" x="6438900" y="2689225"/>
          <p14:tracePt t="35360" x="6461125" y="2674938"/>
          <p14:tracePt t="35377" x="6492875" y="2667000"/>
          <p14:tracePt t="35394" x="6545263" y="2667000"/>
          <p14:tracePt t="35410" x="6569075" y="2667000"/>
          <p14:tracePt t="35505" x="6575425" y="2667000"/>
          <p14:tracePt t="35513" x="6583363" y="2667000"/>
          <p14:tracePt t="35521" x="6607175" y="2667000"/>
          <p14:tracePt t="35529" x="6629400" y="2667000"/>
          <p14:tracePt t="35544" x="6645275" y="2667000"/>
          <p14:tracePt t="35560" x="6721475" y="2667000"/>
          <p14:tracePt t="35577" x="6735763" y="2667000"/>
          <p14:tracePt t="35841" x="6721475" y="2667000"/>
          <p14:tracePt t="36025" x="6705600" y="2674938"/>
          <p14:tracePt t="36033" x="6697663" y="2674938"/>
          <p14:tracePt t="36044" x="6697663" y="2689225"/>
          <p14:tracePt t="36061" x="6689725" y="2697163"/>
          <p14:tracePt t="36113" x="6705600" y="2697163"/>
          <p14:tracePt t="36129" x="6727825" y="2697163"/>
          <p14:tracePt t="36137" x="6751638" y="2697163"/>
          <p14:tracePt t="36145" x="6804025" y="2689225"/>
          <p14:tracePt t="36161" x="6918325" y="2682875"/>
          <p14:tracePt t="36177" x="7056438" y="2651125"/>
          <p14:tracePt t="36194" x="7216775" y="2651125"/>
          <p14:tracePt t="36211" x="7399338" y="2651125"/>
          <p14:tracePt t="36227" x="7527925" y="2651125"/>
          <p14:tracePt t="36244" x="7658100" y="2651125"/>
          <p14:tracePt t="36261" x="7788275" y="2651125"/>
          <p14:tracePt t="36277" x="7878763" y="2651125"/>
          <p14:tracePt t="36294" x="7947025" y="2651125"/>
          <p14:tracePt t="36311" x="8023225" y="2651125"/>
          <p14:tracePt t="36328" x="8131175" y="2644775"/>
          <p14:tracePt t="36344" x="8191500" y="2644775"/>
          <p14:tracePt t="36361" x="8275638" y="2644775"/>
          <p14:tracePt t="36377" x="8359775" y="2628900"/>
          <p14:tracePt t="36394" x="8466138" y="2620963"/>
          <p14:tracePt t="36411" x="8588375" y="2606675"/>
          <p14:tracePt t="36427" x="8709025" y="2574925"/>
          <p14:tracePt t="36444" x="8831263" y="2560638"/>
          <p14:tracePt t="36461" x="8869363" y="2560638"/>
          <p14:tracePt t="36537" x="8877300" y="2560638"/>
          <p14:tracePt t="36545" x="8907463" y="2560638"/>
          <p14:tracePt t="36553" x="8953500" y="2560638"/>
          <p14:tracePt t="36561" x="9007475" y="2582863"/>
          <p14:tracePt t="36577" x="9097963" y="2613025"/>
          <p14:tracePt t="36594" x="9258300" y="2667000"/>
          <p14:tracePt t="36611" x="9334500" y="2682875"/>
          <p14:tracePt t="36628" x="9350375" y="2682875"/>
          <p14:tracePt t="36913" x="9372600" y="2682875"/>
          <p14:tracePt t="36921" x="9410700" y="2682875"/>
          <p14:tracePt t="36929" x="9478963" y="2682875"/>
          <p14:tracePt t="36944" x="9563100" y="2682875"/>
          <p14:tracePt t="36961" x="9593263" y="2682875"/>
          <p14:tracePt t="36978" x="9617075" y="2682875"/>
          <p14:tracePt t="36994" x="9623425" y="2674938"/>
          <p14:tracePt t="37011" x="9623425" y="2667000"/>
          <p14:tracePt t="37028" x="9639300" y="2651125"/>
          <p14:tracePt t="37044" x="9639300" y="2613025"/>
          <p14:tracePt t="37061" x="9639300" y="2590800"/>
          <p14:tracePt t="37078" x="9647238" y="2560638"/>
          <p14:tracePt t="37094" x="9661525" y="2536825"/>
          <p14:tracePt t="37111" x="9669463" y="2530475"/>
          <p14:tracePt t="37128" x="9677400" y="2522538"/>
          <p14:tracePt t="37161" x="9677400" y="2514600"/>
          <p14:tracePt t="37169" x="9685338" y="2506663"/>
          <p14:tracePt t="37178" x="9685338" y="2498725"/>
          <p14:tracePt t="37194" x="9685338" y="2460625"/>
          <p14:tracePt t="37211" x="9685338" y="2430463"/>
          <p14:tracePt t="37228" x="9639300" y="2362200"/>
          <p14:tracePt t="37244" x="9585325" y="2324100"/>
          <p14:tracePt t="37261" x="9547225" y="2301875"/>
          <p14:tracePt t="37278" x="9502775" y="2286000"/>
          <p14:tracePt t="37294" x="9478963" y="2286000"/>
          <p14:tracePt t="37311" x="9464675" y="2286000"/>
          <p14:tracePt t="37328" x="9402763" y="2286000"/>
          <p14:tracePt t="37344" x="9236075" y="2354263"/>
          <p14:tracePt t="37361" x="9113838" y="2430463"/>
          <p14:tracePt t="37378" x="8991600" y="2530475"/>
          <p14:tracePt t="37395" x="8907463" y="2598738"/>
          <p14:tracePt t="37411" x="8855075" y="2659063"/>
          <p14:tracePt t="37428" x="8847138" y="2713038"/>
          <p14:tracePt t="37444" x="8847138" y="2759075"/>
          <p14:tracePt t="37461" x="8869363" y="2803525"/>
          <p14:tracePt t="37478" x="8915400" y="2849563"/>
          <p14:tracePt t="37494" x="8969375" y="2865438"/>
          <p14:tracePt t="37512" x="9136063" y="2873375"/>
          <p14:tracePt t="37528" x="9197975" y="2873375"/>
          <p14:tracePt t="37544" x="9372600" y="2873375"/>
          <p14:tracePt t="37561" x="9440863" y="2835275"/>
          <p14:tracePt t="37578" x="9486900" y="2803525"/>
          <p14:tracePt t="37595" x="9509125" y="2773363"/>
          <p14:tracePt t="37611" x="9517063" y="2720975"/>
          <p14:tracePt t="37628" x="9517063" y="2667000"/>
          <p14:tracePt t="37645" x="9517063" y="2636838"/>
          <p14:tracePt t="37661" x="9517063" y="2613025"/>
          <p14:tracePt t="37678" x="9517063" y="2598738"/>
          <p14:tracePt t="37695" x="9517063" y="2590800"/>
          <p14:tracePt t="46937" x="9517063" y="2582863"/>
          <p14:tracePt t="46945" x="9571038" y="2582863"/>
          <p14:tracePt t="46953" x="9669463" y="2568575"/>
          <p14:tracePt t="46965" x="9807575" y="2522538"/>
          <p14:tracePt t="46981" x="10050463" y="2492375"/>
          <p14:tracePt t="46998" x="10256838" y="2454275"/>
          <p14:tracePt t="47015" x="10423525" y="2446338"/>
          <p14:tracePt t="47032" x="10531475" y="2446338"/>
          <p14:tracePt t="47097" x="10515600" y="2446338"/>
          <p14:tracePt t="47105" x="10469563" y="2460625"/>
          <p14:tracePt t="47115" x="10401300" y="2506663"/>
          <p14:tracePt t="47131" x="10240963" y="2613025"/>
          <p14:tracePt t="47148" x="10118725" y="2689225"/>
          <p14:tracePt t="47165" x="10066338" y="2713038"/>
          <p14:tracePt t="47181" x="10058400" y="2713038"/>
          <p14:tracePt t="47240" x="10066338" y="2720975"/>
          <p14:tracePt t="47248" x="10142538" y="2720975"/>
          <p14:tracePt t="47256" x="10210800" y="2720975"/>
          <p14:tracePt t="47264" x="10264775" y="2720975"/>
          <p14:tracePt t="47281" x="10333038" y="2720975"/>
          <p14:tracePt t="47298" x="10347325" y="2720975"/>
          <p14:tracePt t="47369" x="10309225" y="2720975"/>
          <p14:tracePt t="47377" x="10233025" y="2697163"/>
          <p14:tracePt t="47384" x="10150475" y="2674938"/>
          <p14:tracePt t="47398" x="10058400" y="2659063"/>
          <p14:tracePt t="47415" x="9867900" y="2651125"/>
          <p14:tracePt t="47432" x="9731375" y="2651125"/>
          <p14:tracePt t="47448" x="9723438" y="2651125"/>
          <p14:tracePt t="47465" x="9707563" y="2644775"/>
          <p14:tracePt t="47601" x="9699625" y="2644775"/>
          <p14:tracePt t="47608" x="9601200" y="2636838"/>
          <p14:tracePt t="47616" x="9312275" y="2628900"/>
          <p14:tracePt t="47632" x="8694738" y="2628900"/>
          <p14:tracePt t="47648" x="7040563" y="2697163"/>
          <p14:tracePt t="47665" x="6088063" y="2827338"/>
          <p14:tracePt t="47682" x="5181600" y="2949575"/>
          <p14:tracePt t="47698" x="4137025" y="3094038"/>
          <p14:tracePt t="47715" x="3086100" y="3254375"/>
          <p14:tracePt t="47732" x="2095500" y="3375025"/>
          <p14:tracePt t="47748" x="1333500" y="3482975"/>
          <p14:tracePt t="47765" x="876300" y="3559175"/>
          <p14:tracePt t="47782" x="669925" y="3559175"/>
          <p14:tracePt t="47798" x="617538" y="3559175"/>
          <p14:tracePt t="47815" x="609600" y="3559175"/>
          <p14:tracePt t="47857" x="601663" y="3559175"/>
          <p14:tracePt t="47865" x="625475" y="3505200"/>
          <p14:tracePt t="47873" x="701675" y="3406775"/>
          <p14:tracePt t="47881" x="800100" y="3306763"/>
          <p14:tracePt t="47898" x="922338" y="3154363"/>
          <p14:tracePt t="47915" x="998538" y="3063875"/>
          <p14:tracePt t="47932" x="1082675" y="2979738"/>
          <p14:tracePt t="47948" x="1150938" y="2903538"/>
          <p14:tracePt t="47965" x="1203325" y="2841625"/>
          <p14:tracePt t="47982" x="1273175" y="2797175"/>
          <p14:tracePt t="47998" x="1333500" y="2773363"/>
          <p14:tracePt t="48015" x="1363663" y="2773363"/>
          <p14:tracePt t="48032" x="1393825" y="2773363"/>
          <p14:tracePt t="48048" x="1516063" y="2797175"/>
          <p14:tracePt t="48065" x="1524000" y="2819400"/>
          <p14:tracePt t="48465" x="1516063" y="2803525"/>
          <p14:tracePt t="48473" x="1508125" y="2781300"/>
          <p14:tracePt t="49321" x="1554163" y="2781300"/>
          <p14:tracePt t="49329" x="1654175" y="2797175"/>
          <p14:tracePt t="49336" x="1760538" y="2827338"/>
          <p14:tracePt t="49349" x="1927225" y="2873375"/>
          <p14:tracePt t="49365" x="2590800" y="2895600"/>
          <p14:tracePt t="49382" x="3497263" y="2895600"/>
          <p14:tracePt t="49399" x="4549775" y="2895600"/>
          <p14:tracePt t="49416" x="6172200" y="2895600"/>
          <p14:tracePt t="49432" x="7200900" y="2781300"/>
          <p14:tracePt t="49449" x="7962900" y="2674938"/>
          <p14:tracePt t="49466" x="8450263" y="2574925"/>
          <p14:tracePt t="49482" x="8732838" y="2536825"/>
          <p14:tracePt t="49499" x="8823325" y="2530475"/>
          <p14:tracePt t="49515" x="8877300" y="2522538"/>
          <p14:tracePt t="49532" x="8937625" y="2522538"/>
          <p14:tracePt t="49549" x="9013825" y="2522538"/>
          <p14:tracePt t="49566" x="9090025" y="2514600"/>
          <p14:tracePt t="49582" x="9190038" y="2498725"/>
          <p14:tracePt t="49599" x="9356725" y="2498725"/>
          <p14:tracePt t="49616" x="9601200" y="2514600"/>
          <p14:tracePt t="49632" x="10256838" y="2606675"/>
          <p14:tracePt t="49649" x="10607675" y="2644775"/>
          <p14:tracePt t="49666" x="10828338" y="2682875"/>
          <p14:tracePt t="49682" x="10942638" y="2689225"/>
          <p14:tracePt t="49699" x="10972800" y="2689225"/>
          <p14:tracePt t="49753" x="10950575" y="2689225"/>
          <p14:tracePt t="49761" x="10926763" y="2689225"/>
          <p14:tracePt t="49768" x="10912475" y="2689225"/>
          <p14:tracePt t="49782" x="10888663" y="2689225"/>
          <p14:tracePt t="49799" x="10880725" y="2689225"/>
          <p14:tracePt t="49816" x="10820400" y="2705100"/>
          <p14:tracePt t="49832" x="10485438" y="2911475"/>
          <p14:tracePt t="49849" x="9928225" y="3178175"/>
          <p14:tracePt t="49866" x="8969375" y="3368675"/>
          <p14:tracePt t="49882" x="7696200" y="3527425"/>
          <p14:tracePt t="49899" x="6264275" y="3649663"/>
          <p14:tracePt t="49916" x="4975225" y="3749675"/>
          <p14:tracePt t="49932" x="3962400" y="3763963"/>
          <p14:tracePt t="49949" x="3284538" y="3763963"/>
          <p14:tracePt t="49966" x="2759075" y="3603625"/>
          <p14:tracePt t="49982" x="2522538" y="3482975"/>
          <p14:tracePt t="49999" x="2370138" y="3375025"/>
          <p14:tracePt t="50016" x="2255838" y="3298825"/>
          <p14:tracePt t="50032" x="2141538" y="3246438"/>
          <p14:tracePt t="50049" x="2103438" y="3230563"/>
          <p14:tracePt t="50066" x="2095500" y="3222625"/>
          <p14:tracePt t="50121" x="2073275" y="3222625"/>
          <p14:tracePt t="50129" x="2041525" y="3222625"/>
          <p14:tracePt t="50137" x="1981200" y="3222625"/>
          <p14:tracePt t="50149" x="1920875" y="3222625"/>
          <p14:tracePt t="50166" x="1660525" y="3276600"/>
          <p14:tracePt t="50183" x="1447800" y="3292475"/>
          <p14:tracePt t="50200" x="1317625" y="3292475"/>
          <p14:tracePt t="50216" x="1295400" y="3284538"/>
          <p14:tracePt t="50232" x="1295400" y="3260725"/>
          <p14:tracePt t="50249" x="1295400" y="3178175"/>
          <p14:tracePt t="50266" x="1325563" y="3140075"/>
          <p14:tracePt t="50282" x="1341438" y="3124200"/>
          <p14:tracePt t="50713" x="1349375" y="3124200"/>
          <p14:tracePt t="50721" x="1393825" y="3124200"/>
          <p14:tracePt t="50733" x="1425575" y="3124200"/>
          <p14:tracePt t="50749" x="1508125" y="3140075"/>
          <p14:tracePt t="50766" x="1660525" y="3146425"/>
          <p14:tracePt t="50783" x="2035175" y="3146425"/>
          <p14:tracePt t="50800" x="2574925" y="3146425"/>
          <p14:tracePt t="50816" x="2674938" y="3124200"/>
          <p14:tracePt t="50833" x="2841625" y="3108325"/>
          <p14:tracePt t="50985" x="2865438" y="3108325"/>
          <p14:tracePt t="50993" x="2895600" y="3108325"/>
          <p14:tracePt t="51001" x="2941638" y="3108325"/>
          <p14:tracePt t="51016" x="3048000" y="3140075"/>
          <p14:tracePt t="51033" x="3276600" y="3146425"/>
          <p14:tracePt t="51049" x="3398838" y="3146425"/>
          <p14:tracePt t="51066" x="3436938" y="3146425"/>
          <p14:tracePt t="51513" x="3482975" y="3124200"/>
          <p14:tracePt t="51521" x="3551238" y="3078163"/>
          <p14:tracePt t="51533" x="3603625" y="3055938"/>
          <p14:tracePt t="51550" x="3717925" y="3009900"/>
          <p14:tracePt t="51566" x="3878263" y="2963863"/>
          <p14:tracePt t="51583" x="4030663" y="2911475"/>
          <p14:tracePt t="51600" x="4183063" y="2865438"/>
          <p14:tracePt t="51616" x="4313238" y="2827338"/>
          <p14:tracePt t="51673" x="4313238" y="2819400"/>
          <p14:tracePt t="51681" x="4327525" y="2827338"/>
          <p14:tracePt t="51689" x="4365625" y="2849563"/>
          <p14:tracePt t="51700" x="4397375" y="2865438"/>
          <p14:tracePt t="51716" x="4549775" y="3009900"/>
          <p14:tracePt t="51733" x="4670425" y="3146425"/>
          <p14:tracePt t="51750" x="4792663" y="3254375"/>
          <p14:tracePt t="51766" x="4884738" y="3314700"/>
          <p14:tracePt t="51783" x="4937125" y="3344863"/>
          <p14:tracePt t="51825" x="4945063" y="3344863"/>
          <p14:tracePt t="51833" x="4953000" y="3322638"/>
          <p14:tracePt t="51850" x="4953000" y="3216275"/>
          <p14:tracePt t="51866" x="4953000" y="3154363"/>
          <p14:tracePt t="51883" x="4968875" y="3094038"/>
          <p14:tracePt t="51900" x="4975225" y="3063875"/>
          <p14:tracePt t="51916" x="4983163" y="3040063"/>
          <p14:tracePt t="52001" x="4999038" y="3040063"/>
          <p14:tracePt t="52009" x="5013325" y="3040063"/>
          <p14:tracePt t="52017" x="5045075" y="3032125"/>
          <p14:tracePt t="52033" x="5083175" y="3017838"/>
          <p14:tracePt t="52050" x="5127625" y="3009900"/>
          <p14:tracePt t="52066" x="5189538" y="3001963"/>
          <p14:tracePt t="52083" x="5257800" y="2994025"/>
          <p14:tracePt t="52100" x="5341938" y="2979738"/>
          <p14:tracePt t="52116" x="5394325" y="2963863"/>
          <p14:tracePt t="52201" x="5402263" y="2963863"/>
          <p14:tracePt t="52208" x="5410200" y="2963863"/>
          <p14:tracePt t="52216" x="5426075" y="2971800"/>
          <p14:tracePt t="52233" x="5440363" y="2979738"/>
          <p14:tracePt t="52249" x="5448300" y="2979738"/>
          <p14:tracePt t="52345" x="5456238" y="2979738"/>
          <p14:tracePt t="52352" x="5464175" y="2987675"/>
          <p14:tracePt t="52361" x="5478463" y="2987675"/>
          <p14:tracePt t="52369" x="5494338" y="2994025"/>
          <p14:tracePt t="52384" x="5524500" y="3001963"/>
          <p14:tracePt t="52400" x="5570538" y="3017838"/>
          <p14:tracePt t="52416" x="5608638" y="3025775"/>
          <p14:tracePt t="52433" x="5707063" y="3040063"/>
          <p14:tracePt t="52450" x="5745163" y="3048000"/>
          <p14:tracePt t="52617" x="5753100" y="3048000"/>
          <p14:tracePt t="52625" x="5768975" y="3048000"/>
          <p14:tracePt t="52633" x="5799138" y="3048000"/>
          <p14:tracePt t="52650" x="5889625" y="3048000"/>
          <p14:tracePt t="52667" x="5951538" y="3048000"/>
          <p14:tracePt t="52683" x="6035675" y="3048000"/>
          <p14:tracePt t="52700" x="6065838" y="3048000"/>
          <p14:tracePt t="53193" x="6073775" y="3048000"/>
          <p14:tracePt t="53201" x="6156325" y="3048000"/>
          <p14:tracePt t="53209" x="6248400" y="3048000"/>
          <p14:tracePt t="53217" x="6316663" y="3048000"/>
          <p14:tracePt t="53233" x="6438900" y="3048000"/>
          <p14:tracePt t="53250" x="6607175" y="3025775"/>
          <p14:tracePt t="53267" x="6773863" y="3009900"/>
          <p14:tracePt t="53284" x="6904038" y="3001963"/>
          <p14:tracePt t="53300" x="6942138" y="2994025"/>
          <p14:tracePt t="53441" x="6950075" y="2994025"/>
          <p14:tracePt t="53449" x="6964363" y="2994025"/>
          <p14:tracePt t="53457" x="6994525" y="2994025"/>
          <p14:tracePt t="53467" x="7048500" y="3001963"/>
          <p14:tracePt t="53484" x="7108825" y="3009900"/>
          <p14:tracePt t="53500" x="7192963" y="3017838"/>
          <p14:tracePt t="53517" x="7261225" y="3017838"/>
          <p14:tracePt t="53534" x="7277100" y="3017838"/>
          <p14:tracePt t="53785" x="7292975" y="3025775"/>
          <p14:tracePt t="53793" x="7323138" y="3032125"/>
          <p14:tracePt t="53801" x="7337425" y="3032125"/>
          <p14:tracePt t="53817" x="7353300" y="3032125"/>
          <p14:tracePt t="53834" x="7369175" y="3032125"/>
          <p14:tracePt t="53850" x="7375525" y="3032125"/>
          <p14:tracePt t="53867" x="7383463" y="3032125"/>
          <p14:tracePt t="53884" x="7413625" y="3032125"/>
          <p14:tracePt t="53900" x="7551738" y="3032125"/>
          <p14:tracePt t="53917" x="7718425" y="3032125"/>
          <p14:tracePt t="53934" x="8008938" y="3032125"/>
          <p14:tracePt t="53951" x="8366125" y="3032125"/>
          <p14:tracePt t="53968" x="8778875" y="3032125"/>
          <p14:tracePt t="53984" x="9097963" y="3032125"/>
          <p14:tracePt t="54000" x="9334500" y="3032125"/>
          <p14:tracePt t="54017" x="9356725" y="3032125"/>
          <p14:tracePt t="54537" x="9372600" y="3032125"/>
          <p14:tracePt t="54545" x="9394825" y="3040063"/>
          <p14:tracePt t="54552" x="9410700" y="3040063"/>
          <p14:tracePt t="54568" x="9478963" y="3055938"/>
          <p14:tracePt t="54584" x="9677400" y="3086100"/>
          <p14:tracePt t="54601" x="9791700" y="3101975"/>
          <p14:tracePt t="54617" x="9913938" y="3116263"/>
          <p14:tracePt t="54634" x="10028238" y="3124200"/>
          <p14:tracePt t="54651" x="10036175" y="3124200"/>
          <p14:tracePt t="54929" x="10042525" y="3124200"/>
          <p14:tracePt t="55065" x="10058400" y="3116263"/>
          <p14:tracePt t="55073" x="10074275" y="3108325"/>
          <p14:tracePt t="55084" x="10096500" y="3094038"/>
          <p14:tracePt t="55101" x="10172700" y="3078163"/>
          <p14:tracePt t="55118" x="10248900" y="3055938"/>
          <p14:tracePt t="55134" x="10309225" y="3048000"/>
          <p14:tracePt t="55151" x="10325100" y="3025775"/>
          <p14:tracePt t="55193" x="10340975" y="3025775"/>
          <p14:tracePt t="55201" x="10363200" y="3025775"/>
          <p14:tracePt t="55217" x="10371138" y="3025775"/>
          <p14:tracePt t="55234" x="10385425" y="3025775"/>
          <p14:tracePt t="55251" x="10469563" y="3025775"/>
          <p14:tracePt t="55268" x="10561638" y="3025775"/>
          <p14:tracePt t="55284" x="10675938" y="3032125"/>
          <p14:tracePt t="55301" x="10812463" y="3032125"/>
          <p14:tracePt t="55318" x="10888663" y="3032125"/>
          <p14:tracePt t="55334" x="10896600" y="3032125"/>
          <p14:tracePt t="55417" x="10918825" y="3032125"/>
          <p14:tracePt t="55425" x="10926763" y="3032125"/>
          <p14:tracePt t="55434" x="10950575" y="3017838"/>
          <p14:tracePt t="55451" x="10995025" y="3009900"/>
          <p14:tracePt t="55468" x="11026775" y="3001963"/>
          <p14:tracePt t="55484" x="11049000" y="3001963"/>
          <p14:tracePt t="55501" x="11064875" y="3001963"/>
          <p14:tracePt t="55518" x="11071225" y="3001963"/>
          <p14:tracePt t="55769" x="11056938" y="3001963"/>
          <p14:tracePt t="55777" x="10988675" y="3025775"/>
          <p14:tracePt t="55785" x="10866438" y="3063875"/>
          <p14:tracePt t="55801" x="10393363" y="3178175"/>
          <p14:tracePt t="55818" x="9761538" y="3298825"/>
          <p14:tracePt t="55835" x="8885238" y="3406775"/>
          <p14:tracePt t="55851" x="7932738" y="3527425"/>
          <p14:tracePt t="55868" x="6880225" y="3543300"/>
          <p14:tracePt t="55885" x="6019800" y="3543300"/>
          <p14:tracePt t="55901" x="5189538" y="3543300"/>
          <p14:tracePt t="55918" x="4525963" y="3535363"/>
          <p14:tracePt t="55921" x="4275138" y="3513138"/>
          <p14:tracePt t="55935" x="4068763" y="3475038"/>
          <p14:tracePt t="55952" x="3679825" y="3421063"/>
          <p14:tracePt t="55968" x="3565525" y="3406775"/>
          <p14:tracePt t="55984" x="3497263" y="3382963"/>
          <p14:tracePt t="56001" x="3482975" y="3382963"/>
          <p14:tracePt t="56018" x="3475038" y="3375025"/>
          <p14:tracePt t="56035" x="3451225" y="3375025"/>
          <p14:tracePt t="56051" x="3406775" y="3375025"/>
          <p14:tracePt t="56068" x="3298825" y="3375025"/>
          <p14:tracePt t="56085" x="3116263" y="3398838"/>
          <p14:tracePt t="56101" x="2887663" y="3429000"/>
          <p14:tracePt t="56118" x="2636838" y="3459163"/>
          <p14:tracePt t="56135" x="2416175" y="3475038"/>
          <p14:tracePt t="56152" x="2225675" y="3475038"/>
          <p14:tracePt t="56168" x="2201863" y="3475038"/>
          <p14:tracePt t="56185" x="2193925" y="3475038"/>
          <p14:tracePt t="56249" x="2187575" y="3475038"/>
          <p14:tracePt t="56257" x="2163763" y="3475038"/>
          <p14:tracePt t="56268" x="2125663" y="3459163"/>
          <p14:tracePt t="56285" x="2095500" y="3451225"/>
          <p14:tracePt t="56301" x="2079625" y="3444875"/>
          <p14:tracePt t="56335" x="2073275" y="3436938"/>
          <p14:tracePt t="56617" x="2065338" y="3436938"/>
          <p14:tracePt t="56625" x="2065338" y="3429000"/>
          <p14:tracePt t="56635" x="2065338" y="3413125"/>
          <p14:tracePt t="56652" x="2095500" y="3375025"/>
          <p14:tracePt t="56668" x="2141538" y="3306763"/>
          <p14:tracePt t="56685" x="2179638" y="3260725"/>
          <p14:tracePt t="56701" x="2193925" y="3230563"/>
          <p14:tracePt t="56718" x="2201863" y="3192463"/>
          <p14:tracePt t="56735" x="2201863" y="3184525"/>
          <p14:tracePt t="56833" x="2209800" y="3178175"/>
          <p14:tracePt t="56849" x="2225675" y="3178175"/>
          <p14:tracePt t="56856" x="2239963" y="3200400"/>
          <p14:tracePt t="56868" x="2239963" y="3254375"/>
          <p14:tracePt t="56885" x="2263775" y="3292475"/>
          <p14:tracePt t="56902" x="2270125" y="3330575"/>
          <p14:tracePt t="56918" x="2278063" y="3368675"/>
          <p14:tracePt t="56921" x="2286000" y="3390900"/>
          <p14:tracePt t="56935" x="2293938" y="3406775"/>
          <p14:tracePt t="56952" x="2308225" y="3436938"/>
          <p14:tracePt t="57065" x="2316163" y="3436938"/>
          <p14:tracePt t="57081" x="2339975" y="3436938"/>
          <p14:tracePt t="57088" x="2362200" y="3429000"/>
          <p14:tracePt t="57102" x="2392363" y="3398838"/>
          <p14:tracePt t="57118" x="2438400" y="3382963"/>
          <p14:tracePt t="57135" x="2506663" y="3352800"/>
          <p14:tracePt t="57152" x="2544763" y="3336925"/>
          <p14:tracePt t="57168" x="2552700" y="3330575"/>
          <p14:tracePt t="57217" x="2560638" y="3330575"/>
          <p14:tracePt t="57241" x="2560638" y="3322638"/>
          <p14:tracePt t="57321" x="2560638" y="3314700"/>
          <p14:tracePt t="57329" x="2568575" y="3314700"/>
          <p14:tracePt t="57336" x="2582863" y="3314700"/>
          <p14:tracePt t="57352" x="2590800" y="3314700"/>
          <p14:tracePt t="57368" x="2636838" y="3322638"/>
          <p14:tracePt t="57385" x="2743200" y="3382963"/>
          <p14:tracePt t="57402" x="2819400" y="3421063"/>
          <p14:tracePt t="57418" x="2879725" y="3451225"/>
          <p14:tracePt t="57435" x="2911475" y="3467100"/>
          <p14:tracePt t="57489" x="2917825" y="3467100"/>
          <p14:tracePt t="57496" x="2933700" y="3467100"/>
          <p14:tracePt t="57504" x="2949575" y="3459163"/>
          <p14:tracePt t="57518" x="2963863" y="3444875"/>
          <p14:tracePt t="57535" x="2987675" y="3406775"/>
          <p14:tracePt t="57552" x="3025775" y="3368675"/>
          <p14:tracePt t="57657" x="3032125" y="3360738"/>
          <p14:tracePt t="57665" x="3048000" y="3360738"/>
          <p14:tracePt t="57673" x="3055938" y="3360738"/>
          <p14:tracePt t="57685" x="3078163" y="3360738"/>
          <p14:tracePt t="57702" x="3146425" y="3382963"/>
          <p14:tracePt t="57719" x="3260725" y="3413125"/>
          <p14:tracePt t="57736" x="3360738" y="3436938"/>
          <p14:tracePt t="57752" x="3406775" y="3436938"/>
          <p14:tracePt t="57769" x="3421063" y="3444875"/>
          <p14:tracePt t="57841" x="3444875" y="3444875"/>
          <p14:tracePt t="57849" x="3467100" y="3444875"/>
          <p14:tracePt t="57857" x="3489325" y="3444875"/>
          <p14:tracePt t="57869" x="3521075" y="3436938"/>
          <p14:tracePt t="57885" x="3597275" y="3429000"/>
          <p14:tracePt t="57902" x="3649663" y="3429000"/>
          <p14:tracePt t="57919" x="3703638" y="3429000"/>
          <p14:tracePt t="57921" x="3725863" y="3429000"/>
          <p14:tracePt t="57936" x="3771900" y="3429000"/>
          <p14:tracePt t="57952" x="3802063" y="3429000"/>
          <p14:tracePt t="57969" x="3886200" y="3413125"/>
          <p14:tracePt t="57985" x="3940175" y="3406775"/>
          <p14:tracePt t="58002" x="3962400" y="3390900"/>
          <p14:tracePt t="58019" x="3978275" y="3382963"/>
          <p14:tracePt t="58035" x="3984625" y="3375025"/>
          <p14:tracePt t="58052" x="4000500" y="3360738"/>
          <p14:tracePt t="58069" x="4016375" y="3352800"/>
          <p14:tracePt t="58085" x="4022725" y="3344863"/>
          <p14:tracePt t="58185" x="4046538" y="3344863"/>
          <p14:tracePt t="58193" x="4068763" y="3344863"/>
          <p14:tracePt t="58202" x="4084638" y="3344863"/>
          <p14:tracePt t="58219" x="4130675" y="3344863"/>
          <p14:tracePt t="58235" x="4213225" y="3375025"/>
          <p14:tracePt t="58252" x="4267200" y="3390900"/>
          <p14:tracePt t="58545" x="4283075" y="3398838"/>
          <p14:tracePt t="58553" x="4313238" y="3436938"/>
          <p14:tracePt t="58561" x="4343400" y="3451225"/>
          <p14:tracePt t="58568" x="4373563" y="3475038"/>
          <p14:tracePt t="58585" x="4419600" y="3497263"/>
          <p14:tracePt t="58602" x="4465638" y="3513138"/>
          <p14:tracePt t="58618" x="4518025" y="3527425"/>
          <p14:tracePt t="58635" x="4533900" y="3527425"/>
          <p14:tracePt t="58652" x="4556125" y="3527425"/>
          <p14:tracePt t="58669" x="4579938" y="3535363"/>
          <p14:tracePt t="58685" x="4602163" y="3535363"/>
          <p14:tracePt t="58702" x="4618038" y="3527425"/>
          <p14:tracePt t="58719" x="4640263" y="3513138"/>
          <p14:tracePt t="58736" x="4664075" y="3489325"/>
          <p14:tracePt t="58752" x="4702175" y="3459163"/>
          <p14:tracePt t="58769" x="4708525" y="3459163"/>
          <p14:tracePt t="58786" x="4724400" y="3444875"/>
          <p14:tracePt t="58802" x="4732338" y="3436938"/>
          <p14:tracePt t="58819" x="4740275" y="3436938"/>
          <p14:tracePt t="58836" x="4754563" y="3429000"/>
          <p14:tracePt t="58852" x="4770438" y="3429000"/>
          <p14:tracePt t="58869" x="4778375" y="3429000"/>
          <p14:tracePt t="58886" x="4784725" y="3429000"/>
          <p14:tracePt t="58902" x="4800600" y="3429000"/>
          <p14:tracePt t="58919" x="4822825" y="3429000"/>
          <p14:tracePt t="58922" x="4846638" y="3429000"/>
          <p14:tracePt t="58936" x="4876800" y="3429000"/>
          <p14:tracePt t="58952" x="5037138" y="3475038"/>
          <p14:tracePt t="58969" x="5083175" y="3489325"/>
          <p14:tracePt t="58986" x="5089525" y="3489325"/>
          <p14:tracePt t="59002" x="5105400" y="3497263"/>
          <p14:tracePt t="59019" x="5113338" y="3497263"/>
          <p14:tracePt t="59129" x="5135563" y="3505200"/>
          <p14:tracePt t="59137" x="5143500" y="3505200"/>
          <p14:tracePt t="59145" x="5159375" y="3505200"/>
          <p14:tracePt t="59153" x="5203825" y="3513138"/>
          <p14:tracePt t="59169" x="5303838" y="3521075"/>
          <p14:tracePt t="59186" x="5372100" y="3521075"/>
          <p14:tracePt t="59202" x="5494338" y="3521075"/>
          <p14:tracePt t="59219" x="5616575" y="3521075"/>
          <p14:tracePt t="59236" x="5676900" y="3521075"/>
          <p14:tracePt t="59252" x="5722938" y="3521075"/>
          <p14:tracePt t="59269" x="5730875" y="3521075"/>
          <p14:tracePt t="59305" x="5745163" y="3513138"/>
          <p14:tracePt t="59320" x="5768975" y="3513138"/>
          <p14:tracePt t="59336" x="5783263" y="3505200"/>
          <p14:tracePt t="59352" x="5905500" y="3475038"/>
          <p14:tracePt t="59369" x="5989638" y="3467100"/>
          <p14:tracePt t="59385" x="6080125" y="3459163"/>
          <p14:tracePt t="59402" x="6210300" y="3444875"/>
          <p14:tracePt t="59418" x="6278563" y="3436938"/>
          <p14:tracePt t="59435" x="6308725" y="3436938"/>
          <p14:tracePt t="59567" x="6324600" y="3436938"/>
          <p14:tracePt t="59575" x="6346825" y="3436938"/>
          <p14:tracePt t="59585" x="6362700" y="3436938"/>
          <p14:tracePt t="59602" x="6392863" y="3436938"/>
          <p14:tracePt t="59619" x="6438900" y="3444875"/>
          <p14:tracePt t="59635" x="6553200" y="3451225"/>
          <p14:tracePt t="59652" x="6583363" y="3459163"/>
          <p14:tracePt t="59768" x="6591300" y="3467100"/>
          <p14:tracePt t="60753" x="6621463" y="3467100"/>
          <p14:tracePt t="60761" x="6689725" y="3467100"/>
          <p14:tracePt t="60770" x="6773863" y="3459163"/>
          <p14:tracePt t="60786" x="6904038" y="3429000"/>
          <p14:tracePt t="60803" x="7056438" y="3390900"/>
          <p14:tracePt t="60820" x="7185025" y="3375025"/>
          <p14:tracePt t="60836" x="7269163" y="3360738"/>
          <p14:tracePt t="60853" x="7315200" y="3352800"/>
          <p14:tracePt t="60870" x="7337425" y="3344863"/>
          <p14:tracePt t="60921" x="7353300" y="3344863"/>
          <p14:tracePt t="60929" x="7369175" y="3344863"/>
          <p14:tracePt t="60937" x="7391400" y="3344863"/>
          <p14:tracePt t="60953" x="7521575" y="3344863"/>
          <p14:tracePt t="60970" x="7696200" y="3344863"/>
          <p14:tracePt t="60986" x="7902575" y="3344863"/>
          <p14:tracePt t="61003" x="8137525" y="3344863"/>
          <p14:tracePt t="61020" x="8297863" y="3344863"/>
          <p14:tracePt t="61036" x="8404225" y="3344863"/>
          <p14:tracePt t="61053" x="8435975" y="3344863"/>
          <p14:tracePt t="61137" x="8442325" y="3344863"/>
          <p14:tracePt t="61145" x="8450263" y="3344863"/>
          <p14:tracePt t="61153" x="8474075" y="3352800"/>
          <p14:tracePt t="61170" x="8588375" y="3382963"/>
          <p14:tracePt t="61186" x="8778875" y="3406775"/>
          <p14:tracePt t="61203" x="8877300" y="3429000"/>
          <p14:tracePt t="61220" x="9051925" y="3436938"/>
          <p14:tracePt t="61236" x="9128125" y="3436938"/>
          <p14:tracePt t="61253" x="9136063" y="3436938"/>
          <p14:tracePt t="61409" x="9159875" y="3459163"/>
          <p14:tracePt t="61433" x="9121775" y="3475038"/>
          <p14:tracePt t="61889" x="9151938" y="3475038"/>
          <p14:tracePt t="61897" x="9190038" y="3475038"/>
          <p14:tracePt t="61905" x="9228138" y="3475038"/>
          <p14:tracePt t="61920" x="9274175" y="3459163"/>
          <p14:tracePt t="61937" x="9471025" y="3436938"/>
          <p14:tracePt t="61953" x="9593263" y="3413125"/>
          <p14:tracePt t="61970" x="9707563" y="3398838"/>
          <p14:tracePt t="61987" x="9807575" y="3382963"/>
          <p14:tracePt t="62003" x="9852025" y="3375025"/>
          <p14:tracePt t="62020" x="9883775" y="3368675"/>
          <p14:tracePt t="62037" x="9928225" y="3368675"/>
          <p14:tracePt t="62054" x="9990138" y="3352800"/>
          <p14:tracePt t="62070" x="10058400" y="3344863"/>
          <p14:tracePt t="62087" x="10164763" y="3336925"/>
          <p14:tracePt t="62104" x="10325100" y="3330575"/>
          <p14:tracePt t="62120" x="10591800" y="3292475"/>
          <p14:tracePt t="62137" x="10752138" y="3260725"/>
          <p14:tracePt t="62153" x="10874375" y="3246438"/>
          <p14:tracePt t="62170" x="10972800" y="3222625"/>
          <p14:tracePt t="62187" x="11018838" y="3216275"/>
          <p14:tracePt t="62203" x="11033125" y="3200400"/>
          <p14:tracePt t="62313" x="11041063" y="3200400"/>
          <p14:tracePt t="62321" x="11056938" y="3200400"/>
          <p14:tracePt t="62369" x="11064875" y="3208338"/>
          <p14:tracePt t="62385" x="11064875" y="3222625"/>
          <p14:tracePt t="62393" x="11056938" y="3260725"/>
          <p14:tracePt t="62404" x="11018838" y="3276600"/>
          <p14:tracePt t="62420" x="10828338" y="3360738"/>
          <p14:tracePt t="62437" x="10340975" y="3475038"/>
          <p14:tracePt t="62454" x="9617075" y="3559175"/>
          <p14:tracePt t="62470" x="8716963" y="3635375"/>
          <p14:tracePt t="62487" x="7772400" y="3635375"/>
          <p14:tracePt t="62504" x="6804025" y="3635375"/>
          <p14:tracePt t="62520" x="5524500" y="3635375"/>
          <p14:tracePt t="62537" x="4778375" y="3635375"/>
          <p14:tracePt t="62554" x="4403725" y="3635375"/>
          <p14:tracePt t="62570" x="4191000" y="3635375"/>
          <p14:tracePt t="62587" x="4046538" y="3635375"/>
          <p14:tracePt t="62604" x="3962400" y="3635375"/>
          <p14:tracePt t="62620" x="3870325" y="3635375"/>
          <p14:tracePt t="62637" x="3779838" y="3635375"/>
          <p14:tracePt t="62654" x="3635375" y="3635375"/>
          <p14:tracePt t="62670" x="3489325" y="3635375"/>
          <p14:tracePt t="62687" x="3292475" y="3635375"/>
          <p14:tracePt t="62704" x="3070225" y="3635375"/>
          <p14:tracePt t="62720" x="2819400" y="3635375"/>
          <p14:tracePt t="62737" x="2689225" y="3635375"/>
          <p14:tracePt t="62754" x="2552700" y="3635375"/>
          <p14:tracePt t="62770" x="2476500" y="3635375"/>
          <p14:tracePt t="62787" x="2416175" y="3635375"/>
          <p14:tracePt t="62804" x="2392363" y="3635375"/>
          <p14:tracePt t="62820" x="2378075" y="3641725"/>
          <p14:tracePt t="62865" x="2370138" y="3657600"/>
          <p14:tracePt t="62872" x="2370138" y="3687763"/>
          <p14:tracePt t="62887" x="2362200" y="3717925"/>
          <p14:tracePt t="62904" x="2362200" y="3810000"/>
          <p14:tracePt t="62920" x="2378075" y="3954463"/>
          <p14:tracePt t="62937" x="2460625" y="4046538"/>
          <p14:tracePt t="62954" x="2606675" y="4084638"/>
          <p14:tracePt t="62970" x="2835275" y="4092575"/>
          <p14:tracePt t="62987" x="3040063" y="4092575"/>
          <p14:tracePt t="63004" x="3246438" y="4084638"/>
          <p14:tracePt t="63020" x="3344863" y="4046538"/>
          <p14:tracePt t="63037" x="3368675" y="4038600"/>
          <p14:tracePt t="63054" x="3375025" y="4030663"/>
          <p14:tracePt t="63113" x="3382963" y="4022725"/>
          <p14:tracePt t="63121" x="3406775" y="4008438"/>
          <p14:tracePt t="63129" x="3444875" y="4000500"/>
          <p14:tracePt t="63137" x="3459163" y="3992563"/>
          <p14:tracePt t="63154" x="3489325" y="3984625"/>
          <p14:tracePt t="63171" x="3597275" y="3970338"/>
          <p14:tracePt t="63187" x="3711575" y="3954463"/>
          <p14:tracePt t="63204" x="3825875" y="3946525"/>
          <p14:tracePt t="63220" x="3924300" y="3932238"/>
          <p14:tracePt t="63237" x="3932238" y="3932238"/>
          <p14:tracePt t="63369" x="3932238" y="3924300"/>
          <p14:tracePt t="63865" x="3940175" y="3924300"/>
          <p14:tracePt t="63873" x="4008438" y="3932238"/>
          <p14:tracePt t="63881" x="4168775" y="3954463"/>
          <p14:tracePt t="63889" x="4441825" y="3954463"/>
          <p14:tracePt t="63904" x="5097463" y="4046538"/>
          <p14:tracePt t="63921" x="5783263" y="4054475"/>
          <p14:tracePt t="63937" x="6651625" y="4068763"/>
          <p14:tracePt t="63954" x="7704138" y="4068763"/>
          <p14:tracePt t="63971" x="8610600" y="4060825"/>
          <p14:tracePt t="63987" x="9258300" y="3940175"/>
          <p14:tracePt t="64004" x="9631363" y="3787775"/>
          <p14:tracePt t="64021" x="9737725" y="3733800"/>
          <p14:tracePt t="64129" x="9761538" y="3733800"/>
          <p14:tracePt t="64137" x="9799638" y="3733800"/>
          <p14:tracePt t="64145" x="9875838" y="3741738"/>
          <p14:tracePt t="64154" x="9921875" y="3756025"/>
          <p14:tracePt t="64171" x="10156825" y="3810000"/>
          <p14:tracePt t="64188" x="10431463" y="3810000"/>
          <p14:tracePt t="64204" x="10575925" y="3810000"/>
          <p14:tracePt t="64221" x="10645775" y="3779838"/>
          <p14:tracePt t="64238" x="10652125" y="3779838"/>
          <p14:tracePt t="64254" x="10652125" y="3763963"/>
          <p14:tracePt t="64271" x="10569575" y="3687763"/>
          <p14:tracePt t="64288" x="10317163" y="3635375"/>
          <p14:tracePt t="64304" x="9959975" y="3611563"/>
          <p14:tracePt t="64321" x="9540875" y="3627438"/>
          <p14:tracePt t="64338" x="9128125" y="3725863"/>
          <p14:tracePt t="64354" x="8899525" y="3771900"/>
          <p14:tracePt t="64371" x="8809038" y="3779838"/>
          <p14:tracePt t="64388" x="8778875" y="3779838"/>
          <p14:tracePt t="64404" x="8770938" y="3771900"/>
          <p14:tracePt t="64421" x="8763000" y="3771900"/>
          <p14:tracePt t="64438" x="8755063" y="3763963"/>
          <p14:tracePt t="64455" x="8709025" y="3741738"/>
          <p14:tracePt t="64471" x="8632825" y="3717925"/>
          <p14:tracePt t="64488" x="8474075" y="3679825"/>
          <p14:tracePt t="64504" x="8251825" y="3657600"/>
          <p14:tracePt t="64521" x="8175625" y="3657600"/>
          <p14:tracePt t="64538" x="8115300" y="3657600"/>
          <p14:tracePt t="65145" x="8123238" y="3635375"/>
          <p14:tracePt t="65153" x="8161338" y="3603625"/>
          <p14:tracePt t="65161" x="8175625" y="3597275"/>
          <p14:tracePt t="65171" x="8207375" y="3573463"/>
          <p14:tracePt t="65188" x="8289925" y="3535363"/>
          <p14:tracePt t="65205" x="8351838" y="3527425"/>
          <p14:tracePt t="65221" x="8420100" y="3505200"/>
          <p14:tracePt t="65238" x="8458200" y="3505200"/>
          <p14:tracePt t="65321" x="8488363" y="3497263"/>
          <p14:tracePt t="65329" x="8556625" y="3497263"/>
          <p14:tracePt t="65338" x="8626475" y="3497263"/>
          <p14:tracePt t="65355" x="8869363" y="3497263"/>
          <p14:tracePt t="65371" x="9067800" y="3497263"/>
          <p14:tracePt t="65388" x="9242425" y="3497263"/>
          <p14:tracePt t="65405" x="9364663" y="3475038"/>
          <p14:tracePt t="65408" x="9380538" y="3475038"/>
          <p14:tracePt t="65497" x="9388475" y="3475038"/>
          <p14:tracePt t="66913" x="9410700" y="3475038"/>
          <p14:tracePt t="66921" x="9448800" y="3459163"/>
          <p14:tracePt t="66929" x="9502775" y="3436938"/>
          <p14:tracePt t="66939" x="9547225" y="3429000"/>
          <p14:tracePt t="66955" x="9655175" y="3398838"/>
          <p14:tracePt t="66972" x="9699625" y="3390900"/>
          <p14:tracePt t="66989" x="9707563" y="3390900"/>
          <p14:tracePt t="70553" x="9699625" y="3382963"/>
          <p14:tracePt t="70561" x="9685338" y="3375025"/>
          <p14:tracePt t="70573" x="9669463" y="3375025"/>
          <p14:tracePt t="70590" x="9639300" y="3360738"/>
          <p14:tracePt t="70607" x="9617075" y="3360738"/>
          <p14:tracePt t="70623" x="9601200" y="3352800"/>
          <p14:tracePt t="70641" x="9593263" y="3344863"/>
          <p14:tracePt t="70656" x="9555163" y="3352800"/>
          <p14:tracePt t="70673" x="9502775" y="3368675"/>
          <p14:tracePt t="70690" x="9478963" y="3368675"/>
          <p14:tracePt t="70707" x="9471025" y="3368675"/>
          <p14:tracePt t="71153" x="9464675" y="3368675"/>
          <p14:tracePt t="71169" x="9448800" y="3368675"/>
          <p14:tracePt t="71176" x="9440863" y="3368675"/>
          <p14:tracePt t="71190" x="9418638" y="3368675"/>
          <p14:tracePt t="71207" x="9380538" y="3368675"/>
          <p14:tracePt t="71224" x="9304338" y="3382963"/>
          <p14:tracePt t="71257" x="9258300" y="3421063"/>
          <p14:tracePt t="71273" x="9197975" y="3467100"/>
          <p14:tracePt t="71290" x="9144000" y="3505200"/>
          <p14:tracePt t="71307" x="9083675" y="3543300"/>
          <p14:tracePt t="71323" x="9029700" y="3581400"/>
          <p14:tracePt t="71340" x="8991600" y="3597275"/>
          <p14:tracePt t="71357" x="8991600" y="3603625"/>
          <p14:tracePt t="71390" x="8983663" y="3603625"/>
          <p14:tracePt t="71407" x="8953500" y="3611563"/>
          <p14:tracePt t="71953" x="8945563" y="3559175"/>
          <p14:tracePt t="71960" x="8945563" y="3451225"/>
          <p14:tracePt t="71969" x="8945563" y="3352800"/>
          <p14:tracePt t="71976" x="8945563" y="3254375"/>
          <p14:tracePt t="71990" x="8945563" y="3162300"/>
          <p14:tracePt t="72007" x="8961438" y="2963863"/>
          <p14:tracePt t="72024" x="9013825" y="2765425"/>
          <p14:tracePt t="72040" x="9105900" y="2514600"/>
          <p14:tracePt t="72057" x="9136063" y="2392363"/>
          <p14:tracePt t="72074" x="9174163" y="2293938"/>
          <p14:tracePt t="72090" x="9220200" y="2225675"/>
          <p14:tracePt t="72107" x="9242425" y="2171700"/>
          <p14:tracePt t="72124" x="9258300" y="2149475"/>
          <p14:tracePt t="72140" x="9288463" y="2095500"/>
          <p14:tracePt t="72157" x="9318625" y="2065338"/>
          <p14:tracePt t="72174" x="9394825" y="2019300"/>
          <p14:tracePt t="72190" x="9478963" y="1981200"/>
          <p14:tracePt t="72207" x="9532938" y="1973263"/>
          <p14:tracePt t="72224" x="9563100" y="1973263"/>
          <p14:tracePt t="72240" x="9593263" y="1973263"/>
          <p14:tracePt t="72274" x="9617075" y="1973263"/>
          <p14:tracePt t="72290" x="9647238" y="1997075"/>
          <p14:tracePt t="72307" x="9685338" y="2019300"/>
          <p14:tracePt t="72324" x="9745663" y="2141538"/>
          <p14:tracePt t="72340" x="9791700" y="2255838"/>
          <p14:tracePt t="72357" x="9852025" y="2416175"/>
          <p14:tracePt t="72374" x="9913938" y="2574925"/>
          <p14:tracePt t="72390" x="9921875" y="2697163"/>
          <p14:tracePt t="72408" x="9906000" y="2819400"/>
          <p14:tracePt t="72424" x="9867900" y="2857500"/>
          <p14:tracePt t="72427" x="9845675" y="2887663"/>
          <p14:tracePt t="72440" x="9753600" y="2949575"/>
          <p14:tracePt t="72457" x="9685338" y="2987675"/>
          <p14:tracePt t="72474" x="9661525" y="3001963"/>
          <p14:tracePt t="72491" x="9655175" y="3001963"/>
          <p14:tracePt t="72929" x="9655175" y="3009900"/>
          <p14:tracePt t="72953" x="9655175" y="3032125"/>
          <p14:tracePt t="72961" x="9677400" y="3108325"/>
          <p14:tracePt t="72974" x="9699625" y="3178175"/>
          <p14:tracePt t="72991" x="9707563" y="3178175"/>
          <p14:tracePt t="73008" x="9707563" y="3184525"/>
          <p14:tracePt t="73025" x="9707563" y="3200400"/>
          <p14:tracePt t="73041" x="9707563" y="3208338"/>
          <p14:tracePt t="73057" x="9707563" y="3222625"/>
          <p14:tracePt t="73074" x="9707563" y="3238500"/>
          <p14:tracePt t="73107" x="9699625" y="3246438"/>
          <p14:tracePt t="73124" x="9693275" y="3254375"/>
          <p14:tracePt t="73141" x="9669463" y="3284538"/>
          <p14:tracePt t="73157" x="9655175" y="3298825"/>
          <p14:tracePt t="73174" x="9647238" y="3306763"/>
          <p14:tracePt t="73191" x="9639300" y="3314700"/>
          <p14:tracePt t="73208" x="9631363" y="3322638"/>
          <p14:tracePt t="73241" x="9623425" y="3330575"/>
          <p14:tracePt t="73257" x="9617075" y="3336925"/>
          <p14:tracePt t="73274" x="9609138" y="3360738"/>
          <p14:tracePt t="73291" x="9609138" y="3375025"/>
          <p14:tracePt t="73308" x="9601200" y="3382963"/>
          <p14:tracePt t="73324" x="9601200" y="3390900"/>
          <p14:tracePt t="73809" x="9601200" y="3398838"/>
          <p14:tracePt t="73817" x="9585325" y="3398838"/>
          <p14:tracePt t="73825" x="9578975" y="3368675"/>
          <p14:tracePt t="73841" x="9547225" y="3322638"/>
          <p14:tracePt t="73858" x="9525000" y="3276600"/>
          <p14:tracePt t="73874" x="9502775" y="3200400"/>
          <p14:tracePt t="73891" x="9478963" y="3132138"/>
          <p14:tracePt t="73908" x="9471025" y="3048000"/>
          <p14:tracePt t="73924" x="9448800" y="2941638"/>
          <p14:tracePt t="73941" x="9448800" y="2835275"/>
          <p14:tracePt t="73958" x="9448800" y="2743200"/>
          <p14:tracePt t="73974" x="9448800" y="2667000"/>
          <p14:tracePt t="73992" x="9471025" y="2598738"/>
          <p14:tracePt t="74545" x="9478963" y="2582863"/>
          <p14:tracePt t="74553" x="9478963" y="2552700"/>
          <p14:tracePt t="74560" x="9478963" y="2530475"/>
          <p14:tracePt t="74575" x="9486900" y="2522538"/>
          <p14:tracePt t="74592" x="9494838" y="2454275"/>
          <p14:tracePt t="74608" x="9509125" y="2422525"/>
          <p14:tracePt t="74625" x="9509125" y="2408238"/>
          <p14:tracePt t="74641" x="9517063" y="2408238"/>
          <p14:tracePt t="74737" x="9517063" y="2392363"/>
          <p14:tracePt t="74761" x="9525000" y="2384425"/>
          <p14:tracePt t="74769" x="9532938" y="2378075"/>
          <p14:tracePt t="74776" x="9540875" y="2378075"/>
          <p14:tracePt t="74792" x="9593263" y="2354263"/>
          <p14:tracePt t="74808" x="9623425" y="2346325"/>
          <p14:tracePt t="74825" x="9655175" y="2332038"/>
          <p14:tracePt t="74841" x="9661525" y="2332038"/>
          <p14:tracePt t="74858" x="9669463" y="2332038"/>
          <p14:tracePt t="74897" x="9669463" y="2324100"/>
          <p14:tracePt t="74913" x="9693275" y="2308225"/>
          <p14:tracePt t="74925" x="9707563" y="2308225"/>
          <p14:tracePt t="74941" x="9745663" y="2301875"/>
          <p14:tracePt t="74958" x="9761538" y="2293938"/>
          <p14:tracePt t="74975" x="9775825" y="2286000"/>
          <p14:tracePt t="74992" x="9799638" y="2278063"/>
          <p14:tracePt t="75008" x="9829800" y="2270125"/>
          <p14:tracePt t="75025" x="9852025" y="2270125"/>
          <p14:tracePt t="75041" x="9867900" y="2270125"/>
          <p14:tracePt t="75058" x="9875838" y="2270125"/>
          <p14:tracePt t="75129" x="9890125" y="2270125"/>
          <p14:tracePt t="75137" x="9898063" y="2270125"/>
          <p14:tracePt t="75161" x="9906000" y="2270125"/>
          <p14:tracePt t="75185" x="9913938" y="2270125"/>
          <p14:tracePt t="75209" x="9921875" y="2278063"/>
          <p14:tracePt t="75217" x="9921875" y="2301875"/>
          <p14:tracePt t="75225" x="9921875" y="2308225"/>
          <p14:tracePt t="75241" x="9921875" y="2324100"/>
          <p14:tracePt t="75297" x="9921875" y="2332038"/>
          <p14:tracePt t="75305" x="9913938" y="2339975"/>
          <p14:tracePt t="75337" x="9906000" y="2346325"/>
          <p14:tracePt t="75353" x="9898063" y="2346325"/>
          <p14:tracePt t="75376" x="9890125" y="2346325"/>
          <p14:tracePt t="75385" x="9883775" y="2346325"/>
          <p14:tracePt t="76089" x="9875838" y="2346325"/>
          <p14:tracePt t="76096" x="9859963" y="2346325"/>
          <p14:tracePt t="76108" x="9852025" y="2346325"/>
          <p14:tracePt t="76125" x="9829800" y="2346325"/>
          <p14:tracePt t="76142" x="9799638" y="2362200"/>
          <p14:tracePt t="76159" x="9737725" y="2378075"/>
          <p14:tracePt t="76176" x="9647238" y="2408238"/>
          <p14:tracePt t="76192" x="9601200" y="2430463"/>
          <p14:tracePt t="76209" x="9555163" y="2446338"/>
          <p14:tracePt t="76225" x="9532938" y="2454275"/>
          <p14:tracePt t="76242" x="9517063" y="2454275"/>
          <p14:tracePt t="76259" x="9486900" y="2476500"/>
          <p14:tracePt t="76275" x="9471025" y="2484438"/>
          <p14:tracePt t="76292" x="9448800" y="2506663"/>
          <p14:tracePt t="76309" x="9410700" y="2522538"/>
          <p14:tracePt t="76325" x="9394825" y="2544763"/>
          <p14:tracePt t="76342" x="9364663" y="2568575"/>
          <p14:tracePt t="76359" x="9350375" y="2582863"/>
          <p14:tracePt t="76376" x="9334500" y="2590800"/>
          <p14:tracePt t="76392" x="9326563" y="2598738"/>
          <p14:tracePt t="76409" x="9326563" y="2613025"/>
          <p14:tracePt t="76425" x="9318625" y="2613025"/>
          <p14:tracePt t="76442" x="9318625" y="2620963"/>
          <p14:tracePt t="76459" x="9318625" y="2628900"/>
          <p14:tracePt t="76489" x="9318625" y="2644775"/>
          <p14:tracePt t="76601" x="9318625" y="2674938"/>
          <p14:tracePt t="76609" x="9318625" y="2705100"/>
          <p14:tracePt t="76617" x="9318625" y="2713038"/>
          <p14:tracePt t="76625" x="9318625" y="2727325"/>
          <p14:tracePt t="76642" x="9318625" y="2759075"/>
          <p14:tracePt t="76659" x="9334500" y="2773363"/>
          <p14:tracePt t="76675" x="9334500" y="2789238"/>
          <p14:tracePt t="76709" x="9334500" y="2797175"/>
          <p14:tracePt t="77945" x="9312275" y="2797175"/>
          <p14:tracePt t="77953" x="9312275" y="2789238"/>
          <p14:tracePt t="77969" x="9304338" y="2789238"/>
          <p14:tracePt t="77977" x="9266238" y="2789238"/>
          <p14:tracePt t="77992" x="9190038" y="2819400"/>
          <p14:tracePt t="78009" x="9121775" y="2857500"/>
          <p14:tracePt t="78026" x="9029700" y="2903538"/>
          <p14:tracePt t="78043" x="8961438" y="2941638"/>
          <p14:tracePt t="78059" x="8907463" y="3025775"/>
          <p14:tracePt t="78076" x="8839200" y="3048000"/>
          <p14:tracePt t="82833" x="8816975" y="3048000"/>
          <p14:tracePt t="82841" x="8740775" y="3032125"/>
          <p14:tracePt t="82848" x="8656638" y="2994025"/>
          <p14:tracePt t="82861" x="8594725" y="2987675"/>
          <p14:tracePt t="82878" x="8542338" y="2963863"/>
          <p14:tracePt t="82894" x="8504238" y="2963863"/>
          <p14:tracePt t="82911" x="8374063" y="2979738"/>
          <p14:tracePt t="82928" x="8115300" y="3116263"/>
          <p14:tracePt t="82944" x="7658100" y="3292475"/>
          <p14:tracePt t="82961" x="7285038" y="3459163"/>
          <p14:tracePt t="82977" x="6918325" y="3589338"/>
          <p14:tracePt t="82994" x="6621463" y="3641725"/>
          <p14:tracePt t="83010" x="6400800" y="3649663"/>
          <p14:tracePt t="83027" x="6232525" y="3649663"/>
          <p14:tracePt t="83044" x="6065838" y="3649663"/>
          <p14:tracePt t="83061" x="5867400" y="3581400"/>
          <p14:tracePt t="83078" x="5661025" y="3505200"/>
          <p14:tracePt t="83094" x="5554663" y="3436938"/>
          <p14:tracePt t="83111" x="5546725" y="3436938"/>
          <p14:tracePt t="83249" x="5546725" y="3421063"/>
          <p14:tracePt t="83256" x="5546725" y="3413125"/>
          <p14:tracePt t="83297" x="5554663" y="3413125"/>
          <p14:tracePt t="83305" x="5562600" y="3413125"/>
          <p14:tracePt t="96889" x="5562600" y="3406775"/>
          <p14:tracePt t="96897" x="5546725" y="3406775"/>
          <p14:tracePt t="96904" x="5508625" y="3406775"/>
          <p14:tracePt t="96916" x="5440363" y="3398838"/>
          <p14:tracePt t="96933" x="5165725" y="3559175"/>
          <p14:tracePt t="96950" x="4975225" y="3733800"/>
          <p14:tracePt t="96966" x="4876800" y="3810000"/>
          <p14:tracePt t="96983" x="4792663" y="3870325"/>
          <p14:tracePt t="97000" x="4754563" y="3870325"/>
          <p14:tracePt t="97344" x="4762500" y="3870325"/>
          <p14:tracePt t="97352" x="4770438" y="3870325"/>
          <p14:tracePt t="97361" x="4784725" y="3870325"/>
          <p14:tracePt t="97401" x="4792663" y="3870325"/>
          <p14:tracePt t="97409" x="4800600" y="3870325"/>
          <p14:tracePt t="98145" x="4770438" y="3870325"/>
          <p14:tracePt t="98152" x="4708525" y="3870325"/>
          <p14:tracePt t="98161" x="4664075" y="3870325"/>
          <p14:tracePt t="98168" x="4602163" y="3878263"/>
          <p14:tracePt t="98184" x="4441825" y="3878263"/>
          <p14:tracePt t="98200" x="4229100" y="3878263"/>
          <p14:tracePt t="98217" x="3978275" y="3878263"/>
          <p14:tracePt t="98233" x="3763963" y="3878263"/>
          <p14:tracePt t="98250" x="3482975" y="3802063"/>
          <p14:tracePt t="98267" x="3108325" y="3695700"/>
          <p14:tracePt t="98283" x="2735263" y="3597275"/>
          <p14:tracePt t="98300" x="2506663" y="3527425"/>
          <p14:tracePt t="98317" x="2378075" y="3489325"/>
          <p14:tracePt t="98333" x="2354263" y="3482975"/>
          <p14:tracePt t="98350" x="2346325" y="3482975"/>
          <p14:tracePt t="98367" x="2332038" y="3467100"/>
          <p14:tracePt t="98384" x="2324100" y="3467100"/>
          <p14:tracePt t="98400" x="2308225" y="3459163"/>
          <p14:tracePt t="98417" x="2171700" y="3398838"/>
          <p14:tracePt t="98433" x="2065338" y="3352800"/>
          <p14:tracePt t="98450" x="1889125" y="3306763"/>
          <p14:tracePt t="98467" x="1706563" y="3254375"/>
          <p14:tracePt t="98483" x="1570038" y="3238500"/>
          <p14:tracePt t="98500" x="1470025" y="3222625"/>
          <p14:tracePt t="98517" x="1447800" y="3222625"/>
          <p14:tracePt t="98520" x="1439863" y="3216275"/>
          <p14:tracePt t="98550" x="1431925" y="3216275"/>
          <p14:tracePt t="98567" x="1393825" y="3216275"/>
          <p14:tracePt t="98584" x="1379538" y="3254375"/>
          <p14:tracePt t="98600" x="1355725" y="3298825"/>
          <p14:tracePt t="98633" x="1355725" y="3306763"/>
          <p14:tracePt t="98961" x="1349375" y="3314700"/>
          <p14:tracePt t="98968" x="1349375" y="3322638"/>
          <p14:tracePt t="98977" x="1333500" y="3322638"/>
          <p14:tracePt t="99129" x="1363663" y="3330575"/>
          <p14:tracePt t="99137" x="1425575" y="3330575"/>
          <p14:tracePt t="99150" x="1477963" y="3330575"/>
          <p14:tracePt t="99167" x="1684338" y="3330575"/>
          <p14:tracePt t="99184" x="1989138" y="3330575"/>
          <p14:tracePt t="99200" x="2689225" y="3330575"/>
          <p14:tracePt t="99217" x="3063875" y="3330575"/>
          <p14:tracePt t="99234" x="3398838" y="3330575"/>
          <p14:tracePt t="99250" x="3597275" y="3330575"/>
          <p14:tracePt t="99267" x="3733800" y="3330575"/>
          <p14:tracePt t="99284" x="3832225" y="3330575"/>
          <p14:tracePt t="99300" x="3946525" y="3352800"/>
          <p14:tracePt t="99317" x="4076700" y="3368675"/>
          <p14:tracePt t="99334" x="4206875" y="3382963"/>
          <p14:tracePt t="99350" x="4335463" y="3390900"/>
          <p14:tracePt t="99368" x="4495800" y="3406775"/>
          <p14:tracePt t="99384" x="4549775" y="3406775"/>
          <p14:tracePt t="99400" x="4670425" y="3406775"/>
          <p14:tracePt t="99417" x="4754563" y="3406775"/>
          <p14:tracePt t="99434" x="4784725" y="3406775"/>
          <p14:tracePt t="99450" x="4822825" y="3406775"/>
          <p14:tracePt t="99467" x="4868863" y="3406775"/>
          <p14:tracePt t="99484" x="4892675" y="3390900"/>
          <p14:tracePt t="99529" x="4899025" y="3390900"/>
          <p14:tracePt t="99545" x="4906963" y="3390900"/>
          <p14:tracePt t="99552" x="4937125" y="3360738"/>
          <p14:tracePt t="99568" x="5045075" y="3322638"/>
          <p14:tracePt t="99584" x="5089525" y="3298825"/>
          <p14:tracePt t="99600" x="5280025" y="3254375"/>
          <p14:tracePt t="99617" x="5410200" y="3216275"/>
          <p14:tracePt t="99634" x="5540375" y="3192463"/>
          <p14:tracePt t="99650" x="5638800" y="3170238"/>
          <p14:tracePt t="99667" x="5730875" y="3170238"/>
          <p14:tracePt t="99684" x="5768975" y="3162300"/>
          <p14:tracePt t="99700" x="5813425" y="3162300"/>
          <p14:tracePt t="99717" x="5851525" y="3162300"/>
          <p14:tracePt t="99734" x="5875338" y="3162300"/>
          <p14:tracePt t="99750" x="5905500" y="3162300"/>
          <p14:tracePt t="99767" x="5935663" y="3162300"/>
          <p14:tracePt t="99784" x="5951538" y="3162300"/>
          <p14:tracePt t="99801" x="5959475" y="3162300"/>
          <p14:tracePt t="99817" x="5989638" y="3146425"/>
          <p14:tracePt t="99834" x="6035675" y="3140075"/>
          <p14:tracePt t="99851" x="6065838" y="3132138"/>
          <p14:tracePt t="99867" x="6103938" y="3124200"/>
          <p14:tracePt t="99884" x="6118225" y="3124200"/>
          <p14:tracePt t="99901" x="6118225" y="3116263"/>
          <p14:tracePt t="99961" x="6111875" y="3116263"/>
          <p14:tracePt t="99969" x="6088063" y="3108325"/>
          <p14:tracePt t="99977" x="6065838" y="3108325"/>
          <p14:tracePt t="99985" x="6057900" y="3108325"/>
          <p14:tracePt t="100001" x="6042025" y="3094038"/>
          <p14:tracePt t="100909" x="6035675" y="3094038"/>
          <p14:tracePt t="100918" x="6003925" y="3094038"/>
          <p14:tracePt t="100934" x="5905500" y="3094038"/>
          <p14:tracePt t="100952" x="5608638" y="3154363"/>
          <p14:tracePt t="100968" x="5486400" y="3192463"/>
          <p14:tracePt t="100984" x="5021263" y="3336925"/>
          <p14:tracePt t="101001" x="4822825" y="3382963"/>
          <p14:tracePt t="101018" x="4686300" y="3429000"/>
          <p14:tracePt t="101034" x="4632325" y="3444875"/>
          <p14:tracePt t="101051" x="4625975" y="3444875"/>
          <p14:tracePt t="101649" x="4656138" y="3459163"/>
          <p14:tracePt t="101657" x="4694238" y="3467100"/>
          <p14:tracePt t="101668" x="4808538" y="3475038"/>
          <p14:tracePt t="101685" x="5067300" y="3475038"/>
          <p14:tracePt t="101701" x="5502275" y="3444875"/>
          <p14:tracePt t="101718" x="5935663" y="3382963"/>
          <p14:tracePt t="101735" x="6332538" y="3322638"/>
          <p14:tracePt t="101752" x="6842125" y="3246438"/>
          <p14:tracePt t="101768" x="7048500" y="3246438"/>
          <p14:tracePt t="101785" x="7269163" y="3246438"/>
          <p14:tracePt t="101801" x="7513638" y="3246438"/>
          <p14:tracePt t="101818" x="7750175" y="3246438"/>
          <p14:tracePt t="101835" x="8001000" y="3246438"/>
          <p14:tracePt t="101851" x="8213725" y="3246438"/>
          <p14:tracePt t="101868" x="8420100" y="3238500"/>
          <p14:tracePt t="101885" x="8542338" y="3216275"/>
          <p14:tracePt t="101901" x="8588375" y="3208338"/>
          <p14:tracePt t="101918" x="8602663" y="3200400"/>
          <p14:tracePt t="101985" x="8640763" y="3192463"/>
          <p14:tracePt t="101993" x="8694738" y="3192463"/>
          <p14:tracePt t="102001" x="8747125" y="3184525"/>
          <p14:tracePt t="102018" x="8861425" y="3170238"/>
          <p14:tracePt t="102035" x="8975725" y="3146425"/>
          <p14:tracePt t="102051" x="9083675" y="3116263"/>
          <p14:tracePt t="102068" x="9136063" y="3101975"/>
          <p14:tracePt t="102085" x="9151938" y="3101975"/>
          <p14:tracePt t="102144" x="9159875" y="3101975"/>
          <p14:tracePt t="102153" x="9174163" y="3086100"/>
          <p14:tracePt t="102161" x="9190038" y="3086100"/>
          <p14:tracePt t="102169" x="9220200" y="3078163"/>
          <p14:tracePt t="102185" x="9250363" y="3078163"/>
          <p14:tracePt t="102201" x="9274175" y="3070225"/>
          <p14:tracePt t="102218" x="9288463" y="3070225"/>
          <p14:tracePt t="102321" x="9296400" y="3070225"/>
          <p14:tracePt t="102328" x="9312275" y="3070225"/>
          <p14:tracePt t="102336" x="9334500" y="3070225"/>
          <p14:tracePt t="102351" x="9372600" y="3070225"/>
          <p14:tracePt t="102368" x="9601200" y="3070225"/>
          <p14:tracePt t="102385" x="9677400" y="3070225"/>
          <p14:tracePt t="102401" x="9829800" y="3070225"/>
          <p14:tracePt t="102418" x="9944100" y="3070225"/>
          <p14:tracePt t="102435" x="10012363" y="3048000"/>
          <p14:tracePt t="102451" x="10028238" y="3048000"/>
          <p14:tracePt t="104472" x="10020300" y="3048000"/>
          <p14:tracePt t="104488" x="10012363" y="3048000"/>
          <p14:tracePt t="104504" x="10004425" y="3048000"/>
          <p14:tracePt t="104512" x="9974263" y="3063875"/>
          <p14:tracePt t="104520" x="9936163" y="3086100"/>
          <p14:tracePt t="104536" x="9890125" y="3108325"/>
          <p14:tracePt t="104539" x="9837738" y="3140075"/>
          <p14:tracePt t="104552" x="9669463" y="3208338"/>
          <p14:tracePt t="104569" x="9426575" y="3268663"/>
          <p14:tracePt t="104586" x="8953500" y="3413125"/>
          <p14:tracePt t="104602" x="8153400" y="3603625"/>
          <p14:tracePt t="104619" x="7323138" y="3756025"/>
          <p14:tracePt t="104636" x="6354763" y="3863975"/>
          <p14:tracePt t="104652" x="5456238" y="3946525"/>
          <p14:tracePt t="104669" x="4594225" y="3946525"/>
          <p14:tracePt t="104686" x="3970338" y="3946525"/>
          <p14:tracePt t="104702" x="3513138" y="3886200"/>
          <p14:tracePt t="104719" x="3162300" y="3832225"/>
          <p14:tracePt t="104736" x="2955925" y="3763963"/>
          <p14:tracePt t="104752" x="2797175" y="3703638"/>
          <p14:tracePt t="104769" x="2713038" y="3665538"/>
          <p14:tracePt t="104786" x="2644775" y="3635375"/>
          <p14:tracePt t="104802" x="2560638" y="3611563"/>
          <p14:tracePt t="104819" x="2339975" y="3603625"/>
          <p14:tracePt t="104836" x="1989138" y="3603625"/>
          <p14:tracePt t="104852" x="1692275" y="3603625"/>
          <p14:tracePt t="104869" x="1379538" y="3603625"/>
          <p14:tracePt t="104886" x="1165225" y="3619500"/>
          <p14:tracePt t="104902" x="1028700" y="3627438"/>
          <p14:tracePt t="104919" x="998538" y="3627438"/>
          <p14:tracePt t="104969" x="1020763" y="3611563"/>
          <p14:tracePt t="104977" x="1066800" y="3589338"/>
          <p14:tracePt t="104986" x="1089025" y="3581400"/>
          <p14:tracePt t="105002" x="1135063" y="3565525"/>
          <p14:tracePt t="105019" x="1165225" y="3543300"/>
          <p14:tracePt t="105036" x="1173163" y="3527425"/>
          <p14:tracePt t="105097" x="1181100" y="3527425"/>
          <p14:tracePt t="105104" x="1189038" y="3513138"/>
          <p14:tracePt t="105113" x="1203325" y="3505200"/>
          <p14:tracePt t="105121" x="1203325" y="3497263"/>
          <p14:tracePt t="105137" x="1219200" y="3497263"/>
          <p14:tracePt t="105152" x="1265238" y="3475038"/>
          <p14:tracePt t="105169" x="1303338" y="3475038"/>
          <p14:tracePt t="105186" x="1341438" y="3475038"/>
          <p14:tracePt t="105202" x="1393825" y="3475038"/>
          <p14:tracePt t="105219" x="1439863" y="3475038"/>
          <p14:tracePt t="105236" x="1470025" y="3475038"/>
          <p14:tracePt t="105253" x="1477963" y="3475038"/>
          <p14:tracePt t="105337" x="1485900" y="3475038"/>
          <p14:tracePt t="105345" x="1501775" y="3482975"/>
          <p14:tracePt t="105353" x="1524000" y="3482975"/>
          <p14:tracePt t="105369" x="1592263" y="3482975"/>
          <p14:tracePt t="105386" x="1654175" y="3497263"/>
          <p14:tracePt t="105403" x="1676400" y="3505200"/>
          <p14:tracePt t="105633" x="1684338" y="3505200"/>
          <p14:tracePt t="105673" x="1706563" y="3505200"/>
          <p14:tracePt t="105681" x="1798638" y="3513138"/>
          <p14:tracePt t="105688" x="1920875" y="3513138"/>
          <p14:tracePt t="105703" x="2035175" y="3513138"/>
          <p14:tracePt t="105720" x="2278063" y="3513138"/>
          <p14:tracePt t="105736" x="2659063" y="3513138"/>
          <p14:tracePt t="105753" x="2895600" y="3513138"/>
          <p14:tracePt t="105769" x="3001963" y="3513138"/>
          <p14:tracePt t="105786" x="3017838" y="3513138"/>
          <p14:tracePt t="106017" x="3025775" y="3513138"/>
          <p14:tracePt t="106025" x="3032125" y="3513138"/>
          <p14:tracePt t="106049" x="3032125" y="3497263"/>
          <p14:tracePt t="106344" x="3048000" y="3505200"/>
          <p14:tracePt t="106353" x="3070225" y="3505200"/>
          <p14:tracePt t="106361" x="3086100" y="3505200"/>
          <p14:tracePt t="106465" x="3078163" y="3505200"/>
          <p14:tracePt t="106489" x="3070225" y="3505200"/>
          <p14:tracePt t="106497" x="3055938" y="3505200"/>
          <p14:tracePt t="106513" x="3048000" y="3505200"/>
          <p14:tracePt t="106529" x="3040063" y="3497263"/>
          <p14:tracePt t="106545" x="3032125" y="3497263"/>
          <p14:tracePt t="106569" x="3025775" y="3497263"/>
          <p14:tracePt t="106625" x="3017838" y="3489325"/>
          <p14:tracePt t="106665" x="3009900" y="3489325"/>
          <p14:tracePt t="109665" x="3032125" y="3521075"/>
          <p14:tracePt t="109672" x="3063875" y="3551238"/>
          <p14:tracePt t="109681" x="3070225" y="3565525"/>
          <p14:tracePt t="109689" x="3094038" y="3597275"/>
          <p14:tracePt t="109704" x="3146425" y="3673475"/>
          <p14:tracePt t="109721" x="3268663" y="3810000"/>
          <p14:tracePt t="109737" x="3382963" y="3916363"/>
          <p14:tracePt t="109754" x="3505200" y="4016375"/>
          <p14:tracePt t="109771" x="3603625" y="4076700"/>
          <p14:tracePt t="109787" x="3657600" y="4114800"/>
          <p14:tracePt t="109804" x="3665538" y="4122738"/>
          <p14:tracePt t="109821" x="3673475" y="4130675"/>
          <p14:tracePt t="109837" x="3695700" y="4191000"/>
          <p14:tracePt t="109854" x="3711575" y="4251325"/>
          <p14:tracePt t="109871" x="3711575" y="4297363"/>
          <p14:tracePt t="109888" x="3711575" y="4373563"/>
          <p14:tracePt t="109904" x="3749675" y="4556125"/>
          <p14:tracePt t="109921" x="3771900" y="4686300"/>
          <p14:tracePt t="109938" x="3794125" y="4800600"/>
          <p14:tracePt t="109954" x="3802063" y="4868863"/>
          <p14:tracePt t="109971" x="3802063" y="4876800"/>
          <p14:tracePt t="110097" x="3810000" y="4876800"/>
          <p14:tracePt t="110113" x="3817938" y="4884738"/>
          <p14:tracePt t="110129" x="3825875" y="4892675"/>
          <p14:tracePt t="110144" x="3825875" y="4899025"/>
          <p14:tracePt t="110152" x="3832225" y="4906963"/>
          <p14:tracePt t="110160" x="3832225" y="4914900"/>
          <p14:tracePt t="110171" x="3856038" y="4945063"/>
          <p14:tracePt t="110188" x="3878263" y="4975225"/>
          <p14:tracePt t="110204" x="3932238" y="5051425"/>
          <p14:tracePt t="110221" x="3962400" y="5097463"/>
          <p14:tracePt t="110238" x="3984625" y="5135563"/>
          <p14:tracePt t="110254" x="3992563" y="5159375"/>
          <p14:tracePt t="110271" x="3992563" y="5165725"/>
          <p14:tracePt t="110736" x="4000500" y="5173663"/>
          <p14:tracePt t="110745" x="4022725" y="5181600"/>
          <p14:tracePt t="110754" x="4060825" y="5181600"/>
          <p14:tracePt t="110771" x="4137025" y="5181600"/>
          <p14:tracePt t="110788" x="4183063" y="5181600"/>
          <p14:tracePt t="110804" x="4206875" y="5173663"/>
          <p14:tracePt t="110921" x="4221163" y="5173663"/>
          <p14:tracePt t="110929" x="4251325" y="5173663"/>
          <p14:tracePt t="110938" x="4289425" y="5173663"/>
          <p14:tracePt t="110955" x="4381500" y="5173663"/>
          <p14:tracePt t="110971" x="4525963" y="5189538"/>
          <p14:tracePt t="110988" x="4656138" y="5203825"/>
          <p14:tracePt t="111005" x="4724400" y="5211763"/>
          <p14:tracePt t="111112" x="4732338" y="5211763"/>
          <p14:tracePt t="111153" x="4732338" y="5197475"/>
          <p14:tracePt t="111160" x="4732338" y="5173663"/>
          <p14:tracePt t="111273" x="4732338" y="5159375"/>
          <p14:tracePt t="111281" x="4732338" y="5127625"/>
          <p14:tracePt t="111289" x="4732338" y="5121275"/>
          <p14:tracePt t="111305" x="4716463" y="5105400"/>
          <p14:tracePt t="111321" x="4694238" y="5059363"/>
          <p14:tracePt t="111338" x="4686300" y="5013325"/>
          <p14:tracePt t="111355" x="4686300" y="5006975"/>
          <p14:tracePt t="111371" x="4686300" y="4975225"/>
          <p14:tracePt t="111553" x="4686300" y="4960938"/>
          <p14:tracePt t="111562" x="4686300" y="4953000"/>
          <p14:tracePt t="111571" x="4724400" y="4945063"/>
          <p14:tracePt t="111588" x="4846638" y="4922838"/>
          <p14:tracePt t="111605" x="4999038" y="4906963"/>
          <p14:tracePt t="111621" x="5127625" y="4884738"/>
          <p14:tracePt t="111638" x="5197475" y="4876800"/>
          <p14:tracePt t="111655" x="5203825" y="4868863"/>
          <p14:tracePt t="111849" x="5211763" y="4860925"/>
          <p14:tracePt t="111865" x="5203825" y="4860925"/>
          <p14:tracePt t="111889" x="5197475" y="4860925"/>
          <p14:tracePt t="111913" x="5181600" y="4860925"/>
          <p14:tracePt t="111929" x="5173663" y="4860925"/>
          <p14:tracePt t="111937" x="5159375" y="4860925"/>
          <p14:tracePt t="111945" x="5151438" y="4860925"/>
          <p14:tracePt t="111955" x="5135563" y="4860925"/>
          <p14:tracePt t="111972" x="5083175" y="4884738"/>
          <p14:tracePt t="111988" x="5013325" y="4937125"/>
          <p14:tracePt t="112005" x="4884738" y="5006975"/>
          <p14:tracePt t="112022" x="4746625" y="5059363"/>
          <p14:tracePt t="112038" x="4572000" y="5113338"/>
          <p14:tracePt t="112056" x="4397375" y="5173663"/>
          <p14:tracePt t="112072" x="4389438" y="5173663"/>
          <p14:tracePt t="112249" x="4411663" y="5197475"/>
          <p14:tracePt t="112256" x="4525963" y="5249863"/>
          <p14:tracePt t="112264" x="4648200" y="5287963"/>
          <p14:tracePt t="112273" x="4732338" y="5318125"/>
          <p14:tracePt t="112288" x="4914900" y="5380038"/>
          <p14:tracePt t="112305" x="5013325" y="5394325"/>
          <p14:tracePt t="112322" x="5045075" y="5410200"/>
          <p14:tracePt t="112457" x="5021263" y="5364163"/>
          <p14:tracePt t="112464" x="4968875" y="5303838"/>
          <p14:tracePt t="112473" x="4914900" y="5241925"/>
          <p14:tracePt t="112488" x="4678363" y="4953000"/>
          <p14:tracePt t="112505" x="4473575" y="4640263"/>
          <p14:tracePt t="112522" x="4335463" y="4365625"/>
          <p14:tracePt t="112539" x="4275138" y="4191000"/>
          <p14:tracePt t="112555" x="4229100" y="4038600"/>
          <p14:tracePt t="112572" x="4221163" y="3908425"/>
          <p14:tracePt t="112588" x="4221163" y="3817938"/>
          <p14:tracePt t="112605" x="4237038" y="3779838"/>
          <p14:tracePt t="112761" x="4237038" y="3840163"/>
          <p14:tracePt t="112769" x="4237038" y="3856038"/>
          <p14:tracePt t="112776" x="4237038" y="3886200"/>
          <p14:tracePt t="112789" x="4237038" y="3946525"/>
          <p14:tracePt t="112805" x="4237038" y="4076700"/>
          <p14:tracePt t="112822" x="4259263" y="4244975"/>
          <p14:tracePt t="112839" x="4327525" y="4441825"/>
          <p14:tracePt t="112856" x="4373563" y="4533900"/>
          <p14:tracePt t="112872" x="4397375" y="4572000"/>
          <p14:tracePt t="112889" x="4403725" y="4572000"/>
          <p14:tracePt t="112992" x="4419600" y="4572000"/>
          <p14:tracePt t="113001" x="4449763" y="4572000"/>
          <p14:tracePt t="113008" x="4487863" y="4572000"/>
          <p14:tracePt t="113022" x="4518025" y="4572000"/>
          <p14:tracePt t="113039" x="4602163" y="4572000"/>
          <p14:tracePt t="113055" x="4625975" y="4572000"/>
          <p14:tracePt t="113072" x="4670425" y="4594225"/>
          <p14:tracePt t="113089" x="4694238" y="4618038"/>
          <p14:tracePt t="113105" x="4708525" y="4664075"/>
          <p14:tracePt t="113122" x="4724400" y="4724400"/>
          <p14:tracePt t="113139" x="4740275" y="4784725"/>
          <p14:tracePt t="113155" x="4740275" y="4838700"/>
          <p14:tracePt t="113172" x="4740275" y="4892675"/>
          <p14:tracePt t="113189" x="4740275" y="4914900"/>
          <p14:tracePt t="113205" x="4740275" y="4922838"/>
          <p14:tracePt t="113239" x="4746625" y="4922838"/>
          <p14:tracePt t="113256" x="4784725" y="4922838"/>
          <p14:tracePt t="113272" x="4884738" y="4899025"/>
          <p14:tracePt t="113289" x="4945063" y="4846638"/>
          <p14:tracePt t="113305" x="4960938" y="4830763"/>
          <p14:tracePt t="113361" x="4968875" y="4838700"/>
          <p14:tracePt t="113368" x="4953000" y="4876800"/>
          <p14:tracePt t="113376" x="4930775" y="4922838"/>
          <p14:tracePt t="113389" x="4892675" y="4991100"/>
          <p14:tracePt t="113405" x="4808538" y="5121275"/>
          <p14:tracePt t="113422" x="4694238" y="5219700"/>
          <p14:tracePt t="113439" x="4625975" y="5265738"/>
          <p14:tracePt t="113455" x="4618038" y="5273675"/>
          <p14:tracePt t="113505" x="4670425" y="5273675"/>
          <p14:tracePt t="113512" x="4784725" y="5280025"/>
          <p14:tracePt t="113522" x="4884738" y="5295900"/>
          <p14:tracePt t="113539" x="5037138" y="5295900"/>
          <p14:tracePt t="113556" x="5135563" y="5303838"/>
          <p14:tracePt t="113572" x="5143500" y="5311775"/>
          <p14:tracePt t="130913" x="5097463" y="5295900"/>
          <p14:tracePt t="130920" x="5089525" y="5295900"/>
          <p14:tracePt t="130929" x="5083175" y="5295900"/>
          <p14:tracePt t="130945" x="4945063" y="5295900"/>
          <p14:tracePt t="130962" x="4868863" y="5303838"/>
          <p14:tracePt t="131377" x="4860925" y="5295900"/>
          <p14:tracePt t="131385" x="4854575" y="52959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8" name="Object 2"/>
          <p:cNvGraphicFramePr>
            <a:graphicFrameLocks noChangeAspect="1"/>
          </p:cNvGraphicFramePr>
          <p:nvPr>
            <p:extLst>
              <p:ext uri="{D42A27DB-BD31-4B8C-83A1-F6EECF244321}">
                <p14:modId xmlns:p14="http://schemas.microsoft.com/office/powerpoint/2010/main" val="3495957763"/>
              </p:ext>
            </p:extLst>
          </p:nvPr>
        </p:nvGraphicFramePr>
        <p:xfrm>
          <a:off x="2412620" y="1406943"/>
          <a:ext cx="3127375" cy="919918"/>
        </p:xfrm>
        <a:graphic>
          <a:graphicData uri="http://schemas.openxmlformats.org/presentationml/2006/ole">
            <mc:AlternateContent xmlns:mc="http://schemas.openxmlformats.org/markup-compatibility/2006">
              <mc:Choice xmlns:v="urn:schemas-microsoft-com:vml" Requires="v">
                <p:oleObj spid="_x0000_s3117" name="Equation" r:id="rId5" imgW="1739880" imgH="393480" progId="Equation.DSMT4">
                  <p:embed/>
                </p:oleObj>
              </mc:Choice>
              <mc:Fallback>
                <p:oleObj name="Equation" r:id="rId5" imgW="1739880" imgH="393480" progId="Equation.DSMT4">
                  <p:embed/>
                  <p:pic>
                    <p:nvPicPr>
                      <p:cNvPr id="13"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12620" y="1406943"/>
                        <a:ext cx="3127375" cy="919918"/>
                      </a:xfrm>
                      <a:prstGeom prst="rect">
                        <a:avLst/>
                      </a:prstGeom>
                      <a:noFill/>
                      <a:extLst/>
                    </p:spPr>
                  </p:pic>
                </p:oleObj>
              </mc:Fallback>
            </mc:AlternateContent>
          </a:graphicData>
        </a:graphic>
      </p:graphicFrame>
      <p:sp>
        <p:nvSpPr>
          <p:cNvPr id="9" name="Rectangle 8"/>
          <p:cNvSpPr/>
          <p:nvPr/>
        </p:nvSpPr>
        <p:spPr>
          <a:xfrm>
            <a:off x="2337791" y="5509678"/>
            <a:ext cx="4159152" cy="461665"/>
          </a:xfrm>
          <a:prstGeom prst="rect">
            <a:avLst/>
          </a:prstGeom>
        </p:spPr>
        <p:txBody>
          <a:bodyPr wrap="none">
            <a:spAutoFit/>
          </a:bodyPr>
          <a:lstStyle/>
          <a:p>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x</a:t>
            </a:r>
            <a:r>
              <a:rPr lang="en-US" altLang="en-US" sz="2400" dirty="0">
                <a:latin typeface="Times New Roman" pitchFamily="18" charset="0"/>
              </a:rPr>
              <a:t> &lt; 2) = </a:t>
            </a:r>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z</a:t>
            </a:r>
            <a:r>
              <a:rPr lang="en-US" altLang="en-US" sz="2400" dirty="0">
                <a:latin typeface="Times New Roman" pitchFamily="18" charset="0"/>
              </a:rPr>
              <a:t> &lt; -0.80) = </a:t>
            </a:r>
            <a:r>
              <a:rPr lang="en-US" altLang="en-US" sz="2400" b="1" dirty="0">
                <a:solidFill>
                  <a:schemeClr val="accent2"/>
                </a:solidFill>
                <a:latin typeface="Times New Roman" pitchFamily="18" charset="0"/>
              </a:rPr>
              <a:t>0.2119</a:t>
            </a:r>
            <a:endParaRPr lang="en-US" sz="2400" b="1" dirty="0">
              <a:solidFill>
                <a:schemeClr val="accent2"/>
              </a:solidFill>
              <a:latin typeface="Times New Roman" pitchFamily="18" charset="0"/>
            </a:endParaRPr>
          </a:p>
        </p:txBody>
      </p:sp>
      <p:grpSp>
        <p:nvGrpSpPr>
          <p:cNvPr id="10" name="Group 40"/>
          <p:cNvGrpSpPr>
            <a:grpSpLocks/>
          </p:cNvGrpSpPr>
          <p:nvPr/>
        </p:nvGrpSpPr>
        <p:grpSpPr bwMode="auto">
          <a:xfrm>
            <a:off x="1592110" y="2849671"/>
            <a:ext cx="4403725" cy="2057423"/>
            <a:chOff x="4740274" y="2971800"/>
            <a:chExt cx="4403726" cy="2057468"/>
          </a:xfrm>
        </p:grpSpPr>
        <p:sp>
          <p:nvSpPr>
            <p:cNvPr id="12" name="Freeform 20"/>
            <p:cNvSpPr>
              <a:spLocks/>
            </p:cNvSpPr>
            <p:nvPr/>
          </p:nvSpPr>
          <p:spPr bwMode="auto">
            <a:xfrm>
              <a:off x="4884544" y="3153565"/>
              <a:ext cx="1668656" cy="1440717"/>
            </a:xfrm>
            <a:custGeom>
              <a:avLst/>
              <a:gdLst>
                <a:gd name="T0" fmla="*/ 0 w 1328"/>
                <a:gd name="T1" fmla="*/ 2147483647 h 1108"/>
                <a:gd name="T2" fmla="*/ 2147483647 w 1328"/>
                <a:gd name="T3" fmla="*/ 2147483647 h 1108"/>
                <a:gd name="T4" fmla="*/ 2147483647 w 1328"/>
                <a:gd name="T5" fmla="*/ 2147483647 h 1108"/>
                <a:gd name="T6" fmla="*/ 2147483647 w 1328"/>
                <a:gd name="T7" fmla="*/ 2147483647 h 1108"/>
                <a:gd name="T8" fmla="*/ 2147483647 w 1328"/>
                <a:gd name="T9" fmla="*/ 2147483647 h 1108"/>
                <a:gd name="T10" fmla="*/ 2147483647 w 1328"/>
                <a:gd name="T11" fmla="*/ 2147483647 h 1108"/>
                <a:gd name="T12" fmla="*/ 2147483647 w 1328"/>
                <a:gd name="T13" fmla="*/ 0 h 1108"/>
                <a:gd name="T14" fmla="*/ 2147483647 w 1328"/>
                <a:gd name="T15" fmla="*/ 2147483647 h 1108"/>
                <a:gd name="T16" fmla="*/ 2147483647 w 1328"/>
                <a:gd name="T17" fmla="*/ 2147483647 h 11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28"/>
                <a:gd name="T28" fmla="*/ 0 h 1108"/>
                <a:gd name="T29" fmla="*/ 1328 w 1328"/>
                <a:gd name="T30" fmla="*/ 1108 h 110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28" h="1108">
                  <a:moveTo>
                    <a:pt x="0" y="1108"/>
                  </a:moveTo>
                  <a:cubicBezTo>
                    <a:pt x="56" y="1099"/>
                    <a:pt x="232" y="1077"/>
                    <a:pt x="337" y="1051"/>
                  </a:cubicBezTo>
                  <a:cubicBezTo>
                    <a:pt x="441" y="1027"/>
                    <a:pt x="538" y="1005"/>
                    <a:pt x="628" y="949"/>
                  </a:cubicBezTo>
                  <a:cubicBezTo>
                    <a:pt x="723" y="893"/>
                    <a:pt x="852" y="784"/>
                    <a:pt x="926" y="708"/>
                  </a:cubicBezTo>
                  <a:cubicBezTo>
                    <a:pt x="1000" y="633"/>
                    <a:pt x="1022" y="578"/>
                    <a:pt x="1071" y="496"/>
                  </a:cubicBezTo>
                  <a:cubicBezTo>
                    <a:pt x="1094" y="449"/>
                    <a:pt x="1157" y="303"/>
                    <a:pt x="1201" y="217"/>
                  </a:cubicBezTo>
                  <a:cubicBezTo>
                    <a:pt x="1250" y="110"/>
                    <a:pt x="1230" y="123"/>
                    <a:pt x="1309" y="0"/>
                  </a:cubicBezTo>
                  <a:cubicBezTo>
                    <a:pt x="1328" y="60"/>
                    <a:pt x="1314" y="393"/>
                    <a:pt x="1315" y="575"/>
                  </a:cubicBezTo>
                  <a:cubicBezTo>
                    <a:pt x="1316" y="757"/>
                    <a:pt x="1317" y="984"/>
                    <a:pt x="1317" y="1092"/>
                  </a:cubicBezTo>
                </a:path>
              </a:pathLst>
            </a:custGeom>
            <a:solidFill>
              <a:srgbClr val="71ADDF">
                <a:alpha val="79999"/>
              </a:srgbClr>
            </a:solidFill>
            <a:ln w="12700">
              <a:noFill/>
              <a:round/>
              <a:headEnd/>
              <a:tailEnd/>
            </a:ln>
          </p:spPr>
          <p:txBody>
            <a:bodyPr wrap="none"/>
            <a:lstStyle/>
            <a:p>
              <a:endParaRPr lang="en-US">
                <a:latin typeface="Times New Roman" pitchFamily="18" charset="0"/>
              </a:endParaRPr>
            </a:p>
          </p:txBody>
        </p:sp>
        <p:grpSp>
          <p:nvGrpSpPr>
            <p:cNvPr id="13" name="Group 42"/>
            <p:cNvGrpSpPr>
              <a:grpSpLocks/>
            </p:cNvGrpSpPr>
            <p:nvPr/>
          </p:nvGrpSpPr>
          <p:grpSpPr bwMode="auto">
            <a:xfrm>
              <a:off x="4740274" y="2971800"/>
              <a:ext cx="4403726" cy="2057468"/>
              <a:chOff x="4724400" y="3352800"/>
              <a:chExt cx="4403726" cy="2057468"/>
            </a:xfrm>
          </p:grpSpPr>
          <p:sp>
            <p:nvSpPr>
              <p:cNvPr id="15" name="Line 22"/>
              <p:cNvSpPr>
                <a:spLocks noChangeShapeType="1"/>
              </p:cNvSpPr>
              <p:nvPr/>
            </p:nvSpPr>
            <p:spPr bwMode="auto">
              <a:xfrm>
                <a:off x="6797675" y="4605338"/>
                <a:ext cx="0" cy="92075"/>
              </a:xfrm>
              <a:prstGeom prst="line">
                <a:avLst/>
              </a:prstGeom>
              <a:noFill/>
              <a:ln w="9525">
                <a:noFill/>
                <a:round/>
                <a:headEnd/>
                <a:tailEnd/>
              </a:ln>
            </p:spPr>
            <p:txBody>
              <a:bodyPr wrap="none" anchor="ctr"/>
              <a:lstStyle/>
              <a:p>
                <a:endParaRPr lang="en-US"/>
              </a:p>
            </p:txBody>
          </p:sp>
          <p:sp>
            <p:nvSpPr>
              <p:cNvPr id="16" name="Text Box 23"/>
              <p:cNvSpPr txBox="1">
                <a:spLocks noChangeArrowheads="1"/>
              </p:cNvSpPr>
              <p:nvPr/>
            </p:nvSpPr>
            <p:spPr bwMode="auto">
              <a:xfrm>
                <a:off x="6004179" y="5010150"/>
                <a:ext cx="718466" cy="400118"/>
              </a:xfrm>
              <a:prstGeom prst="rect">
                <a:avLst/>
              </a:prstGeom>
              <a:noFill/>
              <a:ln w="9525">
                <a:noFill/>
                <a:miter lim="800000"/>
                <a:headEnd/>
                <a:tailEnd/>
              </a:ln>
            </p:spPr>
            <p:txBody>
              <a:bodyPr wrap="none">
                <a:spAutoFit/>
              </a:bodyPr>
              <a:lstStyle/>
              <a:p>
                <a:pPr eaLnBrk="0" hangingPunct="0"/>
                <a:r>
                  <a:rPr lang="en-US" altLang="en-US" sz="2000">
                    <a:latin typeface="Times New Roman" pitchFamily="18" charset="0"/>
                  </a:rPr>
                  <a:t>-0.80</a:t>
                </a:r>
              </a:p>
            </p:txBody>
          </p:sp>
          <p:sp>
            <p:nvSpPr>
              <p:cNvPr id="17" name="Line 24"/>
              <p:cNvSpPr>
                <a:spLocks noChangeShapeType="1"/>
              </p:cNvSpPr>
              <p:nvPr/>
            </p:nvSpPr>
            <p:spPr bwMode="auto">
              <a:xfrm>
                <a:off x="6524325" y="4908979"/>
                <a:ext cx="0" cy="142875"/>
              </a:xfrm>
              <a:prstGeom prst="line">
                <a:avLst/>
              </a:prstGeom>
              <a:noFill/>
              <a:ln w="9525">
                <a:solidFill>
                  <a:schemeClr val="tx1"/>
                </a:solidFill>
                <a:round/>
                <a:headEnd/>
                <a:tailEnd/>
              </a:ln>
            </p:spPr>
            <p:txBody>
              <a:bodyPr wrap="none" anchor="ctr"/>
              <a:lstStyle/>
              <a:p>
                <a:endParaRPr lang="en-US"/>
              </a:p>
            </p:txBody>
          </p:sp>
          <p:sp>
            <p:nvSpPr>
              <p:cNvPr id="18" name="Freeform 26"/>
              <p:cNvSpPr>
                <a:spLocks/>
              </p:cNvSpPr>
              <p:nvPr/>
            </p:nvSpPr>
            <p:spPr bwMode="auto">
              <a:xfrm>
                <a:off x="4724400" y="4970463"/>
                <a:ext cx="4146550" cy="1588"/>
              </a:xfrm>
              <a:custGeom>
                <a:avLst/>
                <a:gdLst>
                  <a:gd name="T0" fmla="*/ 0 w 3152"/>
                  <a:gd name="T1" fmla="*/ 0 h 1"/>
                  <a:gd name="T2" fmla="*/ 2147483647 w 3152"/>
                  <a:gd name="T3" fmla="*/ 0 h 1"/>
                  <a:gd name="T4" fmla="*/ 0 60000 65536"/>
                  <a:gd name="T5" fmla="*/ 0 60000 65536"/>
                  <a:gd name="T6" fmla="*/ 0 w 3152"/>
                  <a:gd name="T7" fmla="*/ 0 h 1"/>
                  <a:gd name="T8" fmla="*/ 3152 w 3152"/>
                  <a:gd name="T9" fmla="*/ 1 h 1"/>
                </a:gdLst>
                <a:ahLst/>
                <a:cxnLst>
                  <a:cxn ang="T4">
                    <a:pos x="T0" y="T1"/>
                  </a:cxn>
                  <a:cxn ang="T5">
                    <a:pos x="T2" y="T3"/>
                  </a:cxn>
                </a:cxnLst>
                <a:rect l="T6" t="T7" r="T8" b="T9"/>
                <a:pathLst>
                  <a:path w="3152" h="1">
                    <a:moveTo>
                      <a:pt x="0" y="0"/>
                    </a:moveTo>
                    <a:lnTo>
                      <a:pt x="3152" y="0"/>
                    </a:lnTo>
                  </a:path>
                </a:pathLst>
              </a:custGeom>
              <a:noFill/>
              <a:ln w="28575">
                <a:solidFill>
                  <a:schemeClr val="tx1"/>
                </a:solidFill>
                <a:round/>
                <a:headEnd type="arrow" w="med" len="med"/>
                <a:tailEnd type="arrow" w="med" len="med"/>
              </a:ln>
            </p:spPr>
            <p:txBody>
              <a:bodyPr wrap="none" anchor="ctr"/>
              <a:lstStyle/>
              <a:p>
                <a:endParaRPr lang="en-US">
                  <a:latin typeface="Times New Roman" pitchFamily="18" charset="0"/>
                </a:endParaRPr>
              </a:p>
            </p:txBody>
          </p:sp>
          <p:sp>
            <p:nvSpPr>
              <p:cNvPr id="19" name="Freeform 27"/>
              <p:cNvSpPr>
                <a:spLocks/>
              </p:cNvSpPr>
              <p:nvPr/>
            </p:nvSpPr>
            <p:spPr bwMode="auto">
              <a:xfrm>
                <a:off x="4851400" y="3387725"/>
                <a:ext cx="3940175" cy="1577975"/>
              </a:xfrm>
              <a:custGeom>
                <a:avLst/>
                <a:gdLst>
                  <a:gd name="T0" fmla="*/ 0 w 2996"/>
                  <a:gd name="T1" fmla="*/ 2147483647 h 1213"/>
                  <a:gd name="T2" fmla="*/ 2147483647 w 2996"/>
                  <a:gd name="T3" fmla="*/ 2147483647 h 1213"/>
                  <a:gd name="T4" fmla="*/ 2147483647 w 2996"/>
                  <a:gd name="T5" fmla="*/ 2147483647 h 1213"/>
                  <a:gd name="T6" fmla="*/ 2147483647 w 2996"/>
                  <a:gd name="T7" fmla="*/ 2147483647 h 1213"/>
                  <a:gd name="T8" fmla="*/ 2147483647 w 2996"/>
                  <a:gd name="T9" fmla="*/ 2147483647 h 1213"/>
                  <a:gd name="T10" fmla="*/ 2147483647 w 2996"/>
                  <a:gd name="T11" fmla="*/ 2147483647 h 1213"/>
                  <a:gd name="T12" fmla="*/ 2147483647 w 2996"/>
                  <a:gd name="T13" fmla="*/ 2147483647 h 1213"/>
                  <a:gd name="T14" fmla="*/ 2147483647 w 2996"/>
                  <a:gd name="T15" fmla="*/ 2147483647 h 1213"/>
                  <a:gd name="T16" fmla="*/ 2147483647 w 2996"/>
                  <a:gd name="T17" fmla="*/ 2147483647 h 1213"/>
                  <a:gd name="T18" fmla="*/ 2147483647 w 2996"/>
                  <a:gd name="T19" fmla="*/ 2147483647 h 1213"/>
                  <a:gd name="T20" fmla="*/ 2147483647 w 2996"/>
                  <a:gd name="T21" fmla="*/ 2147483647 h 1213"/>
                  <a:gd name="T22" fmla="*/ 2147483647 w 2996"/>
                  <a:gd name="T23" fmla="*/ 2147483647 h 1213"/>
                  <a:gd name="T24" fmla="*/ 2147483647 w 2996"/>
                  <a:gd name="T25" fmla="*/ 2147483647 h 1213"/>
                  <a:gd name="T26" fmla="*/ 2147483647 w 2996"/>
                  <a:gd name="T27" fmla="*/ 2147483647 h 1213"/>
                  <a:gd name="T28" fmla="*/ 2147483647 w 2996"/>
                  <a:gd name="T29" fmla="*/ 2147483647 h 1213"/>
                  <a:gd name="T30" fmla="*/ 2147483647 w 2996"/>
                  <a:gd name="T31" fmla="*/ 2147483647 h 1213"/>
                  <a:gd name="T32" fmla="*/ 2147483647 w 2996"/>
                  <a:gd name="T33" fmla="*/ 2147483647 h 1213"/>
                  <a:gd name="T34" fmla="*/ 2147483647 w 2996"/>
                  <a:gd name="T35" fmla="*/ 2147483647 h 121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996"/>
                  <a:gd name="T55" fmla="*/ 0 h 1213"/>
                  <a:gd name="T56" fmla="*/ 2996 w 2996"/>
                  <a:gd name="T57" fmla="*/ 1213 h 121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996" h="1213">
                    <a:moveTo>
                      <a:pt x="0" y="1213"/>
                    </a:moveTo>
                    <a:cubicBezTo>
                      <a:pt x="54" y="1205"/>
                      <a:pt x="222" y="1185"/>
                      <a:pt x="325" y="1159"/>
                    </a:cubicBezTo>
                    <a:cubicBezTo>
                      <a:pt x="429" y="1135"/>
                      <a:pt x="526" y="1113"/>
                      <a:pt x="616" y="1057"/>
                    </a:cubicBezTo>
                    <a:cubicBezTo>
                      <a:pt x="711" y="1001"/>
                      <a:pt x="823" y="899"/>
                      <a:pt x="895" y="820"/>
                    </a:cubicBezTo>
                    <a:cubicBezTo>
                      <a:pt x="967" y="741"/>
                      <a:pt x="1004" y="666"/>
                      <a:pt x="1048" y="583"/>
                    </a:cubicBezTo>
                    <a:cubicBezTo>
                      <a:pt x="1092" y="500"/>
                      <a:pt x="1130" y="392"/>
                      <a:pt x="1162" y="322"/>
                    </a:cubicBezTo>
                    <a:cubicBezTo>
                      <a:pt x="1194" y="252"/>
                      <a:pt x="1208" y="208"/>
                      <a:pt x="1237" y="163"/>
                    </a:cubicBezTo>
                    <a:cubicBezTo>
                      <a:pt x="1266" y="118"/>
                      <a:pt x="1296" y="76"/>
                      <a:pt x="1336" y="49"/>
                    </a:cubicBezTo>
                    <a:cubicBezTo>
                      <a:pt x="1376" y="22"/>
                      <a:pt x="1434" y="2"/>
                      <a:pt x="1480" y="1"/>
                    </a:cubicBezTo>
                    <a:cubicBezTo>
                      <a:pt x="1526" y="0"/>
                      <a:pt x="1575" y="18"/>
                      <a:pt x="1615" y="43"/>
                    </a:cubicBezTo>
                    <a:cubicBezTo>
                      <a:pt x="1655" y="68"/>
                      <a:pt x="1685" y="93"/>
                      <a:pt x="1720" y="154"/>
                    </a:cubicBezTo>
                    <a:cubicBezTo>
                      <a:pt x="1755" y="215"/>
                      <a:pt x="1798" y="346"/>
                      <a:pt x="1825" y="412"/>
                    </a:cubicBezTo>
                    <a:cubicBezTo>
                      <a:pt x="1852" y="478"/>
                      <a:pt x="1854" y="488"/>
                      <a:pt x="1885" y="550"/>
                    </a:cubicBezTo>
                    <a:cubicBezTo>
                      <a:pt x="1916" y="612"/>
                      <a:pt x="1966" y="717"/>
                      <a:pt x="2014" y="787"/>
                    </a:cubicBezTo>
                    <a:cubicBezTo>
                      <a:pt x="2062" y="857"/>
                      <a:pt x="2112" y="918"/>
                      <a:pt x="2176" y="969"/>
                    </a:cubicBezTo>
                    <a:cubicBezTo>
                      <a:pt x="2240" y="1020"/>
                      <a:pt x="2330" y="1062"/>
                      <a:pt x="2398" y="1093"/>
                    </a:cubicBezTo>
                    <a:cubicBezTo>
                      <a:pt x="2466" y="1124"/>
                      <a:pt x="2484" y="1134"/>
                      <a:pt x="2584" y="1153"/>
                    </a:cubicBezTo>
                    <a:cubicBezTo>
                      <a:pt x="2684" y="1172"/>
                      <a:pt x="2910" y="1194"/>
                      <a:pt x="2996" y="1205"/>
                    </a:cubicBezTo>
                  </a:path>
                </a:pathLst>
              </a:custGeom>
              <a:noFill/>
              <a:ln w="12700">
                <a:solidFill>
                  <a:schemeClr val="tx1"/>
                </a:solidFill>
                <a:round/>
                <a:headEnd/>
                <a:tailEnd/>
              </a:ln>
            </p:spPr>
            <p:txBody>
              <a:bodyPr wrap="none"/>
              <a:lstStyle/>
              <a:p>
                <a:endParaRPr lang="en-US">
                  <a:latin typeface="Times New Roman" pitchFamily="18" charset="0"/>
                </a:endParaRPr>
              </a:p>
            </p:txBody>
          </p:sp>
          <p:sp>
            <p:nvSpPr>
              <p:cNvPr id="20" name="Line 28"/>
              <p:cNvSpPr>
                <a:spLocks noChangeShapeType="1"/>
              </p:cNvSpPr>
              <p:nvPr/>
            </p:nvSpPr>
            <p:spPr bwMode="auto">
              <a:xfrm>
                <a:off x="6797675" y="3389313"/>
                <a:ext cx="0" cy="1560513"/>
              </a:xfrm>
              <a:prstGeom prst="line">
                <a:avLst/>
              </a:prstGeom>
              <a:noFill/>
              <a:ln w="9525">
                <a:solidFill>
                  <a:schemeClr val="tx1"/>
                </a:solidFill>
                <a:prstDash val="dash"/>
                <a:round/>
                <a:headEnd/>
                <a:tailEnd/>
              </a:ln>
            </p:spPr>
            <p:txBody>
              <a:bodyPr wrap="none"/>
              <a:lstStyle/>
              <a:p>
                <a:endParaRPr lang="en-US"/>
              </a:p>
            </p:txBody>
          </p:sp>
          <p:sp>
            <p:nvSpPr>
              <p:cNvPr id="21" name="Text Box 29"/>
              <p:cNvSpPr txBox="1">
                <a:spLocks noChangeArrowheads="1"/>
              </p:cNvSpPr>
              <p:nvPr/>
            </p:nvSpPr>
            <p:spPr bwMode="auto">
              <a:xfrm>
                <a:off x="6617500" y="5010150"/>
                <a:ext cx="377026" cy="400110"/>
              </a:xfrm>
              <a:prstGeom prst="rect">
                <a:avLst/>
              </a:prstGeom>
              <a:noFill/>
              <a:ln w="9525">
                <a:noFill/>
                <a:miter lim="800000"/>
                <a:headEnd/>
                <a:tailEnd/>
              </a:ln>
            </p:spPr>
            <p:txBody>
              <a:bodyPr wrap="none">
                <a:spAutoFit/>
              </a:bodyPr>
              <a:lstStyle/>
              <a:p>
                <a:pPr eaLnBrk="0" hangingPunct="0"/>
                <a:r>
                  <a:rPr lang="en-US" altLang="en-US" sz="2000">
                    <a:latin typeface="Times New Roman" pitchFamily="18" charset="0"/>
                    <a:cs typeface="Times New Roman" pitchFamily="18" charset="0"/>
                  </a:rPr>
                  <a:t> </a:t>
                </a:r>
                <a:r>
                  <a:rPr lang="en-US" altLang="en-US" sz="2000">
                    <a:latin typeface="Times New Roman" pitchFamily="18" charset="0"/>
                  </a:rPr>
                  <a:t>0</a:t>
                </a:r>
              </a:p>
            </p:txBody>
          </p:sp>
          <p:sp>
            <p:nvSpPr>
              <p:cNvPr id="22" name="Line 30"/>
              <p:cNvSpPr>
                <a:spLocks noChangeShapeType="1"/>
              </p:cNvSpPr>
              <p:nvPr/>
            </p:nvSpPr>
            <p:spPr bwMode="auto">
              <a:xfrm>
                <a:off x="6797675" y="4913313"/>
                <a:ext cx="0" cy="142875"/>
              </a:xfrm>
              <a:prstGeom prst="line">
                <a:avLst/>
              </a:prstGeom>
              <a:noFill/>
              <a:ln w="9525">
                <a:solidFill>
                  <a:schemeClr val="tx1"/>
                </a:solidFill>
                <a:round/>
                <a:headEnd/>
                <a:tailEnd/>
              </a:ln>
            </p:spPr>
            <p:txBody>
              <a:bodyPr wrap="none" anchor="ctr"/>
              <a:lstStyle/>
              <a:p>
                <a:endParaRPr lang="en-US"/>
              </a:p>
            </p:txBody>
          </p:sp>
          <p:sp>
            <p:nvSpPr>
              <p:cNvPr id="23" name="Rectangle 33"/>
              <p:cNvSpPr>
                <a:spLocks noChangeArrowheads="1"/>
              </p:cNvSpPr>
              <p:nvPr/>
            </p:nvSpPr>
            <p:spPr bwMode="auto">
              <a:xfrm>
                <a:off x="8843963" y="4762500"/>
                <a:ext cx="284163" cy="336550"/>
              </a:xfrm>
              <a:prstGeom prst="rect">
                <a:avLst/>
              </a:prstGeom>
              <a:noFill/>
              <a:ln w="9525">
                <a:noFill/>
                <a:miter lim="800000"/>
                <a:headEnd/>
                <a:tailEnd/>
              </a:ln>
            </p:spPr>
            <p:txBody>
              <a:bodyPr wrap="none">
                <a:spAutoFit/>
              </a:bodyPr>
              <a:lstStyle/>
              <a:p>
                <a:r>
                  <a:rPr lang="en-US" sz="1600" i="1">
                    <a:latin typeface="Times New Roman" pitchFamily="18" charset="0"/>
                  </a:rPr>
                  <a:t>z</a:t>
                </a:r>
              </a:p>
            </p:txBody>
          </p:sp>
          <p:sp>
            <p:nvSpPr>
              <p:cNvPr id="24" name="Rectangle 34"/>
              <p:cNvSpPr>
                <a:spLocks noChangeArrowheads="1"/>
              </p:cNvSpPr>
              <p:nvPr/>
            </p:nvSpPr>
            <p:spPr bwMode="auto">
              <a:xfrm>
                <a:off x="7070726" y="3352800"/>
                <a:ext cx="1717137" cy="461674"/>
              </a:xfrm>
              <a:prstGeom prst="rect">
                <a:avLst/>
              </a:prstGeom>
              <a:noFill/>
              <a:ln w="9525">
                <a:noFill/>
                <a:miter lim="800000"/>
                <a:headEnd/>
                <a:tailEnd/>
              </a:ln>
            </p:spPr>
            <p:txBody>
              <a:bodyPr wrap="none">
                <a:spAutoFit/>
              </a:bodyPr>
              <a:lstStyle/>
              <a:p>
                <a:r>
                  <a:rPr lang="en-US" altLang="en-US" sz="2400" i="1">
                    <a:latin typeface="Times New Roman" pitchFamily="18" charset="0"/>
                  </a:rPr>
                  <a:t>P</a:t>
                </a:r>
                <a:r>
                  <a:rPr lang="en-US" altLang="en-US" sz="2400">
                    <a:latin typeface="Times New Roman" pitchFamily="18" charset="0"/>
                  </a:rPr>
                  <a:t>(</a:t>
                </a:r>
                <a:r>
                  <a:rPr lang="en-US" altLang="en-US" sz="2400" i="1">
                    <a:latin typeface="Times New Roman" pitchFamily="18" charset="0"/>
                  </a:rPr>
                  <a:t>z</a:t>
                </a:r>
                <a:r>
                  <a:rPr lang="en-US" altLang="en-US" sz="2400">
                    <a:latin typeface="Times New Roman" pitchFamily="18" charset="0"/>
                  </a:rPr>
                  <a:t> &lt; -0.80)</a:t>
                </a:r>
                <a:endParaRPr lang="en-US" sz="2400">
                  <a:latin typeface="Times New Roman" pitchFamily="18" charset="0"/>
                </a:endParaRPr>
              </a:p>
            </p:txBody>
          </p:sp>
          <p:sp>
            <p:nvSpPr>
              <p:cNvPr id="25" name="Line 35"/>
              <p:cNvSpPr>
                <a:spLocks noChangeShapeType="1"/>
              </p:cNvSpPr>
              <p:nvPr/>
            </p:nvSpPr>
            <p:spPr bwMode="auto">
              <a:xfrm flipH="1">
                <a:off x="6384926" y="3733800"/>
                <a:ext cx="914400" cy="685800"/>
              </a:xfrm>
              <a:prstGeom prst="line">
                <a:avLst/>
              </a:prstGeom>
              <a:noFill/>
              <a:ln w="9525">
                <a:solidFill>
                  <a:schemeClr val="tx1"/>
                </a:solidFill>
                <a:round/>
                <a:headEnd/>
                <a:tailEnd type="triangle" w="med" len="med"/>
              </a:ln>
            </p:spPr>
            <p:txBody>
              <a:bodyPr wrap="none"/>
              <a:lstStyle/>
              <a:p>
                <a:endParaRPr lang="en-US"/>
              </a:p>
            </p:txBody>
          </p:sp>
        </p:grpSp>
        <p:sp>
          <p:nvSpPr>
            <p:cNvPr id="14" name="Line 9"/>
            <p:cNvSpPr>
              <a:spLocks noChangeShapeType="1"/>
            </p:cNvSpPr>
            <p:nvPr/>
          </p:nvSpPr>
          <p:spPr bwMode="auto">
            <a:xfrm flipV="1">
              <a:off x="6540199" y="3167715"/>
              <a:ext cx="0" cy="1444625"/>
            </a:xfrm>
            <a:prstGeom prst="line">
              <a:avLst/>
            </a:prstGeom>
            <a:noFill/>
            <a:ln w="9525">
              <a:solidFill>
                <a:schemeClr val="tx1"/>
              </a:solidFill>
              <a:round/>
              <a:headEnd/>
              <a:tailEnd/>
            </a:ln>
          </p:spPr>
          <p:txBody>
            <a:bodyPr wrap="none"/>
            <a:lstStyle/>
            <a:p>
              <a:endParaRPr lang="en-US"/>
            </a:p>
          </p:txBody>
        </p:sp>
      </p:grpSp>
      <p:sp>
        <p:nvSpPr>
          <p:cNvPr id="26" name="TextBox 25"/>
          <p:cNvSpPr txBox="1"/>
          <p:nvPr/>
        </p:nvSpPr>
        <p:spPr bwMode="auto">
          <a:xfrm>
            <a:off x="3094175" y="4130916"/>
            <a:ext cx="1524000" cy="461963"/>
          </a:xfrm>
          <a:prstGeom prst="rect">
            <a:avLst/>
          </a:prstGeom>
          <a:noFill/>
        </p:spPr>
        <p:txBody>
          <a:bodyPr>
            <a:spAutoFit/>
          </a:bodyPr>
          <a:lstStyle/>
          <a:p>
            <a:pPr>
              <a:defRPr/>
            </a:pPr>
            <a:r>
              <a:rPr lang="en-US" sz="2400" dirty="0">
                <a:solidFill>
                  <a:schemeClr val="accent2"/>
                </a:solidFill>
                <a:latin typeface="+mn-lt"/>
              </a:rPr>
              <a:t>0.2119</a:t>
            </a:r>
          </a:p>
        </p:txBody>
      </p:sp>
      <p:pic>
        <p:nvPicPr>
          <p:cNvPr id="27" name="Picture 26"/>
          <p:cNvPicPr>
            <a:picLocks noChangeAspect="1"/>
          </p:cNvPicPr>
          <p:nvPr/>
        </p:nvPicPr>
        <p:blipFill>
          <a:blip r:embed="rId7"/>
          <a:stretch>
            <a:fillRect/>
          </a:stretch>
        </p:blipFill>
        <p:spPr>
          <a:xfrm>
            <a:off x="6451676" y="1515923"/>
            <a:ext cx="5247935" cy="2834822"/>
          </a:xfrm>
          <a:prstGeom prst="rect">
            <a:avLst/>
          </a:prstGeom>
        </p:spPr>
      </p:pic>
      <p:sp>
        <p:nvSpPr>
          <p:cNvPr id="28" name="TextBox 27">
            <a:extLst>
              <a:ext uri="{FF2B5EF4-FFF2-40B4-BE49-F238E27FC236}">
                <a16:creationId xmlns:a16="http://schemas.microsoft.com/office/drawing/2014/main" id="{F9A80F9F-74DB-1D57-04E8-E20E92A09B0A}"/>
              </a:ext>
            </a:extLst>
          </p:cNvPr>
          <p:cNvSpPr txBox="1"/>
          <p:nvPr/>
        </p:nvSpPr>
        <p:spPr>
          <a:xfrm>
            <a:off x="948267" y="490144"/>
            <a:ext cx="7349066"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2441281550"/>
      </p:ext>
    </p:extLst>
  </p:cSld>
  <p:clrMapOvr>
    <a:masterClrMapping/>
  </p:clrMapOvr>
  <mc:AlternateContent xmlns:mc="http://schemas.openxmlformats.org/markup-compatibility/2006" xmlns:p14="http://schemas.microsoft.com/office/powerpoint/2010/main">
    <mc:Choice Requires="p14">
      <p:transition p14:dur="10" advTm="181411"/>
    </mc:Choice>
    <mc:Fallback xmlns="">
      <p:transition advTm="1814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14" x="4868863" y="5295900"/>
          <p14:tracePt t="622" x="5045075" y="5219700"/>
          <p14:tracePt t="633" x="5349875" y="5151438"/>
          <p14:tracePt t="650" x="6049963" y="4960938"/>
          <p14:tracePt t="667" x="6727825" y="4746625"/>
          <p14:tracePt t="683" x="7445375" y="4457700"/>
          <p14:tracePt t="700" x="7908925" y="4213225"/>
          <p14:tracePt t="717" x="8107363" y="4046538"/>
          <p14:tracePt t="719" x="8137525" y="3984625"/>
          <p14:tracePt t="734" x="8153400" y="3940175"/>
          <p14:tracePt t="750" x="8137525" y="3840163"/>
          <p14:tracePt t="767" x="7940675" y="3725863"/>
          <p14:tracePt t="783" x="7535863" y="3573463"/>
          <p14:tracePt t="800" x="7254875" y="3482975"/>
          <p14:tracePt t="817" x="7064375" y="3406775"/>
          <p14:tracePt t="833" x="6988175" y="3390900"/>
          <p14:tracePt t="902" x="6964363" y="3398838"/>
          <p14:tracePt t="911" x="6942138" y="3505200"/>
          <p14:tracePt t="918" x="6896100" y="3665538"/>
          <p14:tracePt t="934" x="6842125" y="3856038"/>
          <p14:tracePt t="950" x="6705600" y="4213225"/>
          <p14:tracePt t="967" x="6659563" y="4313238"/>
          <p14:tracePt t="983" x="6645275" y="4327525"/>
          <p14:tracePt t="1000" x="6613525" y="4343400"/>
          <p14:tracePt t="1017" x="6583363" y="4343400"/>
          <p14:tracePt t="1034" x="6569075" y="4343400"/>
          <p14:tracePt t="3151" x="6553200" y="4313238"/>
          <p14:tracePt t="3175" x="6340475" y="3825875"/>
          <p14:tracePt t="3184" x="6210300" y="3673475"/>
          <p14:tracePt t="3201" x="5875338" y="3298825"/>
          <p14:tracePt t="3218" x="5540375" y="2841625"/>
          <p14:tracePt t="3234" x="5235575" y="2422525"/>
          <p14:tracePt t="3238" x="5097463" y="2217738"/>
          <p14:tracePt t="3251" x="4975225" y="2065338"/>
          <p14:tracePt t="3268" x="4830763" y="1836738"/>
          <p14:tracePt t="3284" x="4792663" y="1730375"/>
          <p14:tracePt t="3302" x="4770438" y="1684338"/>
          <p14:tracePt t="3719" x="4716463" y="1684338"/>
          <p14:tracePt t="3726" x="4602163" y="1714500"/>
          <p14:tracePt t="3735" x="4518025" y="1736725"/>
          <p14:tracePt t="3751" x="4389438" y="1774825"/>
          <p14:tracePt t="3768" x="4305300" y="1798638"/>
          <p14:tracePt t="3785" x="4221163" y="1836738"/>
          <p14:tracePt t="3801" x="4144963" y="1866900"/>
          <p14:tracePt t="3818" x="4084638" y="1866900"/>
          <p14:tracePt t="3835" x="4038600" y="1866900"/>
          <p14:tracePt t="3851" x="3992563" y="1866900"/>
          <p14:tracePt t="3868" x="3932238" y="1882775"/>
          <p14:tracePt t="3885" x="3840163" y="1897063"/>
          <p14:tracePt t="3902" x="3703638" y="1920875"/>
          <p14:tracePt t="3918" x="3451225" y="1943100"/>
          <p14:tracePt t="3935" x="3178175" y="1981200"/>
          <p14:tracePt t="3951" x="2925763" y="2065338"/>
          <p14:tracePt t="3968" x="2689225" y="2103438"/>
          <p14:tracePt t="3985" x="2574925" y="2103438"/>
          <p14:tracePt t="4001" x="2544763" y="2103438"/>
          <p14:tracePt t="4018" x="2530475" y="2103438"/>
          <p14:tracePt t="5199" x="2530475" y="2079625"/>
          <p14:tracePt t="5207" x="2530475" y="2057400"/>
          <p14:tracePt t="5214" x="2530475" y="2049463"/>
          <p14:tracePt t="5222" x="2536825" y="2041525"/>
          <p14:tracePt t="5235" x="2544763" y="2035175"/>
          <p14:tracePt t="5252" x="2560638" y="1997075"/>
          <p14:tracePt t="5268" x="2568575" y="1989138"/>
          <p14:tracePt t="5966" x="2568575" y="1981200"/>
          <p14:tracePt t="5990" x="2560638" y="1981200"/>
          <p14:tracePt t="6006" x="2552700" y="1981200"/>
          <p14:tracePt t="6134" x="2544763" y="1997075"/>
          <p14:tracePt t="6143" x="2544763" y="2003425"/>
          <p14:tracePt t="6230" x="2544763" y="2011363"/>
          <p14:tracePt t="6254" x="2560638" y="2011363"/>
          <p14:tracePt t="6262" x="2582863" y="2011363"/>
          <p14:tracePt t="6271" x="2606675" y="2011363"/>
          <p14:tracePt t="6286" x="2659063" y="1981200"/>
          <p14:tracePt t="6302" x="2841625" y="1851025"/>
          <p14:tracePt t="6319" x="2955925" y="1744663"/>
          <p14:tracePt t="6335" x="3040063" y="1684338"/>
          <p14:tracePt t="6352" x="3055938" y="1668463"/>
          <p14:tracePt t="6519" x="3055938" y="1676400"/>
          <p14:tracePt t="6526" x="3055938" y="1706563"/>
          <p14:tracePt t="6535" x="3055938" y="1736725"/>
          <p14:tracePt t="6552" x="3055938" y="1790700"/>
          <p14:tracePt t="6569" x="3055938" y="1820863"/>
          <p14:tracePt t="6623" x="3055938" y="1828800"/>
          <p14:tracePt t="6630" x="3048000" y="1828800"/>
          <p14:tracePt t="6646" x="3032125" y="1828800"/>
          <p14:tracePt t="6654" x="3017838" y="1828800"/>
          <p14:tracePt t="6670" x="3009900" y="1820863"/>
          <p14:tracePt t="6686" x="3001963" y="1820863"/>
          <p14:tracePt t="6702" x="2994025" y="1812925"/>
          <p14:tracePt t="6942" x="2987675" y="1812925"/>
          <p14:tracePt t="6950" x="2987675" y="1806575"/>
          <p14:tracePt t="6958" x="3001963" y="1806575"/>
          <p14:tracePt t="6969" x="3032125" y="1806575"/>
          <p14:tracePt t="6986" x="3178175" y="1782763"/>
          <p14:tracePt t="7002" x="3298825" y="1752600"/>
          <p14:tracePt t="7019" x="3368675" y="1714500"/>
          <p14:tracePt t="7054" x="3375025" y="1714500"/>
          <p14:tracePt t="7246" x="3375025" y="1706563"/>
          <p14:tracePt t="7254" x="3382963" y="1706563"/>
          <p14:tracePt t="7262" x="3390900" y="1706563"/>
          <p14:tracePt t="7271" x="3398838" y="1698625"/>
          <p14:tracePt t="7382" x="3406775" y="1744663"/>
          <p14:tracePt t="7391" x="3406775" y="1866900"/>
          <p14:tracePt t="7402" x="3406775" y="1981200"/>
          <p14:tracePt t="7419" x="3382963" y="2125663"/>
          <p14:tracePt t="7436" x="3336925" y="2193925"/>
          <p14:tracePt t="7453" x="3314700" y="2239963"/>
          <p14:tracePt t="7469" x="3306763" y="2247900"/>
          <p14:tracePt t="7486" x="3298825" y="2255838"/>
          <p14:tracePt t="7503" x="3292475" y="2255838"/>
          <p14:tracePt t="7519" x="3284538" y="2255838"/>
          <p14:tracePt t="7536" x="3276600" y="2255838"/>
          <p14:tracePt t="7553" x="3268663" y="2255838"/>
          <p14:tracePt t="7613" x="3260725" y="2263775"/>
          <p14:tracePt t="7629" x="3260725" y="2278063"/>
          <p14:tracePt t="7637" x="3268663" y="2278063"/>
          <p14:tracePt t="7709" x="3276600" y="2278063"/>
          <p14:tracePt t="7725" x="3284538" y="2263775"/>
          <p14:tracePt t="7733" x="3292475" y="2255838"/>
          <p14:tracePt t="7741" x="3292475" y="2239963"/>
          <p14:tracePt t="7752" x="3298825" y="2225675"/>
          <p14:tracePt t="7769" x="3336925" y="2163763"/>
          <p14:tracePt t="7785" x="3421063" y="2103438"/>
          <p14:tracePt t="7802" x="3497263" y="2065338"/>
          <p14:tracePt t="7819" x="3589338" y="2003425"/>
          <p14:tracePt t="7835" x="3687763" y="1958975"/>
          <p14:tracePt t="7852" x="3802063" y="1889125"/>
          <p14:tracePt t="7869" x="3908425" y="1828800"/>
          <p14:tracePt t="7885" x="4060825" y="1714500"/>
          <p14:tracePt t="7902" x="4130675" y="1638300"/>
          <p14:tracePt t="7919" x="4168775" y="1584325"/>
          <p14:tracePt t="7936" x="4168775" y="1570038"/>
          <p14:tracePt t="7969" x="4175125" y="1570038"/>
          <p14:tracePt t="8015" x="4175125" y="1562100"/>
          <p14:tracePt t="8022" x="4152900" y="1562100"/>
          <p14:tracePt t="8030" x="4122738" y="1554163"/>
          <p14:tracePt t="8038" x="4098925" y="1554163"/>
          <p14:tracePt t="8053" x="4076700" y="1554163"/>
          <p14:tracePt t="8070" x="4016375" y="1554163"/>
          <p14:tracePt t="8086" x="3970338" y="1584325"/>
          <p14:tracePt t="8103" x="3970338" y="1592263"/>
          <p14:tracePt t="8136" x="3970338" y="1608138"/>
          <p14:tracePt t="8153" x="3970338" y="1616075"/>
          <p14:tracePt t="8186" x="3970338" y="1630363"/>
          <p14:tracePt t="8203" x="3970338" y="1660525"/>
          <p14:tracePt t="8219" x="3970338" y="1698625"/>
          <p14:tracePt t="8236" x="3970338" y="1760538"/>
          <p14:tracePt t="8253" x="3978275" y="1782763"/>
          <p14:tracePt t="8256" x="3978275" y="1790700"/>
          <p14:tracePt t="8270" x="3978275" y="1798638"/>
          <p14:tracePt t="8287" x="3978275" y="1806575"/>
          <p14:tracePt t="8350" x="3978275" y="1812925"/>
          <p14:tracePt t="8398" x="3970338" y="1806575"/>
          <p14:tracePt t="9030" x="3984625" y="1806575"/>
          <p14:tracePt t="9038" x="4022725" y="1790700"/>
          <p14:tracePt t="9046" x="4076700" y="1774825"/>
          <p14:tracePt t="9055" x="4122738" y="1768475"/>
          <p14:tracePt t="9070" x="4198938" y="1736725"/>
          <p14:tracePt t="9086" x="4267200" y="1730375"/>
          <p14:tracePt t="9103" x="4283075" y="1722438"/>
          <p14:tracePt t="9190" x="4289425" y="1714500"/>
          <p14:tracePt t="9206" x="4297363" y="1706563"/>
          <p14:tracePt t="9214" x="4297363" y="1692275"/>
          <p14:tracePt t="9222" x="4297363" y="1684338"/>
          <p14:tracePt t="9237" x="4297363" y="1676400"/>
          <p14:tracePt t="9254" x="4321175" y="1638300"/>
          <p14:tracePt t="9278" x="4321175" y="1630363"/>
          <p14:tracePt t="9302" x="4321175" y="1616075"/>
          <p14:tracePt t="9438" x="4327525" y="1616075"/>
          <p14:tracePt t="9446" x="4335463" y="1638300"/>
          <p14:tracePt t="9455" x="4343400" y="1684338"/>
          <p14:tracePt t="9470" x="4359275" y="1790700"/>
          <p14:tracePt t="9487" x="4381500" y="1844675"/>
          <p14:tracePt t="9503" x="4389438" y="1882775"/>
          <p14:tracePt t="9663" x="4397375" y="1874838"/>
          <p14:tracePt t="9678" x="4403725" y="1866900"/>
          <p14:tracePt t="9694" x="4411663" y="1866900"/>
          <p14:tracePt t="9718" x="4419600" y="1858963"/>
          <p14:tracePt t="9743" x="4427538" y="1858963"/>
          <p14:tracePt t="9750" x="4441825" y="1851025"/>
          <p14:tracePt t="9758" x="4449763" y="1851025"/>
          <p14:tracePt t="9770" x="4465638" y="1844675"/>
          <p14:tracePt t="9787" x="4479925" y="1836738"/>
          <p14:tracePt t="9806" x="4487863" y="1836738"/>
          <p14:tracePt t="9846" x="4487863" y="1828800"/>
          <p14:tracePt t="10478" x="4495800" y="1820863"/>
          <p14:tracePt t="10526" x="4495800" y="1812925"/>
          <p14:tracePt t="10542" x="4495800" y="1806575"/>
          <p14:tracePt t="10558" x="4495800" y="1790700"/>
          <p14:tracePt t="10590" x="4495800" y="1774825"/>
          <p14:tracePt t="10598" x="4495800" y="1768475"/>
          <p14:tracePt t="10606" x="4495800" y="1760538"/>
          <p14:tracePt t="10622" x="4495800" y="1752600"/>
          <p14:tracePt t="10639" x="4495800" y="1744663"/>
          <p14:tracePt t="11279" x="4487863" y="1744663"/>
          <p14:tracePt t="11310" x="4479925" y="1744663"/>
          <p14:tracePt t="11327" x="4473575" y="1760538"/>
          <p14:tracePt t="11334" x="4441825" y="1820863"/>
          <p14:tracePt t="11342" x="4435475" y="1858963"/>
          <p14:tracePt t="11354" x="4403725" y="1912938"/>
          <p14:tracePt t="11371" x="4359275" y="2035175"/>
          <p14:tracePt t="11387" x="4313238" y="2141538"/>
          <p14:tracePt t="11404" x="4275138" y="2209800"/>
          <p14:tracePt t="11421" x="4259263" y="2255838"/>
          <p14:tracePt t="11437" x="4251325" y="2263775"/>
          <p14:tracePt t="11454" x="4237038" y="2278063"/>
          <p14:tracePt t="11471" x="4221163" y="2293938"/>
          <p14:tracePt t="11487" x="4206875" y="2301875"/>
          <p14:tracePt t="11504" x="4198938" y="2308225"/>
          <p14:tracePt t="11521" x="4183063" y="2316163"/>
          <p14:tracePt t="11537" x="4175125" y="2316163"/>
          <p14:tracePt t="12206" x="4175125" y="2324100"/>
          <p14:tracePt t="12214" x="4213225" y="2324100"/>
          <p14:tracePt t="12223" x="4297363" y="2332038"/>
          <p14:tracePt t="12238" x="4381500" y="2332038"/>
          <p14:tracePt t="12254" x="4816475" y="2332038"/>
          <p14:tracePt t="12271" x="5059363" y="2332038"/>
          <p14:tracePt t="12288" x="5235575" y="2332038"/>
          <p14:tracePt t="12304" x="5273675" y="2324100"/>
          <p14:tracePt t="12338" x="5280025" y="2316163"/>
          <p14:tracePt t="12354" x="5318125" y="2225675"/>
          <p14:tracePt t="12371" x="5364163" y="2125663"/>
          <p14:tracePt t="12388" x="5432425" y="2027238"/>
          <p14:tracePt t="12404" x="5502275" y="1920875"/>
          <p14:tracePt t="12422" x="5540375" y="1851025"/>
          <p14:tracePt t="12438" x="5540375" y="1836738"/>
          <p14:tracePt t="12454" x="5546725" y="1782763"/>
          <p14:tracePt t="12471" x="5562600" y="1760538"/>
          <p14:tracePt t="12488" x="5562600" y="1736725"/>
          <p14:tracePt t="12504" x="5570538" y="1706563"/>
          <p14:tracePt t="12521" x="5578475" y="1692275"/>
          <p14:tracePt t="12538" x="5578475" y="1660525"/>
          <p14:tracePt t="12554" x="5578475" y="1622425"/>
          <p14:tracePt t="12571" x="5578475" y="1600200"/>
          <p14:tracePt t="12588" x="5578475" y="1570038"/>
          <p14:tracePt t="12604" x="5562600" y="1562100"/>
          <p14:tracePt t="12622" x="5508625" y="1508125"/>
          <p14:tracePt t="12638" x="5456238" y="1485900"/>
          <p14:tracePt t="12655" x="5410200" y="1470025"/>
          <p14:tracePt t="12671" x="5394325" y="1470025"/>
          <p14:tracePt t="12688" x="5356225" y="1455738"/>
          <p14:tracePt t="12705" x="5311775" y="1447800"/>
          <p14:tracePt t="12721" x="5249863" y="1439863"/>
          <p14:tracePt t="12738" x="5189538" y="1439863"/>
          <p14:tracePt t="12755" x="5051425" y="1439863"/>
          <p14:tracePt t="12771" x="4983163" y="1447800"/>
          <p14:tracePt t="12774" x="4937125" y="1463675"/>
          <p14:tracePt t="12788" x="4914900" y="1470025"/>
          <p14:tracePt t="12805" x="4868863" y="1477963"/>
          <p14:tracePt t="12821" x="4854575" y="1485900"/>
          <p14:tracePt t="12855" x="4838700" y="1501775"/>
          <p14:tracePt t="12886" x="4838700" y="1516063"/>
          <p14:tracePt t="12894" x="4822825" y="1546225"/>
          <p14:tracePt t="12905" x="4808538" y="1562100"/>
          <p14:tracePt t="12921" x="4792663" y="1584325"/>
          <p14:tracePt t="12938" x="4778375" y="1608138"/>
          <p14:tracePt t="12955" x="4770438" y="1646238"/>
          <p14:tracePt t="12971" x="4770438" y="1668463"/>
          <p14:tracePt t="12988" x="4754563" y="1714500"/>
          <p14:tracePt t="13005" x="4754563" y="1782763"/>
          <p14:tracePt t="13021" x="4754563" y="1882775"/>
          <p14:tracePt t="13038" x="4754563" y="2003425"/>
          <p14:tracePt t="13055" x="4770438" y="2073275"/>
          <p14:tracePt t="13071" x="4792663" y="2133600"/>
          <p14:tracePt t="13088" x="4830763" y="2187575"/>
          <p14:tracePt t="13105" x="4854575" y="2217738"/>
          <p14:tracePt t="13121" x="4868863" y="2232025"/>
          <p14:tracePt t="13138" x="4876800" y="2247900"/>
          <p14:tracePt t="13155" x="4906963" y="2270125"/>
          <p14:tracePt t="13171" x="4937125" y="2286000"/>
          <p14:tracePt t="13188" x="4999038" y="2316163"/>
          <p14:tracePt t="13205" x="5113338" y="2354263"/>
          <p14:tracePt t="13221" x="5249863" y="2378075"/>
          <p14:tracePt t="13238" x="5380038" y="2384425"/>
          <p14:tracePt t="13255" x="5426075" y="2384425"/>
          <p14:tracePt t="13271" x="5440363" y="2384425"/>
          <p14:tracePt t="13288" x="5440363" y="2378075"/>
          <p14:tracePt t="13305" x="5456238" y="2293938"/>
          <p14:tracePt t="13321" x="5470525" y="2209800"/>
          <p14:tracePt t="13338" x="5494338" y="2103438"/>
          <p14:tracePt t="13355" x="5502275" y="2027238"/>
          <p14:tracePt t="13371" x="5508625" y="1981200"/>
          <p14:tracePt t="13388" x="5516563" y="1943100"/>
          <p14:tracePt t="13405" x="5516563" y="1935163"/>
          <p14:tracePt t="37591" x="5516563" y="1912938"/>
          <p14:tracePt t="37598" x="5356225" y="1858963"/>
          <p14:tracePt t="37606" x="5227638" y="1820863"/>
          <p14:tracePt t="37615" x="5173663" y="1812925"/>
          <p14:tracePt t="37630" x="5089525" y="1851025"/>
          <p14:tracePt t="37647" x="5089525" y="1858963"/>
          <p14:tracePt t="37694" x="5083175" y="1858963"/>
          <p14:tracePt t="37710" x="5059363" y="1858963"/>
          <p14:tracePt t="37718" x="5037138" y="1858963"/>
          <p14:tracePt t="37730" x="5029200" y="1858963"/>
          <p14:tracePt t="37747" x="4999038" y="1851025"/>
          <p14:tracePt t="37764" x="4983163" y="1851025"/>
          <p14:tracePt t="37780" x="4945063" y="1828800"/>
          <p14:tracePt t="37797" x="4914900" y="1812925"/>
          <p14:tracePt t="37887" x="4906963" y="1812925"/>
          <p14:tracePt t="37895" x="4868863" y="1798638"/>
          <p14:tracePt t="37902" x="4746625" y="1774825"/>
          <p14:tracePt t="37914" x="4427538" y="1714500"/>
          <p14:tracePt t="37930" x="3573463" y="1736725"/>
          <p14:tracePt t="37947" x="3101975" y="1935163"/>
          <p14:tracePt t="37964" x="2895600" y="2057400"/>
          <p14:tracePt t="37980" x="2759075" y="2149475"/>
          <p14:tracePt t="37984" x="2682875" y="2193925"/>
          <p14:tracePt t="37997" x="2644775" y="2225675"/>
          <p14:tracePt t="38014" x="2598738" y="2270125"/>
          <p14:tracePt t="38030" x="2598738" y="2278063"/>
          <p14:tracePt t="38174" x="2598738" y="2270125"/>
          <p14:tracePt t="38182" x="2598738" y="2255838"/>
          <p14:tracePt t="38190" x="2574925" y="2247900"/>
          <p14:tracePt t="38199" x="2552700" y="2247900"/>
          <p14:tracePt t="38214" x="2552700" y="2255838"/>
          <p14:tracePt t="38526" x="2552700" y="2225675"/>
          <p14:tracePt t="38534" x="2582863" y="2171700"/>
          <p14:tracePt t="38542" x="2606675" y="2149475"/>
          <p14:tracePt t="38550" x="2644775" y="2111375"/>
          <p14:tracePt t="38564" x="2705100" y="2073275"/>
          <p14:tracePt t="38581" x="2789238" y="2019300"/>
          <p14:tracePt t="38597" x="2865438" y="1965325"/>
          <p14:tracePt t="38614" x="3017838" y="1882775"/>
          <p14:tracePt t="38631" x="3078163" y="1851025"/>
          <p14:tracePt t="38647" x="3116263" y="1820863"/>
          <p14:tracePt t="39030" x="3116263" y="1851025"/>
          <p14:tracePt t="39038" x="3101975" y="1874838"/>
          <p14:tracePt t="39047" x="3094038" y="1889125"/>
          <p14:tracePt t="39064" x="3078163" y="1905000"/>
          <p14:tracePt t="39081" x="3070225" y="1935163"/>
          <p14:tracePt t="39097" x="3055938" y="1951038"/>
          <p14:tracePt t="39310" x="3055938" y="1935163"/>
          <p14:tracePt t="39318" x="3055938" y="1920875"/>
          <p14:tracePt t="39326" x="3055938" y="1897063"/>
          <p14:tracePt t="39334" x="3055938" y="1874838"/>
          <p14:tracePt t="39348" x="3055938" y="1866900"/>
          <p14:tracePt t="39364" x="3055938" y="1820863"/>
          <p14:tracePt t="39381" x="3055938" y="1798638"/>
          <p14:tracePt t="39398" x="3055938" y="1782763"/>
          <p14:tracePt t="39414" x="3063875" y="1768475"/>
          <p14:tracePt t="39479" x="3078163" y="1760538"/>
          <p14:tracePt t="39486" x="3108325" y="1736725"/>
          <p14:tracePt t="39497" x="3140075" y="1736725"/>
          <p14:tracePt t="39514" x="3246438" y="1730375"/>
          <p14:tracePt t="39531" x="3368675" y="1722438"/>
          <p14:tracePt t="39548" x="3489325" y="1698625"/>
          <p14:tracePt t="39564" x="3589338" y="1668463"/>
          <p14:tracePt t="39581" x="3635375" y="1654175"/>
          <p14:tracePt t="39663" x="3597275" y="1676400"/>
          <p14:tracePt t="39670" x="3521075" y="1798638"/>
          <p14:tracePt t="39681" x="3406775" y="1951038"/>
          <p14:tracePt t="39698" x="3094038" y="2301875"/>
          <p14:tracePt t="39714" x="2743200" y="2598738"/>
          <p14:tracePt t="39731" x="2544763" y="2735263"/>
          <p14:tracePt t="39748" x="2468563" y="2781300"/>
          <p14:tracePt t="39765" x="2468563" y="2789238"/>
          <p14:tracePt t="39781" x="2544763" y="2735263"/>
          <p14:tracePt t="39798" x="2849563" y="2574925"/>
          <p14:tracePt t="39814" x="3306763" y="2370138"/>
          <p14:tracePt t="39831" x="3717925" y="2193925"/>
          <p14:tracePt t="39848" x="4068763" y="2035175"/>
          <p14:tracePt t="39864" x="4206875" y="1943100"/>
          <p14:tracePt t="39881" x="4229100" y="1912938"/>
          <p14:tracePt t="39918" x="4229100" y="1889125"/>
          <p14:tracePt t="39931" x="4221163" y="1889125"/>
          <p14:tracePt t="39948" x="4183063" y="1882775"/>
          <p14:tracePt t="39964" x="4160838" y="1882775"/>
          <p14:tracePt t="40022" x="4191000" y="1882775"/>
          <p14:tracePt t="40030" x="4229100" y="1889125"/>
          <p14:tracePt t="40038" x="4283075" y="1897063"/>
          <p14:tracePt t="40048" x="4359275" y="1897063"/>
          <p14:tracePt t="40064" x="4564063" y="1897063"/>
          <p14:tracePt t="40081" x="4708525" y="1851025"/>
          <p14:tracePt t="40098" x="4800600" y="1790700"/>
          <p14:tracePt t="40114" x="4808538" y="1774825"/>
          <p14:tracePt t="40158" x="4816475" y="1774825"/>
          <p14:tracePt t="40166" x="4822825" y="1774825"/>
          <p14:tracePt t="40182" x="4922838" y="1790700"/>
          <p14:tracePt t="40198" x="5059363" y="1844675"/>
          <p14:tracePt t="40214" x="5287963" y="1927225"/>
          <p14:tracePt t="40231" x="5502275" y="1989138"/>
          <p14:tracePt t="40248" x="5622925" y="1997075"/>
          <p14:tracePt t="40264" x="5699125" y="1997075"/>
          <p14:tracePt t="40281" x="5722938" y="1989138"/>
          <p14:tracePt t="40298" x="5753100" y="1920875"/>
          <p14:tracePt t="40314" x="5753100" y="1806575"/>
          <p14:tracePt t="40331" x="5745163" y="1692275"/>
          <p14:tracePt t="40348" x="5692775" y="1584325"/>
          <p14:tracePt t="40364" x="5638800" y="1501775"/>
          <p14:tracePt t="40381" x="5608638" y="1477963"/>
          <p14:tracePt t="40398" x="5546725" y="1470025"/>
          <p14:tracePt t="40415" x="5478463" y="1455738"/>
          <p14:tracePt t="40431" x="5356225" y="1455738"/>
          <p14:tracePt t="40448" x="5173663" y="1516063"/>
          <p14:tracePt t="40464" x="5013325" y="1592263"/>
          <p14:tracePt t="40481" x="4868863" y="1668463"/>
          <p14:tracePt t="40498" x="4784725" y="1714500"/>
          <p14:tracePt t="40515" x="4762500" y="1736725"/>
          <p14:tracePt t="40531" x="4762500" y="1760538"/>
          <p14:tracePt t="40548" x="4762500" y="1806575"/>
          <p14:tracePt t="40565" x="4830763" y="1866900"/>
          <p14:tracePt t="40581" x="4937125" y="1927225"/>
          <p14:tracePt t="40598" x="5241925" y="1981200"/>
          <p14:tracePt t="40615" x="5380038" y="1981200"/>
          <p14:tracePt t="40631" x="5486400" y="1920875"/>
          <p14:tracePt t="40648" x="5524500" y="1858963"/>
          <p14:tracePt t="40665" x="5532438" y="1828800"/>
          <p14:tracePt t="40681" x="5516563" y="1782763"/>
          <p14:tracePt t="40698" x="5456238" y="1736725"/>
          <p14:tracePt t="40715" x="5380038" y="1730375"/>
          <p14:tracePt t="40731" x="5303838" y="1722438"/>
          <p14:tracePt t="40748" x="5127625" y="1752600"/>
          <p14:tracePt t="40765" x="4930775" y="1858963"/>
          <p14:tracePt t="40781" x="4792663" y="2003425"/>
          <p14:tracePt t="40798" x="4708525" y="2163763"/>
          <p14:tracePt t="40814" x="4702175" y="2193925"/>
          <p14:tracePt t="40831" x="4746625" y="2217738"/>
          <p14:tracePt t="40848" x="4868863" y="2232025"/>
          <p14:tracePt t="40865" x="5075238" y="2232025"/>
          <p14:tracePt t="40881" x="5197475" y="2209800"/>
          <p14:tracePt t="40898" x="5241925" y="2187575"/>
          <p14:tracePt t="40915" x="5249863" y="2179638"/>
          <p14:tracePt t="40950" x="5249863" y="2163763"/>
          <p14:tracePt t="41262" x="5249863" y="2155825"/>
          <p14:tracePt t="41270" x="5211763" y="2141538"/>
          <p14:tracePt t="41282" x="5197475" y="2125663"/>
          <p14:tracePt t="41298" x="5181600" y="2079625"/>
          <p14:tracePt t="41315" x="5181600" y="2027238"/>
          <p14:tracePt t="41332" x="5181600" y="1997075"/>
          <p14:tracePt t="41348" x="5181600" y="1951038"/>
          <p14:tracePt t="41365" x="5181600" y="1874838"/>
          <p14:tracePt t="41382" x="5181600" y="1866900"/>
          <p14:tracePt t="41398" x="5181600" y="1851025"/>
          <p14:tracePt t="41550" x="5181600" y="1882775"/>
          <p14:tracePt t="41558" x="5181600" y="1912938"/>
          <p14:tracePt t="41566" x="5181600" y="1943100"/>
          <p14:tracePt t="41582" x="5181600" y="2027238"/>
          <p14:tracePt t="41598" x="5181600" y="2087563"/>
          <p14:tracePt t="41615" x="5181600" y="2149475"/>
          <p14:tracePt t="41632" x="5181600" y="2193925"/>
          <p14:tracePt t="41648" x="5165725" y="2239963"/>
          <p14:tracePt t="41665" x="5165725" y="2247900"/>
          <p14:tracePt t="41682" x="5159375" y="2247900"/>
          <p14:tracePt t="41862" x="5159375" y="2263775"/>
          <p14:tracePt t="41886" x="5159375" y="2209800"/>
          <p14:tracePt t="41894" x="5143500" y="2187575"/>
          <p14:tracePt t="42182" x="5143500" y="2193925"/>
          <p14:tracePt t="42190" x="5143500" y="2225675"/>
          <p14:tracePt t="42206" x="5151438" y="2232025"/>
          <p14:tracePt t="42215" x="5151438" y="2239963"/>
          <p14:tracePt t="44286" x="5165725" y="2247900"/>
          <p14:tracePt t="44294" x="5326063" y="2301875"/>
          <p14:tracePt t="44302" x="5608638" y="2332038"/>
          <p14:tracePt t="44316" x="5867400" y="2384425"/>
          <p14:tracePt t="44333" x="6438900" y="2697163"/>
          <p14:tracePt t="44350" x="6446838" y="2705100"/>
          <p14:tracePt t="44366" x="6218238" y="2803525"/>
          <p14:tracePt t="44383" x="6057900" y="2903538"/>
          <p14:tracePt t="44399" x="5692775" y="3344863"/>
          <p14:tracePt t="44416" x="4678363" y="4321175"/>
          <p14:tracePt t="44433" x="3322638" y="5241925"/>
          <p14:tracePt t="44449" x="1958975" y="5935663"/>
          <p14:tracePt t="44466" x="784225" y="6575425"/>
          <p14:tracePt t="44734" x="487363" y="6384925"/>
          <p14:tracePt t="44742" x="685800" y="6286500"/>
          <p14:tracePt t="44751" x="838200" y="6218238"/>
          <p14:tracePt t="44766" x="1211263" y="6065838"/>
          <p14:tracePt t="44783" x="1668463" y="5837238"/>
          <p14:tracePt t="44799" x="2057400" y="5600700"/>
          <p14:tracePt t="44816" x="2209800" y="5486400"/>
          <p14:tracePt t="44833" x="2217738" y="5478463"/>
          <p14:tracePt t="44902" x="2217738" y="5470525"/>
          <p14:tracePt t="44926" x="2201863" y="5486400"/>
          <p14:tracePt t="44934" x="2193925" y="5532438"/>
          <p14:tracePt t="44943" x="2171700" y="5600700"/>
          <p14:tracePt t="44951" x="2171700" y="5654675"/>
          <p14:tracePt t="44966" x="2155825" y="5768975"/>
          <p14:tracePt t="44983" x="2155825" y="5859463"/>
          <p14:tracePt t="45000" x="2155825" y="5905500"/>
          <p14:tracePt t="45016" x="2155825" y="5943600"/>
          <p14:tracePt t="45033" x="2193925" y="5951538"/>
          <p14:tracePt t="45050" x="2225675" y="5965825"/>
          <p14:tracePt t="45066" x="2232025" y="5965825"/>
          <p14:tracePt t="45100" x="2255838" y="5965825"/>
          <p14:tracePt t="45116" x="2293938" y="5875338"/>
          <p14:tracePt t="45133" x="2293938" y="5867400"/>
          <p14:tracePt t="45222" x="2324100" y="5875338"/>
          <p14:tracePt t="45230" x="2354263" y="5883275"/>
          <p14:tracePt t="45238" x="2384425" y="5889625"/>
          <p14:tracePt t="45250" x="2408238" y="5897563"/>
          <p14:tracePt t="45266" x="2430463" y="5905500"/>
          <p14:tracePt t="45283" x="2438400" y="5905500"/>
          <p14:tracePt t="45822" x="2476500" y="5875338"/>
          <p14:tracePt t="45831" x="2552700" y="5813425"/>
          <p14:tracePt t="45838" x="2620963" y="5761038"/>
          <p14:tracePt t="45850" x="2667000" y="5730875"/>
          <p14:tracePt t="45866" x="2781300" y="5661025"/>
          <p14:tracePt t="45883" x="2925763" y="5608638"/>
          <p14:tracePt t="45900" x="3048000" y="5570538"/>
          <p14:tracePt t="45916" x="3116263" y="5554663"/>
          <p14:tracePt t="46022" x="3124200" y="5546725"/>
          <p14:tracePt t="46038" x="3132138" y="5540375"/>
          <p14:tracePt t="46070" x="3146425" y="5540375"/>
          <p14:tracePt t="46078" x="3200400" y="5540375"/>
          <p14:tracePt t="46086" x="3254375" y="5540375"/>
          <p14:tracePt t="46100" x="3330575" y="5540375"/>
          <p14:tracePt t="46117" x="3475038" y="5540375"/>
          <p14:tracePt t="46133" x="3482975" y="5540375"/>
          <p14:tracePt t="46151" x="3489325" y="5546725"/>
          <p14:tracePt t="46182" x="3436938" y="5554663"/>
          <p14:tracePt t="46190" x="3382963" y="5592763"/>
          <p14:tracePt t="46200" x="3314700" y="5638800"/>
          <p14:tracePt t="46217" x="3208338" y="5722938"/>
          <p14:tracePt t="46233" x="3086100" y="5807075"/>
          <p14:tracePt t="46250" x="3009900" y="5859463"/>
          <p14:tracePt t="46267" x="2971800" y="5883275"/>
          <p14:tracePt t="46283" x="2963863" y="5897563"/>
          <p14:tracePt t="46350" x="2963863" y="5905500"/>
          <p14:tracePt t="46366" x="2963863" y="5935663"/>
          <p14:tracePt t="46374" x="2979738" y="5943600"/>
          <p14:tracePt t="46383" x="3025775" y="5965825"/>
          <p14:tracePt t="46400" x="3078163" y="5981700"/>
          <p14:tracePt t="46417" x="3170238" y="6019800"/>
          <p14:tracePt t="46433" x="3222625" y="6019800"/>
          <p14:tracePt t="46542" x="3230563" y="6019800"/>
          <p14:tracePt t="46550" x="3246438" y="6019800"/>
          <p14:tracePt t="46558" x="3284538" y="6019800"/>
          <p14:tracePt t="46567" x="3314700" y="5997575"/>
          <p14:tracePt t="46583" x="3375025" y="5965825"/>
          <p14:tracePt t="46600" x="3429000" y="5943600"/>
          <p14:tracePt t="46617" x="3444875" y="5935663"/>
          <p14:tracePt t="46886" x="3451225" y="5935663"/>
          <p14:tracePt t="46894" x="3497263" y="5943600"/>
          <p14:tracePt t="46902" x="3551238" y="5959475"/>
          <p14:tracePt t="46917" x="3733800" y="5973763"/>
          <p14:tracePt t="46934" x="3863975" y="5973763"/>
          <p14:tracePt t="46950" x="3940175" y="5973763"/>
          <p14:tracePt t="46967" x="4022725" y="5973763"/>
          <p14:tracePt t="46984" x="4030663" y="5973763"/>
          <p14:tracePt t="47062" x="4038600" y="5973763"/>
          <p14:tracePt t="47095" x="4016375" y="5965825"/>
          <p14:tracePt t="47102" x="3978275" y="5951538"/>
          <p14:tracePt t="47118" x="3946525" y="5951538"/>
          <p14:tracePt t="47134" x="3940175" y="5951538"/>
          <p14:tracePt t="47150" x="3932238" y="5951538"/>
          <p14:tracePt t="47167" x="3916363" y="5943600"/>
          <p14:tracePt t="47200" x="3916363" y="5913438"/>
          <p14:tracePt t="47217" x="3954463" y="5768975"/>
          <p14:tracePt t="47234" x="3978275" y="5630863"/>
          <p14:tracePt t="47250" x="4008438" y="5486400"/>
          <p14:tracePt t="47267" x="4008438" y="5402263"/>
          <p14:tracePt t="47284" x="4008438" y="5387975"/>
          <p14:tracePt t="47350" x="4008438" y="5448300"/>
          <p14:tracePt t="47359" x="3992563" y="5546725"/>
          <p14:tracePt t="47367" x="3984625" y="5661025"/>
          <p14:tracePt t="47384" x="3962400" y="5845175"/>
          <p14:tracePt t="47400" x="3940175" y="5959475"/>
          <p14:tracePt t="47417" x="3924300" y="6011863"/>
          <p14:tracePt t="47470" x="3924300" y="5973763"/>
          <p14:tracePt t="47478" x="3940175" y="5913438"/>
          <p14:tracePt t="47486" x="3954463" y="5867400"/>
          <p14:tracePt t="47500" x="3970338" y="5829300"/>
          <p14:tracePt t="47517" x="4000500" y="5745163"/>
          <p14:tracePt t="47519" x="4000500" y="5737225"/>
          <p14:tracePt t="47534" x="4008438" y="5730875"/>
          <p14:tracePt t="47550" x="4022725" y="5730875"/>
          <p14:tracePt t="47567" x="4076700" y="5737225"/>
          <p14:tracePt t="47584" x="4137025" y="5768975"/>
          <p14:tracePt t="47600" x="4183063" y="5775325"/>
          <p14:tracePt t="47617" x="4275138" y="5783263"/>
          <p14:tracePt t="47634" x="4283075" y="5783263"/>
          <p14:tracePt t="47651" x="4289425" y="5783263"/>
          <p14:tracePt t="47684" x="4229100" y="5761038"/>
          <p14:tracePt t="47700" x="4160838" y="5722938"/>
          <p14:tracePt t="47717" x="4122738" y="5699125"/>
          <p14:tracePt t="47758" x="4122738" y="5692775"/>
          <p14:tracePt t="47766" x="4160838" y="5684838"/>
          <p14:tracePt t="47774" x="4213225" y="5668963"/>
          <p14:tracePt t="47784" x="4275138" y="5661025"/>
          <p14:tracePt t="47800" x="4403725" y="5630863"/>
          <p14:tracePt t="47817" x="4495800" y="5616575"/>
          <p14:tracePt t="47834" x="4503738" y="5616575"/>
          <p14:tracePt t="47870" x="4473575" y="5616575"/>
          <p14:tracePt t="47884" x="4411663" y="5616575"/>
          <p14:tracePt t="47900" x="4289425" y="5684838"/>
          <p14:tracePt t="47917" x="4183063" y="5807075"/>
          <p14:tracePt t="47934" x="4098925" y="5943600"/>
          <p14:tracePt t="47974" x="4098925" y="5951538"/>
          <p14:tracePt t="47984" x="4122738" y="5951538"/>
          <p14:tracePt t="48000" x="4251325" y="5927725"/>
          <p14:tracePt t="48017" x="4403725" y="5851525"/>
          <p14:tracePt t="48034" x="4487863" y="5791200"/>
          <p14:tracePt t="48050" x="4533900" y="5745163"/>
          <p14:tracePt t="48067" x="4549775" y="5722938"/>
          <p14:tracePt t="48084" x="4549775" y="5692775"/>
          <p14:tracePt t="48100" x="4549775" y="5668963"/>
          <p14:tracePt t="48166" x="4556125" y="5668963"/>
          <p14:tracePt t="48174" x="4564063" y="5654675"/>
          <p14:tracePt t="48184" x="4572000" y="5646738"/>
          <p14:tracePt t="48214" x="4579938" y="5638800"/>
          <p14:tracePt t="48238" x="4587875" y="5630863"/>
          <p14:tracePt t="48254" x="4594225" y="5622925"/>
          <p14:tracePt t="48278" x="4594225" y="5616575"/>
          <p14:tracePt t="48285" x="4602163" y="5616575"/>
          <p14:tracePt t="48294" x="4602163" y="5608638"/>
          <p14:tracePt t="48414" x="4587875" y="5608638"/>
          <p14:tracePt t="48422" x="4556125" y="5616575"/>
          <p14:tracePt t="48434" x="4495800" y="5654675"/>
          <p14:tracePt t="48451" x="4381500" y="5722938"/>
          <p14:tracePt t="48467" x="4221163" y="5783263"/>
          <p14:tracePt t="48484" x="4068763" y="5851525"/>
          <p14:tracePt t="48501" x="3908425" y="5889625"/>
          <p14:tracePt t="48517" x="3894138" y="5889625"/>
          <p14:tracePt t="48520" x="3878263" y="5897563"/>
          <p14:tracePt t="48662" x="3894138" y="5905500"/>
          <p14:tracePt t="48670" x="3940175" y="5921375"/>
          <p14:tracePt t="48684" x="3978275" y="5927725"/>
          <p14:tracePt t="48701" x="4229100" y="6003925"/>
          <p14:tracePt t="48717" x="4594225" y="6096000"/>
          <p14:tracePt t="48734" x="4800600" y="6164263"/>
          <p14:tracePt t="48751" x="4884738" y="6172200"/>
          <p14:tracePt t="48934" x="4884738" y="6149975"/>
          <p14:tracePt t="48942" x="4860925" y="6111875"/>
          <p14:tracePt t="48951" x="4846638" y="6065838"/>
          <p14:tracePt t="48968" x="4808538" y="5989638"/>
          <p14:tracePt t="48984" x="4784725" y="5883275"/>
          <p14:tracePt t="49001" x="4770438" y="5813425"/>
          <p14:tracePt t="49018" x="4762500" y="5791200"/>
          <p14:tracePt t="49034" x="4762500" y="5775325"/>
          <p14:tracePt t="49094" x="4754563" y="5775325"/>
          <p14:tracePt t="49103" x="4732338" y="5775325"/>
          <p14:tracePt t="49110" x="4716463" y="5775325"/>
          <p14:tracePt t="49119" x="4708525" y="5775325"/>
          <p14:tracePt t="49134" x="4686300" y="5775325"/>
          <p14:tracePt t="49151" x="4648200" y="5775325"/>
          <p14:tracePt t="49167" x="4640263" y="5775325"/>
          <p14:tracePt t="49184" x="4632325" y="5775325"/>
          <p14:tracePt t="49201" x="4618038" y="5775325"/>
          <p14:tracePt t="49234" x="4610100" y="5775325"/>
          <p14:tracePt t="49262" x="4602163" y="5775325"/>
          <p14:tracePt t="49446" x="4610100" y="5775325"/>
          <p14:tracePt t="49454" x="4625975" y="5775325"/>
          <p14:tracePt t="49468" x="4656138" y="5761038"/>
          <p14:tracePt t="49484" x="4702175" y="5722938"/>
          <p14:tracePt t="49501" x="4716463" y="5707063"/>
          <p14:tracePt t="49518" x="4732338" y="5684838"/>
          <p14:tracePt t="49534" x="4732338" y="5676900"/>
          <p14:tracePt t="49551" x="4732338" y="5646738"/>
          <p14:tracePt t="49654" x="4732338" y="5676900"/>
          <p14:tracePt t="49662" x="4740275" y="5753100"/>
          <p14:tracePt t="49670" x="4770438" y="5807075"/>
          <p14:tracePt t="49685" x="4830763" y="5927725"/>
          <p14:tracePt t="49701" x="4884738" y="5965825"/>
          <p14:tracePt t="49718" x="4975225" y="5989638"/>
          <p14:tracePt t="49735" x="5067300" y="5989638"/>
          <p14:tracePt t="49751" x="5121275" y="5989638"/>
          <p14:tracePt t="49768" x="5135563" y="5959475"/>
          <p14:tracePt t="49785" x="5135563" y="5943600"/>
          <p14:tracePt t="49801" x="5135563" y="5935663"/>
          <p14:tracePt t="49910" x="5151438" y="5921375"/>
          <p14:tracePt t="49918" x="5165725" y="5883275"/>
          <p14:tracePt t="49926" x="5173663" y="5867400"/>
          <p14:tracePt t="49950" x="5181600" y="5859463"/>
          <p14:tracePt t="49958" x="5181600" y="5851525"/>
          <p14:tracePt t="49990" x="5181600" y="5845175"/>
          <p14:tracePt t="49998" x="5165725" y="5837238"/>
          <p14:tracePt t="50016" x="5159375" y="5837238"/>
          <p14:tracePt t="50022" x="5143500" y="5837238"/>
          <p14:tracePt t="50035" x="5135563" y="5837238"/>
          <p14:tracePt t="50051" x="5113338" y="5837238"/>
          <p14:tracePt t="50068" x="5083175" y="5837238"/>
          <p14:tracePt t="50085" x="5051425" y="5837238"/>
          <p14:tracePt t="50118" x="5037138" y="5837238"/>
          <p14:tracePt t="50135" x="5021263" y="5845175"/>
          <p14:tracePt t="50151" x="5006975" y="5845175"/>
          <p14:tracePt t="50198" x="4999038" y="5845175"/>
          <p14:tracePt t="50254" x="4991100" y="5845175"/>
          <p14:tracePt t="51214" x="4960938" y="5845175"/>
          <p14:tracePt t="51222" x="4906963" y="5821363"/>
          <p14:tracePt t="51235" x="4860925" y="5813425"/>
          <p14:tracePt t="51252" x="4762500" y="5807075"/>
          <p14:tracePt t="51269" x="4572000" y="5837238"/>
          <p14:tracePt t="51285" x="4411663" y="5845175"/>
          <p14:tracePt t="51302" x="4221163" y="5845175"/>
          <p14:tracePt t="51318" x="4114800" y="5845175"/>
          <p14:tracePt t="51335" x="4060825" y="5845175"/>
          <p14:tracePt t="51352" x="4038600" y="5845175"/>
          <p14:tracePt t="51369" x="3984625" y="5845175"/>
          <p14:tracePt t="51385" x="3908425" y="5845175"/>
          <p14:tracePt t="51402" x="3856038" y="5851525"/>
          <p14:tracePt t="51419" x="3810000" y="5851525"/>
          <p14:tracePt t="51518" x="3810000" y="5859463"/>
          <p14:tracePt t="51526" x="3817938" y="5859463"/>
          <p14:tracePt t="51535" x="3856038" y="5859463"/>
          <p14:tracePt t="51552" x="3978275" y="5829300"/>
          <p14:tracePt t="51569" x="4098925" y="5783263"/>
          <p14:tracePt t="51585" x="4259263" y="5722938"/>
          <p14:tracePt t="51602" x="4397375" y="5661025"/>
          <p14:tracePt t="51619" x="4465638" y="5638800"/>
          <p14:tracePt t="51635" x="4479925" y="5638800"/>
          <p14:tracePt t="51678" x="4487863" y="5638800"/>
          <p14:tracePt t="51687" x="4503738" y="5638800"/>
          <p14:tracePt t="51694" x="4518025" y="5638800"/>
          <p14:tracePt t="51703" x="4549775" y="5638800"/>
          <p14:tracePt t="51719" x="4618038" y="5661025"/>
          <p14:tracePt t="51735" x="4708525" y="5676900"/>
          <p14:tracePt t="51752" x="4792663" y="5707063"/>
          <p14:tracePt t="51769" x="4860925" y="5722938"/>
          <p14:tracePt t="51830" x="4868863" y="5730875"/>
          <p14:tracePt t="51862" x="4868863" y="5753100"/>
          <p14:tracePt t="51870" x="4860925" y="5775325"/>
          <p14:tracePt t="51878" x="4846638" y="5813425"/>
          <p14:tracePt t="51887" x="4830763" y="5845175"/>
          <p14:tracePt t="51902" x="4770438" y="5913438"/>
          <p14:tracePt t="51919" x="4724400" y="5935663"/>
          <p14:tracePt t="51935" x="4686300" y="5951538"/>
          <p14:tracePt t="51952" x="4670425" y="5951538"/>
          <p14:tracePt t="51969" x="4640263" y="5935663"/>
          <p14:tracePt t="51985" x="4610100" y="5875338"/>
          <p14:tracePt t="52002" x="4594225" y="5821363"/>
          <p14:tracePt t="52019" x="4579938" y="5745163"/>
          <p14:tracePt t="52022" x="4579938" y="5692775"/>
          <p14:tracePt t="52035" x="4579938" y="5654675"/>
          <p14:tracePt t="52052" x="4579938" y="5600700"/>
          <p14:tracePt t="52070" x="4664075" y="5494338"/>
          <p14:tracePt t="52085" x="4686300" y="5464175"/>
          <p14:tracePt t="52102" x="4830763" y="5394325"/>
          <p14:tracePt t="52119" x="4937125" y="5394325"/>
          <p14:tracePt t="52135" x="4991100" y="5394325"/>
          <p14:tracePt t="52152" x="5029200" y="5402263"/>
          <p14:tracePt t="52169" x="5083175" y="5448300"/>
          <p14:tracePt t="52185" x="5143500" y="5540375"/>
          <p14:tracePt t="52202" x="5159375" y="5638800"/>
          <p14:tracePt t="52219" x="5159375" y="5768975"/>
          <p14:tracePt t="52236" x="5135563" y="5883275"/>
          <p14:tracePt t="52252" x="5051425" y="5981700"/>
          <p14:tracePt t="52269" x="4960938" y="5997575"/>
          <p14:tracePt t="52286" x="4892675" y="5997575"/>
          <p14:tracePt t="52302" x="4740275" y="5921375"/>
          <p14:tracePt t="52319" x="4594225" y="5783263"/>
          <p14:tracePt t="52336" x="4495800" y="5646738"/>
          <p14:tracePt t="52352" x="4473575" y="5546725"/>
          <p14:tracePt t="52369" x="4479925" y="5464175"/>
          <p14:tracePt t="52386" x="4579938" y="5402263"/>
          <p14:tracePt t="52402" x="4746625" y="5364163"/>
          <p14:tracePt t="52419" x="4868863" y="5356225"/>
          <p14:tracePt t="52436" x="4892675" y="5356225"/>
          <p14:tracePt t="52452" x="4899025" y="5364163"/>
          <p14:tracePt t="52469" x="4906963" y="5532438"/>
          <p14:tracePt t="52486" x="4876800" y="5821363"/>
          <p14:tracePt t="52502" x="4778375" y="5951538"/>
          <p14:tracePt t="52519" x="4686300" y="6011863"/>
          <p14:tracePt t="52536" x="4640263" y="6011863"/>
          <p14:tracePt t="52552" x="4594225" y="5997575"/>
          <p14:tracePt t="52569" x="4541838" y="5889625"/>
          <p14:tracePt t="52586" x="4518025" y="5730875"/>
          <p14:tracePt t="52602" x="4518025" y="5570538"/>
          <p14:tracePt t="52619" x="4533900" y="5486400"/>
          <p14:tracePt t="52636" x="4594225" y="5432425"/>
          <p14:tracePt t="52652" x="4640263" y="5426075"/>
          <p14:tracePt t="52669" x="4656138" y="5426075"/>
          <p14:tracePt t="52686" x="4670425" y="5502275"/>
          <p14:tracePt t="52702" x="4670425" y="5699125"/>
          <p14:tracePt t="52719" x="4656138" y="5829300"/>
          <p14:tracePt t="52736" x="4632325" y="5859463"/>
          <p14:tracePt t="52752" x="4610100" y="5867400"/>
          <p14:tracePt t="52769" x="4594225" y="5867400"/>
          <p14:tracePt t="52786" x="4579938" y="5851525"/>
          <p14:tracePt t="52802" x="4564063" y="5807075"/>
          <p14:tracePt t="52819" x="4564063" y="5775325"/>
          <p14:tracePt t="52836" x="4556125" y="5768975"/>
          <p14:tracePt t="53783" x="4533900" y="5768975"/>
          <p14:tracePt t="53790" x="4487863" y="5783263"/>
          <p14:tracePt t="53803" x="4411663" y="5875338"/>
          <p14:tracePt t="53819" x="4275138" y="5997575"/>
          <p14:tracePt t="53836" x="4098925" y="6103938"/>
          <p14:tracePt t="53853" x="3832225" y="6202363"/>
          <p14:tracePt t="53869" x="3749675" y="6226175"/>
          <p14:tracePt t="53886" x="3565525" y="6240463"/>
          <p14:tracePt t="53903" x="3489325" y="6240463"/>
          <p14:tracePt t="53920" x="3467100" y="6240463"/>
          <p14:tracePt t="53936" x="3451225" y="6218238"/>
          <p14:tracePt t="53953" x="3413125" y="6149975"/>
          <p14:tracePt t="53969" x="3398838" y="6088063"/>
          <p14:tracePt t="53986" x="3398838" y="6003925"/>
          <p14:tracePt t="54003" x="3398838" y="5913438"/>
          <p14:tracePt t="54020" x="3406775" y="5851525"/>
          <p14:tracePt t="54023" x="3413125" y="5837238"/>
          <p14:tracePt t="54036" x="3413125" y="5821363"/>
          <p14:tracePt t="54054" x="3489325" y="5699125"/>
          <p14:tracePt t="54069" x="3521075" y="5638800"/>
          <p14:tracePt t="54086" x="3649663" y="5532438"/>
          <p14:tracePt t="54103" x="3779838" y="5478463"/>
          <p14:tracePt t="54120" x="3916363" y="5448300"/>
          <p14:tracePt t="54136" x="4060825" y="5440363"/>
          <p14:tracePt t="54153" x="4198938" y="5440363"/>
          <p14:tracePt t="54170" x="4343400" y="5440363"/>
          <p14:tracePt t="54186" x="4449763" y="5440363"/>
          <p14:tracePt t="54203" x="4579938" y="5440363"/>
          <p14:tracePt t="54220" x="4686300" y="5448300"/>
          <p14:tracePt t="54236" x="4724400" y="5448300"/>
          <p14:tracePt t="54253" x="4784725" y="5494338"/>
          <p14:tracePt t="54270" x="4876800" y="5630863"/>
          <p14:tracePt t="54286" x="4899025" y="5699125"/>
          <p14:tracePt t="54303" x="4914900" y="5813425"/>
          <p14:tracePt t="54320" x="4922838" y="5913438"/>
          <p14:tracePt t="54336" x="4922838" y="6027738"/>
          <p14:tracePt t="54353" x="4822825" y="6156325"/>
          <p14:tracePt t="54370" x="4678363" y="6226175"/>
          <p14:tracePt t="54386" x="4503738" y="6264275"/>
          <p14:tracePt t="54403" x="4297363" y="6264275"/>
          <p14:tracePt t="54420" x="4068763" y="6248400"/>
          <p14:tracePt t="54436" x="3894138" y="6172200"/>
          <p14:tracePt t="54453" x="3779838" y="6080125"/>
          <p14:tracePt t="54470" x="3763963" y="5889625"/>
          <p14:tracePt t="54486" x="3794125" y="5715000"/>
          <p14:tracePt t="54503" x="3916363" y="5562600"/>
          <p14:tracePt t="54520" x="4098925" y="5432425"/>
          <p14:tracePt t="54536" x="4381500" y="5326063"/>
          <p14:tracePt t="54553" x="4632325" y="5287963"/>
          <p14:tracePt t="54570" x="4830763" y="5280025"/>
          <p14:tracePt t="54586" x="4922838" y="5280025"/>
          <p14:tracePt t="54603" x="4975225" y="5311775"/>
          <p14:tracePt t="54620" x="5075238" y="5524500"/>
          <p14:tracePt t="54636" x="5127625" y="5845175"/>
          <p14:tracePt t="54653" x="5127625" y="6194425"/>
          <p14:tracePt t="54670" x="4983163" y="6492875"/>
          <p14:tracePt t="54686" x="4830763" y="6583363"/>
          <p14:tracePt t="54703" x="4656138" y="6591300"/>
          <p14:tracePt t="54720" x="4495800" y="6561138"/>
          <p14:tracePt t="54736" x="4244975" y="6346825"/>
          <p14:tracePt t="54753" x="4000500" y="5997575"/>
          <p14:tracePt t="54770" x="3932238" y="5745163"/>
          <p14:tracePt t="54787" x="3932238" y="5562600"/>
          <p14:tracePt t="54803" x="4016375" y="5426075"/>
          <p14:tracePt t="54820" x="4168775" y="5341938"/>
          <p14:tracePt t="54836" x="4373563" y="5303838"/>
          <p14:tracePt t="54853" x="4564063" y="5303838"/>
          <p14:tracePt t="54870" x="4732338" y="5394325"/>
          <p14:tracePt t="54886" x="4792663" y="5554663"/>
          <p14:tracePt t="54903" x="4816475" y="5783263"/>
          <p14:tracePt t="54920" x="4770438" y="6065838"/>
          <p14:tracePt t="54937" x="4670425" y="6256338"/>
          <p14:tracePt t="54953" x="4572000" y="6370638"/>
          <p14:tracePt t="54970" x="4495800" y="6384925"/>
          <p14:tracePt t="54987" x="4465638" y="6384925"/>
          <p14:tracePt t="55003" x="4411663" y="6302375"/>
          <p14:tracePt t="55020" x="4289425" y="6057900"/>
          <p14:tracePt t="55037" x="4221163" y="5829300"/>
          <p14:tracePt t="55040" x="4221163" y="5737225"/>
          <p14:tracePt t="55053" x="4213225" y="5654675"/>
          <p14:tracePt t="55070" x="4229100" y="5540375"/>
          <p14:tracePt t="55088" x="4267200" y="5508625"/>
          <p14:tracePt t="55103" x="4373563" y="5508625"/>
          <p14:tracePt t="55120" x="4465638" y="5546725"/>
          <p14:tracePt t="55137" x="4533900" y="5600700"/>
          <p14:tracePt t="55153" x="4610100" y="5761038"/>
          <p14:tracePt t="55170" x="4610100" y="5883275"/>
          <p14:tracePt t="55186" x="4594225" y="6035675"/>
          <p14:tracePt t="55203" x="4511675" y="6149975"/>
          <p14:tracePt t="55220" x="4403725" y="6194425"/>
          <p14:tracePt t="55237" x="4251325" y="6194425"/>
          <p14:tracePt t="55253" x="4046538" y="6126163"/>
          <p14:tracePt t="55270" x="3589338" y="5851525"/>
          <p14:tracePt t="55287" x="3505200" y="5699125"/>
          <p14:tracePt t="55303" x="3497263" y="5592763"/>
          <p14:tracePt t="55320" x="3559175" y="5494338"/>
          <p14:tracePt t="55336" x="3756025" y="5426075"/>
          <p14:tracePt t="55353" x="4046538" y="5402263"/>
          <p14:tracePt t="55370" x="4419600" y="5402263"/>
          <p14:tracePt t="55386" x="4602163" y="5464175"/>
          <p14:tracePt t="55403" x="4694238" y="5532438"/>
          <p14:tracePt t="55420" x="4716463" y="5608638"/>
          <p14:tracePt t="55436" x="4716463" y="5753100"/>
          <p14:tracePt t="55453" x="4664075" y="5875338"/>
          <p14:tracePt t="55470" x="4511675" y="5959475"/>
          <p14:tracePt t="55487" x="4449763" y="5959475"/>
          <p14:tracePt t="55503" x="4435475" y="5951538"/>
          <p14:tracePt t="55520" x="4427538" y="5951538"/>
          <p14:tracePt t="55537" x="4427538" y="5943600"/>
          <p14:tracePt t="55553" x="4427538" y="5927725"/>
          <p14:tracePt t="55570" x="4427538" y="5905500"/>
          <p14:tracePt t="56094" x="4427538" y="5897563"/>
          <p14:tracePt t="56102" x="4427538" y="5883275"/>
          <p14:tracePt t="56110" x="4427538" y="5851525"/>
          <p14:tracePt t="56120" x="4427538" y="5829300"/>
          <p14:tracePt t="56142" x="4427538" y="5813425"/>
          <p14:tracePt t="56153" x="4435475" y="5807075"/>
          <p14:tracePt t="56170" x="4441825" y="5791200"/>
          <p14:tracePt t="56246" x="4441825" y="5783263"/>
          <p14:tracePt t="56262" x="4441825" y="5768975"/>
          <p14:tracePt t="56270" x="4441825" y="5745163"/>
          <p14:tracePt t="56278" x="4441825" y="5722938"/>
          <p14:tracePt t="56287" x="4441825" y="5715000"/>
          <p14:tracePt t="56310" x="4441825" y="5699125"/>
          <p14:tracePt t="56510" x="4449763" y="5692775"/>
          <p14:tracePt t="56518" x="4457700" y="5692775"/>
          <p14:tracePt t="56526" x="4465638" y="5684838"/>
          <p14:tracePt t="56537" x="4479925" y="5668963"/>
          <p14:tracePt t="56554" x="4525963" y="5654675"/>
          <p14:tracePt t="56570" x="4564063" y="5622925"/>
          <p14:tracePt t="56587" x="4594225" y="5600700"/>
          <p14:tracePt t="56678" x="4572000" y="5616575"/>
          <p14:tracePt t="56686" x="4525963" y="5661025"/>
          <p14:tracePt t="56694" x="4465638" y="5707063"/>
          <p14:tracePt t="56704" x="4403725" y="5768975"/>
          <p14:tracePt t="56720" x="4259263" y="5851525"/>
          <p14:tracePt t="56737" x="4114800" y="5913438"/>
          <p14:tracePt t="56754" x="4008438" y="5943600"/>
          <p14:tracePt t="56771" x="3984625" y="5943600"/>
          <p14:tracePt t="56787" x="3978275" y="5943600"/>
          <p14:tracePt t="57190" x="4046538" y="5927725"/>
          <p14:tracePt t="57198" x="4175125" y="5889625"/>
          <p14:tracePt t="57206" x="4397375" y="5867400"/>
          <p14:tracePt t="57221" x="4572000" y="5829300"/>
          <p14:tracePt t="57238" x="5783263" y="5402263"/>
          <p14:tracePt t="57254" x="6705600" y="4999038"/>
          <p14:tracePt t="57271" x="7840663" y="4435475"/>
          <p14:tracePt t="57287" x="8747125" y="3940175"/>
          <p14:tracePt t="57304" x="9563100" y="3497263"/>
          <p14:tracePt t="57321" x="10050463" y="3078163"/>
          <p14:tracePt t="57337" x="10363200" y="2743200"/>
          <p14:tracePt t="57354" x="10507663" y="2536825"/>
          <p14:tracePt t="57371" x="10599738" y="2362200"/>
          <p14:tracePt t="57387" x="10652125" y="2225675"/>
          <p14:tracePt t="57404" x="10675938" y="2155825"/>
          <p14:tracePt t="57421" x="10675938" y="2133600"/>
          <p14:tracePt t="58014" x="10675938" y="2149475"/>
          <p14:tracePt t="58022" x="10660063" y="2217738"/>
          <p14:tracePt t="58030" x="10614025" y="2324100"/>
          <p14:tracePt t="58039" x="10537825" y="2416175"/>
          <p14:tracePt t="58054" x="10309225" y="2713038"/>
          <p14:tracePt t="58071" x="9859963" y="3078163"/>
          <p14:tracePt t="58088" x="9242425" y="3489325"/>
          <p14:tracePt t="58104" x="8504238" y="3810000"/>
          <p14:tracePt t="58121" x="7589838" y="4122738"/>
          <p14:tracePt t="58138" x="6613525" y="4327525"/>
          <p14:tracePt t="58154" x="5851525" y="4435475"/>
          <p14:tracePt t="58171" x="5372100" y="4441825"/>
          <p14:tracePt t="58188" x="5203825" y="4427538"/>
          <p14:tracePt t="58204" x="5173663" y="4403725"/>
          <p14:tracePt t="58221" x="5173663" y="4373563"/>
          <p14:tracePt t="58238" x="5173663" y="4267200"/>
          <p14:tracePt t="58254" x="5181600" y="4152900"/>
          <p14:tracePt t="58271" x="5219700" y="3962400"/>
          <p14:tracePt t="58288" x="5241925" y="3717925"/>
          <p14:tracePt t="58305" x="5318125" y="3482975"/>
          <p14:tracePt t="58321" x="5402263" y="3260725"/>
          <p14:tracePt t="58338" x="5540375" y="2987675"/>
          <p14:tracePt t="58354" x="5699125" y="2705100"/>
          <p14:tracePt t="58371" x="5875338" y="2468563"/>
          <p14:tracePt t="58388" x="6011863" y="2270125"/>
          <p14:tracePt t="58404" x="6118225" y="2155825"/>
          <p14:tracePt t="58421" x="6210300" y="2057400"/>
          <p14:tracePt t="58438" x="6308725" y="1958975"/>
          <p14:tracePt t="58454" x="6362700" y="1920875"/>
          <p14:tracePt t="58471" x="6461125" y="1874838"/>
          <p14:tracePt t="58488" x="6569075" y="1820863"/>
          <p14:tracePt t="58504" x="6651625" y="1798638"/>
          <p14:tracePt t="58521" x="6713538" y="1782763"/>
          <p14:tracePt t="58538" x="6743700" y="1774825"/>
          <p14:tracePt t="58554" x="6765925" y="1760538"/>
          <p14:tracePt t="59048" x="6773863" y="1768475"/>
          <p14:tracePt t="59054" x="6773863" y="1774825"/>
          <p14:tracePt t="59086" x="6773863" y="1782763"/>
          <p14:tracePt t="59110" x="6773863" y="1790700"/>
          <p14:tracePt t="59118" x="6773863" y="1806575"/>
          <p14:tracePt t="59126" x="6773863" y="1820863"/>
          <p14:tracePt t="59138" x="6765925" y="1844675"/>
          <p14:tracePt t="59155" x="6751638" y="1897063"/>
          <p14:tracePt t="59171" x="6727825" y="2019300"/>
          <p14:tracePt t="59188" x="6689725" y="2239963"/>
          <p14:tracePt t="59205" x="6629400" y="2659063"/>
          <p14:tracePt t="59221" x="6545263" y="3254375"/>
          <p14:tracePt t="59238" x="6423025" y="4114800"/>
          <p14:tracePt t="59255" x="6362700" y="4549775"/>
          <p14:tracePt t="59271" x="6302375" y="4968875"/>
          <p14:tracePt t="59288" x="6264275" y="5211763"/>
          <p14:tracePt t="59305" x="6256338" y="5349875"/>
          <p14:tracePt t="59321" x="6256338" y="5372100"/>
          <p14:tracePt t="59398" x="6256338" y="5303838"/>
          <p14:tracePt t="59406" x="6270625" y="5127625"/>
          <p14:tracePt t="59414" x="6278563" y="4960938"/>
          <p14:tracePt t="59423" x="6302375" y="4762500"/>
          <p14:tracePt t="59438" x="6362700" y="4365625"/>
          <p14:tracePt t="59455" x="6423025" y="3932238"/>
          <p14:tracePt t="59471" x="6515100" y="3429000"/>
          <p14:tracePt t="59488" x="6569075" y="3048000"/>
          <p14:tracePt t="59505" x="6629400" y="2789238"/>
          <p14:tracePt t="59521" x="6683375" y="2560638"/>
          <p14:tracePt t="59538" x="6765925" y="2316163"/>
          <p14:tracePt t="59555" x="6835775" y="2073275"/>
          <p14:tracePt t="59557" x="6865938" y="1951038"/>
          <p14:tracePt t="59572" x="6880225" y="1858963"/>
          <p14:tracePt t="59588" x="6896100" y="1730375"/>
          <p14:tracePt t="59605" x="6896100" y="1714500"/>
          <p14:tracePt t="59670" x="6842125" y="1836738"/>
          <p14:tracePt t="59678" x="6781800" y="2179638"/>
          <p14:tracePt t="59688" x="6697663" y="2552700"/>
          <p14:tracePt t="59705" x="6545263" y="3336925"/>
          <p14:tracePt t="59722" x="6324600" y="4122738"/>
          <p14:tracePt t="59738" x="6080125" y="4854575"/>
          <p14:tracePt t="59755" x="5791200" y="5508625"/>
          <p14:tracePt t="59772" x="5600700" y="5921375"/>
          <p14:tracePt t="59788" x="5524500" y="6111875"/>
          <p14:tracePt t="59806" x="5470525" y="6188075"/>
          <p14:tracePt t="59822" x="5456238" y="6202363"/>
          <p14:tracePt t="59838" x="5410200" y="6210300"/>
          <p14:tracePt t="59855" x="5311775" y="6218238"/>
          <p14:tracePt t="59872" x="5181600" y="6226175"/>
          <p14:tracePt t="59888" x="5051425" y="6240463"/>
          <p14:tracePt t="59905" x="4945063" y="6240463"/>
          <p14:tracePt t="59922" x="4876800" y="6248400"/>
          <p14:tracePt t="59938" x="4830763" y="6248400"/>
          <p14:tracePt t="59955" x="4778375" y="6248400"/>
          <p14:tracePt t="59972" x="4746625" y="6256338"/>
          <p14:tracePt t="59988" x="4716463" y="6278563"/>
          <p14:tracePt t="60005" x="4694238" y="6302375"/>
          <p14:tracePt t="60062" x="4686300" y="6302375"/>
          <p14:tracePt t="60070" x="4686300" y="6232525"/>
          <p14:tracePt t="60078" x="4694238" y="6156325"/>
          <p14:tracePt t="60088" x="4694238" y="6096000"/>
          <p14:tracePt t="60105" x="4724400" y="5959475"/>
          <p14:tracePt t="60122" x="4732338" y="5913438"/>
          <p14:tracePt t="60138" x="4732338" y="5889625"/>
          <p14:tracePt t="60155" x="4732338" y="5875338"/>
          <p14:tracePt t="60278" x="4732338" y="5867400"/>
          <p14:tracePt t="60294" x="4708525" y="5859463"/>
          <p14:tracePt t="60310" x="4694238" y="5859463"/>
          <p14:tracePt t="60318" x="4686300" y="5859463"/>
          <p14:tracePt t="60326" x="4670425" y="5845175"/>
          <p14:tracePt t="60342" x="4664075" y="5845175"/>
          <p14:tracePt t="60355" x="4640263" y="5845175"/>
          <p14:tracePt t="60372" x="4632325" y="5845175"/>
          <p14:tracePt t="60388" x="4625975" y="5845175"/>
          <p14:tracePt t="60405" x="4602163" y="5851525"/>
          <p14:tracePt t="60422" x="4518025" y="5883275"/>
          <p14:tracePt t="60439" x="4495800" y="5897563"/>
          <p14:tracePt t="60455" x="4479925" y="5905500"/>
          <p14:tracePt t="60630" x="4495800" y="5905500"/>
          <p14:tracePt t="60638" x="4518025" y="5905500"/>
          <p14:tracePt t="60646" x="4533900" y="5905500"/>
          <p14:tracePt t="60655" x="4564063" y="5905500"/>
          <p14:tracePt t="60672" x="4640263" y="5905500"/>
          <p14:tracePt t="60689" x="4732338" y="5905500"/>
          <p14:tracePt t="60705" x="4808538" y="5905500"/>
          <p14:tracePt t="60722" x="4830763" y="5905500"/>
          <p14:tracePt t="60830" x="4854575" y="5905500"/>
          <p14:tracePt t="60838" x="4860925" y="5905500"/>
          <p14:tracePt t="60846" x="4876800" y="5905500"/>
          <p14:tracePt t="61190" x="4892675" y="5897563"/>
          <p14:tracePt t="61198" x="4937125" y="5845175"/>
          <p14:tracePt t="61207" x="4999038" y="5799138"/>
          <p14:tracePt t="61222" x="5121275" y="5692775"/>
          <p14:tracePt t="61239" x="5341938" y="5502275"/>
          <p14:tracePt t="61255" x="5638800" y="5159375"/>
          <p14:tracePt t="61272" x="5921375" y="4754563"/>
          <p14:tracePt t="61289" x="6149975" y="4259263"/>
          <p14:tracePt t="61305" x="6248400" y="3657600"/>
          <p14:tracePt t="61322" x="6308725" y="3222625"/>
          <p14:tracePt t="61339" x="6346825" y="2949575"/>
          <p14:tracePt t="61356" x="6378575" y="2789238"/>
          <p14:tracePt t="61372" x="6384925" y="2651125"/>
          <p14:tracePt t="61389" x="6408738" y="2522538"/>
          <p14:tracePt t="61406" x="6416675" y="2514600"/>
          <p14:tracePt t="61422" x="6423025" y="2468563"/>
          <p14:tracePt t="61439" x="6423025" y="2446338"/>
          <p14:tracePt t="61472" x="6423025" y="2422525"/>
          <p14:tracePt t="61489" x="6423025" y="2392363"/>
          <p14:tracePt t="61506" x="6438900" y="2354263"/>
          <p14:tracePt t="61522" x="6446838" y="2308225"/>
          <p14:tracePt t="61539" x="6454775" y="2247900"/>
          <p14:tracePt t="61556" x="6477000" y="2163763"/>
          <p14:tracePt t="61558" x="6484938" y="2141538"/>
          <p14:tracePt t="61572" x="6492875" y="2117725"/>
          <p14:tracePt t="61589" x="6515100" y="2011363"/>
          <p14:tracePt t="61606" x="6537325" y="1981200"/>
          <p14:tracePt t="61622" x="6553200" y="1943100"/>
          <p14:tracePt t="61639" x="6583363" y="1912938"/>
          <p14:tracePt t="61656" x="6607175" y="1874838"/>
          <p14:tracePt t="61672" x="6637338" y="1828800"/>
          <p14:tracePt t="61689" x="6659563" y="1798638"/>
          <p14:tracePt t="61706" x="6667500" y="1774825"/>
          <p14:tracePt t="61722" x="6667500" y="1760538"/>
          <p14:tracePt t="61739" x="6683375" y="1744663"/>
          <p14:tracePt t="61756" x="6689725" y="1706563"/>
          <p14:tracePt t="61772" x="6705600" y="1668463"/>
          <p14:tracePt t="61789" x="6721475" y="1622425"/>
          <p14:tracePt t="61806" x="6721475" y="1584325"/>
          <p14:tracePt t="61822" x="6727825" y="1577975"/>
          <p14:tracePt t="61856" x="6727825" y="1570038"/>
          <p14:tracePt t="61966" x="6727825" y="1577975"/>
          <p14:tracePt t="61974" x="6727825" y="1616075"/>
          <p14:tracePt t="61982" x="6727825" y="1638300"/>
          <p14:tracePt t="61991" x="6727825" y="1654175"/>
          <p14:tracePt t="62006" x="6705600" y="1730375"/>
          <p14:tracePt t="62022" x="6705600" y="1782763"/>
          <p14:tracePt t="62039" x="6697663" y="1866900"/>
          <p14:tracePt t="62056" x="6697663" y="1927225"/>
          <p14:tracePt t="62073" x="6697663" y="1997075"/>
          <p14:tracePt t="62089" x="6697663" y="2041525"/>
          <p14:tracePt t="62106" x="6697663" y="2065338"/>
          <p14:tracePt t="62123" x="6697663" y="2095500"/>
          <p14:tracePt t="62139" x="6697663" y="2133600"/>
          <p14:tracePt t="62156" x="6697663" y="2155825"/>
          <p14:tracePt t="62172" x="6697663" y="2193925"/>
          <p14:tracePt t="62189" x="6697663" y="2225675"/>
          <p14:tracePt t="62206" x="6697663" y="2316163"/>
          <p14:tracePt t="62222" x="6697663" y="2384425"/>
          <p14:tracePt t="62239" x="6697663" y="2484438"/>
          <p14:tracePt t="62256" x="6705600" y="2552700"/>
          <p14:tracePt t="62273" x="6721475" y="2590800"/>
          <p14:tracePt t="62289" x="6727825" y="2620963"/>
          <p14:tracePt t="62306" x="6743700" y="2659063"/>
          <p14:tracePt t="62323" x="6743700" y="2697163"/>
          <p14:tracePt t="62339" x="6759575" y="2720975"/>
          <p14:tracePt t="62356" x="6759575" y="2727325"/>
          <p14:tracePt t="62373" x="6765925" y="2773363"/>
          <p14:tracePt t="62389" x="6765925" y="2789238"/>
          <p14:tracePt t="62406" x="6765925" y="2857500"/>
          <p14:tracePt t="62423" x="6773863" y="2903538"/>
          <p14:tracePt t="62439" x="6789738" y="2949575"/>
          <p14:tracePt t="62456" x="6789738" y="2979738"/>
          <p14:tracePt t="62473" x="6789738" y="3001963"/>
          <p14:tracePt t="62489" x="6789738" y="3017838"/>
          <p14:tracePt t="62506" x="6789738" y="3025775"/>
          <p14:tracePt t="62523" x="6789738" y="3032125"/>
          <p14:tracePt t="62539" x="6789738" y="3040063"/>
          <p14:tracePt t="62556" x="6789738" y="3055938"/>
          <p14:tracePt t="62573" x="6789738" y="3094038"/>
          <p14:tracePt t="62589" x="6789738" y="3108325"/>
          <p14:tracePt t="62606" x="6773863" y="3146425"/>
          <p14:tracePt t="62623" x="6759575" y="3192463"/>
          <p14:tracePt t="62639" x="6751638" y="3230563"/>
          <p14:tracePt t="62656" x="6735763" y="3246438"/>
          <p14:tracePt t="62673" x="6735763" y="3254375"/>
          <p14:tracePt t="62918" x="6743700" y="3246438"/>
          <p14:tracePt t="62926" x="6765925" y="3238500"/>
          <p14:tracePt t="62934" x="6781800" y="3230563"/>
          <p14:tracePt t="62942" x="6797675" y="3222625"/>
          <p14:tracePt t="62956" x="6819900" y="3208338"/>
          <p14:tracePt t="62973" x="6858000" y="3178175"/>
          <p14:tracePt t="63166" x="6858000" y="3162300"/>
          <p14:tracePt t="63174" x="6873875" y="3154363"/>
          <p14:tracePt t="63191" x="6873875" y="3146425"/>
          <p14:tracePt t="63206" x="6873875" y="3140075"/>
          <p14:tracePt t="66142" x="6896100" y="3101975"/>
          <p14:tracePt t="66150" x="6934200" y="3055938"/>
          <p14:tracePt t="66159" x="6942138" y="3040063"/>
          <p14:tracePt t="66174" x="7002463" y="2979738"/>
          <p14:tracePt t="66191" x="7078663" y="2925763"/>
          <p14:tracePt t="66207" x="7094538" y="2911475"/>
          <p14:tracePt t="66224" x="7102475" y="2911475"/>
          <p14:tracePt t="66374" x="7108825" y="2911475"/>
          <p14:tracePt t="66470" x="7108825" y="2917825"/>
          <p14:tracePt t="66478" x="7108825" y="2949575"/>
          <p14:tracePt t="66491" x="7108825" y="2963863"/>
          <p14:tracePt t="66507" x="7108825" y="3009900"/>
          <p14:tracePt t="66524" x="7094538" y="3063875"/>
          <p14:tracePt t="66541" x="7078663" y="3154363"/>
          <p14:tracePt t="66557" x="7078663" y="3162300"/>
          <p14:tracePt t="66702" x="7102475" y="3162300"/>
          <p14:tracePt t="66710" x="7132638" y="3162300"/>
          <p14:tracePt t="66718" x="7162800" y="3154363"/>
          <p14:tracePt t="66726" x="7200900" y="3146425"/>
          <p14:tracePt t="66741" x="7254875" y="3140075"/>
          <p14:tracePt t="66758" x="7285038" y="3124200"/>
          <p14:tracePt t="66774" x="7292975" y="3124200"/>
          <p14:tracePt t="66831" x="7307263" y="3116263"/>
          <p14:tracePt t="66838" x="7337425" y="3108325"/>
          <p14:tracePt t="66846" x="7375525" y="3108325"/>
          <p14:tracePt t="66858" x="7407275" y="3108325"/>
          <p14:tracePt t="66874" x="7527925" y="3108325"/>
          <p14:tracePt t="66891" x="7680325" y="3108325"/>
          <p14:tracePt t="66908" x="7810500" y="3124200"/>
          <p14:tracePt t="66924" x="7954963" y="3140075"/>
          <p14:tracePt t="66942" x="8093075" y="3162300"/>
          <p14:tracePt t="66957" x="8137525" y="3170238"/>
          <p14:tracePt t="66974" x="8267700" y="3184525"/>
          <p14:tracePt t="66991" x="8351838" y="3200400"/>
          <p14:tracePt t="67008" x="8474075" y="3216275"/>
          <p14:tracePt t="67024" x="8640763" y="3246438"/>
          <p14:tracePt t="67041" x="8793163" y="3260725"/>
          <p14:tracePt t="67058" x="8945563" y="3284538"/>
          <p14:tracePt t="67074" x="9097963" y="3298825"/>
          <p14:tracePt t="67078" x="9174163" y="3298825"/>
          <p14:tracePt t="67091" x="9258300" y="3322638"/>
          <p14:tracePt t="67108" x="9388475" y="3336925"/>
          <p14:tracePt t="67124" x="9502775" y="3336925"/>
          <p14:tracePt t="67141" x="9707563" y="3336925"/>
          <p14:tracePt t="67158" x="9829800" y="3336925"/>
          <p14:tracePt t="67174" x="9952038" y="3336925"/>
          <p14:tracePt t="67191" x="10080625" y="3336925"/>
          <p14:tracePt t="67208" x="10172700" y="3336925"/>
          <p14:tracePt t="67224" x="10264775" y="3336925"/>
          <p14:tracePt t="67241" x="10333038" y="3336925"/>
          <p14:tracePt t="67258" x="10385425" y="3336925"/>
          <p14:tracePt t="67275" x="10455275" y="3336925"/>
          <p14:tracePt t="67291" x="10507663" y="3336925"/>
          <p14:tracePt t="67308" x="10591800" y="3336925"/>
          <p14:tracePt t="67324" x="10668000" y="3330575"/>
          <p14:tracePt t="67341" x="10774363" y="3292475"/>
          <p14:tracePt t="67358" x="10874375" y="3260725"/>
          <p14:tracePt t="67374" x="10980738" y="3238500"/>
          <p14:tracePt t="67391" x="11049000" y="3216275"/>
          <p14:tracePt t="67408" x="11079163" y="3208338"/>
          <p14:tracePt t="67424" x="11095038" y="3192463"/>
          <p14:tracePt t="67486" x="11102975" y="3192463"/>
          <p14:tracePt t="67494" x="11109325" y="3192463"/>
          <p14:tracePt t="67502" x="11117263" y="3184525"/>
          <p14:tracePt t="67518" x="11125200" y="3170238"/>
          <p14:tracePt t="67526" x="11133138" y="3170238"/>
          <p14:tracePt t="67541" x="11133138" y="3162300"/>
          <p14:tracePt t="67558" x="11133138" y="3146425"/>
          <p14:tracePt t="67574" x="11141075" y="3146425"/>
          <p14:tracePt t="67670" x="11141075" y="3132138"/>
          <p14:tracePt t="67678" x="11141075" y="3086100"/>
          <p14:tracePt t="67686" x="11141075" y="3025775"/>
          <p14:tracePt t="67694" x="11141075" y="2949575"/>
          <p14:tracePt t="67708" x="11141075" y="2857500"/>
          <p14:tracePt t="67725" x="11141075" y="2446338"/>
          <p14:tracePt t="67741" x="11141075" y="2255838"/>
          <p14:tracePt t="67758" x="11141075" y="1836738"/>
          <p14:tracePt t="67775" x="11163300" y="1630363"/>
          <p14:tracePt t="67791" x="11201400" y="1463675"/>
          <p14:tracePt t="67808" x="11201400" y="1409700"/>
          <p14:tracePt t="67825" x="11201400" y="1387475"/>
          <p14:tracePt t="67910" x="11209338" y="1379538"/>
          <p14:tracePt t="67934" x="11209338" y="1355725"/>
          <p14:tracePt t="67943" x="11209338" y="1333500"/>
          <p14:tracePt t="67950" x="11209338" y="1325563"/>
          <p14:tracePt t="67959" x="11209338" y="1317625"/>
          <p14:tracePt t="67975" x="11209338" y="1287463"/>
          <p14:tracePt t="68062" x="11209338" y="1325563"/>
          <p14:tracePt t="68070" x="11201400" y="1439863"/>
          <p14:tracePt t="68078" x="11201400" y="1524000"/>
          <p14:tracePt t="68091" x="11201400" y="1616075"/>
          <p14:tracePt t="68108" x="11179175" y="1760538"/>
          <p14:tracePt t="68125" x="11163300" y="1851025"/>
          <p14:tracePt t="68141" x="11163300" y="1858963"/>
          <p14:tracePt t="68246" x="11163300" y="1844675"/>
          <p14:tracePt t="68254" x="11163300" y="1806575"/>
          <p14:tracePt t="68262" x="11163300" y="1782763"/>
          <p14:tracePt t="68275" x="11163300" y="1774825"/>
          <p14:tracePt t="68291" x="11163300" y="1760538"/>
          <p14:tracePt t="68461" x="11163300" y="1744663"/>
          <p14:tracePt t="68606" x="11163300" y="1752600"/>
          <p14:tracePt t="68614" x="11163300" y="1782763"/>
          <p14:tracePt t="68625" x="11163300" y="1820863"/>
          <p14:tracePt t="68641" x="11163300" y="1927225"/>
          <p14:tracePt t="68658" x="11163300" y="2049463"/>
          <p14:tracePt t="68675" x="11171238" y="2217738"/>
          <p14:tracePt t="68692" x="11193463" y="2362200"/>
          <p14:tracePt t="68708" x="11209338" y="2484438"/>
          <p14:tracePt t="68725" x="11217275" y="2560638"/>
          <p14:tracePt t="68742" x="11231563" y="2644775"/>
          <p14:tracePt t="68758" x="11239500" y="2651125"/>
          <p14:tracePt t="68775" x="11239500" y="2659063"/>
          <p14:tracePt t="68808" x="11239500" y="2667000"/>
          <p14:tracePt t="68825" x="11239500" y="2697163"/>
          <p14:tracePt t="68842" x="11239500" y="2727325"/>
          <p14:tracePt t="68858" x="11239500" y="2811463"/>
          <p14:tracePt t="68875" x="11261725" y="2917825"/>
          <p14:tracePt t="68892" x="11269663" y="3009900"/>
          <p14:tracePt t="68908" x="11277600" y="3078163"/>
          <p14:tracePt t="68925" x="11277600" y="3101975"/>
          <p14:tracePt t="68942" x="11277600" y="3108325"/>
          <p14:tracePt t="69214" x="11269663" y="3108325"/>
          <p14:tracePt t="69222" x="11261725" y="3101975"/>
          <p14:tracePt t="69230" x="11239500" y="3101975"/>
          <p14:tracePt t="69242" x="11217275" y="3101975"/>
          <p14:tracePt t="69258" x="11163300" y="3078163"/>
          <p14:tracePt t="69275" x="11033125" y="3078163"/>
          <p14:tracePt t="69292" x="10880725" y="3078163"/>
          <p14:tracePt t="69308" x="10614025" y="3078163"/>
          <p14:tracePt t="69325" x="10218738" y="3078163"/>
          <p14:tracePt t="69342" x="9318625" y="3040063"/>
          <p14:tracePt t="69358" x="8694738" y="2941638"/>
          <p14:tracePt t="69375" x="8123238" y="2873375"/>
          <p14:tracePt t="69392" x="7627938" y="2811463"/>
          <p14:tracePt t="69408" x="7307263" y="2797175"/>
          <p14:tracePt t="69425" x="7018338" y="2797175"/>
          <p14:tracePt t="69442" x="6721475" y="2797175"/>
          <p14:tracePt t="69459" x="6553200" y="2797175"/>
          <p14:tracePt t="69475" x="6454775" y="2797175"/>
          <p14:tracePt t="69492" x="6416675" y="2811463"/>
          <p14:tracePt t="69509" x="6392863" y="2811463"/>
          <p14:tracePt t="69574" x="6370638" y="2811463"/>
          <p14:tracePt t="69582" x="6346825" y="2827338"/>
          <p14:tracePt t="69592" x="6308725" y="2841625"/>
          <p14:tracePt t="69609" x="6270625" y="2865438"/>
          <p14:tracePt t="69625" x="6248400" y="2879725"/>
          <p14:tracePt t="69642" x="6232525" y="2895600"/>
          <p14:tracePt t="69659" x="6226175" y="2903538"/>
          <p14:tracePt t="69675" x="6226175" y="2917825"/>
          <p14:tracePt t="69692" x="6232525" y="2955925"/>
          <p14:tracePt t="69709" x="6278563" y="3040063"/>
          <p14:tracePt t="69725" x="6316663" y="3070225"/>
          <p14:tracePt t="69742" x="6423025" y="3108325"/>
          <p14:tracePt t="69759" x="6507163" y="3146425"/>
          <p14:tracePt t="69775" x="6583363" y="3162300"/>
          <p14:tracePt t="69792" x="6599238" y="3162300"/>
          <p14:tracePt t="69854" x="6607175" y="3162300"/>
          <p14:tracePt t="70046" x="6613525" y="3154363"/>
          <p14:tracePt t="70054" x="6621463" y="3154363"/>
          <p14:tracePt t="70086" x="6629400" y="3154363"/>
          <p14:tracePt t="70094" x="6637338" y="3154363"/>
          <p14:tracePt t="70102" x="6645275" y="3154363"/>
          <p14:tracePt t="70110" x="6667500" y="3154363"/>
          <p14:tracePt t="70127" x="6675438" y="3146425"/>
          <p14:tracePt t="70142" x="6735763" y="3124200"/>
          <p14:tracePt t="70159" x="6759575" y="3116263"/>
          <p14:tracePt t="70254" x="6765925" y="3116263"/>
          <p14:tracePt t="70286" x="6781800" y="3116263"/>
          <p14:tracePt t="70294" x="6781800" y="3124200"/>
          <p14:tracePt t="70302" x="6789738" y="3140075"/>
          <p14:tracePt t="70310" x="6804025" y="3154363"/>
          <p14:tracePt t="70325" x="6819900" y="3170238"/>
          <p14:tracePt t="70342" x="6865938" y="3200400"/>
          <p14:tracePt t="70359" x="6880225" y="3208338"/>
          <p14:tracePt t="70375" x="6896100" y="3208338"/>
          <p14:tracePt t="70392" x="6911975" y="3208338"/>
          <p14:tracePt t="70409" x="6926263" y="3200400"/>
          <p14:tracePt t="70425" x="6934200" y="3162300"/>
          <p14:tracePt t="70442" x="6942138" y="3154363"/>
          <p14:tracePt t="70566" x="6956425" y="3146425"/>
          <p14:tracePt t="70574" x="7002463" y="3146425"/>
          <p14:tracePt t="70582" x="7070725" y="3146425"/>
          <p14:tracePt t="70592" x="7162800" y="3146425"/>
          <p14:tracePt t="70609" x="7437438" y="3146425"/>
          <p14:tracePt t="70626" x="7826375" y="3146425"/>
          <p14:tracePt t="70642" x="8267700" y="3146425"/>
          <p14:tracePt t="70659" x="8740775" y="3146425"/>
          <p14:tracePt t="70676" x="9159875" y="3078163"/>
          <p14:tracePt t="70692" x="9448800" y="3009900"/>
          <p14:tracePt t="70710" x="9761538" y="2911475"/>
          <p14:tracePt t="70726" x="9913938" y="2835275"/>
          <p14:tracePt t="70742" x="10028238" y="2773363"/>
          <p14:tracePt t="70759" x="10118725" y="2705100"/>
          <p14:tracePt t="70776" x="10226675" y="2590800"/>
          <p14:tracePt t="70792" x="10294938" y="2484438"/>
          <p14:tracePt t="70809" x="10385425" y="2354263"/>
          <p14:tracePt t="70826" x="10477500" y="2193925"/>
          <p14:tracePt t="70842" x="10569575" y="2027238"/>
          <p14:tracePt t="70859" x="10652125" y="1874838"/>
          <p14:tracePt t="70876" x="10736263" y="1722438"/>
          <p14:tracePt t="70892" x="10790238" y="1630363"/>
          <p14:tracePt t="70909" x="10828338" y="1592263"/>
          <p14:tracePt t="70926" x="10850563" y="1554163"/>
          <p14:tracePt t="70942" x="10858500" y="1546225"/>
          <p14:tracePt t="70959" x="10888663" y="1516063"/>
          <p14:tracePt t="70976" x="10918825" y="1493838"/>
          <p14:tracePt t="70992" x="10964863" y="1470025"/>
          <p14:tracePt t="71009" x="10995025" y="1463675"/>
          <p14:tracePt t="71026" x="11018838" y="1463675"/>
          <p14:tracePt t="71134" x="11026775" y="1524000"/>
          <p14:tracePt t="71142" x="11026775" y="1676400"/>
          <p14:tracePt t="71150" x="11026775" y="1782763"/>
          <p14:tracePt t="71159" x="11033125" y="1943100"/>
          <p14:tracePt t="71176" x="11087100" y="2263775"/>
          <p14:tracePt t="71192" x="11125200" y="2476500"/>
          <p14:tracePt t="71209" x="11141075" y="2659063"/>
          <p14:tracePt t="71226" x="11171238" y="2835275"/>
          <p14:tracePt t="71242" x="11201400" y="2979738"/>
          <p14:tracePt t="71259" x="11209338" y="3063875"/>
          <p14:tracePt t="71276" x="11209338" y="3094038"/>
          <p14:tracePt t="71292" x="11209338" y="3116263"/>
          <p14:tracePt t="71309" x="11209338" y="3132138"/>
          <p14:tracePt t="71326" x="11209338" y="3140075"/>
          <p14:tracePt t="71343" x="11209338" y="3146425"/>
          <p14:tracePt t="71398" x="11209338" y="3162300"/>
          <p14:tracePt t="71406" x="11209338" y="3216275"/>
          <p14:tracePt t="71414" x="11217275" y="3254375"/>
          <p14:tracePt t="71426" x="11231563" y="3306763"/>
          <p14:tracePt t="71443" x="11231563" y="3398838"/>
          <p14:tracePt t="71459" x="11231563" y="3459163"/>
          <p14:tracePt t="71476" x="11231563" y="3467100"/>
          <p14:tracePt t="71518" x="11231563" y="3413125"/>
          <p14:tracePt t="71526" x="11231563" y="3352800"/>
          <p14:tracePt t="71534" x="11217275" y="3276600"/>
          <p14:tracePt t="71542" x="11193463" y="3230563"/>
          <p14:tracePt t="71559" x="11179175" y="3184525"/>
          <p14:tracePt t="71576" x="11179175" y="3162300"/>
          <p14:tracePt t="71593" x="11179175" y="3154363"/>
          <p14:tracePt t="71609" x="11179175" y="3140075"/>
          <p14:tracePt t="71626" x="11179175" y="3132138"/>
          <p14:tracePt t="71643" x="11179175" y="3116263"/>
          <p14:tracePt t="71659" x="11193463" y="3101975"/>
          <p14:tracePt t="71676" x="11201400" y="3094038"/>
          <p14:tracePt t="71693" x="11217275" y="3078163"/>
          <p14:tracePt t="71709" x="11239500" y="3063875"/>
          <p14:tracePt t="71726" x="11261725" y="3032125"/>
          <p14:tracePt t="71742" x="11269663" y="3017838"/>
          <p14:tracePt t="71759" x="11269663" y="3009900"/>
          <p14:tracePt t="71793" x="11269663" y="3001963"/>
          <p14:tracePt t="71809" x="11269663" y="2971800"/>
          <p14:tracePt t="71826" x="11231563" y="2955925"/>
          <p14:tracePt t="71843" x="11147425" y="2925763"/>
          <p14:tracePt t="71860" x="11002963" y="2903538"/>
          <p14:tracePt t="71876" x="10850563" y="2887663"/>
          <p14:tracePt t="71893" x="10721975" y="2879725"/>
          <p14:tracePt t="71910" x="10629900" y="2879725"/>
          <p14:tracePt t="71926" x="10607675" y="2887663"/>
          <p14:tracePt t="71943" x="10591800" y="2911475"/>
          <p14:tracePt t="71959" x="10583863" y="2933700"/>
          <p14:tracePt t="71976" x="10583863" y="3009900"/>
          <p14:tracePt t="71993" x="10583863" y="3101975"/>
          <p14:tracePt t="72009" x="10591800" y="3200400"/>
          <p14:tracePt t="72026" x="10660063" y="3306763"/>
          <p14:tracePt t="72043" x="10736263" y="3382963"/>
          <p14:tracePt t="72059" x="10904538" y="3429000"/>
          <p14:tracePt t="72076" x="11064875" y="3444875"/>
          <p14:tracePt t="72093" x="11269663" y="3390900"/>
          <p14:tracePt t="72109" x="11315700" y="3344863"/>
          <p14:tracePt t="72112" x="11353800" y="3284538"/>
          <p14:tracePt t="72126" x="11376025" y="3170238"/>
          <p14:tracePt t="72143" x="11376025" y="3055938"/>
          <p14:tracePt t="72159" x="11337925" y="2955925"/>
          <p14:tracePt t="72176" x="11277600" y="2879725"/>
          <p14:tracePt t="72193" x="11223625" y="2841625"/>
          <p14:tracePt t="72209" x="11179175" y="2835275"/>
          <p14:tracePt t="72226" x="11133138" y="2835275"/>
          <p14:tracePt t="72243" x="11056938" y="2835275"/>
          <p14:tracePt t="72259" x="10964863" y="2887663"/>
          <p14:tracePt t="72276" x="10880725" y="2955925"/>
          <p14:tracePt t="72293" x="10798175" y="3040063"/>
          <p14:tracePt t="72309" x="10790238" y="3048000"/>
          <p14:tracePt t="72326" x="10790238" y="3086100"/>
          <p14:tracePt t="72343" x="10790238" y="3094038"/>
          <p14:tracePt t="72360" x="10798175" y="3108325"/>
          <p14:tracePt t="72376" x="10850563" y="3116263"/>
          <p14:tracePt t="72393" x="10904538" y="3116263"/>
          <p14:tracePt t="72410" x="10988675" y="3101975"/>
          <p14:tracePt t="72426" x="11041063" y="3055938"/>
          <p14:tracePt t="72443" x="11064875" y="3017838"/>
          <p14:tracePt t="72460" x="11071225" y="3009900"/>
          <p14:tracePt t="72476" x="11064875" y="2987675"/>
          <p14:tracePt t="72493" x="11002963" y="2971800"/>
          <p14:tracePt t="72510" x="10904538" y="2955925"/>
          <p14:tracePt t="72526" x="10842625" y="2987675"/>
          <p14:tracePt t="72543" x="10790238" y="3040063"/>
          <p14:tracePt t="72560" x="10790238" y="3086100"/>
          <p14:tracePt t="72576" x="10798175" y="3116263"/>
          <p14:tracePt t="72593" x="10934700" y="3192463"/>
          <p14:tracePt t="72610" x="11179175" y="3208338"/>
          <p14:tracePt t="72626" x="11468100" y="3208338"/>
          <p14:tracePt t="72643" x="11642725" y="3192463"/>
          <p14:tracePt t="72660" x="11704638" y="3140075"/>
          <p14:tracePt t="72676" x="11704638" y="3116263"/>
          <p14:tracePt t="72693" x="11658600" y="3055938"/>
          <p14:tracePt t="72710" x="11307763" y="2963863"/>
          <p14:tracePt t="72726" x="11125200" y="2949575"/>
          <p14:tracePt t="72743" x="11010900" y="2971800"/>
          <p14:tracePt t="72760" x="10942638" y="3048000"/>
          <p14:tracePt t="72776" x="10926763" y="3108325"/>
          <p14:tracePt t="72793" x="10926763" y="3162300"/>
          <p14:tracePt t="72810" x="10942638" y="3208338"/>
          <p14:tracePt t="72826" x="11041063" y="3238500"/>
          <p14:tracePt t="72843" x="11201400" y="3238500"/>
          <p14:tracePt t="72860" x="11299825" y="3216275"/>
          <p14:tracePt t="72876" x="11337925" y="3140075"/>
          <p14:tracePt t="72893" x="11345863" y="3063875"/>
          <p14:tracePt t="72910" x="11261725" y="2971800"/>
          <p14:tracePt t="72926" x="11117263" y="2933700"/>
          <p14:tracePt t="72943" x="11002963" y="2911475"/>
          <p14:tracePt t="72960" x="10934700" y="2925763"/>
          <p14:tracePt t="72976" x="10874375" y="3001963"/>
          <p14:tracePt t="72993" x="10858500" y="3078163"/>
          <p14:tracePt t="73010" x="10866438" y="3124200"/>
          <p14:tracePt t="73026" x="10880725" y="3154363"/>
          <p14:tracePt t="73043" x="10912475" y="3154363"/>
          <p14:tracePt t="73060" x="10942638" y="3154363"/>
          <p14:tracePt t="73076" x="10972800" y="3154363"/>
          <p14:tracePt t="73093" x="10980738" y="3154363"/>
          <p14:tracePt t="73126" x="10980738" y="3146425"/>
          <p14:tracePt t="73390" x="10980738" y="3154363"/>
          <p14:tracePt t="73398" x="10980738" y="3162300"/>
          <p14:tracePt t="73410" x="10972800" y="3170238"/>
          <p14:tracePt t="73454" x="10972800" y="3178175"/>
          <p14:tracePt t="73822" x="10972800" y="3162300"/>
          <p14:tracePt t="73830" x="10972800" y="3146425"/>
          <p14:tracePt t="73838" x="10972800" y="3140075"/>
          <p14:tracePt t="73846" x="10972800" y="3124200"/>
          <p14:tracePt t="73860" x="10972800" y="3108325"/>
          <p14:tracePt t="73877" x="10972800" y="3094038"/>
          <p14:tracePt t="73893" x="10972800" y="3086100"/>
          <p14:tracePt t="73967" x="10964863" y="3094038"/>
          <p14:tracePt t="73974" x="10956925" y="3116263"/>
          <p14:tracePt t="73982" x="10956925" y="3132138"/>
          <p14:tracePt t="73993" x="10950575" y="3146425"/>
          <p14:tracePt t="74010" x="10942638" y="3178175"/>
          <p14:tracePt t="74027" x="10942638" y="3184525"/>
          <p14:tracePt t="81870" x="10934700" y="3192463"/>
          <p14:tracePt t="81878" x="10918825" y="3192463"/>
          <p14:tracePt t="81886" x="10842625" y="3230563"/>
          <p14:tracePt t="81896" x="10766425" y="3284538"/>
          <p14:tracePt t="81913" x="10645775" y="3382963"/>
          <p14:tracePt t="81930" x="10393363" y="3565525"/>
          <p14:tracePt t="81946" x="10020300" y="3817938"/>
          <p14:tracePt t="81963" x="9647238" y="4092575"/>
          <p14:tracePt t="81980" x="9228138" y="4397375"/>
          <p14:tracePt t="81997" x="8724900" y="4740275"/>
          <p14:tracePt t="82013" x="8602663" y="4816475"/>
          <p14:tracePt t="82030" x="8404225" y="4930775"/>
          <p14:tracePt t="82046" x="8374063" y="4945063"/>
          <p14:tracePt t="82063" x="8343900" y="4960938"/>
          <p14:tracePt t="82102" x="8343900" y="4968875"/>
          <p14:tracePt t="82113" x="8305800" y="4983163"/>
          <p14:tracePt t="82130" x="8251825" y="4991100"/>
          <p14:tracePt t="82147" x="8145463" y="5006975"/>
          <p14:tracePt t="82163" x="8001000" y="5029200"/>
          <p14:tracePt t="82180" x="7826375" y="5045075"/>
          <p14:tracePt t="82196" x="7666038" y="5105400"/>
          <p14:tracePt t="82213" x="7459663" y="5143500"/>
          <p14:tracePt t="82230" x="7208838" y="5165725"/>
          <p14:tracePt t="82246" x="7200900" y="5165725"/>
          <p14:tracePt t="82542" x="7192963" y="5181600"/>
          <p14:tracePt t="82550" x="7178675" y="5211763"/>
          <p14:tracePt t="82558" x="7146925" y="5235575"/>
          <p14:tracePt t="82566" x="7146925" y="5241925"/>
          <p14:tracePt t="82590" x="7124700" y="5257800"/>
          <p14:tracePt t="82598" x="7108825" y="5287963"/>
          <p14:tracePt t="82613" x="7064375" y="5326063"/>
          <p14:tracePt t="82630" x="6972300" y="5372100"/>
          <p14:tracePt t="82647" x="6904038" y="5426075"/>
          <p14:tracePt t="82663" x="6811963" y="5486400"/>
          <p14:tracePt t="82680" x="6721475" y="5554663"/>
          <p14:tracePt t="82697" x="6637338" y="5616575"/>
          <p14:tracePt t="82713" x="6545263" y="5661025"/>
          <p14:tracePt t="82730" x="6454775" y="5699125"/>
          <p14:tracePt t="82747" x="6362700" y="5730875"/>
          <p14:tracePt t="82763" x="6278563" y="5730875"/>
          <p14:tracePt t="82780" x="6202363" y="5730875"/>
          <p14:tracePt t="82797" x="6118225" y="5730875"/>
          <p14:tracePt t="82813" x="6073775" y="5730875"/>
          <p14:tracePt t="82830" x="6027738" y="5730875"/>
          <p14:tracePt t="82847" x="5981700" y="5730875"/>
          <p14:tracePt t="82863" x="5921375" y="5730875"/>
          <p14:tracePt t="82880" x="5867400" y="5730875"/>
          <p14:tracePt t="82897" x="5813425" y="5730875"/>
          <p14:tracePt t="82913" x="5753100" y="5730875"/>
          <p14:tracePt t="82930" x="5699125" y="5730875"/>
          <p14:tracePt t="82947" x="5638800" y="5730875"/>
          <p14:tracePt t="82963" x="5584825" y="5730875"/>
          <p14:tracePt t="82980" x="5578475" y="5730875"/>
          <p14:tracePt t="83038" x="5570538" y="5730875"/>
          <p14:tracePt t="83046" x="5554663" y="5722938"/>
          <p14:tracePt t="83054" x="5540375" y="5684838"/>
          <p14:tracePt t="83063" x="5516563" y="5654675"/>
          <p14:tracePt t="83080" x="5502275" y="5600700"/>
          <p14:tracePt t="83097" x="5486400" y="5532438"/>
          <p14:tracePt t="83113" x="5478463" y="5470525"/>
          <p14:tracePt t="83130" x="5478463" y="5440363"/>
          <p14:tracePt t="83147" x="5478463" y="5387975"/>
          <p14:tracePt t="83150" x="5478463" y="5356225"/>
          <p14:tracePt t="83163" x="5478463" y="5341938"/>
          <p14:tracePt t="83180" x="5508625" y="5311775"/>
          <p14:tracePt t="83198" x="5562600" y="5280025"/>
          <p14:tracePt t="83214" x="5616575" y="5257800"/>
          <p14:tracePt t="83230" x="5707063" y="5249863"/>
          <p14:tracePt t="83247" x="5791200" y="5249863"/>
          <p14:tracePt t="83264" x="5905500" y="5235575"/>
          <p14:tracePt t="83280" x="5997575" y="5235575"/>
          <p14:tracePt t="83297" x="6065838" y="5235575"/>
          <p14:tracePt t="83314" x="6088063" y="5235575"/>
          <p14:tracePt t="83330" x="6111875" y="5235575"/>
          <p14:tracePt t="83347" x="6142038" y="5235575"/>
          <p14:tracePt t="83364" x="6172200" y="5241925"/>
          <p14:tracePt t="83380" x="6278563" y="5273675"/>
          <p14:tracePt t="83397" x="6346825" y="5295900"/>
          <p14:tracePt t="83413" x="6392863" y="5311775"/>
          <p14:tracePt t="83430" x="6438900" y="5334000"/>
          <p14:tracePt t="83464" x="6446838" y="5341938"/>
          <p14:tracePt t="83480" x="6492875" y="5426075"/>
          <p14:tracePt t="83497" x="6492875" y="5448300"/>
          <p14:tracePt t="83514" x="6515100" y="5516563"/>
          <p14:tracePt t="83530" x="6537325" y="5570538"/>
          <p14:tracePt t="83547" x="6537325" y="5638800"/>
          <p14:tracePt t="83564" x="6537325" y="5707063"/>
          <p14:tracePt t="83581" x="6537325" y="5768975"/>
          <p14:tracePt t="83597" x="6537325" y="5829300"/>
          <p14:tracePt t="83614" x="6515100" y="5889625"/>
          <p14:tracePt t="83630" x="6492875" y="5935663"/>
          <p14:tracePt t="83647" x="6454775" y="5997575"/>
          <p14:tracePt t="83664" x="6408738" y="6035675"/>
          <p14:tracePt t="83680" x="6340475" y="6065838"/>
          <p14:tracePt t="83697" x="6278563" y="6096000"/>
          <p14:tracePt t="83714" x="6202363" y="6111875"/>
          <p14:tracePt t="83730" x="6142038" y="6126163"/>
          <p14:tracePt t="83747" x="6065838" y="6126163"/>
          <p14:tracePt t="83764" x="5973763" y="6126163"/>
          <p14:tracePt t="83780" x="5889625" y="6126163"/>
          <p14:tracePt t="83797" x="5775325" y="6134100"/>
          <p14:tracePt t="83814" x="5600700" y="6134100"/>
          <p14:tracePt t="83830" x="5516563" y="6134100"/>
          <p14:tracePt t="83847" x="5464175" y="6134100"/>
          <p14:tracePt t="83864" x="5426075" y="6111875"/>
          <p14:tracePt t="83880" x="5402263" y="6096000"/>
          <p14:tracePt t="83897" x="5394325" y="6065838"/>
          <p14:tracePt t="83914" x="5372100" y="6019800"/>
          <p14:tracePt t="83930" x="5364163" y="5973763"/>
          <p14:tracePt t="83947" x="5349875" y="5905500"/>
          <p14:tracePt t="83964" x="5341938" y="5821363"/>
          <p14:tracePt t="83980" x="5341938" y="5737225"/>
          <p14:tracePt t="83997" x="5341938" y="5668963"/>
          <p14:tracePt t="84014" x="5341938" y="5584825"/>
          <p14:tracePt t="84030" x="5349875" y="5524500"/>
          <p14:tracePt t="84047" x="5387975" y="5426075"/>
          <p14:tracePt t="84064" x="5440363" y="5334000"/>
          <p14:tracePt t="84080" x="5494338" y="5265738"/>
          <p14:tracePt t="84097" x="5516563" y="5227638"/>
          <p14:tracePt t="84114" x="5540375" y="5203825"/>
          <p14:tracePt t="84130" x="5562600" y="5173663"/>
          <p14:tracePt t="84147" x="5646738" y="5143500"/>
          <p14:tracePt t="84151" x="5699125" y="5135563"/>
          <p14:tracePt t="84164" x="5753100" y="5121275"/>
          <p14:tracePt t="84181" x="5913438" y="5105400"/>
          <p14:tracePt t="84198" x="6027738" y="5105400"/>
          <p14:tracePt t="84214" x="6142038" y="5105400"/>
          <p14:tracePt t="84231" x="6226175" y="5105400"/>
          <p14:tracePt t="84247" x="6294438" y="5105400"/>
          <p14:tracePt t="84264" x="6400800" y="5113338"/>
          <p14:tracePt t="84281" x="6446838" y="5135563"/>
          <p14:tracePt t="84297" x="6477000" y="5143500"/>
          <p14:tracePt t="84314" x="6484938" y="5143500"/>
          <p14:tracePt t="84347" x="6492875" y="5159375"/>
          <p14:tracePt t="84364" x="6545263" y="5241925"/>
          <p14:tracePt t="84381" x="6613525" y="5387975"/>
          <p14:tracePt t="84397" x="6629400" y="5432425"/>
          <p14:tracePt t="84414" x="6683375" y="5622925"/>
          <p14:tracePt t="84431" x="6697663" y="5715000"/>
          <p14:tracePt t="84447" x="6697663" y="5775325"/>
          <p14:tracePt t="84464" x="6697663" y="5813425"/>
          <p14:tracePt t="84481" x="6697663" y="5851525"/>
          <p14:tracePt t="84497" x="6697663" y="5889625"/>
          <p14:tracePt t="84514" x="6683375" y="5935663"/>
          <p14:tracePt t="84531" x="6659563" y="5981700"/>
          <p14:tracePt t="84547" x="6621463" y="6027738"/>
          <p14:tracePt t="84564" x="6561138" y="6080125"/>
          <p14:tracePt t="84581" x="6423025" y="6134100"/>
          <p14:tracePt t="84597" x="6392863" y="6149975"/>
          <p14:tracePt t="84614" x="6240463" y="6202363"/>
          <p14:tracePt t="84631" x="6126163" y="6218238"/>
          <p14:tracePt t="84647" x="6011863" y="6226175"/>
          <p14:tracePt t="84664" x="5889625" y="6226175"/>
          <p14:tracePt t="84681" x="5783263" y="6226175"/>
          <p14:tracePt t="84698" x="5668963" y="6202363"/>
          <p14:tracePt t="84714" x="5540375" y="6156325"/>
          <p14:tracePt t="84731" x="5432425" y="6088063"/>
          <p14:tracePt t="84747" x="5380038" y="6042025"/>
          <p14:tracePt t="84764" x="5356225" y="6003925"/>
          <p14:tracePt t="84781" x="5349875" y="5921375"/>
          <p14:tracePt t="84797" x="5349875" y="5889625"/>
          <p14:tracePt t="84814" x="5349875" y="5768975"/>
          <p14:tracePt t="84831" x="5349875" y="5692775"/>
          <p14:tracePt t="84847" x="5349875" y="5622925"/>
          <p14:tracePt t="84864" x="5349875" y="5592763"/>
          <p14:tracePt t="84881" x="5372100" y="5540375"/>
          <p14:tracePt t="84897" x="5410200" y="5456238"/>
          <p14:tracePt t="84914" x="5464175" y="5372100"/>
          <p14:tracePt t="84931" x="5540375" y="5287963"/>
          <p14:tracePt t="84947" x="5578475" y="5257800"/>
          <p14:tracePt t="84964" x="5616575" y="5235575"/>
          <p14:tracePt t="84981" x="5654675" y="5211763"/>
          <p14:tracePt t="84997" x="5661025" y="5197475"/>
          <p14:tracePt t="85014" x="5745163" y="5197475"/>
          <p14:tracePt t="85031" x="5851525" y="5197475"/>
          <p14:tracePt t="85047" x="6019800" y="5197475"/>
          <p14:tracePt t="85064" x="6226175" y="5197475"/>
          <p14:tracePt t="85081" x="6378575" y="5197475"/>
          <p14:tracePt t="85097" x="6492875" y="5197475"/>
          <p14:tracePt t="85114" x="6530975" y="5197475"/>
          <p14:tracePt t="85174" x="6537325" y="5211763"/>
          <p14:tracePt t="85182" x="6553200" y="5219700"/>
          <p14:tracePt t="85190" x="6553200" y="5227638"/>
          <p14:tracePt t="85198" x="6575425" y="5257800"/>
          <p14:tracePt t="85214" x="6645275" y="5372100"/>
          <p14:tracePt t="85231" x="6683375" y="5478463"/>
          <p14:tracePt t="85247" x="6697663" y="5546725"/>
          <p14:tracePt t="85264" x="6705600" y="5600700"/>
          <p14:tracePt t="85281" x="6705600" y="5630863"/>
          <p14:tracePt t="85298" x="6705600" y="5668963"/>
          <p14:tracePt t="85314" x="6705600" y="5699125"/>
          <p14:tracePt t="85331" x="6705600" y="5745163"/>
          <p14:tracePt t="85348" x="6689725" y="5813425"/>
          <p14:tracePt t="85364" x="6637338" y="5883275"/>
          <p14:tracePt t="85381" x="6575425" y="5959475"/>
          <p14:tracePt t="85398" x="6477000" y="6035675"/>
          <p14:tracePt t="85414" x="6400800" y="6088063"/>
          <p14:tracePt t="85431" x="6324600" y="6134100"/>
          <p14:tracePt t="85448" x="6256338" y="6172200"/>
          <p14:tracePt t="85464" x="6210300" y="6188075"/>
          <p14:tracePt t="85481" x="6142038" y="6194425"/>
          <p14:tracePt t="85498" x="6065838" y="6202363"/>
          <p14:tracePt t="85514" x="5965825" y="6202363"/>
          <p14:tracePt t="85531" x="5851525" y="6194425"/>
          <p14:tracePt t="85548" x="5715000" y="6156325"/>
          <p14:tracePt t="85564" x="5592763" y="6118225"/>
          <p14:tracePt t="85581" x="5486400" y="6080125"/>
          <p14:tracePt t="85598" x="5341938" y="5997575"/>
          <p14:tracePt t="85614" x="5265738" y="5913438"/>
          <p14:tracePt t="85631" x="5227638" y="5837238"/>
          <p14:tracePt t="85648" x="5219700" y="5775325"/>
          <p14:tracePt t="85664" x="5219700" y="5699125"/>
          <p14:tracePt t="85681" x="5219700" y="5622925"/>
          <p14:tracePt t="85698" x="5241925" y="5524500"/>
          <p14:tracePt t="85714" x="5280025" y="5418138"/>
          <p14:tracePt t="85731" x="5311775" y="5356225"/>
          <p14:tracePt t="85748" x="5341938" y="5295900"/>
          <p14:tracePt t="85764" x="5372100" y="5257800"/>
          <p14:tracePt t="85781" x="5402263" y="5227638"/>
          <p14:tracePt t="85798" x="5470525" y="5173663"/>
          <p14:tracePt t="85814" x="5540375" y="5135563"/>
          <p14:tracePt t="85831" x="5638800" y="5121275"/>
          <p14:tracePt t="85848" x="5753100" y="5097463"/>
          <p14:tracePt t="85864" x="5875338" y="5083175"/>
          <p14:tracePt t="85881" x="5965825" y="5083175"/>
          <p14:tracePt t="85898" x="6049963" y="5083175"/>
          <p14:tracePt t="85914" x="6103938" y="5083175"/>
          <p14:tracePt t="85931" x="6142038" y="5083175"/>
          <p14:tracePt t="85948" x="6164263" y="5089525"/>
          <p14:tracePt t="85964" x="6180138" y="5105400"/>
          <p14:tracePt t="85981" x="6210300" y="5121275"/>
          <p14:tracePt t="85998" x="6302375" y="5197475"/>
          <p14:tracePt t="86014" x="6354763" y="5249863"/>
          <p14:tracePt t="86031" x="6384925" y="5326063"/>
          <p14:tracePt t="86048" x="6423025" y="5402263"/>
          <p14:tracePt t="86064" x="6438900" y="5464175"/>
          <p14:tracePt t="86081" x="6446838" y="5502275"/>
          <p14:tracePt t="86098" x="6454775" y="5524500"/>
          <p14:tracePt t="86114" x="6461125" y="5546725"/>
          <p14:tracePt t="86131" x="6461125" y="5578475"/>
          <p14:tracePt t="86134" x="6461125" y="5600700"/>
          <p14:tracePt t="86148" x="6461125" y="5622925"/>
          <p14:tracePt t="86165" x="6461125" y="5684838"/>
          <p14:tracePt t="86181" x="6454775" y="5715000"/>
          <p14:tracePt t="86198" x="6423025" y="5783263"/>
          <p14:tracePt t="86215" x="6400800" y="5821363"/>
          <p14:tracePt t="86231" x="6378575" y="5867400"/>
          <p14:tracePt t="86248" x="6346825" y="5905500"/>
          <p14:tracePt t="86265" x="6302375" y="5935663"/>
          <p14:tracePt t="86281" x="6264275" y="5959475"/>
          <p14:tracePt t="86298" x="6202363" y="5973763"/>
          <p14:tracePt t="86315" x="6118225" y="5997575"/>
          <p14:tracePt t="86331" x="6019800" y="6011863"/>
          <p14:tracePt t="86348" x="5897563" y="6011863"/>
          <p14:tracePt t="86365" x="5707063" y="6011863"/>
          <p14:tracePt t="86381" x="5630863" y="6011863"/>
          <p14:tracePt t="86398" x="5464175" y="5989638"/>
          <p14:tracePt t="86415" x="5426075" y="5959475"/>
          <p14:tracePt t="86431" x="5394325" y="5927725"/>
          <p14:tracePt t="86448" x="5387975" y="5875338"/>
          <p14:tracePt t="86465" x="5387975" y="5813425"/>
          <p14:tracePt t="86481" x="5387975" y="5745163"/>
          <p14:tracePt t="86498" x="5402263" y="5646738"/>
          <p14:tracePt t="86515" x="5440363" y="5532438"/>
          <p14:tracePt t="86531" x="5486400" y="5440363"/>
          <p14:tracePt t="86548" x="5546725" y="5356225"/>
          <p14:tracePt t="86565" x="5622925" y="5265738"/>
          <p14:tracePt t="86581" x="5638800" y="5257800"/>
          <p14:tracePt t="86598" x="5707063" y="5197475"/>
          <p14:tracePt t="86615" x="5745163" y="5173663"/>
          <p14:tracePt t="86631" x="5775325" y="5165725"/>
          <p14:tracePt t="86648" x="5859463" y="5143500"/>
          <p14:tracePt t="86665" x="5951538" y="5143500"/>
          <p14:tracePt t="86681" x="6065838" y="5143500"/>
          <p14:tracePt t="86698" x="6164263" y="5143500"/>
          <p14:tracePt t="86715" x="6264275" y="5143500"/>
          <p14:tracePt t="86731" x="6340475" y="5143500"/>
          <p14:tracePt t="86748" x="6416675" y="5151438"/>
          <p14:tracePt t="86765" x="6461125" y="5165725"/>
          <p14:tracePt t="86781" x="6469063" y="5173663"/>
          <p14:tracePt t="86798" x="6545263" y="5219700"/>
          <p14:tracePt t="86815" x="6591300" y="5257800"/>
          <p14:tracePt t="86831" x="6637338" y="5303838"/>
          <p14:tracePt t="86848" x="6667500" y="5364163"/>
          <p14:tracePt t="86865" x="6705600" y="5448300"/>
          <p14:tracePt t="86881" x="6735763" y="5508625"/>
          <p14:tracePt t="86898" x="6759575" y="5570538"/>
          <p14:tracePt t="86915" x="6759575" y="5638800"/>
          <p14:tracePt t="86931" x="6759575" y="5707063"/>
          <p14:tracePt t="86948" x="6759575" y="5791200"/>
          <p14:tracePt t="86965" x="6743700" y="5889625"/>
          <p14:tracePt t="86981" x="6697663" y="5951538"/>
          <p14:tracePt t="86998" x="6651625" y="5997575"/>
          <p14:tracePt t="87015" x="6575425" y="6049963"/>
          <p14:tracePt t="87032" x="6499225" y="6088063"/>
          <p14:tracePt t="87048" x="6408738" y="6118225"/>
          <p14:tracePt t="87065" x="6308725" y="6126163"/>
          <p14:tracePt t="87082" x="6172200" y="6126163"/>
          <p14:tracePt t="87098" x="6003925" y="6126163"/>
          <p14:tracePt t="87115" x="5829300" y="6126163"/>
          <p14:tracePt t="87132" x="5676900" y="6126163"/>
          <p14:tracePt t="87135" x="5608638" y="6126163"/>
          <p14:tracePt t="87148" x="5540375" y="6126163"/>
          <p14:tracePt t="87165" x="5418138" y="6103938"/>
          <p14:tracePt t="87182" x="5364163" y="6073775"/>
          <p14:tracePt t="87198" x="5326063" y="6035675"/>
          <p14:tracePt t="87215" x="5303838" y="5989638"/>
          <p14:tracePt t="87232" x="5295900" y="5951538"/>
          <p14:tracePt t="87248" x="5295900" y="5867400"/>
          <p14:tracePt t="87265" x="5295900" y="5745163"/>
          <p14:tracePt t="87282" x="5311775" y="5630863"/>
          <p14:tracePt t="87298" x="5341938" y="5546725"/>
          <p14:tracePt t="87315" x="5387975" y="5448300"/>
          <p14:tracePt t="87332" x="5440363" y="5372100"/>
          <p14:tracePt t="87348" x="5524500" y="5311775"/>
          <p14:tracePt t="87365" x="5638800" y="5249863"/>
          <p14:tracePt t="87382" x="5807075" y="5203825"/>
          <p14:tracePt t="87398" x="5905500" y="5181600"/>
          <p14:tracePt t="87415" x="5965825" y="5173663"/>
          <p14:tracePt t="87432" x="6011863" y="5173663"/>
          <p14:tracePt t="87448" x="6057900" y="5173663"/>
          <p14:tracePt t="87465" x="6142038" y="5173663"/>
          <p14:tracePt t="87482" x="6256338" y="5197475"/>
          <p14:tracePt t="87498" x="6354763" y="5227638"/>
          <p14:tracePt t="87515" x="6416675" y="5249863"/>
          <p14:tracePt t="87532" x="6477000" y="5295900"/>
          <p14:tracePt t="87548" x="6545263" y="5334000"/>
          <p14:tracePt t="87565" x="6621463" y="5394325"/>
          <p14:tracePt t="87582" x="6705600" y="5470525"/>
          <p14:tracePt t="87598" x="6743700" y="5508625"/>
          <p14:tracePt t="87615" x="6743700" y="5516563"/>
          <p14:tracePt t="87632" x="6743700" y="5524500"/>
          <p14:tracePt t="87648" x="6743700" y="5532438"/>
          <p14:tracePt t="87665" x="6743700" y="5546725"/>
          <p14:tracePt t="87682" x="6735763" y="5570538"/>
          <p14:tracePt t="87698" x="6713538" y="5600700"/>
          <p14:tracePt t="87715" x="6683375" y="5630863"/>
          <p14:tracePt t="87732" x="6651625" y="5668963"/>
          <p14:tracePt t="87749" x="6569075" y="5737225"/>
          <p14:tracePt t="87765" x="6545263" y="5745163"/>
          <p14:tracePt t="87782" x="6484938" y="5783263"/>
          <p14:tracePt t="87798" x="6454775" y="5791200"/>
          <p14:tracePt t="87815" x="6446838" y="5791200"/>
          <p14:tracePt t="88007" x="6438900" y="5791200"/>
          <p14:tracePt t="88030" x="6416675" y="5791200"/>
          <p14:tracePt t="92006" x="6408738" y="5791200"/>
          <p14:tracePt t="92190" x="6294438" y="5775325"/>
          <p14:tracePt t="92198" x="6080125" y="5761038"/>
          <p14:tracePt t="92206" x="5699125" y="5699125"/>
          <p14:tracePt t="92217" x="5616575" y="5676900"/>
          <p14:tracePt t="92622" x="5616575" y="5661025"/>
          <p14:tracePt t="92630" x="5761038" y="5608638"/>
          <p14:tracePt t="92638" x="6011863" y="5524500"/>
          <p14:tracePt t="92650" x="6202363" y="5456238"/>
          <p14:tracePt t="92667" x="6454775" y="5380038"/>
          <p14:tracePt t="92684" x="6569075" y="5303838"/>
          <p14:tracePt t="92700" x="6651625" y="5249863"/>
          <p14:tracePt t="92717" x="6727825" y="5189538"/>
          <p14:tracePt t="92734" x="6743700" y="5181600"/>
          <p14:tracePt t="93094" x="6743700" y="5165725"/>
          <p14:tracePt t="96078" x="6743700" y="5189538"/>
          <p14:tracePt t="96086" x="6743700" y="5280025"/>
          <p14:tracePt t="96094" x="6727825" y="5364163"/>
          <p14:tracePt t="96102" x="6683375" y="5426075"/>
          <p14:tracePt t="96118" x="6553200" y="5578475"/>
          <p14:tracePt t="96135" x="6430963" y="5745163"/>
          <p14:tracePt t="96152" x="6340475" y="5897563"/>
          <p14:tracePt t="96168" x="6264275" y="6027738"/>
          <p14:tracePt t="96185" x="6194425" y="6142038"/>
          <p14:tracePt t="96202" x="6111875" y="6226175"/>
          <p14:tracePt t="96218" x="6042025" y="6264275"/>
          <p14:tracePt t="96235" x="5989638" y="6294438"/>
          <p14:tracePt t="96252" x="5951538" y="6302375"/>
          <p14:tracePt t="96268" x="5921375" y="6324600"/>
          <p14:tracePt t="96285" x="5851525" y="6324600"/>
          <p14:tracePt t="96302" x="5813425" y="6324600"/>
          <p14:tracePt t="96318" x="5768975" y="6302375"/>
          <p14:tracePt t="96335" x="5707063" y="6264275"/>
          <p14:tracePt t="96352" x="5668963" y="6232525"/>
          <p14:tracePt t="96368" x="5646738" y="6194425"/>
          <p14:tracePt t="96385" x="5638800" y="6156325"/>
          <p14:tracePt t="96402" x="5638800" y="6065838"/>
          <p14:tracePt t="96418" x="5638800" y="5943600"/>
          <p14:tracePt t="96435" x="5638800" y="5821363"/>
          <p14:tracePt t="96452" x="5638800" y="5707063"/>
          <p14:tracePt t="96468" x="5654675" y="5630863"/>
          <p14:tracePt t="96485" x="5661025" y="5600700"/>
          <p14:tracePt t="96502" x="5661025" y="5584825"/>
          <p14:tracePt t="96518" x="5668963" y="5562600"/>
          <p14:tracePt t="96552" x="5692775" y="5524500"/>
          <p14:tracePt t="96568" x="5707063" y="5508625"/>
          <p14:tracePt t="96602" x="5737225" y="5470525"/>
          <p14:tracePt t="96618" x="5813425" y="5456238"/>
          <p14:tracePt t="96635" x="5935663" y="5426075"/>
          <p14:tracePt t="96652" x="6088063" y="5387975"/>
          <p14:tracePt t="96668" x="6226175" y="5341938"/>
          <p14:tracePt t="96685" x="6340475" y="5311775"/>
          <p14:tracePt t="96687" x="6378575" y="5303838"/>
          <p14:tracePt t="96702" x="6446838" y="5287963"/>
          <p14:tracePt t="96718" x="6461125" y="5287963"/>
          <p14:tracePt t="96798" x="6469063" y="5287963"/>
          <p14:tracePt t="96806" x="6477000" y="5287963"/>
          <p14:tracePt t="96814" x="6492875" y="5287963"/>
          <p14:tracePt t="96822" x="6507163" y="5287963"/>
          <p14:tracePt t="96837" x="6523038" y="5287963"/>
          <p14:tracePt t="96851" x="6537325" y="5287963"/>
          <p14:tracePt t="96868" x="6569075" y="5295900"/>
          <p14:tracePt t="96885" x="6621463" y="5295900"/>
          <p14:tracePt t="96901" x="6751638" y="5295900"/>
          <p14:tracePt t="96918" x="6789738" y="5295900"/>
          <p14:tracePt t="96935" x="6819900" y="5295900"/>
          <p14:tracePt t="96952" x="6850063" y="5303838"/>
          <p14:tracePt t="96968" x="6873875" y="5311775"/>
          <p14:tracePt t="96985" x="6911975" y="5334000"/>
          <p14:tracePt t="97002" x="6988175" y="5387975"/>
          <p14:tracePt t="97019" x="7064375" y="5448300"/>
          <p14:tracePt t="97035" x="7116763" y="5494338"/>
          <p14:tracePt t="97052" x="7192963" y="5570538"/>
          <p14:tracePt t="97068" x="7223125" y="5600700"/>
          <p14:tracePt t="97142" x="7277100" y="5578475"/>
          <p14:tracePt t="97150" x="7421563" y="5410200"/>
          <p14:tracePt t="97158" x="7535863" y="5257800"/>
          <p14:tracePt t="97169" x="7704138" y="5045075"/>
          <p14:tracePt t="97185" x="8061325" y="4564063"/>
          <p14:tracePt t="97202" x="8442325" y="4060825"/>
          <p14:tracePt t="97219" x="8763000" y="3619500"/>
          <p14:tracePt t="97235" x="8945563" y="3352800"/>
          <p14:tracePt t="97252" x="9067800" y="3192463"/>
          <p14:tracePt t="97269" x="9151938" y="3094038"/>
          <p14:tracePt t="97285" x="9159875" y="3078163"/>
          <p14:tracePt t="97790" x="9159875" y="3101975"/>
          <p14:tracePt t="97798" x="9128125" y="3222625"/>
          <p14:tracePt t="97806" x="9083675" y="3390900"/>
          <p14:tracePt t="97819" x="9037638" y="3573463"/>
          <p14:tracePt t="97835" x="8923338" y="3954463"/>
          <p14:tracePt t="97852" x="8785225" y="4373563"/>
          <p14:tracePt t="97869" x="8594725" y="4816475"/>
          <p14:tracePt t="97885" x="8526463" y="4953000"/>
          <p14:tracePt t="97902" x="8313738" y="5280025"/>
          <p14:tracePt t="97919" x="8061325" y="5570538"/>
          <p14:tracePt t="97935" x="7772400" y="5807075"/>
          <p14:tracePt t="97952" x="7489825" y="5981700"/>
          <p14:tracePt t="97969" x="7216775" y="6111875"/>
          <p14:tracePt t="97986" x="6888163" y="6188075"/>
          <p14:tracePt t="98002" x="6621463" y="6188075"/>
          <p14:tracePt t="98019" x="6408738" y="6164263"/>
          <p14:tracePt t="98036" x="6202363" y="6080125"/>
          <p14:tracePt t="98052" x="6011863" y="5951538"/>
          <p14:tracePt t="98069" x="5829300" y="5799138"/>
          <p14:tracePt t="98086" x="5692775" y="5616575"/>
          <p14:tracePt t="98102" x="5646738" y="5540375"/>
          <p14:tracePt t="98119" x="5608638" y="5478463"/>
          <p14:tracePt t="98136" x="5592763" y="5456238"/>
          <p14:tracePt t="98182" x="5592763" y="5448300"/>
          <p14:tracePt t="98190" x="5592763" y="5432425"/>
          <p14:tracePt t="98202" x="5600700" y="5426075"/>
          <p14:tracePt t="98219" x="5622925" y="5387975"/>
          <p14:tracePt t="98236" x="5699125" y="5326063"/>
          <p14:tracePt t="98252" x="5753100" y="5280025"/>
          <p14:tracePt t="98269" x="5775325" y="5265738"/>
          <p14:tracePt t="98302" x="5791200" y="5265738"/>
          <p14:tracePt t="98319" x="5821363" y="5280025"/>
          <p14:tracePt t="98336" x="5851525" y="5380038"/>
          <p14:tracePt t="98352" x="5883275" y="5540375"/>
          <p14:tracePt t="98369" x="5889625" y="5737225"/>
          <p14:tracePt t="98386" x="5829300" y="5927725"/>
          <p14:tracePt t="98402" x="5676900" y="6103938"/>
          <p14:tracePt t="98419" x="5486400" y="6172200"/>
          <p14:tracePt t="98436" x="5287963" y="6172200"/>
          <p14:tracePt t="98453" x="4953000" y="6003925"/>
          <p14:tracePt t="98469" x="4884738" y="5927725"/>
          <p14:tracePt t="98486" x="4808538" y="5638800"/>
          <p14:tracePt t="98502" x="4822825" y="5464175"/>
          <p14:tracePt t="98519" x="4999038" y="5273675"/>
          <p14:tracePt t="98536" x="5448300" y="5097463"/>
          <p14:tracePt t="98552" x="6011863" y="4999038"/>
          <p14:tracePt t="98569" x="6499225" y="4975225"/>
          <p14:tracePt t="98586" x="6873875" y="4975225"/>
          <p14:tracePt t="98602" x="7070725" y="5067300"/>
          <p14:tracePt t="98619" x="7208838" y="5197475"/>
          <p14:tracePt t="98636" x="7292975" y="5410200"/>
          <p14:tracePt t="98653" x="7292975" y="5684838"/>
          <p14:tracePt t="98669" x="7246938" y="5927725"/>
          <p14:tracePt t="98686" x="6988175" y="6264275"/>
          <p14:tracePt t="98702" x="6835775" y="6316663"/>
          <p14:tracePt t="98719" x="6721475" y="6308725"/>
          <p14:tracePt t="98736" x="6613525" y="6264275"/>
          <p14:tracePt t="98752" x="6469063" y="6126163"/>
          <p14:tracePt t="98769" x="6362700" y="5921375"/>
          <p14:tracePt t="98786" x="6340475" y="5715000"/>
          <p14:tracePt t="98802" x="6340475" y="5546725"/>
          <p14:tracePt t="98819" x="6446838" y="5394325"/>
          <p14:tracePt t="98836" x="6575425" y="5311775"/>
          <p14:tracePt t="98853" x="6765925" y="5295900"/>
          <p14:tracePt t="98869" x="6781800" y="5295900"/>
          <p14:tracePt t="98886" x="6819900" y="5372100"/>
          <p14:tracePt t="98903" x="6842125" y="5654675"/>
          <p14:tracePt t="98919" x="6797675" y="5989638"/>
          <p14:tracePt t="98936" x="6537325" y="6416675"/>
          <p14:tracePt t="98953" x="6302375" y="6583363"/>
          <p14:tracePt t="98969" x="6111875" y="6621463"/>
          <p14:tracePt t="98986" x="5943600" y="6607175"/>
          <p14:tracePt t="99003" x="5761038" y="6492875"/>
          <p14:tracePt t="99019" x="5600700" y="6256338"/>
          <p14:tracePt t="99036" x="5516563" y="6003925"/>
          <p14:tracePt t="99053" x="5502275" y="5737225"/>
          <p14:tracePt t="99070" x="5570538" y="5578475"/>
          <p14:tracePt t="99086" x="5668963" y="5486400"/>
          <p14:tracePt t="99103" x="5768975" y="5448300"/>
          <p14:tracePt t="99119" x="5837238" y="5432425"/>
          <p14:tracePt t="99136" x="5875338" y="5432425"/>
          <p14:tracePt t="99153" x="5905500" y="5440363"/>
          <p14:tracePt t="99169" x="5921375" y="5456238"/>
          <p14:tracePt t="99186" x="5927725" y="5456238"/>
          <p14:tracePt t="99203" x="5927725" y="5540375"/>
          <p14:tracePt t="99205" x="5927725" y="5578475"/>
          <p14:tracePt t="99219" x="5927725" y="5608638"/>
          <p14:tracePt t="99236" x="5867400" y="5684838"/>
          <p14:tracePt t="99253" x="5745163" y="5730875"/>
          <p14:tracePt t="99270" x="5684838" y="5730875"/>
          <p14:tracePt t="99286" x="5638800" y="5715000"/>
          <p14:tracePt t="99303" x="5622925" y="5699125"/>
          <p14:tracePt t="99319" x="5616575" y="5638800"/>
          <p14:tracePt t="99336" x="5616575" y="5546725"/>
          <p14:tracePt t="99353" x="5661025" y="5418138"/>
          <p14:tracePt t="99369" x="5783263" y="5311775"/>
          <p14:tracePt t="99386" x="5927725" y="5227638"/>
          <p14:tracePt t="99403" x="6042025" y="5181600"/>
          <p14:tracePt t="99419" x="6142038" y="5143500"/>
          <p14:tracePt t="99436" x="6202363" y="5121275"/>
          <p14:tracePt t="99453" x="6240463" y="5113338"/>
          <p14:tracePt t="99469" x="6256338" y="5113338"/>
          <p14:tracePt t="99486" x="6332538" y="5135563"/>
          <p14:tracePt t="99503" x="6384925" y="5159375"/>
          <p14:tracePt t="99519" x="6461125" y="5189538"/>
          <p14:tracePt t="99536" x="6569075" y="5273675"/>
          <p14:tracePt t="99553" x="6727825" y="5410200"/>
          <p14:tracePt t="99569" x="6804025" y="5502275"/>
          <p14:tracePt t="99586" x="6873875" y="5630863"/>
          <p14:tracePt t="99603" x="6888163" y="5737225"/>
          <p14:tracePt t="99619" x="6888163" y="5851525"/>
          <p14:tracePt t="99636" x="6873875" y="5951538"/>
          <p14:tracePt t="99653" x="6727825" y="6134100"/>
          <p14:tracePt t="99669" x="6583363" y="6232525"/>
          <p14:tracePt t="99686" x="6438900" y="6308725"/>
          <p14:tracePt t="99703" x="6270625" y="6354763"/>
          <p14:tracePt t="99719" x="6096000" y="6370638"/>
          <p14:tracePt t="99736" x="5935663" y="6370638"/>
          <p14:tracePt t="99753" x="5775325" y="6370638"/>
          <p14:tracePt t="99770" x="5638800" y="6286500"/>
          <p14:tracePt t="99786" x="5532438" y="6156325"/>
          <p14:tracePt t="99803" x="5448300" y="5965825"/>
          <p14:tracePt t="99820" x="5372100" y="5722938"/>
          <p14:tracePt t="99836" x="5356225" y="5456238"/>
          <p14:tracePt t="99853" x="5356225" y="5219700"/>
          <p14:tracePt t="99870" x="5356225" y="5135563"/>
          <p14:tracePt t="99886" x="5372100" y="5067300"/>
          <p14:tracePt t="99903" x="5394325" y="5029200"/>
          <p14:tracePt t="99920" x="5432425" y="5013325"/>
          <p14:tracePt t="99936" x="5494338" y="5013325"/>
          <p14:tracePt t="99953" x="5616575" y="5021263"/>
          <p14:tracePt t="99970" x="5875338" y="5075238"/>
          <p14:tracePt t="99986" x="6324600" y="5173663"/>
          <p14:tracePt t="100003" x="6583363" y="5257800"/>
          <p14:tracePt t="100020" x="6705600" y="5318125"/>
          <p14:tracePt t="100036" x="6781800" y="5364163"/>
          <p14:tracePt t="100053" x="6811963" y="5380038"/>
          <p14:tracePt t="100070" x="6781800" y="5532438"/>
          <p14:tracePt t="100086" x="6561138" y="5768975"/>
          <p14:tracePt t="100103" x="6232525" y="6035675"/>
          <p14:tracePt t="100120" x="5951538" y="6202363"/>
          <p14:tracePt t="100136" x="5791200" y="6240463"/>
          <p14:tracePt t="100153" x="5676900" y="6240463"/>
          <p14:tracePt t="100170" x="5616575" y="6188075"/>
          <p14:tracePt t="100186" x="5600700" y="6080125"/>
          <p14:tracePt t="100203" x="5600700" y="5897563"/>
          <p14:tracePt t="100206" x="5630863" y="5791200"/>
          <p14:tracePt t="100220" x="5676900" y="5707063"/>
          <p14:tracePt t="100236" x="5821363" y="5486400"/>
          <p14:tracePt t="100253" x="6042025" y="5380038"/>
          <p14:tracePt t="100270" x="6278563" y="5341938"/>
          <p14:tracePt t="100286" x="6308725" y="5341938"/>
          <p14:tracePt t="100320" x="6308725" y="5410200"/>
          <p14:tracePt t="100336" x="6302375" y="5578475"/>
          <p14:tracePt t="100353" x="6226175" y="5745163"/>
          <p14:tracePt t="100370" x="6164263" y="5813425"/>
          <p14:tracePt t="100386" x="6142038" y="5845175"/>
          <p14:tracePt t="100438" x="6134100" y="5845175"/>
          <p14:tracePt t="107726" x="6126163" y="5845175"/>
          <p14:tracePt t="107886" x="6142038" y="5845175"/>
          <p14:tracePt t="107894" x="6172200" y="5845175"/>
          <p14:tracePt t="107906" x="6202363" y="5851525"/>
          <p14:tracePt t="107923" x="6218238" y="5851525"/>
          <p14:tracePt t="108038" x="6256338" y="5851525"/>
          <p14:tracePt t="108046" x="6370638" y="5753100"/>
          <p14:tracePt t="108056" x="6553200" y="5584825"/>
          <p14:tracePt t="108073" x="6858000" y="5380038"/>
          <p14:tracePt t="108089" x="7116763" y="5197475"/>
          <p14:tracePt t="108106" x="7375525" y="4922838"/>
          <p14:tracePt t="108123" x="7573963" y="4648200"/>
          <p14:tracePt t="108139" x="7726363" y="4435475"/>
          <p14:tracePt t="108156" x="7832725" y="4221163"/>
          <p14:tracePt t="108173" x="7924800" y="3916363"/>
          <p14:tracePt t="108189" x="7924800" y="3848100"/>
          <p14:tracePt t="108206" x="7954963" y="3687763"/>
          <p14:tracePt t="108223" x="7962900" y="3649663"/>
          <p14:tracePt t="108686" x="8031163" y="3619500"/>
          <p14:tracePt t="108694" x="8229600" y="3551238"/>
          <p14:tracePt t="108706" x="8526463" y="3429000"/>
          <p14:tracePt t="108723" x="8999538" y="3284538"/>
          <p14:tracePt t="108739" x="9190038" y="3230563"/>
          <p14:tracePt t="108756" x="9304338" y="3178175"/>
          <p14:tracePt t="108759" x="9342438" y="3154363"/>
          <p14:tracePt t="108773" x="9418638" y="3094038"/>
          <p14:tracePt t="108789" x="9471025" y="3063875"/>
          <p14:tracePt t="108870" x="9478963" y="3055938"/>
          <p14:tracePt t="108886" x="9509125" y="3009900"/>
          <p14:tracePt t="108894" x="9563100" y="2963863"/>
          <p14:tracePt t="108906" x="9585325" y="2933700"/>
          <p14:tracePt t="108950" x="9593263" y="2933700"/>
          <p14:tracePt t="109246" x="9593263" y="2925763"/>
          <p14:tracePt t="109262" x="9571038" y="2933700"/>
          <p14:tracePt t="109270" x="9540875" y="2963863"/>
          <p14:tracePt t="109278" x="9517063" y="2971800"/>
          <p14:tracePt t="109290" x="9478963" y="3001963"/>
          <p14:tracePt t="109306" x="9296400" y="3132138"/>
          <p14:tracePt t="109323" x="9021763" y="3276600"/>
          <p14:tracePt t="109340" x="8428038" y="3521075"/>
          <p14:tracePt t="109356" x="7726363" y="3725863"/>
          <p14:tracePt t="109373" x="6842125" y="3848100"/>
          <p14:tracePt t="109390" x="5715000" y="3992563"/>
          <p14:tracePt t="109406" x="5021263" y="4060825"/>
          <p14:tracePt t="109423" x="4541838" y="4060825"/>
          <p14:tracePt t="109440" x="4144963" y="4060825"/>
          <p14:tracePt t="109456" x="3832225" y="4060825"/>
          <p14:tracePt t="109473" x="3649663" y="4060825"/>
          <p14:tracePt t="109490" x="3635375" y="4060825"/>
          <p14:tracePt t="109550" x="3635375" y="4030663"/>
          <p14:tracePt t="109558" x="3635375" y="3954463"/>
          <p14:tracePt t="109566" x="3635375" y="3894138"/>
          <p14:tracePt t="109575" x="3635375" y="3810000"/>
          <p14:tracePt t="109590" x="3635375" y="3641725"/>
          <p14:tracePt t="109606" x="3635375" y="3429000"/>
          <p14:tracePt t="109623" x="3635375" y="3222625"/>
          <p14:tracePt t="109640" x="3597275" y="3063875"/>
          <p14:tracePt t="109656" x="3559175" y="2903538"/>
          <p14:tracePt t="109673" x="3521075" y="2797175"/>
          <p14:tracePt t="109690" x="3513138" y="2765425"/>
          <p14:tracePt t="109742" x="3505200" y="2765425"/>
          <p14:tracePt t="109783" x="3497263" y="2765425"/>
          <p14:tracePt t="109790" x="3489325" y="2789238"/>
          <p14:tracePt t="109798" x="3475038" y="2819400"/>
          <p14:tracePt t="109806" x="3475038" y="2849563"/>
          <p14:tracePt t="109823" x="3467100" y="2887663"/>
          <p14:tracePt t="109840" x="3467100" y="2917825"/>
          <p14:tracePt t="109857" x="3451225" y="2949575"/>
          <p14:tracePt t="109873" x="3444875" y="2987675"/>
          <p14:tracePt t="109890" x="3429000" y="3070225"/>
          <p14:tracePt t="109907" x="3406775" y="3162300"/>
          <p14:tracePt t="109923" x="3398838" y="3246438"/>
          <p14:tracePt t="109940" x="3375025" y="3330575"/>
          <p14:tracePt t="109957" x="3360738" y="3406775"/>
          <p14:tracePt t="109990" x="3360738" y="3413125"/>
          <p14:tracePt t="110030" x="3360738" y="3352800"/>
          <p14:tracePt t="110038" x="3360738" y="3306763"/>
          <p14:tracePt t="110046" x="3360738" y="3260725"/>
          <p14:tracePt t="110057" x="3360738" y="3192463"/>
          <p14:tracePt t="110073" x="3336925" y="3040063"/>
          <p14:tracePt t="110090" x="3330575" y="2955925"/>
          <p14:tracePt t="110107" x="3330575" y="2933700"/>
          <p14:tracePt t="110123" x="3330575" y="2925763"/>
          <p14:tracePt t="110174" x="3330575" y="2971800"/>
          <p14:tracePt t="110182" x="3330575" y="3063875"/>
          <p14:tracePt t="110190" x="3298825" y="3222625"/>
          <p14:tracePt t="110207" x="3230563" y="3695700"/>
          <p14:tracePt t="110223" x="3154363" y="4198938"/>
          <p14:tracePt t="110240" x="3094038" y="4670425"/>
          <p14:tracePt t="110257" x="3048000" y="5067300"/>
          <p14:tracePt t="110273" x="3040063" y="5318125"/>
          <p14:tracePt t="110290" x="3040063" y="5402263"/>
          <p14:tracePt t="110307" x="3032125" y="5402263"/>
          <p14:tracePt t="110350" x="3025775" y="5380038"/>
          <p14:tracePt t="110358" x="3025775" y="5265738"/>
          <p14:tracePt t="110373" x="3025775" y="5127625"/>
          <p14:tracePt t="110390" x="3025775" y="4732338"/>
          <p14:tracePt t="110407" x="3025775" y="4518025"/>
          <p14:tracePt t="110423" x="3048000" y="4381500"/>
          <p14:tracePt t="110440" x="3063875" y="4283075"/>
          <p14:tracePt t="110457" x="3086100" y="4206875"/>
          <p14:tracePt t="110473" x="3124200" y="4152900"/>
          <p14:tracePt t="110490" x="3146425" y="4114800"/>
          <p14:tracePt t="110507" x="3162300" y="4076700"/>
          <p14:tracePt t="110523" x="3184525" y="4030663"/>
          <p14:tracePt t="110540" x="3208338" y="3992563"/>
          <p14:tracePt t="110557" x="3238500" y="3932238"/>
          <p14:tracePt t="110573" x="3276600" y="3825875"/>
          <p14:tracePt t="110590" x="3306763" y="3763963"/>
          <p14:tracePt t="110607" x="3322638" y="3687763"/>
          <p14:tracePt t="110623" x="3336925" y="3597275"/>
          <p14:tracePt t="110640" x="3344863" y="3513138"/>
          <p14:tracePt t="110657" x="3360738" y="3444875"/>
          <p14:tracePt t="110673" x="3375025" y="3406775"/>
          <p14:tracePt t="110690" x="3375025" y="3382963"/>
          <p14:tracePt t="110707" x="3382963" y="3368675"/>
          <p14:tracePt t="110724" x="3390900" y="3352800"/>
          <p14:tracePt t="110757" x="3390900" y="3336925"/>
          <p14:tracePt t="110773" x="3390900" y="3322638"/>
          <p14:tracePt t="110798" x="3390900" y="3306763"/>
          <p14:tracePt t="110807" x="3398838" y="3306763"/>
          <p14:tracePt t="110824" x="3398838" y="3298825"/>
          <p14:tracePt t="110840" x="3398838" y="3292475"/>
          <p14:tracePt t="110910" x="3368675" y="3306763"/>
          <p14:tracePt t="110918" x="3292475" y="3360738"/>
          <p14:tracePt t="110926" x="3170238" y="3459163"/>
          <p14:tracePt t="110940" x="3009900" y="3565525"/>
          <p14:tracePt t="110957" x="2636838" y="3802063"/>
          <p14:tracePt t="110974" x="2400300" y="3908425"/>
          <p14:tracePt t="110990" x="2378075" y="3908425"/>
          <p14:tracePt t="111030" x="2378075" y="3916363"/>
          <p14:tracePt t="111040" x="2438400" y="3916363"/>
          <p14:tracePt t="111057" x="2689225" y="3878263"/>
          <p14:tracePt t="111074" x="2994025" y="3848100"/>
          <p14:tracePt t="111090" x="3178175" y="3810000"/>
          <p14:tracePt t="111107" x="3246438" y="3794125"/>
          <p14:tracePt t="111166" x="3230563" y="3810000"/>
          <p14:tracePt t="111174" x="3154363" y="3856038"/>
          <p14:tracePt t="111182" x="3094038" y="3886200"/>
          <p14:tracePt t="111190" x="3025775" y="3916363"/>
          <p14:tracePt t="111207" x="2857500" y="3984625"/>
          <p14:tracePt t="111224" x="2781300" y="4022725"/>
          <p14:tracePt t="111240" x="2773363" y="4022725"/>
          <p14:tracePt t="111274" x="2781300" y="4022725"/>
          <p14:tracePt t="111290" x="2979738" y="3984625"/>
          <p14:tracePt t="111307" x="3216275" y="3970338"/>
          <p14:tracePt t="111324" x="3292475" y="3970338"/>
          <p14:tracePt t="111358" x="3260725" y="3970338"/>
          <p14:tracePt t="111374" x="3101975" y="4046538"/>
          <p14:tracePt t="111390" x="2949575" y="4106863"/>
          <p14:tracePt t="111407" x="2857500" y="4137025"/>
          <p14:tracePt t="111424" x="2849563" y="4144963"/>
          <p14:tracePt t="111457" x="2857500" y="4144963"/>
          <p14:tracePt t="111474" x="3048000" y="4144963"/>
          <p14:tracePt t="111490" x="3140075" y="4152900"/>
          <p14:tracePt t="111524" x="3124200" y="4183063"/>
          <p14:tracePt t="111541" x="2955925" y="4251325"/>
          <p14:tracePt t="111557" x="2765425" y="4267200"/>
          <p14:tracePt t="111574" x="2598738" y="4297363"/>
          <p14:tracePt t="111614" x="2644775" y="4297363"/>
          <p14:tracePt t="111624" x="2720975" y="4297363"/>
          <p14:tracePt t="111640" x="2895600" y="4289425"/>
          <p14:tracePt t="111657" x="2911475" y="4289425"/>
          <p14:tracePt t="111674" x="2917825" y="4289425"/>
          <p14:tracePt t="111691" x="2803525" y="4335463"/>
          <p14:tracePt t="111707" x="2568575" y="4403725"/>
          <p14:tracePt t="111724" x="2384425" y="4419600"/>
          <p14:tracePt t="111741" x="2339975" y="4419600"/>
          <p14:tracePt t="111758" x="2370138" y="4419600"/>
          <p14:tracePt t="111774" x="2522538" y="4411663"/>
          <p14:tracePt t="111791" x="2644775" y="4411663"/>
          <p14:tracePt t="111807" x="2659063" y="4411663"/>
          <p14:tracePt t="111824" x="2568575" y="4449763"/>
          <p14:tracePt t="111841" x="2370138" y="4479925"/>
          <p14:tracePt t="111857" x="2111375" y="4518025"/>
          <p14:tracePt t="111874" x="1965325" y="4533900"/>
          <p14:tracePt t="111891" x="1958975" y="4533900"/>
          <p14:tracePt t="111924" x="2103438" y="4495800"/>
          <p14:tracePt t="111941" x="2217738" y="4479925"/>
          <p14:tracePt t="111957" x="2217738" y="4487863"/>
          <p14:tracePt t="111974" x="2057400" y="4518025"/>
          <p14:tracePt t="111991" x="1851025" y="4533900"/>
          <p14:tracePt t="112007" x="1622425" y="4533900"/>
          <p14:tracePt t="112024" x="1554163" y="4533900"/>
          <p14:tracePt t="112062" x="1562100" y="4533900"/>
          <p14:tracePt t="112074" x="1592263" y="4525963"/>
          <p14:tracePt t="112091" x="1608138" y="4525963"/>
          <p14:tracePt t="112110" x="1592263" y="4541838"/>
          <p14:tracePt t="112124" x="1516063" y="4556125"/>
          <p14:tracePt t="112141" x="1311275" y="4564063"/>
          <p14:tracePt t="112157" x="1257300" y="4564063"/>
          <p14:tracePt t="112174" x="1241425" y="4564063"/>
          <p14:tracePt t="112382" x="1273175" y="4572000"/>
          <p14:tracePt t="112390" x="1387475" y="4572000"/>
          <p14:tracePt t="112398" x="1570038" y="4572000"/>
          <p14:tracePt t="112407" x="1897063" y="4572000"/>
          <p14:tracePt t="112424" x="2628900" y="4449763"/>
          <p14:tracePt t="112441" x="3208338" y="4251325"/>
          <p14:tracePt t="112457" x="3535363" y="4068763"/>
          <p14:tracePt t="112474" x="3673475" y="3940175"/>
          <p14:tracePt t="112491" x="3711575" y="3832225"/>
          <p14:tracePt t="112507" x="3711575" y="3717925"/>
          <p14:tracePt t="112524" x="3657600" y="3611563"/>
          <p14:tracePt t="112541" x="3559175" y="3489325"/>
          <p14:tracePt t="112557" x="3521075" y="3436938"/>
          <p14:tracePt t="112574" x="3521075" y="3429000"/>
          <p14:tracePt t="112654" x="3521075" y="3421063"/>
          <p14:tracePt t="112662" x="3521075" y="3398838"/>
          <p14:tracePt t="112674" x="3521075" y="3382963"/>
          <p14:tracePt t="112691" x="3521075" y="3344863"/>
          <p14:tracePt t="112708" x="3527425" y="3298825"/>
          <p14:tracePt t="112724" x="3527425" y="3268663"/>
          <p14:tracePt t="112741" x="3527425" y="3246438"/>
          <p14:tracePt t="112782" x="3527425" y="3238500"/>
          <p14:tracePt t="112798" x="3482975" y="3246438"/>
          <p14:tracePt t="112808" x="3429000" y="3322638"/>
          <p14:tracePt t="112824" x="3216275" y="3687763"/>
          <p14:tracePt t="112841" x="2941638" y="4343400"/>
          <p14:tracePt t="112858" x="2697163" y="4953000"/>
          <p14:tracePt t="112874" x="2514600" y="5349875"/>
          <p14:tracePt t="112891" x="2476500" y="5456238"/>
          <p14:tracePt t="112908" x="2476500" y="5464175"/>
          <p14:tracePt t="112924" x="2506663" y="5456238"/>
          <p14:tracePt t="112941" x="2689225" y="5203825"/>
          <p14:tracePt t="112958" x="2865438" y="4854575"/>
          <p14:tracePt t="112974" x="2949575" y="4702175"/>
          <p14:tracePt t="112991" x="2979738" y="4686300"/>
          <p14:tracePt t="113030" x="2979738" y="4770438"/>
          <p14:tracePt t="113041" x="2979738" y="4975225"/>
          <p14:tracePt t="113058" x="2979738" y="5676900"/>
          <p14:tracePt t="113074" x="2979738" y="6400800"/>
          <p14:tracePt t="113091" x="3001963" y="6850063"/>
          <p14:tracePt t="113108" x="3162300" y="6850063"/>
          <p14:tracePt t="113125" x="3322638" y="6850063"/>
          <p14:tracePt t="113141" x="3467100" y="6842125"/>
          <p14:tracePt t="113158" x="3657600" y="6607175"/>
          <p14:tracePt t="113174" x="3749675" y="6384925"/>
          <p14:tracePt t="113191" x="3802063" y="6149975"/>
          <p14:tracePt t="113208" x="3802063" y="6011863"/>
          <p14:tracePt t="113224" x="3802063" y="5973763"/>
          <p14:tracePt t="113302" x="3817938" y="5981700"/>
          <p14:tracePt t="113310" x="3863975" y="5997575"/>
          <p14:tracePt t="113325" x="3946525" y="6035675"/>
          <p14:tracePt t="113341" x="4016375" y="6057900"/>
          <p14:tracePt t="113358" x="4221163" y="6088063"/>
          <p14:tracePt t="113374" x="4335463" y="6088063"/>
          <p14:tracePt t="113391" x="4411663" y="6035675"/>
          <p14:tracePt t="113408" x="4465638" y="5981700"/>
          <p14:tracePt t="113424" x="4473575" y="5965825"/>
          <p14:tracePt t="113441" x="4473575" y="5951538"/>
          <p14:tracePt t="113486" x="4465638" y="5951538"/>
          <p14:tracePt t="113599" x="4465638" y="5927725"/>
          <p14:tracePt t="113606" x="4511675" y="5905500"/>
          <p14:tracePt t="113614" x="4541838" y="5897563"/>
          <p14:tracePt t="113624" x="4572000" y="5889625"/>
          <p14:tracePt t="113641" x="4587875" y="5889625"/>
          <p14:tracePt t="113702" x="4602163" y="5889625"/>
          <p14:tracePt t="113718" x="4625975" y="5889625"/>
          <p14:tracePt t="113726" x="4656138" y="5889625"/>
          <p14:tracePt t="113734" x="4686300" y="5889625"/>
          <p14:tracePt t="113743" x="4724400" y="5889625"/>
          <p14:tracePt t="113758" x="4792663" y="5913438"/>
          <p14:tracePt t="113775" x="4953000" y="5921375"/>
          <p14:tracePt t="113791" x="4991100" y="5935663"/>
          <p14:tracePt t="113926" x="4991100" y="5943600"/>
          <p14:tracePt t="114078" x="4983163" y="5943600"/>
          <p14:tracePt t="114086" x="4960938" y="5935663"/>
          <p14:tracePt t="114094" x="4937125" y="5935663"/>
          <p14:tracePt t="114108" x="4899025" y="5927725"/>
          <p14:tracePt t="114125" x="4702175" y="5867400"/>
          <p14:tracePt t="114141" x="4289425" y="5745163"/>
          <p14:tracePt t="114158" x="3810000" y="5508625"/>
          <p14:tracePt t="114175" x="3390900" y="5181600"/>
          <p14:tracePt t="114191" x="3146425" y="4892675"/>
          <p14:tracePt t="114208" x="3086100" y="4746625"/>
          <p14:tracePt t="114225" x="3086100" y="4656138"/>
          <p14:tracePt t="114241" x="3101975" y="4564063"/>
          <p14:tracePt t="114258" x="3162300" y="4465638"/>
          <p14:tracePt t="114261" x="3200400" y="4419600"/>
          <p14:tracePt t="114275" x="3246438" y="4351338"/>
          <p14:tracePt t="114291" x="3298825" y="4251325"/>
          <p14:tracePt t="114308" x="3344863" y="4152900"/>
          <p14:tracePt t="114325" x="3382963" y="3992563"/>
          <p14:tracePt t="114341" x="3406775" y="3878263"/>
          <p14:tracePt t="114358" x="3406775" y="3725863"/>
          <p14:tracePt t="114375" x="3406775" y="3589338"/>
          <p14:tracePt t="114391" x="3406775" y="3475038"/>
          <p14:tracePt t="114408" x="3406775" y="3382963"/>
          <p14:tracePt t="114425" x="3413125" y="3314700"/>
          <p14:tracePt t="114442" x="3429000" y="3260725"/>
          <p14:tracePt t="114458" x="3429000" y="3230563"/>
          <p14:tracePt t="114475" x="3444875" y="3192463"/>
          <p14:tracePt t="114492" x="3444875" y="3146425"/>
          <p14:tracePt t="114508" x="3444875" y="3086100"/>
          <p14:tracePt t="114525" x="3444875" y="2979738"/>
          <p14:tracePt t="114541" x="3444875" y="2911475"/>
          <p14:tracePt t="114558" x="3444875" y="2849563"/>
          <p14:tracePt t="114575" x="3444875" y="2841625"/>
          <p14:tracePt t="114646" x="3444875" y="2879725"/>
          <p14:tracePt t="114654" x="3398838" y="3032125"/>
          <p14:tracePt t="114662" x="3336925" y="3260725"/>
          <p14:tracePt t="114675" x="3268663" y="3527425"/>
          <p14:tracePt t="114692" x="3078163" y="4267200"/>
          <p14:tracePt t="114708" x="2911475" y="4846638"/>
          <p14:tracePt t="114725" x="2849563" y="5059363"/>
          <p14:tracePt t="114742" x="2827338" y="5135563"/>
          <p14:tracePt t="114758" x="2835275" y="5059363"/>
          <p14:tracePt t="114775" x="2911475" y="4678363"/>
          <p14:tracePt t="114792" x="2941638" y="4191000"/>
          <p14:tracePt t="114808" x="2994025" y="3817938"/>
          <p14:tracePt t="114825" x="3032125" y="3581400"/>
          <p14:tracePt t="114842" x="3048000" y="3451225"/>
          <p14:tracePt t="114858" x="3063875" y="3398838"/>
          <p14:tracePt t="114894" x="3078163" y="3398838"/>
          <p14:tracePt t="114908" x="3094038" y="3398838"/>
          <p14:tracePt t="114925" x="3116263" y="3406775"/>
          <p14:tracePt t="114942" x="3154363" y="3429000"/>
          <p14:tracePt t="114958" x="3170238" y="3429000"/>
          <p14:tracePt t="114975" x="3178175" y="3429000"/>
          <p14:tracePt t="115008" x="3184525" y="3421063"/>
          <p14:tracePt t="115025" x="3208338" y="3352800"/>
          <p14:tracePt t="115042" x="3222625" y="3298825"/>
          <p14:tracePt t="115058" x="3238500" y="3238500"/>
          <p14:tracePt t="115075" x="3260725" y="3216275"/>
          <p14:tracePt t="115166" x="3254375" y="3284538"/>
          <p14:tracePt t="115174" x="3192463" y="3413125"/>
          <p14:tracePt t="115182" x="3116263" y="3565525"/>
          <p14:tracePt t="115192" x="3017838" y="3749675"/>
          <p14:tracePt t="115208" x="2841625" y="4038600"/>
          <p14:tracePt t="115225" x="2644775" y="4221163"/>
          <p14:tracePt t="115242" x="2552700" y="4305300"/>
          <p14:tracePt t="115258" x="2552700" y="4313238"/>
          <p14:tracePt t="115275" x="2560638" y="4297363"/>
          <p14:tracePt t="115278" x="2689225" y="4198938"/>
          <p14:tracePt t="115292" x="2873375" y="4084638"/>
          <p14:tracePt t="115309" x="3413125" y="3817938"/>
          <p14:tracePt t="115325" x="3467100" y="3779838"/>
          <p14:tracePt t="115358" x="3336925" y="3771900"/>
          <p14:tracePt t="115375" x="2903538" y="3863975"/>
          <p14:tracePt t="115392" x="2484438" y="3984625"/>
          <p14:tracePt t="115409" x="2247900" y="4046538"/>
          <p14:tracePt t="115425" x="2201863" y="4068763"/>
          <p14:tracePt t="115442" x="2209800" y="4068763"/>
          <p14:tracePt t="115459" x="2544763" y="4068763"/>
          <p14:tracePt t="115475" x="3208338" y="4046538"/>
          <p14:tracePt t="115492" x="3703638" y="4046538"/>
          <p14:tracePt t="115509" x="3771900" y="4046538"/>
          <p14:tracePt t="115525" x="3717925" y="4046538"/>
          <p14:tracePt t="115542" x="2987675" y="4076700"/>
          <p14:tracePt t="115559" x="2286000" y="4076700"/>
          <p14:tracePt t="115575" x="1866900" y="4076700"/>
          <p14:tracePt t="115592" x="1768475" y="4076700"/>
          <p14:tracePt t="115625" x="1965325" y="4084638"/>
          <p14:tracePt t="115642" x="2422525" y="4144963"/>
          <p14:tracePt t="115659" x="2720975" y="4244975"/>
          <p14:tracePt t="115675" x="2759075" y="4251325"/>
          <p14:tracePt t="115692" x="2751138" y="4251325"/>
          <p14:tracePt t="115709" x="2522538" y="4251325"/>
          <p14:tracePt t="115725" x="2438400" y="4251325"/>
          <p14:tracePt t="115742" x="2378075" y="4251325"/>
          <p14:tracePt t="115774" x="2370138" y="4259263"/>
          <p14:tracePt t="115782" x="2370138" y="4267200"/>
          <p14:tracePt t="115792" x="2346325" y="4305300"/>
          <p14:tracePt t="115809" x="2316163" y="4389438"/>
          <p14:tracePt t="115825" x="2293938" y="4449763"/>
          <p14:tracePt t="115842" x="2293938" y="4503738"/>
          <p14:tracePt t="115859" x="2316163" y="4541838"/>
          <p14:tracePt t="115875" x="2460625" y="4564063"/>
          <p14:tracePt t="115892" x="2598738" y="4572000"/>
          <p14:tracePt t="115926" x="2590800" y="4579938"/>
          <p14:tracePt t="115942" x="2422525" y="4594225"/>
          <p14:tracePt t="115959" x="2278063" y="4594225"/>
          <p14:tracePt t="115975" x="2255838" y="4594225"/>
          <p14:tracePt t="116009" x="2316163" y="4564063"/>
          <p14:tracePt t="116025" x="2620963" y="4525963"/>
          <p14:tracePt t="116042" x="2803525" y="4495800"/>
          <p14:tracePt t="116075" x="2765425" y="4495800"/>
          <p14:tracePt t="116092" x="2498725" y="4495800"/>
          <p14:tracePt t="116109" x="2187575" y="4495800"/>
          <p14:tracePt t="116125" x="2057400" y="4495800"/>
          <p14:tracePt t="116158" x="2141538" y="4495800"/>
          <p14:tracePt t="116175" x="2468563" y="4495800"/>
          <p14:tracePt t="116192" x="2636838" y="4495800"/>
          <p14:tracePt t="116208" x="2644775" y="4495800"/>
          <p14:tracePt t="116225" x="2620963" y="4495800"/>
          <p14:tracePt t="116242" x="2498725" y="4473575"/>
          <p14:tracePt t="116258" x="2392363" y="4457700"/>
          <p14:tracePt t="116277" x="2392363" y="4441825"/>
          <p14:tracePt t="116292" x="2446338" y="4403725"/>
          <p14:tracePt t="116308" x="2841625" y="4359275"/>
          <p14:tracePt t="116325" x="3673475" y="4351338"/>
          <p14:tracePt t="116342" x="3741738" y="4351338"/>
          <p14:tracePt t="116375" x="3603625" y="4321175"/>
          <p14:tracePt t="116392" x="3184525" y="4321175"/>
          <p14:tracePt t="116408" x="2879725" y="4297363"/>
          <p14:tracePt t="116425" x="2743200" y="4297363"/>
          <p14:tracePt t="116458" x="2735263" y="4297363"/>
          <p14:tracePt t="116475" x="2789238" y="4321175"/>
          <p14:tracePt t="116492" x="2819400" y="4327525"/>
          <p14:tracePt t="116509" x="2819400" y="4335463"/>
          <p14:tracePt t="116525" x="2819400" y="4373563"/>
          <p14:tracePt t="116542" x="2789238" y="4397375"/>
          <p14:tracePt t="116558" x="2773363" y="4411663"/>
          <p14:tracePt t="116605" x="2765425" y="4419600"/>
          <p14:tracePt t="116613" x="2751138" y="4419600"/>
          <p14:tracePt t="116625" x="2705100" y="4419600"/>
          <p14:tracePt t="116642" x="2506663" y="4465638"/>
          <p14:tracePt t="116658" x="2263775" y="4518025"/>
          <p14:tracePt t="116675" x="2087563" y="4564063"/>
          <p14:tracePt t="116692" x="2011363" y="4579938"/>
          <p14:tracePt t="116725" x="2103438" y="4549775"/>
          <p14:tracePt t="116742" x="2498725" y="4503738"/>
          <p14:tracePt t="116758" x="2879725" y="4435475"/>
          <p14:tracePt t="116775" x="3048000" y="4373563"/>
          <p14:tracePt t="116792" x="3108325" y="4327525"/>
          <p14:tracePt t="116809" x="3108325" y="4297363"/>
          <p14:tracePt t="116825" x="3108325" y="4275138"/>
          <p14:tracePt t="116842" x="3048000" y="4251325"/>
          <p14:tracePt t="116859" x="2941638" y="4229100"/>
          <p14:tracePt t="116875" x="2735263" y="4213225"/>
          <p14:tracePt t="116892" x="2674938" y="4213225"/>
          <p14:tracePt t="116941" x="2674938" y="4198938"/>
          <p14:tracePt t="116949" x="2713038" y="4168775"/>
          <p14:tracePt t="116959" x="2727325" y="4160838"/>
          <p14:tracePt t="116975" x="2765425" y="4130675"/>
          <p14:tracePt t="134878" x="2682875" y="4297363"/>
          <p14:tracePt t="134886" x="2416175" y="4694238"/>
          <p14:tracePt t="134899" x="2187575" y="5021263"/>
          <p14:tracePt t="134916" x="1820863" y="5562600"/>
          <p14:tracePt t="134933" x="1341438" y="6210300"/>
          <p14:tracePt t="134949" x="1211263" y="6378575"/>
          <p14:tracePt t="134966" x="898525" y="6721475"/>
          <p14:tracePt t="135199" x="2079625" y="6697663"/>
          <p14:tracePt t="135216" x="2324100" y="6569075"/>
          <p14:tracePt t="135232" x="2460625" y="6484938"/>
          <p14:tracePt t="135249" x="2498725" y="6446838"/>
          <p14:tracePt t="135266" x="2506663" y="6430963"/>
          <p14:tracePt t="135282" x="2506663" y="6408738"/>
          <p14:tracePt t="135299" x="2506663" y="6392863"/>
          <p14:tracePt t="135862" x="2506663" y="6370638"/>
          <p14:tracePt t="135870" x="2582863" y="6308725"/>
          <p14:tracePt t="135878" x="2636838" y="6240463"/>
          <p14:tracePt t="135886" x="2659063" y="6218238"/>
          <p14:tracePt t="135899" x="2682875" y="6188075"/>
          <p14:tracePt t="135916" x="2727325" y="6111875"/>
          <p14:tracePt t="135933" x="2803525" y="6003925"/>
          <p14:tracePt t="135949" x="2819400" y="5989638"/>
          <p14:tracePt t="136006" x="2827338" y="5989638"/>
          <p14:tracePt t="136014" x="2835275" y="5989638"/>
          <p14:tracePt t="136022" x="2849563" y="5973763"/>
          <p14:tracePt t="136033" x="2879725" y="5959475"/>
          <p14:tracePt t="136049" x="2903538" y="5943600"/>
          <p14:tracePt t="136066" x="2911475" y="5943600"/>
          <p14:tracePt t="136109" x="2917825" y="5943600"/>
          <p14:tracePt t="136117" x="2933700" y="5943600"/>
          <p14:tracePt t="136133" x="2971800" y="5943600"/>
          <p14:tracePt t="136149" x="3017838" y="5943600"/>
          <p14:tracePt t="136166" x="3070225" y="5927725"/>
          <p14:tracePt t="136182" x="3086100" y="5921375"/>
          <p14:tracePt t="136199" x="3094038" y="5913438"/>
          <p14:tracePt t="137254" x="3094038" y="5921375"/>
          <p14:tracePt t="137910" x="3108325" y="5921375"/>
          <p14:tracePt t="137918" x="3140075" y="5921375"/>
          <p14:tracePt t="137926" x="3178175" y="5921375"/>
          <p14:tracePt t="137934" x="3230563" y="5921375"/>
          <p14:tracePt t="137950" x="3360738" y="5905500"/>
          <p14:tracePt t="137967" x="3527425" y="5875338"/>
          <p14:tracePt t="137984" x="3717925" y="5851525"/>
          <p14:tracePt t="138000" x="3848100" y="5821363"/>
          <p14:tracePt t="138017" x="3946525" y="5791200"/>
          <p14:tracePt t="138033" x="3962400" y="5791200"/>
          <p14:tracePt t="138150" x="3970338" y="5791200"/>
          <p14:tracePt t="138158" x="3978275" y="5791200"/>
          <p14:tracePt t="138167" x="3984625" y="5791200"/>
          <p14:tracePt t="138184" x="4038600" y="5791200"/>
          <p14:tracePt t="138200" x="4175125" y="5845175"/>
          <p14:tracePt t="138217" x="4335463" y="5913438"/>
          <p14:tracePt t="138233" x="4473575" y="5959475"/>
          <p14:tracePt t="138250" x="4525963" y="5973763"/>
          <p14:tracePt t="138267" x="4533900" y="5973763"/>
          <p14:tracePt t="138303" x="4525963" y="5973763"/>
          <p14:tracePt t="138317" x="4487863" y="5973763"/>
          <p14:tracePt t="138334" x="4441825" y="5973763"/>
          <p14:tracePt t="138350" x="4389438" y="5951538"/>
          <p14:tracePt t="138367" x="4365625" y="5951538"/>
          <p14:tracePt t="138383" x="4327525" y="5951538"/>
          <p14:tracePt t="138400" x="4283075" y="5951538"/>
          <p14:tracePt t="138417" x="4259263" y="5959475"/>
          <p14:tracePt t="138434" x="4237038" y="5965825"/>
          <p14:tracePt t="138450" x="4229100" y="5965825"/>
          <p14:tracePt t="138467" x="4213225" y="5965825"/>
          <p14:tracePt t="138484" x="4206875" y="5965825"/>
          <p14:tracePt t="138501" x="4198938" y="5965825"/>
          <p14:tracePt t="138517" x="4183063" y="5959475"/>
          <p14:tracePt t="138534" x="4152900" y="5875338"/>
          <p14:tracePt t="138550" x="4130675" y="5807075"/>
          <p14:tracePt t="138567" x="4114800" y="5730875"/>
          <p14:tracePt t="138584" x="4084638" y="5661025"/>
          <p14:tracePt t="138600" x="4054475" y="5584825"/>
          <p14:tracePt t="138617" x="4046538" y="5554663"/>
          <p14:tracePt t="138634" x="4046538" y="5540375"/>
          <p14:tracePt t="138667" x="4038600" y="5524500"/>
          <p14:tracePt t="138726" x="4030663" y="5524500"/>
          <p14:tracePt t="138750" x="4008438" y="5546725"/>
          <p14:tracePt t="138758" x="3992563" y="5578475"/>
          <p14:tracePt t="138767" x="3962400" y="5646738"/>
          <p14:tracePt t="138784" x="3908425" y="5783263"/>
          <p14:tracePt t="138800" x="3870325" y="5913438"/>
          <p14:tracePt t="138817" x="3825875" y="5997575"/>
          <p14:tracePt t="138834" x="3825875" y="6003925"/>
          <p14:tracePt t="138862" x="3825875" y="6019800"/>
          <p14:tracePt t="138886" x="3832225" y="6019800"/>
          <p14:tracePt t="138902" x="3848100" y="6019800"/>
          <p14:tracePt t="138910" x="3856038" y="6019800"/>
          <p14:tracePt t="138918" x="3878263" y="6019800"/>
          <p14:tracePt t="138934" x="3946525" y="5943600"/>
          <p14:tracePt t="138950" x="3984625" y="5889625"/>
          <p14:tracePt t="138967" x="4016375" y="5851525"/>
          <p14:tracePt t="138984" x="4038600" y="5837238"/>
          <p14:tracePt t="139017" x="4046538" y="5829300"/>
          <p14:tracePt t="139046" x="4054475" y="5829300"/>
          <p14:tracePt t="139054" x="4060825" y="5829300"/>
          <p14:tracePt t="139067" x="4076700" y="5829300"/>
          <p14:tracePt t="139084" x="4137025" y="5829300"/>
          <p14:tracePt t="139101" x="4183063" y="5821363"/>
          <p14:tracePt t="139117" x="4191000" y="5821363"/>
          <p14:tracePt t="139150" x="4191000" y="5813425"/>
          <p14:tracePt t="139182" x="4198938" y="5807075"/>
          <p14:tracePt t="139190" x="4198938" y="5791200"/>
          <p14:tracePt t="139206" x="4206875" y="5775325"/>
          <p14:tracePt t="139217" x="4213225" y="5768975"/>
          <p14:tracePt t="139390" x="4221163" y="5768975"/>
          <p14:tracePt t="139406" x="4221163" y="5775325"/>
          <p14:tracePt t="139430" x="4229100" y="5775325"/>
          <p14:tracePt t="139438" x="4244975" y="5775325"/>
          <p14:tracePt t="139454" x="4259263" y="5775325"/>
          <p14:tracePt t="139467" x="4283075" y="5775325"/>
          <p14:tracePt t="139484" x="4335463" y="5722938"/>
          <p14:tracePt t="139501" x="4411663" y="5608638"/>
          <p14:tracePt t="139517" x="4441825" y="5546725"/>
          <p14:tracePt t="139534" x="4473575" y="5508625"/>
          <p14:tracePt t="139551" x="4473575" y="5494338"/>
          <p14:tracePt t="139766" x="4457700" y="5516563"/>
          <p14:tracePt t="139774" x="4397375" y="5600700"/>
          <p14:tracePt t="139784" x="4335463" y="5668963"/>
          <p14:tracePt t="139800" x="4221163" y="5775325"/>
          <p14:tracePt t="139817" x="4106863" y="5845175"/>
          <p14:tracePt t="139834" x="4022725" y="5889625"/>
          <p14:tracePt t="139851" x="4008438" y="5897563"/>
          <p14:tracePt t="139909" x="4008438" y="5889625"/>
          <p14:tracePt t="139917" x="4016375" y="5883275"/>
          <p14:tracePt t="139925" x="4022725" y="5875338"/>
          <p14:tracePt t="139934" x="4038600" y="5875338"/>
          <p14:tracePt t="139951" x="4084638" y="5875338"/>
          <p14:tracePt t="139967" x="4175125" y="5875338"/>
          <p14:tracePt t="139984" x="4289425" y="5875338"/>
          <p14:tracePt t="140000" x="4419600" y="5875338"/>
          <p14:tracePt t="140017" x="4594225" y="5889625"/>
          <p14:tracePt t="140034" x="4746625" y="5921375"/>
          <p14:tracePt t="140051" x="4860925" y="5943600"/>
          <p14:tracePt t="140067" x="4876800" y="5943600"/>
          <p14:tracePt t="140222" x="4884738" y="5943600"/>
          <p14:tracePt t="140230" x="4899025" y="5943600"/>
          <p14:tracePt t="140238" x="4914900" y="5943600"/>
          <p14:tracePt t="140251" x="4953000" y="5943600"/>
          <p14:tracePt t="140268" x="4991100" y="5921375"/>
          <p14:tracePt t="140285" x="5105400" y="5837238"/>
          <p14:tracePt t="140301" x="5127625" y="5807075"/>
          <p14:tracePt t="140318" x="5203825" y="5707063"/>
          <p14:tracePt t="140334" x="5219700" y="5654675"/>
          <p14:tracePt t="140351" x="5227638" y="5622925"/>
          <p14:tracePt t="140368" x="5227638" y="5592763"/>
          <p14:tracePt t="140384" x="5219700" y="5554663"/>
          <p14:tracePt t="140401" x="5197475" y="5524500"/>
          <p14:tracePt t="140418" x="5159375" y="5486400"/>
          <p14:tracePt t="140434" x="5105400" y="5456238"/>
          <p14:tracePt t="140451" x="5045075" y="5426075"/>
          <p14:tracePt t="140468" x="5006975" y="5402263"/>
          <p14:tracePt t="140485" x="4968875" y="5387975"/>
          <p14:tracePt t="140501" x="4953000" y="5380038"/>
          <p14:tracePt t="140518" x="4945063" y="5380038"/>
          <p14:tracePt t="140534" x="4922838" y="5372100"/>
          <p14:tracePt t="140551" x="4906963" y="5372100"/>
          <p14:tracePt t="140568" x="4884738" y="5372100"/>
          <p14:tracePt t="140584" x="4876800" y="5372100"/>
          <p14:tracePt t="140601" x="4854575" y="5372100"/>
          <p14:tracePt t="140618" x="4792663" y="5372100"/>
          <p14:tracePt t="140634" x="4746625" y="5402263"/>
          <p14:tracePt t="140651" x="4686300" y="5432425"/>
          <p14:tracePt t="140668" x="4625975" y="5470525"/>
          <p14:tracePt t="140685" x="4572000" y="5502275"/>
          <p14:tracePt t="140701" x="4556125" y="5516563"/>
          <p14:tracePt t="140718" x="4533900" y="5546725"/>
          <p14:tracePt t="140734" x="4518025" y="5578475"/>
          <p14:tracePt t="140751" x="4511675" y="5600700"/>
          <p14:tracePt t="140768" x="4503738" y="5630863"/>
          <p14:tracePt t="140784" x="4503738" y="5676900"/>
          <p14:tracePt t="140801" x="4487863" y="5730875"/>
          <p14:tracePt t="140818" x="4487863" y="5775325"/>
          <p14:tracePt t="140834" x="4487863" y="5845175"/>
          <p14:tracePt t="140851" x="4495800" y="5897563"/>
          <p14:tracePt t="140868" x="4518025" y="5973763"/>
          <p14:tracePt t="140885" x="4594225" y="6096000"/>
          <p14:tracePt t="140901" x="4625975" y="6118225"/>
          <p14:tracePt t="140918" x="4686300" y="6172200"/>
          <p14:tracePt t="140934" x="4754563" y="6194425"/>
          <p14:tracePt t="140951" x="4854575" y="6210300"/>
          <p14:tracePt t="140968" x="4937125" y="6218238"/>
          <p14:tracePt t="140984" x="5037138" y="6218238"/>
          <p14:tracePt t="141001" x="5159375" y="6164263"/>
          <p14:tracePt t="141018" x="5241925" y="6096000"/>
          <p14:tracePt t="141035" x="5287963" y="6011863"/>
          <p14:tracePt t="141051" x="5318125" y="5913438"/>
          <p14:tracePt t="141068" x="5318125" y="5821363"/>
          <p14:tracePt t="141085" x="5318125" y="5661025"/>
          <p14:tracePt t="141101" x="5311775" y="5616575"/>
          <p14:tracePt t="141118" x="5235575" y="5470525"/>
          <p14:tracePt t="141135" x="5135563" y="5364163"/>
          <p14:tracePt t="141151" x="5029200" y="5295900"/>
          <p14:tracePt t="141168" x="4914900" y="5249863"/>
          <p14:tracePt t="141185" x="4830763" y="5219700"/>
          <p14:tracePt t="141201" x="4746625" y="5211763"/>
          <p14:tracePt t="141218" x="4670425" y="5203825"/>
          <p14:tracePt t="141235" x="4579938" y="5203825"/>
          <p14:tracePt t="141251" x="4479925" y="5235575"/>
          <p14:tracePt t="141268" x="4389438" y="5273675"/>
          <p14:tracePt t="141285" x="4259263" y="5372100"/>
          <p14:tracePt t="141302" x="4198938" y="5456238"/>
          <p14:tracePt t="141318" x="4160838" y="5516563"/>
          <p14:tracePt t="141335" x="4144963" y="5584825"/>
          <p14:tracePt t="141351" x="4122738" y="5661025"/>
          <p14:tracePt t="141368" x="4114800" y="5761038"/>
          <p14:tracePt t="141385" x="4114800" y="5883275"/>
          <p14:tracePt t="141401" x="4137025" y="6027738"/>
          <p14:tracePt t="141418" x="4213225" y="6149975"/>
          <p14:tracePt t="141435" x="4305300" y="6248400"/>
          <p14:tracePt t="141451" x="4419600" y="6316663"/>
          <p14:tracePt t="141468" x="4556125" y="6362700"/>
          <p14:tracePt t="141485" x="4784725" y="6378575"/>
          <p14:tracePt t="141501" x="4937125" y="6378575"/>
          <p14:tracePt t="141518" x="5083175" y="6286500"/>
          <p14:tracePt t="141535" x="5189538" y="6156325"/>
          <p14:tracePt t="141551" x="5241925" y="5997575"/>
          <p14:tracePt t="141568" x="5241925" y="5845175"/>
          <p14:tracePt t="141585" x="5241925" y="5692775"/>
          <p14:tracePt t="141601" x="5173663" y="5532438"/>
          <p14:tracePt t="141618" x="5127625" y="5426075"/>
          <p14:tracePt t="141635" x="5067300" y="5341938"/>
          <p14:tracePt t="141651" x="5029200" y="5295900"/>
          <p14:tracePt t="141668" x="5006975" y="5280025"/>
          <p14:tracePt t="141685" x="4960938" y="5280025"/>
          <p14:tracePt t="141701" x="4899025" y="5280025"/>
          <p14:tracePt t="141718" x="4808538" y="5280025"/>
          <p14:tracePt t="141735" x="4686300" y="5311775"/>
          <p14:tracePt t="141751" x="4549775" y="5394325"/>
          <p14:tracePt t="141768" x="4411663" y="5502275"/>
          <p14:tracePt t="141785" x="4351338" y="5608638"/>
          <p14:tracePt t="141802" x="4297363" y="5722938"/>
          <p14:tracePt t="141818" x="4297363" y="5813425"/>
          <p14:tracePt t="141835" x="4327525" y="5927725"/>
          <p14:tracePt t="141852" x="4403725" y="6011863"/>
          <p14:tracePt t="141868" x="4495800" y="6073775"/>
          <p14:tracePt t="141885" x="4594225" y="6088063"/>
          <p14:tracePt t="141901" x="4724400" y="6103938"/>
          <p14:tracePt t="141918" x="4784725" y="6042025"/>
          <p14:tracePt t="141935" x="4808538" y="5951538"/>
          <p14:tracePt t="141951" x="4816475" y="5867400"/>
          <p14:tracePt t="141968" x="4816475" y="5837238"/>
          <p14:tracePt t="141984" x="4808538" y="5813425"/>
          <p14:tracePt t="142001" x="4808538" y="5807075"/>
          <p14:tracePt t="142422" x="4808538" y="5783263"/>
          <p14:tracePt t="142430" x="4808538" y="5707063"/>
          <p14:tracePt t="142438" x="4792663" y="5546725"/>
          <p14:tracePt t="142452" x="4746625" y="5303838"/>
          <p14:tracePt t="142468" x="4678363" y="4746625"/>
          <p14:tracePt t="142485" x="4518025" y="3954463"/>
          <p14:tracePt t="142502" x="4183063" y="2797175"/>
          <p14:tracePt t="142518" x="4016375" y="2163763"/>
          <p14:tracePt t="142535" x="3894138" y="1744663"/>
          <p14:tracePt t="142552" x="3817938" y="1508125"/>
          <p14:tracePt t="142568" x="3749675" y="1355725"/>
          <p14:tracePt t="142585" x="3695700" y="1265238"/>
          <p14:tracePt t="142602" x="3679825" y="1249363"/>
          <p14:tracePt t="142618" x="3665538" y="1235075"/>
          <p14:tracePt t="142635" x="3635375" y="1219200"/>
          <p14:tracePt t="142652" x="3611563" y="1211263"/>
          <p14:tracePt t="142669" x="3521075" y="1189038"/>
          <p14:tracePt t="142685" x="3475038" y="1165225"/>
          <p14:tracePt t="142702" x="3216275" y="1058863"/>
          <p14:tracePt t="142718" x="3124200" y="1020763"/>
          <p14:tracePt t="142735" x="3078163" y="998538"/>
          <p14:tracePt t="142752" x="3063875" y="998538"/>
          <p14:tracePt t="142790" x="3048000" y="998538"/>
          <p14:tracePt t="142802" x="2987675" y="1028700"/>
          <p14:tracePt t="142818" x="2857500" y="1219200"/>
          <p14:tracePt t="142835" x="2689225" y="1554163"/>
          <p14:tracePt t="142852" x="2582863" y="1905000"/>
          <p14:tracePt t="142869" x="2568575" y="2171700"/>
          <p14:tracePt t="142885" x="2574925" y="2225675"/>
          <p14:tracePt t="142902" x="2727325" y="2400300"/>
          <p14:tracePt t="142918" x="2917825" y="2468563"/>
          <p14:tracePt t="142935" x="3184525" y="2498725"/>
          <p14:tracePt t="142952" x="3413125" y="2476500"/>
          <p14:tracePt t="142968" x="3611563" y="2362200"/>
          <p14:tracePt t="142985" x="3771900" y="2163763"/>
          <p14:tracePt t="143002" x="3832225" y="1951038"/>
          <p14:tracePt t="143018" x="3832225" y="1760538"/>
          <p14:tracePt t="143035" x="3763963" y="1592263"/>
          <p14:tracePt t="143052" x="3649663" y="1501775"/>
          <p14:tracePt t="143069" x="3368675" y="1425575"/>
          <p14:tracePt t="143085" x="3154363" y="1425575"/>
          <p14:tracePt t="143102" x="2917825" y="1508125"/>
          <p14:tracePt t="143118" x="2743200" y="1660525"/>
          <p14:tracePt t="143135" x="2651125" y="1790700"/>
          <p14:tracePt t="143152" x="2644775" y="1882775"/>
          <p14:tracePt t="143168" x="2659063" y="1943100"/>
          <p14:tracePt t="143185" x="2743200" y="1973263"/>
          <p14:tracePt t="143202" x="2879725" y="1973263"/>
          <p14:tracePt t="143218" x="3017838" y="1943100"/>
          <p14:tracePt t="143235" x="3070225" y="1866900"/>
          <p14:tracePt t="143252" x="3094038" y="1790700"/>
          <p14:tracePt t="143269" x="3094038" y="1760538"/>
          <p14:tracePt t="143285" x="3094038" y="1744663"/>
          <p14:tracePt t="143302" x="3070225" y="1744663"/>
          <p14:tracePt t="143349" x="3063875" y="1744663"/>
          <p14:tracePt t="143358" x="3055938" y="1744663"/>
          <p14:tracePt t="143830" x="3063875" y="1744663"/>
          <p14:tracePt t="143838" x="3132138" y="1744663"/>
          <p14:tracePt t="143846" x="3238500" y="1706563"/>
          <p14:tracePt t="143854" x="3360738" y="1668463"/>
          <p14:tracePt t="143869" x="3467100" y="1654175"/>
          <p14:tracePt t="143886" x="3665538" y="1608138"/>
          <p14:tracePt t="143902" x="3673475" y="1600200"/>
          <p14:tracePt t="143936" x="3679825" y="1600200"/>
          <p14:tracePt t="143952" x="3679825" y="1646238"/>
          <p14:tracePt t="143969" x="3665538" y="1828800"/>
          <p14:tracePt t="143986" x="3611563" y="2049463"/>
          <p14:tracePt t="144002" x="3475038" y="2324100"/>
          <p14:tracePt t="144019" x="3398838" y="2498725"/>
          <p14:tracePt t="144036" x="3344863" y="2582863"/>
          <p14:tracePt t="144053" x="3314700" y="2613025"/>
          <p14:tracePt t="144069" x="3306763" y="2613025"/>
          <p14:tracePt t="144118" x="3322638" y="2613025"/>
          <p14:tracePt t="144126" x="3368675" y="2582863"/>
          <p14:tracePt t="144136" x="3398838" y="2552700"/>
          <p14:tracePt t="144152" x="3451225" y="2544763"/>
          <p14:tracePt t="144169" x="3489325" y="2530475"/>
          <p14:tracePt t="144186" x="3521075" y="2530475"/>
          <p14:tracePt t="144202" x="3573463" y="2536825"/>
          <p14:tracePt t="144219" x="3649663" y="2590800"/>
          <p14:tracePt t="144236" x="3679825" y="2620963"/>
          <p14:tracePt t="144253" x="3711575" y="2697163"/>
          <p14:tracePt t="144269" x="3711575" y="2727325"/>
          <p14:tracePt t="144286" x="3711575" y="2803525"/>
          <p14:tracePt t="144302" x="3711575" y="2827338"/>
          <p14:tracePt t="144319" x="3711575" y="2841625"/>
          <p14:tracePt t="144336" x="3711575" y="2849563"/>
          <p14:tracePt t="144358" x="3711575" y="2857500"/>
          <p14:tracePt t="144369" x="3703638" y="2857500"/>
          <p14:tracePt t="144386" x="3703638" y="2873375"/>
          <p14:tracePt t="144606" x="3703638" y="2879725"/>
          <p14:tracePt t="144614" x="3687763" y="2895600"/>
          <p14:tracePt t="144622" x="3687763" y="2987675"/>
          <p14:tracePt t="144636" x="3687763" y="3184525"/>
          <p14:tracePt t="144653" x="3717925" y="3940175"/>
          <p14:tracePt t="144669" x="3832225" y="4251325"/>
          <p14:tracePt t="144686" x="4144963" y="5151438"/>
          <p14:tracePt t="144703" x="4487863" y="5630863"/>
          <p14:tracePt t="144719" x="4830763" y="5989638"/>
          <p14:tracePt t="144736" x="5105400" y="6188075"/>
          <p14:tracePt t="144753" x="5257800" y="6270625"/>
          <p14:tracePt t="144769" x="5334000" y="6294438"/>
          <p14:tracePt t="144803" x="5341938" y="6294438"/>
          <p14:tracePt t="144819" x="5341938" y="6210300"/>
          <p14:tracePt t="144836" x="5326063" y="6049963"/>
          <p14:tracePt t="144839" x="5295900" y="5965825"/>
          <p14:tracePt t="144853" x="5227638" y="5813425"/>
          <p14:tracePt t="144869" x="5203825" y="5775325"/>
          <p14:tracePt t="144934" x="5189538" y="5775325"/>
          <p14:tracePt t="144942" x="5159375" y="5791200"/>
          <p14:tracePt t="144953" x="5121275" y="5829300"/>
          <p14:tracePt t="144969" x="5059363" y="5875338"/>
          <p14:tracePt t="144986" x="5013325" y="5905500"/>
          <p14:tracePt t="145003" x="4991100" y="5913438"/>
          <p14:tracePt t="145078" x="5006975" y="5913438"/>
          <p14:tracePt t="145086" x="5051425" y="5883275"/>
          <p14:tracePt t="145094" x="5105400" y="5851525"/>
          <p14:tracePt t="145103" x="5189538" y="5799138"/>
          <p14:tracePt t="145119" x="5524500" y="5638800"/>
          <p14:tracePt t="145136" x="6103938" y="5356225"/>
          <p14:tracePt t="145153" x="6735763" y="4991100"/>
          <p14:tracePt t="145169" x="7285038" y="4632325"/>
          <p14:tracePt t="145186" x="7826375" y="4251325"/>
          <p14:tracePt t="145203" x="8313738" y="3863975"/>
          <p14:tracePt t="145219" x="8694738" y="3482975"/>
          <p14:tracePt t="145236" x="8969375" y="3086100"/>
          <p14:tracePt t="145253" x="9151938" y="2713038"/>
          <p14:tracePt t="145269" x="9288463" y="2339975"/>
          <p14:tracePt t="145286" x="9318625" y="2209800"/>
          <p14:tracePt t="145303" x="9326563" y="2155825"/>
          <p14:tracePt t="145398" x="9326563" y="2149475"/>
          <p14:tracePt t="145406" x="9342438" y="2149475"/>
          <p14:tracePt t="145414" x="9380538" y="2149475"/>
          <p14:tracePt t="145422" x="9410700" y="2149475"/>
          <p14:tracePt t="145436" x="9440863" y="2155825"/>
          <p14:tracePt t="145453" x="9563100" y="2187575"/>
          <p14:tracePt t="145469" x="9829800" y="2247900"/>
          <p14:tracePt t="145486" x="10287000" y="2255838"/>
          <p14:tracePt t="145503" x="10721975" y="2255838"/>
          <p14:tracePt t="145520" x="10956925" y="2255838"/>
          <p14:tracePt t="145536" x="11049000" y="2255838"/>
          <p14:tracePt t="145569" x="11049000" y="2247900"/>
          <p14:tracePt t="145662" x="11049000" y="2263775"/>
          <p14:tracePt t="145670" x="11049000" y="2332038"/>
          <p14:tracePt t="145678" x="11049000" y="2438400"/>
          <p14:tracePt t="145686" x="11033125" y="2552700"/>
          <p14:tracePt t="145703" x="11033125" y="2841625"/>
          <p14:tracePt t="145720" x="11033125" y="3070225"/>
          <p14:tracePt t="145736" x="11033125" y="3216275"/>
          <p14:tracePt t="145753" x="11033125" y="3238500"/>
          <p14:tracePt t="145815" x="10988675" y="3254375"/>
          <p14:tracePt t="145822" x="10912475" y="3260725"/>
          <p14:tracePt t="145830" x="10812463" y="3284538"/>
          <p14:tracePt t="145838" x="10728325" y="3330575"/>
          <p14:tracePt t="145853" x="10645775" y="3344863"/>
          <p14:tracePt t="145870" x="10385425" y="3482975"/>
          <p14:tracePt t="145886" x="10294938" y="3535363"/>
          <p14:tracePt t="145903" x="10271125" y="3551238"/>
          <p14:tracePt t="145974" x="10264775" y="3565525"/>
          <p14:tracePt t="145982" x="10248900" y="3573463"/>
          <p14:tracePt t="145990" x="10248900" y="3589338"/>
          <p14:tracePt t="146190" x="10294938" y="3543300"/>
          <p14:tracePt t="146198" x="10439400" y="3444875"/>
          <p14:tracePt t="146206" x="10668000" y="3314700"/>
          <p14:tracePt t="146220" x="10874375" y="3184525"/>
          <p14:tracePt t="146237" x="11399838" y="2949575"/>
          <p14:tracePt t="146253" x="11490325" y="2911475"/>
          <p14:tracePt t="146270" x="11574463" y="2865438"/>
          <p14:tracePt t="146438" x="11582400" y="2873375"/>
          <p14:tracePt t="146446" x="11582400" y="2911475"/>
          <p14:tracePt t="146455" x="11582400" y="2933700"/>
          <p14:tracePt t="146494" x="11582400" y="2941638"/>
          <p14:tracePt t="146502" x="11582400" y="2963863"/>
          <p14:tracePt t="146510" x="11574463" y="2971800"/>
          <p14:tracePt t="146520" x="11544300" y="2994025"/>
          <p14:tracePt t="146537" x="11506200" y="3025775"/>
          <p14:tracePt t="146553" x="11460163" y="3055938"/>
          <p14:tracePt t="146570" x="11437938" y="3070225"/>
          <p14:tracePt t="146587" x="11414125" y="3078163"/>
          <p14:tracePt t="146620" x="11407775" y="3078163"/>
          <p14:tracePt t="146638" x="11399838" y="3078163"/>
          <p14:tracePt t="146653" x="11391900" y="3078163"/>
          <p14:tracePt t="146678" x="11383963" y="3070225"/>
          <p14:tracePt t="146694" x="11376025" y="3070225"/>
          <p14:tracePt t="146703" x="11369675" y="3070225"/>
          <p14:tracePt t="146720" x="11361738" y="3070225"/>
          <p14:tracePt t="146737" x="11345863" y="3070225"/>
          <p14:tracePt t="146753" x="11331575" y="3078163"/>
          <p14:tracePt t="146770" x="11315700" y="3094038"/>
          <p14:tracePt t="146787" x="11315700" y="3108325"/>
          <p14:tracePt t="151765" x="11307763" y="3116263"/>
          <p14:tracePt t="151798" x="11285538" y="3132138"/>
          <p14:tracePt t="151806" x="11239500" y="3170238"/>
          <p14:tracePt t="151814" x="11185525" y="3184525"/>
          <p14:tracePt t="151822" x="11102975" y="3208338"/>
          <p14:tracePt t="151838" x="10804525" y="3222625"/>
          <p14:tracePt t="151855" x="10355263" y="3246438"/>
          <p14:tracePt t="151872" x="9883775" y="3246438"/>
          <p14:tracePt t="151888" x="9555163" y="3284538"/>
          <p14:tracePt t="151905" x="9356725" y="3306763"/>
          <p14:tracePt t="151922" x="9174163" y="3322638"/>
          <p14:tracePt t="151939" x="8809038" y="3368675"/>
          <p14:tracePt t="151955" x="8085138" y="3368675"/>
          <p14:tracePt t="151972" x="6873875" y="3368675"/>
          <p14:tracePt t="151989" x="4762500" y="3055938"/>
          <p14:tracePt t="152005" x="4183063" y="2873375"/>
          <p14:tracePt t="152022" x="2911475" y="2041525"/>
          <p14:tracePt t="152039" x="2332038" y="1257300"/>
          <p14:tracePt t="152055" x="1874838" y="441325"/>
          <p14:tracePt t="152072" x="1600200" y="0"/>
          <p14:tracePt t="152089" x="1463675" y="0"/>
          <p14:tracePt t="152105" x="1387475" y="0"/>
          <p14:tracePt t="152122" x="1371600" y="0"/>
          <p14:tracePt t="152182" x="1355725" y="0"/>
          <p14:tracePt t="152190" x="1325563" y="0"/>
          <p14:tracePt t="152198" x="1311275" y="0"/>
          <p14:tracePt t="152207" x="1303338" y="0"/>
          <p14:tracePt t="153378" x="6134100" y="3817938"/>
          <p14:tracePt t="153386" x="6088063" y="3840163"/>
          <p14:tracePt t="153394" x="6042025" y="3856038"/>
          <p14:tracePt t="153403" x="5965825" y="3878263"/>
          <p14:tracePt t="153419" x="5807075" y="3894138"/>
          <p14:tracePt t="153436" x="5616575" y="3916363"/>
          <p14:tracePt t="153453" x="5456238" y="3940175"/>
          <p14:tracePt t="153469" x="5334000" y="3962400"/>
          <p14:tracePt t="153486" x="5249863" y="3970338"/>
          <p14:tracePt t="153503" x="5211763" y="3992563"/>
          <p14:tracePt t="153546" x="5203825" y="3992563"/>
          <p14:tracePt t="153594" x="5197475" y="3992563"/>
          <p14:tracePt t="153602" x="5197475" y="4000500"/>
          <p14:tracePt t="153618" x="5189538" y="4008438"/>
          <p14:tracePt t="154322" x="5189538" y="4016375"/>
          <p14:tracePt t="154330" x="5151438" y="4054475"/>
          <p14:tracePt t="154338" x="5113338" y="4098925"/>
          <p14:tracePt t="154353" x="5051425" y="4160838"/>
          <p14:tracePt t="154370" x="4922838" y="4327525"/>
          <p14:tracePt t="154386" x="4822825" y="4473575"/>
          <p14:tracePt t="154403" x="4702175" y="4670425"/>
          <p14:tracePt t="154420" x="4602163" y="4830763"/>
          <p14:tracePt t="154436" x="4518025" y="4983163"/>
          <p14:tracePt t="154453" x="4427538" y="5143500"/>
          <p14:tracePt t="154470" x="4351338" y="5280025"/>
          <p14:tracePt t="154486" x="4283075" y="5394325"/>
          <p14:tracePt t="154503" x="4229100" y="5502275"/>
          <p14:tracePt t="154520" x="4191000" y="5546725"/>
          <p14:tracePt t="154537" x="4175125" y="5578475"/>
          <p14:tracePt t="154553" x="4175125" y="5584825"/>
          <p14:tracePt t="154570" x="4175125" y="5608638"/>
          <p14:tracePt t="154586" x="4175125" y="5630863"/>
          <p14:tracePt t="154603" x="4160838" y="5676900"/>
          <p14:tracePt t="154620" x="4152900" y="5707063"/>
          <p14:tracePt t="154636" x="4152900" y="5753100"/>
          <p14:tracePt t="154653" x="4152900" y="5775325"/>
          <p14:tracePt t="154670" x="4152900" y="5783263"/>
          <p14:tracePt t="154686" x="4152900" y="5799138"/>
          <p14:tracePt t="154703" x="4152900" y="5807075"/>
          <p14:tracePt t="154720" x="4152900" y="5821363"/>
          <p14:tracePt t="154737" x="4152900" y="5845175"/>
          <p14:tracePt t="154753" x="4152900" y="5851525"/>
          <p14:tracePt t="154786" x="4152900" y="5859463"/>
          <p14:tracePt t="155114" x="4144963" y="5875338"/>
          <p14:tracePt t="155121" x="4137025" y="5883275"/>
          <p14:tracePt t="155130" x="4122738" y="5897563"/>
          <p14:tracePt t="155138" x="4114800" y="5905500"/>
          <p14:tracePt t="155153" x="4084638" y="5905500"/>
          <p14:tracePt t="155170" x="4022725" y="5935663"/>
          <p14:tracePt t="155187" x="3932238" y="5981700"/>
          <p14:tracePt t="155203" x="3810000" y="6035675"/>
          <p14:tracePt t="155220" x="3733800" y="6065838"/>
          <p14:tracePt t="155237" x="3635375" y="6088063"/>
          <p14:tracePt t="155253" x="3597275" y="6096000"/>
          <p14:tracePt t="155270" x="3589338" y="6096000"/>
          <p14:tracePt t="155362" x="3589338" y="6088063"/>
          <p14:tracePt t="155386" x="3589338" y="6080125"/>
          <p14:tracePt t="155394" x="3603625" y="6057900"/>
          <p14:tracePt t="155403" x="3635375" y="6049963"/>
          <p14:tracePt t="155420" x="3687763" y="6019800"/>
          <p14:tracePt t="155437" x="3695700" y="6019800"/>
          <p14:tracePt t="155498" x="3703638" y="6011863"/>
          <p14:tracePt t="155506" x="3741738" y="5997575"/>
          <p14:tracePt t="155520" x="3825875" y="5959475"/>
          <p14:tracePt t="155537" x="4022725" y="5913438"/>
          <p14:tracePt t="155553" x="4365625" y="5799138"/>
          <p14:tracePt t="155570" x="4686300" y="5692775"/>
          <p14:tracePt t="155587" x="4854575" y="5600700"/>
          <p14:tracePt t="155603" x="4975225" y="5546725"/>
          <p14:tracePt t="155620" x="5013325" y="5532438"/>
          <p14:tracePt t="155637" x="5037138" y="5502275"/>
          <p14:tracePt t="155653" x="5089525" y="5432425"/>
          <p14:tracePt t="155670" x="5159375" y="5326063"/>
          <p14:tracePt t="155687" x="5189538" y="5257800"/>
          <p14:tracePt t="155762" x="5173663" y="5241925"/>
          <p14:tracePt t="155770" x="5121275" y="5227638"/>
          <p14:tracePt t="155778" x="5067300" y="5219700"/>
          <p14:tracePt t="155787" x="5029200" y="5203825"/>
          <p14:tracePt t="155803" x="4906963" y="5197475"/>
          <p14:tracePt t="155820" x="4656138" y="5197475"/>
          <p14:tracePt t="155837" x="4403725" y="5197475"/>
          <p14:tracePt t="155854" x="4168775" y="5197475"/>
          <p14:tracePt t="155870" x="3954463" y="5197475"/>
          <p14:tracePt t="155887" x="3733800" y="5197475"/>
          <p14:tracePt t="155904" x="3521075" y="5249863"/>
          <p14:tracePt t="155920" x="3459163" y="5265738"/>
          <p14:tracePt t="155954" x="3451225" y="5265738"/>
          <p14:tracePt t="155970" x="3444875" y="5241925"/>
          <p14:tracePt t="155987" x="3398838" y="5075238"/>
          <p14:tracePt t="156004" x="3330575" y="4860925"/>
          <p14:tracePt t="156020" x="3246438" y="4549775"/>
          <p14:tracePt t="156037" x="3132138" y="4122738"/>
          <p14:tracePt t="156054" x="3086100" y="3649663"/>
          <p14:tracePt t="156070" x="3086100" y="3254375"/>
          <p14:tracePt t="156087" x="3078163" y="2933700"/>
          <p14:tracePt t="156104" x="3040063" y="2735263"/>
          <p14:tracePt t="156121" x="3001963" y="2552700"/>
          <p14:tracePt t="156137" x="2994025" y="2530475"/>
          <p14:tracePt t="156154" x="2979738" y="2514600"/>
          <p14:tracePt t="156170" x="2955925" y="2498725"/>
          <p14:tracePt t="156418" x="2941638" y="2498725"/>
          <p14:tracePt t="156425" x="2917825" y="2552700"/>
          <p14:tracePt t="156437" x="2865438" y="2743200"/>
          <p14:tracePt t="156454" x="2781300" y="3268663"/>
          <p14:tracePt t="156470" x="2697163" y="3711575"/>
          <p14:tracePt t="156487" x="2598738" y="4137025"/>
          <p14:tracePt t="156504" x="2522538" y="4518025"/>
          <p14:tracePt t="156521" x="2492375" y="4778375"/>
          <p14:tracePt t="156537" x="2446338" y="5029200"/>
          <p14:tracePt t="156554" x="2430463" y="5097463"/>
          <p14:tracePt t="156570" x="2422525" y="5135563"/>
          <p14:tracePt t="156587" x="2422525" y="5165725"/>
          <p14:tracePt t="156604" x="2416175" y="5197475"/>
          <p14:tracePt t="156620" x="2416175" y="5249863"/>
          <p14:tracePt t="156637" x="2416175" y="5326063"/>
          <p14:tracePt t="156654" x="2416175" y="5402263"/>
          <p14:tracePt t="156671" x="2430463" y="5532438"/>
          <p14:tracePt t="156673" x="2446338" y="5584825"/>
          <p14:tracePt t="156687" x="2460625" y="5646738"/>
          <p14:tracePt t="156704" x="2522538" y="5783263"/>
          <p14:tracePt t="156721" x="2568575" y="5897563"/>
          <p14:tracePt t="156737" x="2620963" y="5989638"/>
          <p14:tracePt t="156754" x="2628900" y="6003925"/>
          <p14:tracePt t="157010" x="2628900" y="5989638"/>
          <p14:tracePt t="157018" x="2574925" y="5959475"/>
          <p14:tracePt t="157025" x="2536825" y="5935663"/>
          <p14:tracePt t="157037" x="2506663" y="5921375"/>
          <p14:tracePt t="157298" x="2506663" y="5913438"/>
          <p14:tracePt t="157306" x="2514600" y="5897563"/>
          <p14:tracePt t="157314" x="2544763" y="5889625"/>
          <p14:tracePt t="157322" x="2552700" y="5875338"/>
          <p14:tracePt t="157337" x="2590800" y="5851525"/>
          <p14:tracePt t="157354" x="2644775" y="5829300"/>
          <p14:tracePt t="157371" x="2667000" y="5799138"/>
          <p14:tracePt t="157387" x="2713038" y="5745163"/>
          <p14:tracePt t="157404" x="2773363" y="5699125"/>
          <p14:tracePt t="157421" x="2819400" y="5654675"/>
          <p14:tracePt t="157437" x="2873375" y="5616575"/>
          <p14:tracePt t="157454" x="2903538" y="5592763"/>
          <p14:tracePt t="157471" x="2917825" y="5578475"/>
          <p14:tracePt t="157487" x="2925763" y="5562600"/>
          <p14:tracePt t="157504" x="2933700" y="5554663"/>
          <p14:tracePt t="157554" x="2941638" y="5554663"/>
          <p14:tracePt t="157562" x="2949575" y="5554663"/>
          <p14:tracePt t="157571" x="2963863" y="5554663"/>
          <p14:tracePt t="157587" x="3001963" y="5554663"/>
          <p14:tracePt t="157604" x="3063875" y="5554663"/>
          <p14:tracePt t="157621" x="3116263" y="5554663"/>
          <p14:tracePt t="157637" x="3140075" y="5554663"/>
          <p14:tracePt t="157938" x="3140075" y="5570538"/>
          <p14:tracePt t="157946" x="3132138" y="5578475"/>
          <p14:tracePt t="157954" x="3116263" y="5600700"/>
          <p14:tracePt t="157971" x="3070225" y="5630863"/>
          <p14:tracePt t="157987" x="3017838" y="5654675"/>
          <p14:tracePt t="158004" x="2994025" y="5661025"/>
          <p14:tracePt t="158021" x="2971800" y="5668963"/>
          <p14:tracePt t="158037" x="2963863" y="5668963"/>
          <p14:tracePt t="158089" x="2963863" y="5676900"/>
          <p14:tracePt t="158097" x="2955925" y="5676900"/>
          <p14:tracePt t="158113" x="2949575" y="5692775"/>
          <p14:tracePt t="158137" x="2941638" y="5692775"/>
          <p14:tracePt t="158177" x="2941638" y="5699125"/>
          <p14:tracePt t="158185" x="2941638" y="5707063"/>
          <p14:tracePt t="158193" x="2941638" y="5715000"/>
          <p14:tracePt t="158204" x="2941638" y="5722938"/>
          <p14:tracePt t="158221" x="2941638" y="5737225"/>
          <p14:tracePt t="158237" x="2955925" y="5775325"/>
          <p14:tracePt t="158254" x="3001963" y="5813425"/>
          <p14:tracePt t="158271" x="3063875" y="5851525"/>
          <p14:tracePt t="158287" x="3132138" y="5889625"/>
          <p14:tracePt t="158305" x="3208338" y="5921375"/>
          <p14:tracePt t="158321" x="3216275" y="5927725"/>
          <p14:tracePt t="158386" x="3230563" y="5921375"/>
          <p14:tracePt t="158394" x="3230563" y="5889625"/>
          <p14:tracePt t="158404" x="3238500" y="5875338"/>
          <p14:tracePt t="158421" x="3246438" y="5859463"/>
          <p14:tracePt t="158438" x="3254375" y="5829300"/>
          <p14:tracePt t="158471" x="3260725" y="5807075"/>
          <p14:tracePt t="158488" x="3260725" y="5791200"/>
          <p14:tracePt t="158505" x="3260725" y="5775325"/>
          <p14:tracePt t="158521" x="3268663" y="5768975"/>
          <p14:tracePt t="158538" x="3276600" y="5753100"/>
          <p14:tracePt t="158571" x="3276600" y="5745163"/>
          <p14:tracePt t="158588" x="3276600" y="5722938"/>
          <p14:tracePt t="158605" x="3276600" y="5707063"/>
          <p14:tracePt t="158621" x="3276600" y="5684838"/>
          <p14:tracePt t="158655" x="3276600" y="5668963"/>
          <p14:tracePt t="158671" x="3276600" y="5661025"/>
          <p14:tracePt t="158688" x="3276600" y="5654675"/>
          <p14:tracePt t="158705" x="3284538" y="5646738"/>
          <p14:tracePt t="158721" x="3284538" y="5638800"/>
          <p14:tracePt t="158810" x="3292475" y="5638800"/>
          <p14:tracePt t="158818" x="3306763" y="5668963"/>
          <p14:tracePt t="158825" x="3314700" y="5699125"/>
          <p14:tracePt t="158838" x="3314700" y="5730875"/>
          <p14:tracePt t="158855" x="3314700" y="5799138"/>
          <p14:tracePt t="158871" x="3314700" y="5859463"/>
          <p14:tracePt t="158888" x="3292475" y="5927725"/>
          <p14:tracePt t="158905" x="3246438" y="5959475"/>
          <p14:tracePt t="158921" x="3238500" y="5965825"/>
          <p14:tracePt t="159002" x="3260725" y="5965825"/>
          <p14:tracePt t="159010" x="3276600" y="5965825"/>
          <p14:tracePt t="159021" x="3298825" y="5965825"/>
          <p14:tracePt t="159038" x="3322638" y="5965825"/>
          <p14:tracePt t="159522" x="3344863" y="5943600"/>
          <p14:tracePt t="159530" x="3421063" y="5927725"/>
          <p14:tracePt t="159538" x="3482975" y="5889625"/>
          <p14:tracePt t="159555" x="3649663" y="5813425"/>
          <p14:tracePt t="159572" x="3771900" y="5768975"/>
          <p14:tracePt t="159588" x="3825875" y="5730875"/>
          <p14:tracePt t="159605" x="3832225" y="5730875"/>
          <p14:tracePt t="159638" x="3832225" y="5722938"/>
          <p14:tracePt t="159655" x="3832225" y="5692775"/>
          <p14:tracePt t="159794" x="3840163" y="5692775"/>
          <p14:tracePt t="159802" x="3870325" y="5722938"/>
          <p14:tracePt t="159809" x="3916363" y="5791200"/>
          <p14:tracePt t="159822" x="3946525" y="5845175"/>
          <p14:tracePt t="159838" x="3984625" y="5951538"/>
          <p14:tracePt t="159855" x="4000500" y="6027738"/>
          <p14:tracePt t="159872" x="4000500" y="6035675"/>
          <p14:tracePt t="159922" x="3978275" y="6019800"/>
          <p14:tracePt t="159929" x="3946525" y="5981700"/>
          <p14:tracePt t="159938" x="3924300" y="5921375"/>
          <p14:tracePt t="159955" x="3902075" y="5813425"/>
          <p14:tracePt t="159972" x="3902075" y="5730875"/>
          <p14:tracePt t="159988" x="3902075" y="5684838"/>
          <p14:tracePt t="160005" x="3908425" y="5654675"/>
          <p14:tracePt t="160022" x="3932238" y="5616575"/>
          <p14:tracePt t="160038" x="3940175" y="5600700"/>
          <p14:tracePt t="160130" x="3924300" y="5600700"/>
          <p14:tracePt t="160137" x="3902075" y="5654675"/>
          <p14:tracePt t="160146" x="3870325" y="5684838"/>
          <p14:tracePt t="160155" x="3848100" y="5745163"/>
          <p14:tracePt t="160172" x="3810000" y="5807075"/>
          <p14:tracePt t="160188" x="3787775" y="5837238"/>
          <p14:tracePt t="160205" x="3787775" y="5845175"/>
          <p14:tracePt t="160290" x="3787775" y="5829300"/>
          <p14:tracePt t="160298" x="3794125" y="5799138"/>
          <p14:tracePt t="160378" x="3802063" y="5807075"/>
          <p14:tracePt t="160385" x="3802063" y="5851525"/>
          <p14:tracePt t="160394" x="3810000" y="5905500"/>
          <p14:tracePt t="160405" x="3810000" y="5943600"/>
          <p14:tracePt t="160422" x="3832225" y="6011863"/>
          <p14:tracePt t="160439" x="3832225" y="6019800"/>
          <p14:tracePt t="160482" x="3840163" y="5989638"/>
          <p14:tracePt t="160490" x="3848100" y="5927725"/>
          <p14:tracePt t="160505" x="3870325" y="5799138"/>
          <p14:tracePt t="160522" x="3886200" y="5707063"/>
          <p14:tracePt t="160539" x="3902075" y="5684838"/>
          <p14:tracePt t="160572" x="3902075" y="5668963"/>
          <p14:tracePt t="160589" x="3908425" y="5661025"/>
          <p14:tracePt t="160605" x="3916363" y="5661025"/>
          <p14:tracePt t="160622" x="3946525" y="5661025"/>
          <p14:tracePt t="160639" x="3992563" y="5676900"/>
          <p14:tracePt t="160655" x="4030663" y="5707063"/>
          <p14:tracePt t="160672" x="4060825" y="5730875"/>
          <p14:tracePt t="160689" x="4068763" y="5745163"/>
          <p14:tracePt t="160705" x="4076700" y="5753100"/>
          <p14:tracePt t="160722" x="4076700" y="5761038"/>
          <p14:tracePt t="160745" x="4076700" y="5768975"/>
          <p14:tracePt t="160770" x="4076700" y="5775325"/>
          <p14:tracePt t="160882" x="4084638" y="5775325"/>
          <p14:tracePt t="160890" x="4106863" y="5775325"/>
          <p14:tracePt t="160898" x="4114800" y="5768975"/>
          <p14:tracePt t="160906" x="4122738" y="5768975"/>
          <p14:tracePt t="160922" x="4144963" y="5745163"/>
          <p14:tracePt t="160939" x="4175125" y="5730875"/>
          <p14:tracePt t="160955" x="4183063" y="5715000"/>
          <p14:tracePt t="160972" x="4191000" y="5707063"/>
          <p14:tracePt t="160989" x="4206875" y="5692775"/>
          <p14:tracePt t="161005" x="4229100" y="5668963"/>
          <p14:tracePt t="161022" x="4275138" y="5646738"/>
          <p14:tracePt t="161039" x="4335463" y="5646738"/>
          <p14:tracePt t="161055" x="4389438" y="5646738"/>
          <p14:tracePt t="161072" x="4419600" y="5646738"/>
          <p14:tracePt t="161089" x="4427538" y="5646738"/>
          <p14:tracePt t="161289" x="4397375" y="5661025"/>
          <p14:tracePt t="161298" x="4351338" y="5692775"/>
          <p14:tracePt t="161306" x="4305300" y="5722938"/>
          <p14:tracePt t="161322" x="4152900" y="5791200"/>
          <p14:tracePt t="161339" x="4030663" y="5821363"/>
          <p14:tracePt t="161356" x="3962400" y="5829300"/>
          <p14:tracePt t="161372" x="3946525" y="5829300"/>
          <p14:tracePt t="161450" x="3962400" y="5829300"/>
          <p14:tracePt t="161458" x="3984625" y="5829300"/>
          <p14:tracePt t="161473" x="4046538" y="5837238"/>
          <p14:tracePt t="161489" x="4114800" y="5875338"/>
          <p14:tracePt t="161506" x="4343400" y="5935663"/>
          <p14:tracePt t="161522" x="4487863" y="5973763"/>
          <p14:tracePt t="161539" x="4511675" y="5981700"/>
          <p14:tracePt t="161618" x="4518025" y="5981700"/>
          <p14:tracePt t="161626" x="4511675" y="5973763"/>
          <p14:tracePt t="161639" x="4473575" y="5935663"/>
          <p14:tracePt t="161656" x="4427538" y="5897563"/>
          <p14:tracePt t="161672" x="4389438" y="5859463"/>
          <p14:tracePt t="161706" x="4389438" y="5837238"/>
          <p14:tracePt t="161722" x="4389438" y="5829300"/>
          <p14:tracePt t="161739" x="4397375" y="5821363"/>
          <p14:tracePt t="161954" x="4427538" y="5807075"/>
          <p14:tracePt t="161962" x="4435475" y="5807075"/>
          <p14:tracePt t="161972" x="4441825" y="5799138"/>
          <p14:tracePt t="161989" x="4465638" y="5783263"/>
          <p14:tracePt t="162006" x="4487863" y="5753100"/>
          <p14:tracePt t="162022" x="4511675" y="5722938"/>
          <p14:tracePt t="162039" x="4518025" y="5699125"/>
          <p14:tracePt t="162056" x="4525963" y="5668963"/>
          <p14:tracePt t="162073" x="4533900" y="5638800"/>
          <p14:tracePt t="162226" x="4556125" y="5676900"/>
          <p14:tracePt t="162233" x="4587875" y="5745163"/>
          <p14:tracePt t="162242" x="4618038" y="5799138"/>
          <p14:tracePt t="162256" x="4640263" y="5851525"/>
          <p14:tracePt t="162273" x="4678363" y="5951538"/>
          <p14:tracePt t="162289" x="4702175" y="5965825"/>
          <p14:tracePt t="162370" x="4702175" y="5959475"/>
          <p14:tracePt t="162378" x="4702175" y="5943600"/>
          <p14:tracePt t="162389" x="4702175" y="5927725"/>
          <p14:tracePt t="162406" x="4708525" y="5897563"/>
          <p14:tracePt t="162423" x="4716463" y="5875338"/>
          <p14:tracePt t="162439" x="4716463" y="5867400"/>
          <p14:tracePt t="162456" x="4716463" y="5851525"/>
          <p14:tracePt t="162473" x="4716463" y="5845175"/>
          <p14:tracePt t="162489" x="4724400" y="5829300"/>
          <p14:tracePt t="162714" x="4732338" y="5821363"/>
          <p14:tracePt t="162722" x="4740275" y="5821363"/>
          <p14:tracePt t="162730" x="4746625" y="5821363"/>
          <p14:tracePt t="162739" x="4762500" y="5821363"/>
          <p14:tracePt t="162756" x="4784725" y="5829300"/>
          <p14:tracePt t="162773" x="4800600" y="5837238"/>
          <p14:tracePt t="162789" x="4822825" y="5851525"/>
          <p14:tracePt t="163098" x="4838700" y="5851525"/>
          <p14:tracePt t="163106" x="4838700" y="5845175"/>
          <p14:tracePt t="163114" x="4846638" y="5845175"/>
          <p14:tracePt t="163123" x="4868863" y="5829300"/>
          <p14:tracePt t="163140" x="4884738" y="5813425"/>
          <p14:tracePt t="163156" x="4906963" y="5791200"/>
          <p14:tracePt t="163173" x="4906963" y="5783263"/>
          <p14:tracePt t="163190" x="4914900" y="5783263"/>
          <p14:tracePt t="163206" x="4914900" y="5775325"/>
          <p14:tracePt t="163223" x="4922838" y="5768975"/>
          <p14:tracePt t="163306" x="4937125" y="5768975"/>
          <p14:tracePt t="163370" x="4945063" y="5775325"/>
          <p14:tracePt t="163594" x="4953000" y="5775325"/>
          <p14:tracePt t="163602" x="4968875" y="5783263"/>
          <p14:tracePt t="163609" x="5013325" y="5799138"/>
          <p14:tracePt t="163623" x="5067300" y="5807075"/>
          <p14:tracePt t="163640" x="5151438" y="5821363"/>
          <p14:tracePt t="163657" x="5227638" y="5821363"/>
          <p14:tracePt t="163706" x="5211763" y="5799138"/>
          <p14:tracePt t="163714" x="5181600" y="5737225"/>
          <p14:tracePt t="163723" x="5113338" y="5676900"/>
          <p14:tracePt t="163740" x="4999038" y="5546725"/>
          <p14:tracePt t="163756" x="4854575" y="5440363"/>
          <p14:tracePt t="163773" x="4724400" y="5387975"/>
          <p14:tracePt t="163790" x="4664075" y="5364163"/>
          <p14:tracePt t="163806" x="4625975" y="5364163"/>
          <p14:tracePt t="163823" x="4579938" y="5380038"/>
          <p14:tracePt t="163840" x="4503738" y="5478463"/>
          <p14:tracePt t="163857" x="4411663" y="5646738"/>
          <p14:tracePt t="163873" x="4275138" y="5875338"/>
          <p14:tracePt t="163890" x="4244975" y="5951538"/>
          <p14:tracePt t="163906" x="4244975" y="5973763"/>
          <p14:tracePt t="163923" x="4275138" y="5981700"/>
          <p14:tracePt t="163940" x="4449763" y="5981700"/>
          <p14:tracePt t="163956" x="4686300" y="5921375"/>
          <p14:tracePt t="163973" x="4846638" y="5821363"/>
          <p14:tracePt t="163990" x="4922838" y="5737225"/>
          <p14:tracePt t="164006" x="4922838" y="5730875"/>
          <p14:tracePt t="164023" x="4922838" y="5707063"/>
          <p14:tracePt t="164040" x="4884738" y="5668963"/>
          <p14:tracePt t="164057" x="4816475" y="5654675"/>
          <p14:tracePt t="164073" x="4732338" y="5646738"/>
          <p14:tracePt t="164090" x="4694238" y="5676900"/>
          <p14:tracePt t="164107" x="4678363" y="5715000"/>
          <p14:tracePt t="164123" x="4678363" y="5753100"/>
          <p14:tracePt t="164140" x="4678363" y="5783263"/>
          <p14:tracePt t="164157" x="4732338" y="5791200"/>
          <p14:tracePt t="164173" x="4770438" y="5791200"/>
          <p14:tracePt t="164190" x="4822825" y="5775325"/>
          <p14:tracePt t="164207" x="4854575" y="5715000"/>
          <p14:tracePt t="164223" x="4854575" y="5578475"/>
          <p14:tracePt t="164240" x="4808538" y="5364163"/>
          <p14:tracePt t="164257" x="4670425" y="4999038"/>
          <p14:tracePt t="164259" x="4541838" y="4770438"/>
          <p14:tracePt t="164273" x="4160838" y="4160838"/>
          <p14:tracePt t="164290" x="3611563" y="3413125"/>
          <p14:tracePt t="164307" x="2941638" y="2613025"/>
          <p14:tracePt t="164323" x="2446338" y="1965325"/>
          <p14:tracePt t="164340" x="2065338" y="1447800"/>
          <p14:tracePt t="164357" x="1790700" y="1036638"/>
          <p14:tracePt t="164373" x="1698625" y="838200"/>
          <p14:tracePt t="164390" x="1660525" y="731838"/>
          <p14:tracePt t="164530" x="1654175" y="723900"/>
          <p14:tracePt t="164546" x="1646238" y="731838"/>
          <p14:tracePt t="164554" x="1630363" y="868363"/>
          <p14:tracePt t="164561" x="1630363" y="1120775"/>
          <p14:tracePt t="164573" x="1630363" y="1409700"/>
          <p14:tracePt t="164590" x="1736725" y="1882775"/>
          <p14:tracePt t="164607" x="1920875" y="2270125"/>
          <p14:tracePt t="164623" x="2103438" y="2460625"/>
          <p14:tracePt t="164640" x="2316163" y="2484438"/>
          <p14:tracePt t="164657" x="2568575" y="2392363"/>
          <p14:tracePt t="164673" x="2971800" y="1912938"/>
          <p14:tracePt t="164690" x="3048000" y="1584325"/>
          <p14:tracePt t="164707" x="3048000" y="1325563"/>
          <p14:tracePt t="164723" x="2987675" y="1189038"/>
          <p14:tracePt t="164740" x="2911475" y="1112838"/>
          <p14:tracePt t="164757" x="2887663" y="1112838"/>
          <p14:tracePt t="164773" x="2841625" y="1112838"/>
          <p14:tracePt t="164790" x="2751138" y="1325563"/>
          <p14:tracePt t="164807" x="2689225" y="1760538"/>
          <p14:tracePt t="164823" x="2689225" y="2193925"/>
          <p14:tracePt t="164840" x="2727325" y="2454275"/>
          <p14:tracePt t="164857" x="2811463" y="2536825"/>
          <p14:tracePt t="164873" x="3094038" y="2476500"/>
          <p14:tracePt t="164890" x="3314700" y="2255838"/>
          <p14:tracePt t="164907" x="3406775" y="2011363"/>
          <p14:tracePt t="164923" x="3421063" y="1806575"/>
          <p14:tracePt t="164940" x="3390900" y="1698625"/>
          <p14:tracePt t="164957" x="3306763" y="1646238"/>
          <p14:tracePt t="164974" x="3184525" y="1630363"/>
          <p14:tracePt t="164990" x="3001963" y="1630363"/>
          <p14:tracePt t="165007" x="2911475" y="1698625"/>
          <p14:tracePt t="165024" x="2857500" y="1806575"/>
          <p14:tracePt t="165041" x="2857500" y="1889125"/>
          <p14:tracePt t="165057" x="2865438" y="1897063"/>
          <p14:tracePt t="165073" x="2879725" y="1897063"/>
          <p14:tracePt t="165090" x="2895600" y="1897063"/>
          <p14:tracePt t="165107" x="2925763" y="1828800"/>
          <p14:tracePt t="165124" x="2925763" y="1736725"/>
          <p14:tracePt t="165140" x="2925763" y="1668463"/>
          <p14:tracePt t="165234" x="2949575" y="1668463"/>
          <p14:tracePt t="165242" x="2994025" y="1668463"/>
          <p14:tracePt t="165250" x="3025775" y="1676400"/>
          <p14:tracePt t="165258" x="3078163" y="1692275"/>
          <p14:tracePt t="165274" x="3230563" y="1692275"/>
          <p14:tracePt t="165290" x="3330575" y="1692275"/>
          <p14:tracePt t="165307" x="3352800" y="1676400"/>
          <p14:tracePt t="165324" x="3360738" y="1668463"/>
          <p14:tracePt t="165402" x="3375025" y="1676400"/>
          <p14:tracePt t="165409" x="3390900" y="1706563"/>
          <p14:tracePt t="165418" x="3413125" y="1730375"/>
          <p14:tracePt t="165490" x="3413125" y="1768475"/>
          <p14:tracePt t="165498" x="3406775" y="1812925"/>
          <p14:tracePt t="165507" x="3375025" y="1866900"/>
          <p14:tracePt t="165524" x="3306763" y="2011363"/>
          <p14:tracePt t="165540" x="3216275" y="2179638"/>
          <p14:tracePt t="165557" x="3116263" y="2324100"/>
          <p14:tracePt t="165574" x="3063875" y="2392363"/>
          <p14:tracePt t="165642" x="3063875" y="2370138"/>
          <p14:tracePt t="165650" x="3086100" y="2324100"/>
          <p14:tracePt t="165658" x="3108325" y="2286000"/>
          <p14:tracePt t="165674" x="3146425" y="2225675"/>
          <p14:tracePt t="165690" x="3184525" y="2193925"/>
          <p14:tracePt t="165707" x="3192463" y="2187575"/>
          <p14:tracePt t="165762" x="3208338" y="2187575"/>
          <p14:tracePt t="165770" x="3222625" y="2187575"/>
          <p14:tracePt t="165778" x="3246438" y="2187575"/>
          <p14:tracePt t="165790" x="3268663" y="2193925"/>
          <p14:tracePt t="165807" x="3314700" y="2201863"/>
          <p14:tracePt t="165824" x="3406775" y="2217738"/>
          <p14:tracePt t="165841" x="3565525" y="2225675"/>
          <p14:tracePt t="165857" x="3665538" y="2225675"/>
          <p14:tracePt t="165874" x="3673475" y="2225675"/>
          <p14:tracePt t="166474" x="3679825" y="2255838"/>
          <p14:tracePt t="166482" x="3679825" y="2370138"/>
          <p14:tracePt t="166491" x="3679825" y="2568575"/>
          <p14:tracePt t="166507" x="3711575" y="3070225"/>
          <p14:tracePt t="166524" x="3794125" y="3749675"/>
          <p14:tracePt t="166541" x="4000500" y="4495800"/>
          <p14:tracePt t="166557" x="4198938" y="5075238"/>
          <p14:tracePt t="166574" x="4411663" y="5494338"/>
          <p14:tracePt t="166591" x="4625975" y="5829300"/>
          <p14:tracePt t="166607" x="4792663" y="6035675"/>
          <p14:tracePt t="166625" x="4953000" y="6156325"/>
          <p14:tracePt t="166641" x="5105400" y="6194425"/>
          <p14:tracePt t="166657" x="5241925" y="6202363"/>
          <p14:tracePt t="166674" x="5394325" y="6202363"/>
          <p14:tracePt t="166691" x="5562600" y="6172200"/>
          <p14:tracePt t="166708" x="5730875" y="6118225"/>
          <p14:tracePt t="166724" x="5905500" y="6065838"/>
          <p14:tracePt t="166741" x="6019800" y="6042025"/>
          <p14:tracePt t="166758" x="6049963" y="6042025"/>
          <p14:tracePt t="166774" x="6057900" y="6042025"/>
          <p14:tracePt t="166793" x="6088063" y="6049963"/>
          <p14:tracePt t="166808" x="6103938" y="6065838"/>
          <p14:tracePt t="166825" x="6232525" y="6156325"/>
          <p14:tracePt t="166841" x="6286500" y="6164263"/>
          <p14:tracePt t="166857" x="6484938" y="6194425"/>
          <p14:tracePt t="166874" x="6613525" y="6194425"/>
          <p14:tracePt t="166891" x="6759575" y="6164263"/>
          <p14:tracePt t="166908" x="6888163" y="6111875"/>
          <p14:tracePt t="166924" x="7026275" y="6019800"/>
          <p14:tracePt t="166941" x="7185025" y="5883275"/>
          <p14:tracePt t="166958" x="7369175" y="5661025"/>
          <p14:tracePt t="166974" x="7642225" y="5280025"/>
          <p14:tracePt t="166991" x="7870825" y="4983163"/>
          <p14:tracePt t="167008" x="8061325" y="4740275"/>
          <p14:tracePt t="167025" x="8283575" y="4495800"/>
          <p14:tracePt t="167041" x="8328025" y="4419600"/>
          <p14:tracePt t="167058" x="8351838" y="4373563"/>
          <p14:tracePt t="167074" x="8366125" y="4289425"/>
          <p14:tracePt t="167091" x="8374063" y="4206875"/>
          <p14:tracePt t="167108" x="8382000" y="4130675"/>
          <p14:tracePt t="167124" x="8382000" y="4030663"/>
          <p14:tracePt t="167141" x="8382000" y="3940175"/>
          <p14:tracePt t="167158" x="8382000" y="3840163"/>
          <p14:tracePt t="167174" x="8343900" y="3787775"/>
          <p14:tracePt t="167191" x="8275638" y="3779838"/>
          <p14:tracePt t="167208" x="8161338" y="3763963"/>
          <p14:tracePt t="167225" x="7650163" y="3962400"/>
          <p14:tracePt t="167241" x="7208838" y="4297363"/>
          <p14:tracePt t="167258" x="6659563" y="4762500"/>
          <p14:tracePt t="167274" x="6049963" y="5265738"/>
          <p14:tracePt t="167291" x="5410200" y="5829300"/>
          <p14:tracePt t="167308" x="4784725" y="6340475"/>
          <p14:tracePt t="167324" x="4495800" y="6591300"/>
          <p14:tracePt t="167341" x="4365625" y="6705600"/>
          <p14:tracePt t="167358" x="4313238" y="6743700"/>
          <p14:tracePt t="167374" x="4283075" y="6759575"/>
          <p14:tracePt t="167391" x="4229100" y="6759575"/>
          <p14:tracePt t="167408" x="4144963" y="6743700"/>
          <p14:tracePt t="167425" x="3992563" y="6675438"/>
          <p14:tracePt t="167441" x="3741738" y="6583363"/>
          <p14:tracePt t="167458" x="3603625" y="6545263"/>
          <p14:tracePt t="167474" x="3467100" y="6507163"/>
          <p14:tracePt t="167491" x="3375025" y="6484938"/>
          <p14:tracePt t="167508" x="3306763" y="6477000"/>
          <p14:tracePt t="167524" x="3254375" y="6477000"/>
          <p14:tracePt t="167541" x="3222625" y="6477000"/>
          <p14:tracePt t="167593" x="3260725" y="6446838"/>
          <p14:tracePt t="167602" x="3336925" y="6423025"/>
          <p14:tracePt t="167610" x="3451225" y="6370638"/>
          <p14:tracePt t="167625" x="3603625" y="6302375"/>
          <p14:tracePt t="167641" x="4046538" y="6073775"/>
          <p14:tracePt t="167657" x="4175125" y="5973763"/>
          <p14:tracePt t="167674" x="4198938" y="5927725"/>
          <p14:tracePt t="167691" x="4206875" y="5913438"/>
          <p14:tracePt t="167707" x="4206875" y="5897563"/>
          <p14:tracePt t="167724" x="4198938" y="5897563"/>
          <p14:tracePt t="167768" x="4191000" y="5897563"/>
          <p14:tracePt t="167776" x="4191000" y="5883275"/>
          <p14:tracePt t="167791" x="4198938" y="5867400"/>
          <p14:tracePt t="167807" x="4206875" y="5851525"/>
          <p14:tracePt t="167824" x="4213225" y="5845175"/>
          <p14:tracePt t="167841" x="4221163" y="5829300"/>
          <p14:tracePt t="167857" x="4237038" y="5813425"/>
          <p14:tracePt t="167874" x="4275138" y="5775325"/>
          <p14:tracePt t="167891" x="4313238" y="5753100"/>
          <p14:tracePt t="167968" x="4321175" y="5753100"/>
          <p14:tracePt t="167976" x="4321175" y="5799138"/>
          <p14:tracePt t="167984" x="4321175" y="5837238"/>
          <p14:tracePt t="167992" x="4321175" y="5867400"/>
          <p14:tracePt t="168007" x="4321175" y="5897563"/>
          <p14:tracePt t="168024" x="4321175" y="5913438"/>
          <p14:tracePt t="168041" x="4321175" y="5921375"/>
          <p14:tracePt t="168154" x="4327525" y="5921375"/>
          <p14:tracePt t="168161" x="4335463" y="5905500"/>
          <p14:tracePt t="168175" x="4343400" y="5897563"/>
          <p14:tracePt t="168191" x="4381500" y="5845175"/>
          <p14:tracePt t="168208" x="4518025" y="5783263"/>
          <p14:tracePt t="168225" x="4868863" y="5654675"/>
          <p14:tracePt t="168241" x="5997575" y="5219700"/>
          <p14:tracePt t="168258" x="6904038" y="4838700"/>
          <p14:tracePt t="168275" x="7742238" y="4465638"/>
          <p14:tracePt t="168291" x="8420100" y="4183063"/>
          <p14:tracePt t="168308" x="9013825" y="3946525"/>
          <p14:tracePt t="168325" x="9585325" y="3695700"/>
          <p14:tracePt t="168341" x="10042525" y="3489325"/>
          <p14:tracePt t="168358" x="10439400" y="3276600"/>
          <p14:tracePt t="168375" x="10804525" y="3055938"/>
          <p14:tracePt t="168391" x="11049000" y="2911475"/>
          <p14:tracePt t="168409" x="11209338" y="2803525"/>
          <p14:tracePt t="168530" x="11209338" y="2797175"/>
          <p14:tracePt t="168578" x="11217275" y="2797175"/>
          <p14:tracePt t="168586" x="11261725" y="2797175"/>
          <p14:tracePt t="168593" x="11430000" y="2827338"/>
          <p14:tracePt t="168609" x="11536363" y="2865438"/>
          <p14:tracePt t="168642" x="11552238" y="2873375"/>
          <p14:tracePt t="168658" x="11590338" y="2941638"/>
          <p14:tracePt t="168675" x="11604625" y="2987675"/>
          <p14:tracePt t="168692" x="11604625" y="3032125"/>
          <p14:tracePt t="168708" x="11598275" y="3086100"/>
          <p14:tracePt t="168725" x="11544300" y="3154363"/>
          <p14:tracePt t="168742" x="11430000" y="3268663"/>
          <p14:tracePt t="168758" x="11269663" y="3360738"/>
          <p14:tracePt t="168775" x="11018838" y="3444875"/>
          <p14:tracePt t="168777" x="10874375" y="3482975"/>
          <p14:tracePt t="168792" x="10714038" y="3505200"/>
          <p14:tracePt t="168809" x="10240963" y="3527425"/>
          <p14:tracePt t="168825" x="10202863" y="3527425"/>
          <p14:tracePt t="169058" x="10188575" y="3535363"/>
          <p14:tracePt t="169066" x="10180638" y="3535363"/>
          <p14:tracePt t="169075" x="10142538" y="3565525"/>
          <p14:tracePt t="169092" x="10050463" y="3725863"/>
          <p14:tracePt t="169108" x="9677400" y="4137025"/>
          <p14:tracePt t="169125" x="9190038" y="4495800"/>
          <p14:tracePt t="169142" x="8664575" y="4800600"/>
          <p14:tracePt t="169158" x="8001000" y="4999038"/>
          <p14:tracePt t="169175" x="7261225" y="5075238"/>
          <p14:tracePt t="169192" x="6645275" y="5075238"/>
          <p14:tracePt t="169209" x="5921375" y="4960938"/>
          <p14:tracePt t="169225" x="5646738" y="4830763"/>
          <p14:tracePt t="169242" x="5524500" y="4724400"/>
          <p14:tracePt t="169258" x="5448300" y="4587875"/>
          <p14:tracePt t="169275" x="5410200" y="4473575"/>
          <p14:tracePt t="169292" x="5387975" y="4365625"/>
          <p14:tracePt t="169308" x="5372100" y="4313238"/>
          <p14:tracePt t="169325" x="5372100" y="4289425"/>
          <p14:tracePt t="169342" x="5372100" y="4244975"/>
          <p14:tracePt t="169358" x="5432425" y="4160838"/>
          <p14:tracePt t="169375" x="5570538" y="4060825"/>
          <p14:tracePt t="169392" x="5905500" y="3832225"/>
          <p14:tracePt t="169409" x="6705600" y="3344863"/>
          <p14:tracePt t="169425" x="7361238" y="2941638"/>
          <p14:tracePt t="169442" x="7947025" y="2613025"/>
          <p14:tracePt t="169458" x="8580438" y="2339975"/>
          <p14:tracePt t="169475" x="9136063" y="2087563"/>
          <p14:tracePt t="169492" x="9540875" y="1935163"/>
          <p14:tracePt t="169508" x="9813925" y="1858963"/>
          <p14:tracePt t="169525" x="10012363" y="1828800"/>
          <p14:tracePt t="169542" x="10112375" y="1812925"/>
          <p14:tracePt t="169559" x="10134600" y="1812925"/>
          <p14:tracePt t="169593" x="10156825" y="1820863"/>
          <p14:tracePt t="169609" x="10172700" y="1836738"/>
          <p14:tracePt t="169625" x="10279063" y="2049463"/>
          <p14:tracePt t="169642" x="10409238" y="2293938"/>
          <p14:tracePt t="169659" x="10447338" y="2454275"/>
          <p14:tracePt t="169675" x="10447338" y="2620963"/>
          <p14:tracePt t="169692" x="10439400" y="2743200"/>
          <p14:tracePt t="169709" x="10371138" y="2873375"/>
          <p14:tracePt t="169725" x="10325100" y="2917825"/>
          <p14:tracePt t="169742" x="10317163" y="2925763"/>
          <p14:tracePt t="169810" x="10317163" y="2895600"/>
          <p14:tracePt t="169818" x="10325100" y="2849563"/>
          <p14:tracePt t="169826" x="10333038" y="2811463"/>
          <p14:tracePt t="169842" x="10333038" y="2803525"/>
          <p14:tracePt t="169994" x="10340975" y="2803525"/>
          <p14:tracePt t="170034" x="10340975" y="2841625"/>
          <p14:tracePt t="170042" x="10347325" y="2873375"/>
          <p14:tracePt t="170050" x="10347325" y="2887663"/>
          <p14:tracePt t="170059" x="10347325" y="2903538"/>
          <p14:tracePt t="170075" x="10347325" y="2917825"/>
          <p14:tracePt t="170092" x="10347325" y="2925763"/>
          <p14:tracePt t="170634" x="10363200" y="2941638"/>
          <p14:tracePt t="170642" x="10439400" y="2979738"/>
          <p14:tracePt t="170650" x="10515600" y="3009900"/>
          <p14:tracePt t="170659" x="10531475" y="3017838"/>
          <p14:tracePt t="170676" x="10569575" y="3032125"/>
          <p14:tracePt t="170692" x="10599738" y="3040063"/>
          <p14:tracePt t="170709" x="10629900" y="3040063"/>
          <p14:tracePt t="170726" x="10652125" y="3048000"/>
          <p14:tracePt t="170742" x="10668000" y="3055938"/>
          <p14:tracePt t="170759" x="10683875" y="3063875"/>
          <p14:tracePt t="170826" x="10698163" y="3063875"/>
          <p14:tracePt t="170834" x="10721975" y="3063875"/>
          <p14:tracePt t="170842" x="10782300" y="3094038"/>
          <p14:tracePt t="170859" x="10896600" y="3116263"/>
          <p14:tracePt t="170876" x="11071225" y="3140075"/>
          <p14:tracePt t="170892" x="11269663" y="3170238"/>
          <p14:tracePt t="170909" x="11422063" y="3192463"/>
          <p14:tracePt t="170926" x="11514138" y="3192463"/>
          <p14:tracePt t="170942" x="11544300" y="3192463"/>
          <p14:tracePt t="170986" x="11544300" y="3178175"/>
          <p14:tracePt t="170994" x="11544300" y="3132138"/>
          <p14:tracePt t="171009" x="11544300" y="3070225"/>
          <p14:tracePt t="171026" x="11544300" y="3032125"/>
          <p14:tracePt t="171042" x="11522075" y="2994025"/>
          <p14:tracePt t="171059" x="11498263" y="2979738"/>
          <p14:tracePt t="171092" x="11483975" y="2979738"/>
          <p14:tracePt t="171109" x="11452225" y="2979738"/>
          <p14:tracePt t="171126" x="11414125" y="2979738"/>
          <p14:tracePt t="171142" x="11337925" y="3055938"/>
          <p14:tracePt t="171159" x="11231563" y="3140075"/>
          <p14:tracePt t="171176" x="11109325" y="3192463"/>
          <p14:tracePt t="171192" x="11071225" y="3216275"/>
          <p14:tracePt t="171234" x="11102975" y="3216275"/>
          <p14:tracePt t="171242" x="11155363" y="3208338"/>
          <p14:tracePt t="171259" x="11293475" y="3146425"/>
          <p14:tracePt t="171276" x="11376025" y="3078163"/>
          <p14:tracePt t="171292" x="11399838" y="3063875"/>
          <p14:tracePt t="171313" x="11399838" y="3048000"/>
          <p14:tracePt t="171326" x="11383963" y="3025775"/>
          <p14:tracePt t="171342" x="11247438" y="2987675"/>
          <p14:tracePt t="171359" x="11056938" y="2971800"/>
          <p14:tracePt t="171376" x="10934700" y="2971800"/>
          <p14:tracePt t="171392" x="10896600" y="2979738"/>
          <p14:tracePt t="171426" x="10912475" y="3017838"/>
          <p14:tracePt t="171442" x="11095038" y="3086100"/>
          <p14:tracePt t="171459" x="11293475" y="3101975"/>
          <p14:tracePt t="171476" x="11361738" y="3101975"/>
          <p14:tracePt t="171509" x="11369675" y="3101975"/>
          <p14:tracePt t="171526" x="11307763" y="3017838"/>
          <p14:tracePt t="171542" x="11079163" y="2941638"/>
          <p14:tracePt t="171559" x="10836275" y="2911475"/>
          <p14:tracePt t="171576" x="10690225" y="2911475"/>
          <p14:tracePt t="171592" x="10629900" y="2979738"/>
          <p14:tracePt t="171609" x="10652125" y="3094038"/>
          <p14:tracePt t="171626" x="10842625" y="3192463"/>
          <p14:tracePt t="171642" x="11147425" y="3238500"/>
          <p14:tracePt t="171659" x="11323638" y="3238500"/>
          <p14:tracePt t="171676" x="11376025" y="3216275"/>
          <p14:tracePt t="171692" x="11376025" y="3178175"/>
          <p14:tracePt t="171709" x="11293475" y="3063875"/>
          <p14:tracePt t="171726" x="11041063" y="2963863"/>
          <p14:tracePt t="171742" x="10698163" y="2911475"/>
          <p14:tracePt t="171759" x="10537825" y="2917825"/>
          <p14:tracePt t="171776" x="10477500" y="2971800"/>
          <p14:tracePt t="171793" x="10477500" y="3017838"/>
          <p14:tracePt t="171809" x="10607675" y="3086100"/>
          <p14:tracePt t="171826" x="10904538" y="3108325"/>
          <p14:tracePt t="171842" x="11133138" y="3108325"/>
          <p14:tracePt t="171859" x="11223625" y="3094038"/>
          <p14:tracePt t="171876" x="11247438" y="3063875"/>
          <p14:tracePt t="171892" x="11247438" y="3040063"/>
          <p14:tracePt t="171909" x="11231563" y="3001963"/>
          <p14:tracePt t="171926" x="11125200" y="2949575"/>
          <p14:tracePt t="171943" x="11056938" y="2933700"/>
          <p14:tracePt t="177138" x="11002963" y="2925763"/>
          <p14:tracePt t="177146" x="10850563" y="3063875"/>
          <p14:tracePt t="177154" x="10714038" y="3170238"/>
          <p14:tracePt t="177162" x="10637838" y="3222625"/>
          <p14:tracePt t="177178" x="10507663" y="3306763"/>
          <p14:tracePt t="177195" x="10371138" y="3398838"/>
          <p14:tracePt t="177211" x="10164763" y="3475038"/>
          <p14:tracePt t="177228" x="9867900" y="3565525"/>
          <p14:tracePt t="177245" x="9517063" y="3657600"/>
          <p14:tracePt t="177261" x="9228138" y="3687763"/>
          <p14:tracePt t="177278" x="8885238" y="3763963"/>
          <p14:tracePt t="177295" x="8542338" y="3779838"/>
          <p14:tracePt t="177311" x="8428038" y="3749675"/>
          <p14:tracePt t="177328" x="8412163" y="3749675"/>
          <p14:tracePt t="177714" x="8458200" y="3679825"/>
          <p14:tracePt t="177722" x="8474075" y="3665538"/>
          <p14:tracePt t="177730" x="8488363" y="3665538"/>
          <p14:tracePt t="177745" x="8496300" y="36576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736437" y="2101598"/>
            <a:ext cx="9864436" cy="3600986"/>
          </a:xfrm>
          <a:prstGeom prst="rect">
            <a:avLst/>
          </a:prstGeom>
        </p:spPr>
        <p:txBody>
          <a:bodyPr wrap="square">
            <a:spAutoFit/>
          </a:bodyPr>
          <a:lstStyle/>
          <a:p>
            <a:r>
              <a:rPr lang="en-US" dirty="0"/>
              <a:t>A survey indicates that for each trip to the supermarket, a shopper spends an average of 45 minutes with a standard deviation of 12 minutes in the store. The length of time spent in the store is normally distributed and is represented by the variable </a:t>
            </a:r>
            <a:r>
              <a:rPr lang="en-US" i="1" dirty="0"/>
              <a:t>x</a:t>
            </a:r>
            <a:r>
              <a:rPr lang="en-US" dirty="0"/>
              <a:t>. A shopper enters the store. Find the probability that the shopper will be in the store for between 24 and 54 minutes</a:t>
            </a:r>
            <a:r>
              <a:rPr lang="en-US" dirty="0" smtClean="0"/>
              <a:t>.</a:t>
            </a:r>
          </a:p>
          <a:p>
            <a:pPr algn="r"/>
            <a:r>
              <a:rPr lang="ar-EG" sz="2000" dirty="0"/>
              <a:t>تشير إحدى الدراسات إلى أنه في كل رحلة إلى السوبر ماركت، يقضي المتسوق ما متوسطه 45 دقيقة مع انحراف معياري قدره 12 دقيقة في المتجر. يتم توزيع طول الوقت الذي يقضيه في المتجر بشكل طبيعي ويتم تمثيله </a:t>
            </a:r>
            <a:r>
              <a:rPr lang="ar-EG" sz="2000" dirty="0" smtClean="0"/>
              <a:t>بالمتغير   </a:t>
            </a:r>
            <a:r>
              <a:rPr lang="ar-EG" sz="2000" dirty="0"/>
              <a:t>يدخل أحد المتسوقين إلى المتجر. أوجد احتمال بقاء المتسوق في المتجر لمدة تتراوح بين </a:t>
            </a:r>
            <a:r>
              <a:rPr lang="ar-EG" sz="2000" dirty="0" smtClean="0"/>
              <a:t>24 و54 </a:t>
            </a:r>
            <a:r>
              <a:rPr lang="ar-EG" sz="2000" dirty="0"/>
              <a:t>دقيقة</a:t>
            </a:r>
            <a:r>
              <a:rPr lang="ar-EG" sz="2000" dirty="0" smtClean="0"/>
              <a:t>.</a:t>
            </a:r>
          </a:p>
          <a:p>
            <a:r>
              <a:rPr lang="en-US" sz="2400" dirty="0" smtClean="0"/>
              <a:t>Solution:</a:t>
            </a:r>
          </a:p>
          <a:p>
            <a:endParaRPr lang="en-US" sz="2400" dirty="0"/>
          </a:p>
          <a:p>
            <a:r>
              <a:rPr lang="en-US" altLang="en-US" sz="2400" i="1" dirty="0">
                <a:latin typeface="Times New Roman" pitchFamily="18" charset="0"/>
              </a:rPr>
              <a:t>We need to find </a:t>
            </a:r>
            <a:r>
              <a:rPr lang="en-US" altLang="en-US" sz="2400" i="1" dirty="0" smtClean="0">
                <a:latin typeface="Times New Roman" pitchFamily="18" charset="0"/>
              </a:rPr>
              <a:t>P</a:t>
            </a:r>
            <a:r>
              <a:rPr lang="en-US" altLang="en-US" sz="2400" dirty="0" smtClean="0">
                <a:latin typeface="Times New Roman" pitchFamily="18" charset="0"/>
              </a:rPr>
              <a:t>(24&lt; </a:t>
            </a:r>
            <a:r>
              <a:rPr lang="en-US" altLang="en-US" sz="2400" i="1" dirty="0" smtClean="0">
                <a:latin typeface="Times New Roman" pitchFamily="18" charset="0"/>
              </a:rPr>
              <a:t>x</a:t>
            </a:r>
            <a:r>
              <a:rPr lang="en-US" altLang="en-US" sz="2400" dirty="0" smtClean="0">
                <a:latin typeface="Times New Roman" pitchFamily="18" charset="0"/>
              </a:rPr>
              <a:t> </a:t>
            </a:r>
            <a:r>
              <a:rPr lang="en-US" altLang="en-US" sz="2400" dirty="0">
                <a:latin typeface="Times New Roman" pitchFamily="18" charset="0"/>
              </a:rPr>
              <a:t>&lt; </a:t>
            </a:r>
            <a:r>
              <a:rPr lang="en-US" altLang="en-US" sz="2400" dirty="0" smtClean="0">
                <a:latin typeface="Times New Roman" pitchFamily="18" charset="0"/>
              </a:rPr>
              <a:t>54)</a:t>
            </a:r>
            <a:endParaRPr lang="en-US" sz="2400" b="1" dirty="0">
              <a:solidFill>
                <a:schemeClr val="accent2"/>
              </a:solidFill>
              <a:latin typeface="Times New Roman" pitchFamily="18" charset="0"/>
            </a:endParaRPr>
          </a:p>
          <a:p>
            <a:endParaRPr lang="en-US" sz="2400" dirty="0"/>
          </a:p>
        </p:txBody>
      </p:sp>
      <p:pic>
        <p:nvPicPr>
          <p:cNvPr id="9" name="Picture 6" descr="C:\Documents and Settings\Lyn\Local Settings\Temporary Internet Files\Content.IE5\O7HXM29P\MCj02505570000[1].wmf"/>
          <p:cNvPicPr>
            <a:picLocks noChangeAspect="1" noChangeArrowheads="1"/>
          </p:cNvPicPr>
          <p:nvPr/>
        </p:nvPicPr>
        <p:blipFill>
          <a:blip r:embed="rId4" cstate="print"/>
          <a:srcRect/>
          <a:stretch>
            <a:fillRect/>
          </a:stretch>
        </p:blipFill>
        <p:spPr bwMode="auto">
          <a:xfrm>
            <a:off x="7834488" y="4921275"/>
            <a:ext cx="1757363" cy="1595438"/>
          </a:xfrm>
          <a:prstGeom prst="rect">
            <a:avLst/>
          </a:prstGeom>
          <a:noFill/>
          <a:ln w="9525">
            <a:noFill/>
            <a:miter lim="800000"/>
            <a:headEnd/>
            <a:tailEnd/>
          </a:ln>
        </p:spPr>
      </p:pic>
      <p:graphicFrame>
        <p:nvGraphicFramePr>
          <p:cNvPr id="10" name="Object 9"/>
          <p:cNvGraphicFramePr>
            <a:graphicFrameLocks noChangeAspect="1"/>
          </p:cNvGraphicFramePr>
          <p:nvPr>
            <p:extLst>
              <p:ext uri="{D42A27DB-BD31-4B8C-83A1-F6EECF244321}">
                <p14:modId xmlns:p14="http://schemas.microsoft.com/office/powerpoint/2010/main" val="2284475096"/>
              </p:ext>
            </p:extLst>
          </p:nvPr>
        </p:nvGraphicFramePr>
        <p:xfrm>
          <a:off x="2099727" y="3626032"/>
          <a:ext cx="248003" cy="223203"/>
        </p:xfrm>
        <a:graphic>
          <a:graphicData uri="http://schemas.openxmlformats.org/presentationml/2006/ole">
            <mc:AlternateContent xmlns:mc="http://schemas.openxmlformats.org/markup-compatibility/2006">
              <mc:Choice xmlns:v="urn:schemas-microsoft-com:vml" Requires="v">
                <p:oleObj spid="_x0000_s12297" name="Equation" r:id="rId5" imgW="190440" imgH="164880" progId="Equation.DSMT4">
                  <p:embed/>
                </p:oleObj>
              </mc:Choice>
              <mc:Fallback>
                <p:oleObj name="Equation" r:id="rId5" imgW="190440" imgH="164880" progId="Equation.DSMT4">
                  <p:embed/>
                  <p:pic>
                    <p:nvPicPr>
                      <p:cNvPr id="12" name="Object 11"/>
                      <p:cNvPicPr/>
                      <p:nvPr/>
                    </p:nvPicPr>
                    <p:blipFill>
                      <a:blip r:embed="rId6"/>
                      <a:stretch>
                        <a:fillRect/>
                      </a:stretch>
                    </p:blipFill>
                    <p:spPr>
                      <a:xfrm>
                        <a:off x="2099727" y="3626032"/>
                        <a:ext cx="248003" cy="223203"/>
                      </a:xfrm>
                      <a:prstGeom prst="rect">
                        <a:avLst/>
                      </a:prstGeom>
                    </p:spPr>
                  </p:pic>
                </p:oleObj>
              </mc:Fallback>
            </mc:AlternateContent>
          </a:graphicData>
        </a:graphic>
      </p:graphicFrame>
    </p:spTree>
    <p:extLst>
      <p:ext uri="{BB962C8B-B14F-4D97-AF65-F5344CB8AC3E}">
        <p14:creationId xmlns:p14="http://schemas.microsoft.com/office/powerpoint/2010/main" val="631106299"/>
      </p:ext>
    </p:extLst>
  </p:cSld>
  <p:clrMapOvr>
    <a:masterClrMapping/>
  </p:clrMapOvr>
  <mc:AlternateContent xmlns:mc="http://schemas.openxmlformats.org/markup-compatibility/2006" xmlns:p14="http://schemas.microsoft.com/office/powerpoint/2010/main">
    <mc:Choice Requires="p14">
      <p:transition p14:dur="10" advTm="110895"/>
    </mc:Choice>
    <mc:Fallback xmlns="">
      <p:transition advTm="110895"/>
    </mc:Fallback>
  </mc:AlternateContent>
  <p:timing>
    <p:tnLst>
      <p:par>
        <p:cTn id="1" dur="indefinite" restart="never" nodeType="tmRoot"/>
      </p:par>
    </p:tnLst>
  </p:timing>
  <p:extLst mod="1">
    <p:ext uri="{3A86A75C-4F4B-4683-9AE1-C65F6400EC91}">
      <p14:laserTraceLst xmlns:p14="http://schemas.microsoft.com/office/powerpoint/2010/main">
        <p14:tracePtLst>
          <p14:tracePt t="910" x="8404225" y="3832225"/>
          <p14:tracePt t="918" x="8267700" y="4114800"/>
          <p14:tracePt t="926" x="8093075" y="4397375"/>
          <p14:tracePt t="935" x="7947025" y="4556125"/>
          <p14:tracePt t="952" x="7756525" y="4732338"/>
          <p14:tracePt t="968" x="7581900" y="4968875"/>
          <p14:tracePt t="985" x="7451725" y="5135563"/>
          <p14:tracePt t="1002" x="7345363" y="5249863"/>
          <p14:tracePt t="1019" x="7299325" y="5273675"/>
          <p14:tracePt t="1035" x="7254875" y="5273675"/>
          <p14:tracePt t="1052" x="7239000" y="5273675"/>
          <p14:tracePt t="1543" x="7231063" y="5273675"/>
          <p14:tracePt t="1551" x="7154863" y="5273675"/>
          <p14:tracePt t="1559" x="7002463" y="5219700"/>
          <p14:tracePt t="1569" x="6858000" y="5181600"/>
          <p14:tracePt t="1586" x="6384925" y="4968875"/>
          <p14:tracePt t="1602" x="5829300" y="4610100"/>
          <p14:tracePt t="1619" x="5075238" y="4198938"/>
          <p14:tracePt t="1636" x="4137025" y="3665538"/>
          <p14:tracePt t="1652" x="3101975" y="3055938"/>
          <p14:tracePt t="1670" x="2041525" y="2590800"/>
          <p14:tracePt t="1686" x="1866900" y="2522538"/>
          <p14:tracePt t="1702" x="1760538" y="2476500"/>
          <p14:tracePt t="1783" x="1730375" y="2446338"/>
          <p14:tracePt t="1807" x="1752600" y="2438400"/>
          <p14:tracePt t="1815" x="1752600" y="2430463"/>
          <p14:tracePt t="2183" x="1752600" y="2422525"/>
          <p14:tracePt t="3319" x="1782763" y="2430463"/>
          <p14:tracePt t="3327" x="1836738" y="2446338"/>
          <p14:tracePt t="3336" x="1889125" y="2454275"/>
          <p14:tracePt t="3353" x="2087563" y="2476500"/>
          <p14:tracePt t="3370" x="2255838" y="2476500"/>
          <p14:tracePt t="3386" x="2286000" y="2484438"/>
          <p14:tracePt t="3535" x="2293938" y="2492375"/>
          <p14:tracePt t="4767" x="2316163" y="2492375"/>
          <p14:tracePt t="4775" x="2362200" y="2514600"/>
          <p14:tracePt t="4787" x="2446338" y="2552700"/>
          <p14:tracePt t="4804" x="2613025" y="2590800"/>
          <p14:tracePt t="4820" x="2765425" y="2644775"/>
          <p14:tracePt t="4837" x="3009900" y="2644775"/>
          <p14:tracePt t="4854" x="3246438" y="2644775"/>
          <p14:tracePt t="4870" x="3565525" y="2644775"/>
          <p14:tracePt t="4887" x="3794125" y="2574925"/>
          <p14:tracePt t="4904" x="3970338" y="2506663"/>
          <p14:tracePt t="4920" x="4098925" y="2446338"/>
          <p14:tracePt t="4937" x="4160838" y="2400300"/>
          <p14:tracePt t="5039" x="4168775" y="2392363"/>
          <p14:tracePt t="5047" x="4191000" y="2392363"/>
          <p14:tracePt t="5055" x="4237038" y="2416175"/>
          <p14:tracePt t="5070" x="4251325" y="2430463"/>
          <p14:tracePt t="5430" x="4267200" y="2422525"/>
          <p14:tracePt t="5439" x="4283075" y="2416175"/>
          <p14:tracePt t="5447" x="4289425" y="2416175"/>
          <p14:tracePt t="5455" x="4297363" y="2408238"/>
          <p14:tracePt t="5471" x="4313238" y="2400300"/>
          <p14:tracePt t="5503" x="4321175" y="2400300"/>
          <p14:tracePt t="5535" x="4343400" y="2400300"/>
          <p14:tracePt t="5542" x="4365625" y="2400300"/>
          <p14:tracePt t="5554" x="4397375" y="2400300"/>
          <p14:tracePt t="5571" x="4487863" y="2400300"/>
          <p14:tracePt t="5587" x="4648200" y="2400300"/>
          <p14:tracePt t="5604" x="4784725" y="2430463"/>
          <p14:tracePt t="5621" x="4960938" y="2438400"/>
          <p14:tracePt t="5638" x="5113338" y="2454275"/>
          <p14:tracePt t="5654" x="5121275" y="2454275"/>
          <p14:tracePt t="6015" x="5127625" y="2454275"/>
          <p14:tracePt t="6038" x="5165725" y="2476500"/>
          <p14:tracePt t="6047" x="5249863" y="2498725"/>
          <p14:tracePt t="6055" x="5303838" y="2514600"/>
          <p14:tracePt t="6071" x="5584825" y="2552700"/>
          <p14:tracePt t="6087" x="5921375" y="2552700"/>
          <p14:tracePt t="6104" x="6065838" y="2552700"/>
          <p14:tracePt t="6121" x="6088063" y="2544763"/>
          <p14:tracePt t="6137" x="6096000" y="2536825"/>
          <p14:tracePt t="6174" x="6096000" y="2530475"/>
          <p14:tracePt t="6199" x="6096000" y="2522538"/>
          <p14:tracePt t="6206" x="6096000" y="2514600"/>
          <p14:tracePt t="6221" x="6111875" y="2506663"/>
          <p14:tracePt t="6237" x="6111875" y="2498725"/>
          <p14:tracePt t="6254" x="6126163" y="2484438"/>
          <p14:tracePt t="6271" x="6142038" y="2484438"/>
          <p14:tracePt t="6287" x="6164263" y="2484438"/>
          <p14:tracePt t="6304" x="6188075" y="2484438"/>
          <p14:tracePt t="6321" x="6240463" y="2522538"/>
          <p14:tracePt t="6337" x="6308725" y="2560638"/>
          <p14:tracePt t="6354" x="6316663" y="2560638"/>
          <p14:tracePt t="6390" x="6324600" y="2560638"/>
          <p14:tracePt t="6404" x="6340475" y="2560638"/>
          <p14:tracePt t="6421" x="6362700" y="2560638"/>
          <p14:tracePt t="6438" x="6392863" y="2544763"/>
          <p14:tracePt t="6454" x="6438900" y="2484438"/>
          <p14:tracePt t="6551" x="6446838" y="2484438"/>
          <p14:tracePt t="6599" x="6454775" y="2484438"/>
          <p14:tracePt t="6607" x="6477000" y="2484438"/>
          <p14:tracePt t="6615" x="6515100" y="2484438"/>
          <p14:tracePt t="6622" x="6591300" y="2514600"/>
          <p14:tracePt t="6638" x="6645275" y="2530475"/>
          <p14:tracePt t="6654" x="6735763" y="2536825"/>
          <p14:tracePt t="6671" x="6850063" y="2560638"/>
          <p14:tracePt t="6688" x="6865938" y="2560638"/>
          <p14:tracePt t="6759" x="6850063" y="2560638"/>
          <p14:tracePt t="6767" x="6811963" y="2560638"/>
          <p14:tracePt t="6774" x="6781800" y="2552700"/>
          <p14:tracePt t="6788" x="6751638" y="2552700"/>
          <p14:tracePt t="6804" x="6727825" y="2536825"/>
          <p14:tracePt t="6863" x="6721475" y="2536825"/>
          <p14:tracePt t="6871" x="6713538" y="2536825"/>
          <p14:tracePt t="6879" x="6697663" y="2536825"/>
          <p14:tracePt t="6888" x="6675438" y="2544763"/>
          <p14:tracePt t="6904" x="6607175" y="2552700"/>
          <p14:tracePt t="6921" x="6499225" y="2568575"/>
          <p14:tracePt t="6938" x="6423025" y="2568575"/>
          <p14:tracePt t="6954" x="6378575" y="2568575"/>
          <p14:tracePt t="6971" x="6362700" y="2568575"/>
          <p14:tracePt t="7006" x="6362700" y="2552700"/>
          <p14:tracePt t="7021" x="6362700" y="2544763"/>
          <p14:tracePt t="7038" x="6370638" y="2522538"/>
          <p14:tracePt t="7054" x="6378575" y="2498725"/>
          <p14:tracePt t="7071" x="6400800" y="2492375"/>
          <p14:tracePt t="7088" x="6416675" y="2484438"/>
          <p14:tracePt t="7104" x="6446838" y="2468563"/>
          <p14:tracePt t="7121" x="6454775" y="2468563"/>
          <p14:tracePt t="7138" x="6469063" y="2460625"/>
          <p14:tracePt t="7154" x="6492875" y="2460625"/>
          <p14:tracePt t="7171" x="6507163" y="2460625"/>
          <p14:tracePt t="7188" x="6553200" y="2460625"/>
          <p14:tracePt t="7204" x="6621463" y="2460625"/>
          <p14:tracePt t="7222" x="6727825" y="2460625"/>
          <p14:tracePt t="7238" x="6759575" y="2460625"/>
          <p14:tracePt t="7254" x="6858000" y="2446338"/>
          <p14:tracePt t="7271" x="6896100" y="2438400"/>
          <p14:tracePt t="7288" x="6934200" y="2430463"/>
          <p14:tracePt t="7304" x="6980238" y="2416175"/>
          <p14:tracePt t="7321" x="7026275" y="2400300"/>
          <p14:tracePt t="7338" x="7070725" y="2400300"/>
          <p14:tracePt t="7355" x="7116763" y="2400300"/>
          <p14:tracePt t="7371" x="7178675" y="2384425"/>
          <p14:tracePt t="7388" x="7261225" y="2378075"/>
          <p14:tracePt t="7405" x="7345363" y="2378075"/>
          <p14:tracePt t="7422" x="7483475" y="2378075"/>
          <p14:tracePt t="7438" x="7513638" y="2378075"/>
          <p14:tracePt t="7454" x="7604125" y="2378075"/>
          <p14:tracePt t="7471" x="7650163" y="2384425"/>
          <p14:tracePt t="7488" x="7718425" y="2408238"/>
          <p14:tracePt t="7505" x="7756525" y="2416175"/>
          <p14:tracePt t="7521" x="7864475" y="2446338"/>
          <p14:tracePt t="7538" x="7954963" y="2460625"/>
          <p14:tracePt t="7555" x="8016875" y="2484438"/>
          <p14:tracePt t="7571" x="8137525" y="2484438"/>
          <p14:tracePt t="7588" x="8183563" y="2484438"/>
          <p14:tracePt t="7605" x="8229600" y="2484438"/>
          <p14:tracePt t="7622" x="8359775" y="2476500"/>
          <p14:tracePt t="7638" x="8466138" y="2446338"/>
          <p14:tracePt t="7655" x="8588375" y="2408238"/>
          <p14:tracePt t="7671" x="8678863" y="2384425"/>
          <p14:tracePt t="7688" x="8740775" y="2362200"/>
          <p14:tracePt t="7705" x="8770938" y="2362200"/>
          <p14:tracePt t="7721" x="8778875" y="2362200"/>
          <p14:tracePt t="7767" x="8785225" y="2362200"/>
          <p14:tracePt t="7783" x="8793163" y="2362200"/>
          <p14:tracePt t="7790" x="8816975" y="2362200"/>
          <p14:tracePt t="7805" x="8847138" y="2362200"/>
          <p14:tracePt t="7822" x="8899525" y="2370138"/>
          <p14:tracePt t="7838" x="9013825" y="2408238"/>
          <p14:tracePt t="7855" x="9083675" y="2430463"/>
          <p14:tracePt t="7871" x="9159875" y="2468563"/>
          <p14:tracePt t="7888" x="9204325" y="2484438"/>
          <p14:tracePt t="7905" x="9258300" y="2498725"/>
          <p14:tracePt t="7921" x="9288463" y="2506663"/>
          <p14:tracePt t="7959" x="9274175" y="2506663"/>
          <p14:tracePt t="8375" x="9266238" y="2506663"/>
          <p14:tracePt t="8383" x="9242425" y="2506663"/>
          <p14:tracePt t="8390" x="9220200" y="2498725"/>
          <p14:tracePt t="8405" x="9197975" y="2498725"/>
          <p14:tracePt t="8422" x="9151938" y="2492375"/>
          <p14:tracePt t="8438" x="9113838" y="2484438"/>
          <p14:tracePt t="9935" x="9105900" y="2498725"/>
          <p14:tracePt t="9943" x="9105900" y="2530475"/>
          <p14:tracePt t="9955" x="9105900" y="2536825"/>
          <p14:tracePt t="9972" x="9105900" y="2552700"/>
          <p14:tracePt t="9989" x="9097963" y="2568575"/>
          <p14:tracePt t="10111" x="9090025" y="2568575"/>
          <p14:tracePt t="10119" x="9083675" y="2568575"/>
          <p14:tracePt t="10126" x="9083675" y="2560638"/>
          <p14:tracePt t="10151" x="9083675" y="2552700"/>
          <p14:tracePt t="10158" x="9083675" y="2544763"/>
          <p14:tracePt t="10172" x="9083675" y="2536825"/>
          <p14:tracePt t="10189" x="9075738" y="2530475"/>
          <p14:tracePt t="10206" x="9067800" y="2522538"/>
          <p14:tracePt t="10222" x="9051925" y="2506663"/>
          <p14:tracePt t="10239" x="9037638" y="2484438"/>
          <p14:tracePt t="10256" x="9029700" y="2484438"/>
          <p14:tracePt t="10289" x="9013825" y="2484438"/>
          <p14:tracePt t="10306" x="9013825" y="2476500"/>
          <p14:tracePt t="10551" x="9013825" y="2468563"/>
          <p14:tracePt t="10558" x="9013825" y="2460625"/>
          <p14:tracePt t="10575" x="9021763" y="2460625"/>
          <p14:tracePt t="10590" x="9021763" y="2454275"/>
          <p14:tracePt t="10599" x="9029700" y="2454275"/>
          <p14:tracePt t="10607" x="9037638" y="2446338"/>
          <p14:tracePt t="10655" x="9045575" y="2446338"/>
          <p14:tracePt t="10671" x="9051925" y="2446338"/>
          <p14:tracePt t="10695" x="9059863" y="2446338"/>
          <p14:tracePt t="10719" x="9067800" y="2446338"/>
          <p14:tracePt t="10783" x="9075738" y="2446338"/>
          <p14:tracePt t="10791" x="9083675" y="2446338"/>
          <p14:tracePt t="10799" x="9097963" y="2446338"/>
          <p14:tracePt t="10807" x="9105900" y="2446338"/>
          <p14:tracePt t="10822" x="9174163" y="2446338"/>
          <p14:tracePt t="10839" x="9236075" y="2446338"/>
          <p14:tracePt t="10856" x="9296400" y="2454275"/>
          <p14:tracePt t="10872" x="9350375" y="2468563"/>
          <p14:tracePt t="10889" x="9380538" y="2476500"/>
          <p14:tracePt t="10906" x="9402763" y="2476500"/>
          <p14:tracePt t="10922" x="9410700" y="2476500"/>
          <p14:tracePt t="10939" x="9432925" y="2476500"/>
          <p14:tracePt t="10956" x="9494838" y="2476500"/>
          <p14:tracePt t="10973" x="9601200" y="2476500"/>
          <p14:tracePt t="10990" x="9783763" y="2468563"/>
          <p14:tracePt t="11006" x="9837738" y="2468563"/>
          <p14:tracePt t="11022" x="9982200" y="2438400"/>
          <p14:tracePt t="11039" x="10074275" y="2416175"/>
          <p14:tracePt t="11056" x="10142538" y="2392363"/>
          <p14:tracePt t="11073" x="10226675" y="2378075"/>
          <p14:tracePt t="11089" x="10302875" y="2370138"/>
          <p14:tracePt t="11106" x="10385425" y="2362200"/>
          <p14:tracePt t="11123" x="10439400" y="2354263"/>
          <p14:tracePt t="11139" x="10485438" y="2354263"/>
          <p14:tracePt t="11156" x="10507663" y="2354263"/>
          <p14:tracePt t="11173" x="10553700" y="2354263"/>
          <p14:tracePt t="11190" x="10652125" y="2354263"/>
          <p14:tracePt t="11206" x="10728325" y="2354263"/>
          <p14:tracePt t="11223" x="10798175" y="2354263"/>
          <p14:tracePt t="11239" x="10880725" y="2354263"/>
          <p14:tracePt t="11256" x="10904538" y="2354263"/>
          <p14:tracePt t="11273" x="10926763" y="2354263"/>
          <p14:tracePt t="11289" x="10942638" y="2354263"/>
          <p14:tracePt t="11306" x="10950575" y="2354263"/>
          <p14:tracePt t="11358" x="10956925" y="2354263"/>
          <p14:tracePt t="11367" x="10972800" y="2354263"/>
          <p14:tracePt t="11374" x="10988675" y="2354263"/>
          <p14:tracePt t="11390" x="11002963" y="2354263"/>
          <p14:tracePt t="11406" x="11010900" y="2354263"/>
          <p14:tracePt t="11462" x="11026775" y="2354263"/>
          <p14:tracePt t="11471" x="11041063" y="2354263"/>
          <p14:tracePt t="11479" x="11071225" y="2354263"/>
          <p14:tracePt t="11489" x="11133138" y="2354263"/>
          <p14:tracePt t="11506" x="11247438" y="2354263"/>
          <p14:tracePt t="11523" x="11315700" y="2354263"/>
          <p14:tracePt t="11526" x="11369675" y="2354263"/>
          <p14:tracePt t="11539" x="11407775" y="2354263"/>
          <p14:tracePt t="11556" x="11452225" y="2354263"/>
          <p14:tracePt t="11687" x="11430000" y="2354263"/>
          <p14:tracePt t="11695" x="11383963" y="2408238"/>
          <p14:tracePt t="11706" x="11315700" y="2446338"/>
          <p14:tracePt t="11723" x="11095038" y="2544763"/>
          <p14:tracePt t="11739" x="10583863" y="2659063"/>
          <p14:tracePt t="11756" x="9875838" y="2689225"/>
          <p14:tracePt t="11773" x="8991600" y="2689225"/>
          <p14:tracePt t="11790" x="8099425" y="2689225"/>
          <p14:tracePt t="11806" x="6765925" y="2689225"/>
          <p14:tracePt t="11823" x="6065838" y="2689225"/>
          <p14:tracePt t="11839" x="5524500" y="2689225"/>
          <p14:tracePt t="11856" x="5127625" y="2751138"/>
          <p14:tracePt t="11873" x="4906963" y="2781300"/>
          <p14:tracePt t="11889" x="4732338" y="2819400"/>
          <p14:tracePt t="11906" x="4549775" y="2873375"/>
          <p14:tracePt t="11923" x="4351338" y="2895600"/>
          <p14:tracePt t="11940" x="4098925" y="2925763"/>
          <p14:tracePt t="11956" x="3802063" y="2971800"/>
          <p14:tracePt t="11973" x="3475038" y="2994025"/>
          <p14:tracePt t="11990" x="3276600" y="2994025"/>
          <p14:tracePt t="12006" x="3108325" y="2994025"/>
          <p14:tracePt t="12023" x="3070225" y="2994025"/>
          <p14:tracePt t="12040" x="3063875" y="2994025"/>
          <p14:tracePt t="12095" x="3063875" y="2987675"/>
          <p14:tracePt t="12103" x="3063875" y="2941638"/>
          <p14:tracePt t="12110" x="3063875" y="2911475"/>
          <p14:tracePt t="12123" x="3063875" y="2887663"/>
          <p14:tracePt t="12139" x="3048000" y="2841625"/>
          <p14:tracePt t="12156" x="3009900" y="2789238"/>
          <p14:tracePt t="12173" x="2941638" y="2765425"/>
          <p14:tracePt t="12189" x="2849563" y="2743200"/>
          <p14:tracePt t="12206" x="2720975" y="2735263"/>
          <p14:tracePt t="12223" x="2667000" y="2735263"/>
          <p14:tracePt t="12239" x="2628900" y="2743200"/>
          <p14:tracePt t="12256" x="2590800" y="2781300"/>
          <p14:tracePt t="12273" x="2590800" y="2803525"/>
          <p14:tracePt t="12289" x="2590800" y="2835275"/>
          <p14:tracePt t="12306" x="2598738" y="2849563"/>
          <p14:tracePt t="12323" x="2628900" y="2879725"/>
          <p14:tracePt t="12339" x="2667000" y="2887663"/>
          <p14:tracePt t="12356" x="2735263" y="2887663"/>
          <p14:tracePt t="12373" x="2857500" y="2887663"/>
          <p14:tracePt t="12389" x="2979738" y="2865438"/>
          <p14:tracePt t="12406" x="3200400" y="2773363"/>
          <p14:tracePt t="12423" x="3298825" y="2713038"/>
          <p14:tracePt t="12439" x="3330575" y="2682875"/>
          <p14:tracePt t="12575" x="3360738" y="2682875"/>
          <p14:tracePt t="12582" x="3382963" y="2682875"/>
          <p14:tracePt t="12591" x="3413125" y="2682875"/>
          <p14:tracePt t="12606" x="3451225" y="2689225"/>
          <p14:tracePt t="12623" x="3551238" y="2697163"/>
          <p14:tracePt t="12640" x="3611563" y="2697163"/>
          <p14:tracePt t="12656" x="3619500" y="2697163"/>
          <p14:tracePt t="12673" x="3635375" y="2697163"/>
          <p14:tracePt t="12690" x="3665538" y="2689225"/>
          <p14:tracePt t="12706" x="3665538" y="2651125"/>
          <p14:tracePt t="12723" x="3665538" y="2568575"/>
          <p14:tracePt t="12740" x="3649663" y="2498725"/>
          <p14:tracePt t="12756" x="3619500" y="2468563"/>
          <p14:tracePt t="12774" x="3551238" y="2430463"/>
          <p14:tracePt t="12790" x="3527425" y="2422525"/>
          <p14:tracePt t="12806" x="3489325" y="2422525"/>
          <p14:tracePt t="12823" x="3436938" y="2446338"/>
          <p14:tracePt t="12840" x="3382963" y="2498725"/>
          <p14:tracePt t="12857" x="3360738" y="2552700"/>
          <p14:tracePt t="12873" x="3352800" y="2582863"/>
          <p14:tracePt t="12890" x="3344863" y="2590800"/>
          <p14:tracePt t="12907" x="3344863" y="2598738"/>
          <p14:tracePt t="12923" x="3344863" y="2613025"/>
          <p14:tracePt t="12940" x="3344863" y="2636838"/>
          <p14:tracePt t="12957" x="3344863" y="2659063"/>
          <p14:tracePt t="12974" x="3352800" y="2689225"/>
          <p14:tracePt t="13086" x="3360738" y="2674938"/>
          <p14:tracePt t="13103" x="3360738" y="2667000"/>
          <p14:tracePt t="13119" x="3360738" y="2651125"/>
          <p14:tracePt t="13263" x="3360738" y="2659063"/>
          <p14:tracePt t="13270" x="3352800" y="2667000"/>
          <p14:tracePt t="13287" x="3344863" y="2674938"/>
          <p14:tracePt t="13303" x="3344863" y="2689225"/>
          <p14:tracePt t="13310" x="3336925" y="2697163"/>
          <p14:tracePt t="13719" x="3336925" y="2713038"/>
          <p14:tracePt t="13726" x="3330575" y="2713038"/>
          <p14:tracePt t="13815" x="3330575" y="2720975"/>
          <p14:tracePt t="13823" x="3322638" y="2720975"/>
          <p14:tracePt t="13855" x="3322638" y="2735263"/>
          <p14:tracePt t="13887" x="3330575" y="2743200"/>
          <p14:tracePt t="13903" x="3336925" y="2743200"/>
          <p14:tracePt t="13910" x="3344863" y="2743200"/>
          <p14:tracePt t="13926" x="3352800" y="2743200"/>
          <p14:tracePt t="13951" x="3360738" y="2743200"/>
          <p14:tracePt t="13958" x="3375025" y="2743200"/>
          <p14:tracePt t="13974" x="3390900" y="2743200"/>
          <p14:tracePt t="13990" x="3413125" y="2735263"/>
          <p14:tracePt t="14007" x="3429000" y="2735263"/>
          <p14:tracePt t="14024" x="3451225" y="2727325"/>
          <p14:tracePt t="14040" x="3475038" y="2727325"/>
          <p14:tracePt t="14057" x="3505200" y="2727325"/>
          <p14:tracePt t="14074" x="3527425" y="2727325"/>
          <p14:tracePt t="14090" x="3589338" y="2727325"/>
          <p14:tracePt t="14107" x="3665538" y="2759075"/>
          <p14:tracePt t="14124" x="3741738" y="2781300"/>
          <p14:tracePt t="14140" x="3840163" y="2811463"/>
          <p14:tracePt t="14157" x="3916363" y="2827338"/>
          <p14:tracePt t="14174" x="3932238" y="2835275"/>
          <p14:tracePt t="14190" x="3954463" y="2841625"/>
          <p14:tracePt t="14255" x="3962400" y="2841625"/>
          <p14:tracePt t="14263" x="3970338" y="2841625"/>
          <p14:tracePt t="14274" x="3984625" y="2835275"/>
          <p14:tracePt t="14290" x="4008438" y="2811463"/>
          <p14:tracePt t="14307" x="4046538" y="2803525"/>
          <p14:tracePt t="14324" x="4068763" y="2797175"/>
          <p14:tracePt t="14340" x="4106863" y="2797175"/>
          <p14:tracePt t="14358" x="4175125" y="2797175"/>
          <p14:tracePt t="14374" x="4206875" y="2797175"/>
          <p14:tracePt t="14391" x="4221163" y="2797175"/>
          <p14:tracePt t="14463" x="4237038" y="2797175"/>
          <p14:tracePt t="14479" x="4244975" y="2797175"/>
          <p14:tracePt t="14487" x="4259263" y="2797175"/>
          <p14:tracePt t="14511" x="4267200" y="2797175"/>
          <p14:tracePt t="14599" x="4283075" y="2797175"/>
          <p14:tracePt t="15151" x="4321175" y="2797175"/>
          <p14:tracePt t="15159" x="4343400" y="2803525"/>
          <p14:tracePt t="15167" x="4359275" y="2811463"/>
          <p14:tracePt t="15175" x="4411663" y="2811463"/>
          <p14:tracePt t="15191" x="4594225" y="2811463"/>
          <p14:tracePt t="15207" x="4754563" y="2811463"/>
          <p14:tracePt t="15224" x="4892675" y="2811463"/>
          <p14:tracePt t="15241" x="5013325" y="2811463"/>
          <p14:tracePt t="15258" x="5037138" y="2811463"/>
          <p14:tracePt t="15383" x="5045075" y="2811463"/>
          <p14:tracePt t="15391" x="5067300" y="2811463"/>
          <p14:tracePt t="15399" x="5089525" y="2819400"/>
          <p14:tracePt t="15407" x="5105400" y="2827338"/>
          <p14:tracePt t="15424" x="5257800" y="2827338"/>
          <p14:tracePt t="15441" x="5410200" y="2827338"/>
          <p14:tracePt t="15457" x="5532438" y="2827338"/>
          <p14:tracePt t="15474" x="5622925" y="2827338"/>
          <p14:tracePt t="15491" x="5630863" y="2827338"/>
          <p14:tracePt t="15507" x="5638800" y="2827338"/>
          <p14:tracePt t="15559" x="5654675" y="2827338"/>
          <p14:tracePt t="15567" x="5684838" y="2827338"/>
          <p14:tracePt t="15575" x="5761038" y="2827338"/>
          <p14:tracePt t="15591" x="5867400" y="2827338"/>
          <p14:tracePt t="15608" x="5921375" y="2827338"/>
          <p14:tracePt t="15624" x="5997575" y="2827338"/>
          <p14:tracePt t="15641" x="6019800" y="2827338"/>
          <p14:tracePt t="15658" x="6027738" y="2827338"/>
          <p14:tracePt t="15674" x="6049963" y="2827338"/>
          <p14:tracePt t="15691" x="6103938" y="2827338"/>
          <p14:tracePt t="15708" x="6149975" y="2811463"/>
          <p14:tracePt t="15724" x="6248400" y="2803525"/>
          <p14:tracePt t="15741" x="6340475" y="2803525"/>
          <p14:tracePt t="15758" x="6400800" y="2803525"/>
          <p14:tracePt t="15774" x="6469063" y="2803525"/>
          <p14:tracePt t="15791" x="6492875" y="2803525"/>
          <p14:tracePt t="15808" x="6530975" y="2803525"/>
          <p14:tracePt t="15824" x="6561138" y="2797175"/>
          <p14:tracePt t="15858" x="6569075" y="2797175"/>
          <p14:tracePt t="15879" x="6575425" y="2789238"/>
          <p14:tracePt t="15894" x="6613525" y="2789238"/>
          <p14:tracePt t="15908" x="6645275" y="2789238"/>
          <p14:tracePt t="15924" x="6743700" y="2789238"/>
          <p14:tracePt t="15942" x="6980238" y="2789238"/>
          <p14:tracePt t="15958" x="7056438" y="2789238"/>
          <p14:tracePt t="15974" x="7223125" y="2789238"/>
          <p14:tracePt t="15991" x="7277100" y="2789238"/>
          <p14:tracePt t="16127" x="7269163" y="2789238"/>
          <p14:tracePt t="16391" x="7277100" y="2797175"/>
          <p14:tracePt t="16399" x="7299325" y="2803525"/>
          <p14:tracePt t="16408" x="7337425" y="2803525"/>
          <p14:tracePt t="16424" x="7407275" y="2803525"/>
          <p14:tracePt t="16441" x="7513638" y="2803525"/>
          <p14:tracePt t="16458" x="7620000" y="2803525"/>
          <p14:tracePt t="16474" x="7734300" y="2803525"/>
          <p14:tracePt t="16491" x="7840663" y="2781300"/>
          <p14:tracePt t="16508" x="7962900" y="2765425"/>
          <p14:tracePt t="16525" x="8047038" y="2735263"/>
          <p14:tracePt t="16542" x="8115300" y="2705100"/>
          <p14:tracePt t="16558" x="8123238" y="2705100"/>
          <p14:tracePt t="16575" x="8131175" y="2697163"/>
          <p14:tracePt t="16591" x="8137525" y="2697163"/>
          <p14:tracePt t="16623" x="8145463" y="2697163"/>
          <p14:tracePt t="16647" x="8161338" y="2697163"/>
          <p14:tracePt t="16655" x="8183563" y="2697163"/>
          <p14:tracePt t="16662" x="8207375" y="2697163"/>
          <p14:tracePt t="16675" x="8245475" y="2713038"/>
          <p14:tracePt t="16691" x="8351838" y="2751138"/>
          <p14:tracePt t="16708" x="8435975" y="2797175"/>
          <p14:tracePt t="16725" x="8458200" y="2811463"/>
          <p14:tracePt t="16742" x="8458200" y="2819400"/>
          <p14:tracePt t="16758" x="8458200" y="2827338"/>
          <p14:tracePt t="16791" x="8389938" y="2827338"/>
          <p14:tracePt t="16808" x="8335963" y="2827338"/>
          <p14:tracePt t="16825" x="8321675" y="2827338"/>
          <p14:tracePt t="16895" x="8313738" y="2827338"/>
          <p14:tracePt t="16910" x="8313738" y="2811463"/>
          <p14:tracePt t="16926" x="8321675" y="2803525"/>
          <p14:tracePt t="16943" x="8328025" y="2803525"/>
          <p14:tracePt t="16950" x="8328025" y="2797175"/>
          <p14:tracePt t="16959" x="8328025" y="2789238"/>
          <p14:tracePt t="16975" x="8328025" y="2773363"/>
          <p14:tracePt t="16991" x="8335963" y="2751138"/>
          <p14:tracePt t="17008" x="8335963" y="2735263"/>
          <p14:tracePt t="17025" x="8335963" y="2727325"/>
          <p14:tracePt t="17041" x="8335963" y="2720975"/>
          <p14:tracePt t="17058" x="8335963" y="2713038"/>
          <p14:tracePt t="17075" x="8343900" y="2705100"/>
          <p14:tracePt t="17231" x="8343900" y="2727325"/>
          <p14:tracePt t="17238" x="8343900" y="2735263"/>
          <p14:tracePt t="17246" x="8343900" y="2743200"/>
          <p14:tracePt t="17258" x="8343900" y="2759075"/>
          <p14:tracePt t="17275" x="8343900" y="2773363"/>
          <p14:tracePt t="17291" x="8343900" y="2797175"/>
          <p14:tracePt t="17308" x="8343900" y="2811463"/>
          <p14:tracePt t="17325" x="8335963" y="2811463"/>
          <p14:tracePt t="17510" x="8335963" y="2803525"/>
          <p14:tracePt t="17526" x="8343900" y="2803525"/>
          <p14:tracePt t="17535" x="8366125" y="2803525"/>
          <p14:tracePt t="17543" x="8382000" y="2803525"/>
          <p14:tracePt t="17558" x="8420100" y="2803525"/>
          <p14:tracePt t="17575" x="8488363" y="2803525"/>
          <p14:tracePt t="17591" x="8594725" y="2803525"/>
          <p14:tracePt t="17608" x="8709025" y="2803525"/>
          <p14:tracePt t="17625" x="8770938" y="2803525"/>
          <p14:tracePt t="17641" x="8801100" y="2803525"/>
          <p14:tracePt t="17658" x="8823325" y="2803525"/>
          <p14:tracePt t="17675" x="8839200" y="2803525"/>
          <p14:tracePt t="17691" x="8877300" y="2797175"/>
          <p14:tracePt t="17708" x="8931275" y="2789238"/>
          <p14:tracePt t="17725" x="9013825" y="2781300"/>
          <p14:tracePt t="17741" x="9128125" y="2781300"/>
          <p14:tracePt t="17758" x="9288463" y="2781300"/>
          <p14:tracePt t="17775" x="9372600" y="2781300"/>
          <p14:tracePt t="17791" x="9426575" y="2781300"/>
          <p14:tracePt t="17808" x="9448800" y="2781300"/>
          <p14:tracePt t="17825" x="9456738" y="2781300"/>
          <p14:tracePt t="18167" x="9464675" y="2781300"/>
          <p14:tracePt t="18183" x="9478963" y="2781300"/>
          <p14:tracePt t="18191" x="9509125" y="2781300"/>
          <p14:tracePt t="18199" x="9540875" y="2781300"/>
          <p14:tracePt t="18208" x="9578975" y="2773363"/>
          <p14:tracePt t="18225" x="9647238" y="2765425"/>
          <p14:tracePt t="18242" x="9715500" y="2743200"/>
          <p14:tracePt t="18258" x="9745663" y="2743200"/>
          <p14:tracePt t="18275" x="9807575" y="2735263"/>
          <p14:tracePt t="18292" x="9867900" y="2735263"/>
          <p14:tracePt t="18308" x="9921875" y="2727325"/>
          <p14:tracePt t="18325" x="10058400" y="2713038"/>
          <p14:tracePt t="18342" x="10164763" y="2713038"/>
          <p14:tracePt t="18358" x="10256838" y="2713038"/>
          <p14:tracePt t="18375" x="10355263" y="2713038"/>
          <p14:tracePt t="18392" x="10431463" y="2713038"/>
          <p14:tracePt t="18408" x="10477500" y="2713038"/>
          <p14:tracePt t="18425" x="10531475" y="2713038"/>
          <p14:tracePt t="18442" x="10575925" y="2713038"/>
          <p14:tracePt t="18458" x="10660063" y="2713038"/>
          <p14:tracePt t="18475" x="10728325" y="2713038"/>
          <p14:tracePt t="18492" x="10798175" y="2713038"/>
          <p14:tracePt t="18508" x="10866438" y="2713038"/>
          <p14:tracePt t="18525" x="10926763" y="2713038"/>
          <p14:tracePt t="18542" x="10950575" y="2713038"/>
          <p14:tracePt t="18558" x="10956925" y="2713038"/>
          <p14:tracePt t="18575" x="10964863" y="2713038"/>
          <p14:tracePt t="18592" x="10972800" y="2713038"/>
          <p14:tracePt t="18679" x="10980738" y="2720975"/>
          <p14:tracePt t="18695" x="10988675" y="2727325"/>
          <p14:tracePt t="18702" x="10995025" y="2735263"/>
          <p14:tracePt t="18710" x="11002963" y="2765425"/>
          <p14:tracePt t="18726" x="11026775" y="2797175"/>
          <p14:tracePt t="18742" x="11041063" y="2857500"/>
          <p14:tracePt t="18759" x="11041063" y="2887663"/>
          <p14:tracePt t="18775" x="10995025" y="2917825"/>
          <p14:tracePt t="18792" x="10888663" y="2949575"/>
          <p14:tracePt t="18809" x="10774363" y="2963863"/>
          <p14:tracePt t="18825" x="10736263" y="2963863"/>
          <p14:tracePt t="18842" x="10721975" y="2963863"/>
          <p14:tracePt t="19615" x="10714038" y="2963863"/>
          <p14:tracePt t="19623" x="10690225" y="2963863"/>
          <p14:tracePt t="19631" x="10660063" y="2963863"/>
          <p14:tracePt t="19642" x="10629900" y="2949575"/>
          <p14:tracePt t="19659" x="10575925" y="2933700"/>
          <p14:tracePt t="19676" x="10469563" y="2903538"/>
          <p14:tracePt t="19692" x="10302875" y="2879725"/>
          <p14:tracePt t="19709" x="9921875" y="2941638"/>
          <p14:tracePt t="19726" x="9312275" y="3101975"/>
          <p14:tracePt t="19742" x="8923338" y="3192463"/>
          <p14:tracePt t="19759" x="8526463" y="3238500"/>
          <p14:tracePt t="19776" x="8069263" y="3314700"/>
          <p14:tracePt t="19792" x="7489825" y="3382963"/>
          <p14:tracePt t="19809" x="6865938" y="3497263"/>
          <p14:tracePt t="19826" x="6308725" y="3573463"/>
          <p14:tracePt t="19842" x="5913438" y="3573463"/>
          <p14:tracePt t="19859" x="5638800" y="3573463"/>
          <p14:tracePt t="19876" x="5311775" y="3551238"/>
          <p14:tracePt t="19892" x="4937125" y="3489325"/>
          <p14:tracePt t="19910" x="4549775" y="3482975"/>
          <p14:tracePt t="19926" x="4343400" y="3482975"/>
          <p14:tracePt t="19942" x="3703638" y="3482975"/>
          <p14:tracePt t="19959" x="3344863" y="3482975"/>
          <p14:tracePt t="19976" x="3001963" y="3451225"/>
          <p14:tracePt t="19992" x="2644775" y="3398838"/>
          <p14:tracePt t="20009" x="2400300" y="3360738"/>
          <p14:tracePt t="20026" x="2232025" y="3306763"/>
          <p14:tracePt t="20042" x="2095500" y="3268663"/>
          <p14:tracePt t="20059" x="1965325" y="3238500"/>
          <p14:tracePt t="20062" x="1912938" y="3222625"/>
          <p14:tracePt t="20076" x="1882775" y="3216275"/>
          <p14:tracePt t="20092" x="1806575" y="3178175"/>
          <p14:tracePt t="20110" x="1714500" y="3124200"/>
          <p14:tracePt t="20126" x="1706563" y="3116263"/>
          <p14:tracePt t="20142" x="1692275" y="3101975"/>
          <p14:tracePt t="20176" x="1676400" y="3094038"/>
          <p14:tracePt t="20192" x="1660525" y="3048000"/>
          <p14:tracePt t="20209" x="1646238" y="3001963"/>
          <p14:tracePt t="20226" x="1630363" y="2911475"/>
          <p14:tracePt t="20243" x="1592263" y="2789238"/>
          <p14:tracePt t="20259" x="1554163" y="2667000"/>
          <p14:tracePt t="20276" x="1516063" y="2560638"/>
          <p14:tracePt t="20292" x="1508125" y="2476500"/>
          <p14:tracePt t="20310" x="1508125" y="2422525"/>
          <p14:tracePt t="20326" x="1531938" y="2362200"/>
          <p14:tracePt t="20343" x="1584325" y="2301875"/>
          <p14:tracePt t="20359" x="1638300" y="2286000"/>
          <p14:tracePt t="20376" x="1706563" y="2263775"/>
          <p14:tracePt t="20393" x="1798638" y="2255838"/>
          <p14:tracePt t="20409" x="1920875" y="2232025"/>
          <p14:tracePt t="20426" x="2057400" y="2225675"/>
          <p14:tracePt t="20443" x="2209800" y="2225675"/>
          <p14:tracePt t="20459" x="2370138" y="2225675"/>
          <p14:tracePt t="20476" x="2582863" y="2232025"/>
          <p14:tracePt t="20493" x="2887663" y="2278063"/>
          <p14:tracePt t="20510" x="3154363" y="2316163"/>
          <p14:tracePt t="20526" x="3230563" y="2332038"/>
          <p14:tracePt t="20543" x="3336925" y="2339975"/>
          <p14:tracePt t="20559" x="3527425" y="2339975"/>
          <p14:tracePt t="20576" x="3725863" y="2354263"/>
          <p14:tracePt t="20593" x="3962400" y="2370138"/>
          <p14:tracePt t="20609" x="4381500" y="2370138"/>
          <p14:tracePt t="20626" x="4754563" y="2370138"/>
          <p14:tracePt t="20643" x="5083175" y="2370138"/>
          <p14:tracePt t="20659" x="5418138" y="2370138"/>
          <p14:tracePt t="20676" x="5791200" y="2370138"/>
          <p14:tracePt t="20693" x="6188075" y="2370138"/>
          <p14:tracePt t="20709" x="6607175" y="2370138"/>
          <p14:tracePt t="20726" x="7269163" y="2370138"/>
          <p14:tracePt t="20743" x="7712075" y="2354263"/>
          <p14:tracePt t="20759" x="8085138" y="2308225"/>
          <p14:tracePt t="20776" x="8335963" y="2278063"/>
          <p14:tracePt t="20793" x="8550275" y="2239963"/>
          <p14:tracePt t="20809" x="8732838" y="2209800"/>
          <p14:tracePt t="20826" x="8893175" y="2193925"/>
          <p14:tracePt t="20843" x="9021763" y="2171700"/>
          <p14:tracePt t="20859" x="9182100" y="2149475"/>
          <p14:tracePt t="20876" x="9388475" y="2133600"/>
          <p14:tracePt t="20893" x="9585325" y="2133600"/>
          <p14:tracePt t="20910" x="9807575" y="2133600"/>
          <p14:tracePt t="20926" x="10156825" y="2133600"/>
          <p14:tracePt t="20943" x="10371138" y="2133600"/>
          <p14:tracePt t="20959" x="10499725" y="2133600"/>
          <p14:tracePt t="20976" x="10569575" y="2149475"/>
          <p14:tracePt t="20993" x="10599738" y="2155825"/>
          <p14:tracePt t="21009" x="10660063" y="2155825"/>
          <p14:tracePt t="21026" x="10812463" y="2155825"/>
          <p14:tracePt t="21043" x="10964863" y="2155825"/>
          <p14:tracePt t="21060" x="11163300" y="2155825"/>
          <p14:tracePt t="21062" x="11261725" y="2155825"/>
          <p14:tracePt t="21076" x="11376025" y="2155825"/>
          <p14:tracePt t="21093" x="11590338" y="2155825"/>
          <p14:tracePt t="21110" x="11764963" y="2155825"/>
          <p14:tracePt t="21126" x="11909425" y="2155825"/>
          <p14:tracePt t="21191" x="11917363" y="2163763"/>
          <p14:tracePt t="21215" x="11917363" y="2187575"/>
          <p14:tracePt t="21223" x="11925300" y="2293938"/>
          <p14:tracePt t="21230" x="11947525" y="2392363"/>
          <p14:tracePt t="21243" x="11947525" y="2484438"/>
          <p14:tracePt t="21260" x="11947525" y="2636838"/>
          <p14:tracePt t="21276" x="11947525" y="2705100"/>
          <p14:tracePt t="21310" x="11947525" y="2713038"/>
          <p14:tracePt t="21335" x="11933238" y="2713038"/>
          <p14:tracePt t="21343" x="11887200" y="2735263"/>
          <p14:tracePt t="21360" x="11772900" y="2789238"/>
          <p14:tracePt t="21376" x="11612563" y="2819400"/>
          <p14:tracePt t="21393" x="11430000" y="2841625"/>
          <p14:tracePt t="21410" x="11217275" y="2865438"/>
          <p14:tracePt t="21426" x="11010900" y="2887663"/>
          <p14:tracePt t="21443" x="10842625" y="2887663"/>
          <p14:tracePt t="21460" x="10690225" y="2887663"/>
          <p14:tracePt t="21476" x="10545763" y="2887663"/>
          <p14:tracePt t="21493" x="10355263" y="2887663"/>
          <p14:tracePt t="21510" x="10042525" y="2895600"/>
          <p14:tracePt t="21526" x="9356725" y="2987675"/>
          <p14:tracePt t="21543" x="8763000" y="3040063"/>
          <p14:tracePt t="21560" x="8175625" y="3055938"/>
          <p14:tracePt t="21576" x="7597775" y="3055938"/>
          <p14:tracePt t="21593" x="7018338" y="3055938"/>
          <p14:tracePt t="21610" x="6423025" y="3055938"/>
          <p14:tracePt t="21626" x="5859463" y="3055938"/>
          <p14:tracePt t="21643" x="5265738" y="3055938"/>
          <p14:tracePt t="21660" x="4625975" y="3055938"/>
          <p14:tracePt t="21676" x="4000500" y="3055938"/>
          <p14:tracePt t="21694" x="3140075" y="2994025"/>
          <p14:tracePt t="21710" x="2865438" y="2979738"/>
          <p14:tracePt t="21726" x="2255838" y="2955925"/>
          <p14:tracePt t="21743" x="1912938" y="2933700"/>
          <p14:tracePt t="21760" x="1706563" y="2911475"/>
          <p14:tracePt t="21776" x="1554163" y="2895600"/>
          <p14:tracePt t="21793" x="1387475" y="2887663"/>
          <p14:tracePt t="21810" x="1227138" y="2887663"/>
          <p14:tracePt t="21826" x="1074738" y="2887663"/>
          <p14:tracePt t="21843" x="936625" y="2887663"/>
          <p14:tracePt t="21860" x="769938" y="2873375"/>
          <p14:tracePt t="21876" x="663575" y="2849563"/>
          <p14:tracePt t="21894" x="563563" y="2819400"/>
          <p14:tracePt t="21910" x="541338" y="2811463"/>
          <p14:tracePt t="21926" x="487363" y="2797175"/>
          <p14:tracePt t="21943" x="473075" y="2789238"/>
          <p14:tracePt t="21960" x="449263" y="2781300"/>
          <p14:tracePt t="21977" x="441325" y="2765425"/>
          <p14:tracePt t="22010" x="434975" y="2759075"/>
          <p14:tracePt t="22027" x="434975" y="2705100"/>
          <p14:tracePt t="22043" x="449263" y="2636838"/>
          <p14:tracePt t="22046" x="479425" y="2590800"/>
          <p14:tracePt t="22060" x="511175" y="2544763"/>
          <p14:tracePt t="22077" x="563563" y="2460625"/>
          <p14:tracePt t="22094" x="701675" y="2346325"/>
          <p14:tracePt t="22110" x="830263" y="2293938"/>
          <p14:tracePt t="22127" x="998538" y="2225675"/>
          <p14:tracePt t="22143" x="1219200" y="2179638"/>
          <p14:tracePt t="22160" x="1431925" y="2155825"/>
          <p14:tracePt t="22177" x="1660525" y="2155825"/>
          <p14:tracePt t="22193" x="1897063" y="2155825"/>
          <p14:tracePt t="22210" x="2117725" y="2155825"/>
          <p14:tracePt t="22227" x="2370138" y="2155825"/>
          <p14:tracePt t="22243" x="2606675" y="2155825"/>
          <p14:tracePt t="22260" x="2873375" y="2155825"/>
          <p14:tracePt t="22277" x="3208338" y="2155825"/>
          <p14:tracePt t="22294" x="3603625" y="2155825"/>
          <p14:tracePt t="22310" x="4206875" y="2155825"/>
          <p14:tracePt t="22327" x="4625975" y="2155825"/>
          <p14:tracePt t="22343" x="5013325" y="2155825"/>
          <p14:tracePt t="22360" x="5372100" y="2141538"/>
          <p14:tracePt t="22377" x="5768975" y="2141538"/>
          <p14:tracePt t="22393" x="6156325" y="2117725"/>
          <p14:tracePt t="22410" x="6507163" y="2079625"/>
          <p14:tracePt t="22427" x="6781800" y="2035175"/>
          <p14:tracePt t="22443" x="7018338" y="2019300"/>
          <p14:tracePt t="22460" x="7331075" y="2019300"/>
          <p14:tracePt t="22477" x="7712075" y="2019300"/>
          <p14:tracePt t="22493" x="8123238" y="2019300"/>
          <p14:tracePt t="22510" x="8831263" y="2019300"/>
          <p14:tracePt t="22527" x="9280525" y="2019300"/>
          <p14:tracePt t="22543" x="9723438" y="2019300"/>
          <p14:tracePt t="22560" x="10036175" y="2019300"/>
          <p14:tracePt t="22577" x="10302875" y="2019300"/>
          <p14:tracePt t="22593" x="10537825" y="2019300"/>
          <p14:tracePt t="22610" x="10744200" y="2019300"/>
          <p14:tracePt t="22627" x="10918825" y="2003425"/>
          <p14:tracePt t="22643" x="11056938" y="2003425"/>
          <p14:tracePt t="22660" x="11179175" y="2003425"/>
          <p14:tracePt t="22677" x="11269663" y="2003425"/>
          <p14:tracePt t="22694" x="11407775" y="2003425"/>
          <p14:tracePt t="22710" x="11612563" y="2011363"/>
          <p14:tracePt t="22727" x="11764963" y="2035175"/>
          <p14:tracePt t="22744" x="11879263" y="2049463"/>
          <p14:tracePt t="22760" x="11903075" y="2049463"/>
          <p14:tracePt t="22799" x="11903075" y="2057400"/>
          <p14:tracePt t="22823" x="11903075" y="2065338"/>
          <p14:tracePt t="22830" x="11903075" y="2079625"/>
          <p14:tracePt t="22843" x="11917363" y="2179638"/>
          <p14:tracePt t="22860" x="11947525" y="2392363"/>
          <p14:tracePt t="22878" x="11947525" y="2674938"/>
          <p14:tracePt t="22894" x="11947525" y="2759075"/>
          <p14:tracePt t="22910" x="11903075" y="2917825"/>
          <p14:tracePt t="22927" x="11879263" y="2949575"/>
          <p14:tracePt t="22944" x="11871325" y="2955925"/>
          <p14:tracePt t="22977" x="11841163" y="2955925"/>
          <p14:tracePt t="22994" x="11795125" y="2955925"/>
          <p14:tracePt t="23010" x="11688763" y="2933700"/>
          <p14:tracePt t="23027" x="11552238" y="2895600"/>
          <p14:tracePt t="23044" x="11407775" y="2849563"/>
          <p14:tracePt t="23046" x="11331575" y="2835275"/>
          <p14:tracePt t="23060" x="11269663" y="2811463"/>
          <p14:tracePt t="23077" x="10858500" y="2811463"/>
          <p14:tracePt t="23094" x="10447338" y="2811463"/>
          <p14:tracePt t="23110" x="10142538" y="2811463"/>
          <p14:tracePt t="23127" x="9859963" y="2811463"/>
          <p14:tracePt t="23144" x="9464675" y="2811463"/>
          <p14:tracePt t="23160" x="9067800" y="2811463"/>
          <p14:tracePt t="23177" x="8632825" y="2811463"/>
          <p14:tracePt t="23194" x="8153400" y="2811463"/>
          <p14:tracePt t="23210" x="7573963" y="2811463"/>
          <p14:tracePt t="23227" x="7056438" y="2819400"/>
          <p14:tracePt t="23244" x="6507163" y="2857500"/>
          <p14:tracePt t="23260" x="5927725" y="2925763"/>
          <p14:tracePt t="23278" x="4876800" y="3040063"/>
          <p14:tracePt t="23294" x="4479925" y="3040063"/>
          <p14:tracePt t="23310" x="3467100" y="3048000"/>
          <p14:tracePt t="23327" x="2865438" y="3048000"/>
          <p14:tracePt t="23344" x="2370138" y="3048000"/>
          <p14:tracePt t="23360" x="2019300" y="3048000"/>
          <p14:tracePt t="23377" x="1782763" y="3048000"/>
          <p14:tracePt t="23394" x="1600200" y="3048000"/>
          <p14:tracePt t="23410" x="1379538" y="3025775"/>
          <p14:tracePt t="23427" x="1165225" y="3001963"/>
          <p14:tracePt t="23444" x="930275" y="2971800"/>
          <p14:tracePt t="23460" x="731838" y="2955925"/>
          <p14:tracePt t="23478" x="419100" y="2903538"/>
          <p14:tracePt t="23494" x="304800" y="2887663"/>
          <p14:tracePt t="23510" x="76200" y="2827338"/>
          <p14:tracePt t="23527" x="0" y="2797175"/>
          <p14:tracePt t="23544" x="0" y="2773363"/>
          <p14:tracePt t="23561" x="0" y="2751138"/>
          <p14:tracePt t="23577" x="0" y="2743200"/>
          <p14:tracePt t="23610" x="0" y="2667000"/>
          <p14:tracePt t="23627" x="53975" y="2568575"/>
          <p14:tracePt t="23644" x="122238" y="2468563"/>
          <p14:tracePt t="23661" x="190500" y="2346325"/>
          <p14:tracePt t="23678" x="312738" y="2187575"/>
          <p14:tracePt t="23694" x="419100" y="2141538"/>
          <p14:tracePt t="23710" x="555625" y="2111375"/>
          <p14:tracePt t="23727" x="792163" y="2103438"/>
          <p14:tracePt t="23744" x="1104900" y="2103438"/>
          <p14:tracePt t="23761" x="1439863" y="2103438"/>
          <p14:tracePt t="23777" x="1866900" y="2187575"/>
          <p14:tracePt t="23794" x="2408238" y="2270125"/>
          <p14:tracePt t="23811" x="3009900" y="2362200"/>
          <p14:tracePt t="23827" x="3603625" y="2430463"/>
          <p14:tracePt t="23844" x="4152900" y="2460625"/>
          <p14:tracePt t="23860" x="4792663" y="2460625"/>
          <p14:tracePt t="23878" x="5753100" y="2422525"/>
          <p14:tracePt t="23894" x="6400800" y="2308225"/>
          <p14:tracePt t="23911" x="6911975" y="2247900"/>
          <p14:tracePt t="23927" x="7353300" y="2171700"/>
          <p14:tracePt t="23944" x="7810500" y="2111375"/>
          <p14:tracePt t="23960" x="8259763" y="2065338"/>
          <p14:tracePt t="23977" x="8778875" y="2065338"/>
          <p14:tracePt t="23994" x="9334500" y="2065338"/>
          <p14:tracePt t="24011" x="9875838" y="2065338"/>
          <p14:tracePt t="24027" x="10333038" y="2065338"/>
          <p14:tracePt t="24044" x="10888663" y="2065338"/>
          <p14:tracePt t="24046" x="11117263" y="2065338"/>
          <p14:tracePt t="24061" x="11345863" y="2065338"/>
          <p14:tracePt t="24078" x="12077700" y="1989138"/>
          <p14:tracePt t="24094" x="12184063" y="1973263"/>
          <p14:tracePt t="24111" x="12184063" y="1935163"/>
          <p14:tracePt t="24127" x="12184063" y="1889125"/>
          <p14:tracePt t="24144" x="12184063" y="1866900"/>
          <p14:tracePt t="24527" x="12176125" y="1866900"/>
          <p14:tracePt t="24535" x="12145963" y="1905000"/>
          <p14:tracePt t="24544" x="12131675" y="1943100"/>
          <p14:tracePt t="24561" x="12069763" y="2065338"/>
          <p14:tracePt t="24577" x="11933238" y="2286000"/>
          <p14:tracePt t="24594" x="11772900" y="2568575"/>
          <p14:tracePt t="24611" x="11498263" y="2873375"/>
          <p14:tracePt t="24627" x="11125200" y="3124200"/>
          <p14:tracePt t="24644" x="10752138" y="3292475"/>
          <p14:tracePt t="24661" x="10264775" y="3390900"/>
          <p14:tracePt t="24678" x="9486900" y="3467100"/>
          <p14:tracePt t="24694" x="8023225" y="3467100"/>
          <p14:tracePt t="24711" x="6994525" y="3467100"/>
          <p14:tracePt t="24727" x="5883275" y="3467100"/>
          <p14:tracePt t="24744" x="4792663" y="3467100"/>
          <p14:tracePt t="24761" x="3886200" y="3467100"/>
          <p14:tracePt t="24777" x="3184525" y="3467100"/>
          <p14:tracePt t="24794" x="2689225" y="3467100"/>
          <p14:tracePt t="24811" x="2484438" y="3436938"/>
          <p14:tracePt t="24827" x="2362200" y="3398838"/>
          <p14:tracePt t="24844" x="2301875" y="3382963"/>
          <p14:tracePt t="24861" x="2255838" y="3368675"/>
          <p14:tracePt t="24877" x="2209800" y="3360738"/>
          <p14:tracePt t="24894" x="2171700" y="3344863"/>
          <p14:tracePt t="24911" x="2141538" y="3336925"/>
          <p14:tracePt t="24927" x="2095500" y="3330575"/>
          <p14:tracePt t="24944" x="2073275" y="3314700"/>
          <p14:tracePt t="24961" x="2035175" y="3306763"/>
          <p14:tracePt t="24977" x="1973263" y="3306763"/>
          <p14:tracePt t="24994" x="1889125" y="3298825"/>
          <p14:tracePt t="25011" x="1798638" y="3268663"/>
          <p14:tracePt t="25027" x="1676400" y="3184525"/>
          <p14:tracePt t="25044" x="1608138" y="3116263"/>
          <p14:tracePt t="25061" x="1592263" y="3048000"/>
          <p14:tracePt t="25062" x="1592263" y="3017838"/>
          <p14:tracePt t="25077" x="1592263" y="2963863"/>
          <p14:tracePt t="25094" x="1592263" y="2857500"/>
          <p14:tracePt t="25111" x="1646238" y="2789238"/>
          <p14:tracePt t="25127" x="1714500" y="2743200"/>
          <p14:tracePt t="25144" x="1851025" y="2713038"/>
          <p14:tracePt t="25161" x="1989138" y="2713038"/>
          <p14:tracePt t="25178" x="2155825" y="2713038"/>
          <p14:tracePt t="25194" x="2339975" y="2713038"/>
          <p14:tracePt t="25211" x="2590800" y="2713038"/>
          <p14:tracePt t="25228" x="2827338" y="2720975"/>
          <p14:tracePt t="25244" x="3009900" y="2743200"/>
          <p14:tracePt t="25262" x="3170238" y="2765425"/>
          <p14:tracePt t="25351" x="3178175" y="2765425"/>
          <p14:tracePt t="25359" x="3200400" y="2773363"/>
          <p14:tracePt t="25366" x="3216275" y="2781300"/>
          <p14:tracePt t="25378" x="3254375" y="2781300"/>
          <p14:tracePt t="25394" x="3336925" y="2781300"/>
          <p14:tracePt t="25411" x="3398838" y="2781300"/>
          <p14:tracePt t="25428" x="3482975" y="2797175"/>
          <p14:tracePt t="25444" x="3497263" y="2803525"/>
          <p14:tracePt t="25511" x="3505200" y="2811463"/>
          <p14:tracePt t="25518" x="3505200" y="2819400"/>
          <p14:tracePt t="25528" x="3521075" y="2819400"/>
          <p14:tracePt t="25544" x="3527425" y="2835275"/>
          <p14:tracePt t="25561" x="3527425" y="2841625"/>
          <p14:tracePt t="25631" x="3527425" y="2849563"/>
          <p14:tracePt t="25639" x="3527425" y="2857500"/>
          <p14:tracePt t="25646" x="3527425" y="2873375"/>
          <p14:tracePt t="25662" x="3521075" y="2895600"/>
          <p14:tracePt t="25678" x="3505200" y="2911475"/>
          <p14:tracePt t="25695" x="3475038" y="2933700"/>
          <p14:tracePt t="25711" x="3467100" y="2949575"/>
          <p14:tracePt t="29351" x="3475038" y="2979738"/>
          <p14:tracePt t="29358" x="3597275" y="3017838"/>
          <p14:tracePt t="29366" x="3779838" y="3063875"/>
          <p14:tracePt t="29379" x="3970338" y="3116263"/>
          <p14:tracePt t="29396" x="4533900" y="3208338"/>
          <p14:tracePt t="29413" x="5197475" y="3222625"/>
          <p14:tracePt t="29430" x="5951538" y="3170238"/>
          <p14:tracePt t="29446" x="6942138" y="3017838"/>
          <p14:tracePt t="29463" x="7581900" y="2835275"/>
          <p14:tracePt t="29479" x="8031163" y="2735263"/>
          <p14:tracePt t="29496" x="8283575" y="2659063"/>
          <p14:tracePt t="29513" x="8389938" y="2598738"/>
          <p14:tracePt t="29529" x="8435975" y="2568575"/>
          <p14:tracePt t="29695" x="8450263" y="2568575"/>
          <p14:tracePt t="29703" x="8458200" y="2568575"/>
          <p14:tracePt t="29774" x="8466138" y="2574925"/>
          <p14:tracePt t="29782" x="8474075" y="2628900"/>
          <p14:tracePt t="29796" x="8496300" y="2689225"/>
          <p14:tracePt t="29813" x="8512175" y="2797175"/>
          <p14:tracePt t="29830" x="8534400" y="2903538"/>
          <p14:tracePt t="29846" x="8534400" y="2941638"/>
          <p14:tracePt t="30015" x="8534400" y="2925763"/>
          <p14:tracePt t="30071" x="8534400" y="2903538"/>
          <p14:tracePt t="30078" x="8534400" y="2895600"/>
          <p14:tracePt t="30087" x="8534400" y="2887663"/>
          <p14:tracePt t="33103" x="8526463" y="2887663"/>
          <p14:tracePt t="33119" x="8512175" y="2887663"/>
          <p14:tracePt t="33127" x="8504238" y="2887663"/>
          <p14:tracePt t="33134" x="8488363" y="2887663"/>
          <p14:tracePt t="33147" x="8458200" y="2903538"/>
          <p14:tracePt t="33164" x="8343900" y="2979738"/>
          <p14:tracePt t="33181" x="8199438" y="3048000"/>
          <p14:tracePt t="33198" x="7993063" y="3132138"/>
          <p14:tracePt t="33214" x="7573963" y="3254375"/>
          <p14:tracePt t="33231" x="7154863" y="3314700"/>
          <p14:tracePt t="33247" x="6667500" y="3352800"/>
          <p14:tracePt t="33264" x="6019800" y="3375025"/>
          <p14:tracePt t="33281" x="5341938" y="3375025"/>
          <p14:tracePt t="33297" x="4640263" y="3375025"/>
          <p14:tracePt t="33314" x="4076700" y="3375025"/>
          <p14:tracePt t="33331" x="3679825" y="3375025"/>
          <p14:tracePt t="33347" x="3352800" y="3375025"/>
          <p14:tracePt t="33364" x="3184525" y="3368675"/>
          <p14:tracePt t="33381" x="3124200" y="3360738"/>
          <p14:tracePt t="33397" x="3101975" y="3352800"/>
          <p14:tracePt t="33447" x="3094038" y="3352800"/>
          <p14:tracePt t="33455" x="3086100" y="3352800"/>
          <p14:tracePt t="33464" x="3055938" y="3368675"/>
          <p14:tracePt t="33481" x="3017838" y="3390900"/>
          <p14:tracePt t="33497" x="2971800" y="3398838"/>
          <p14:tracePt t="33514" x="2941638" y="3398838"/>
          <p14:tracePt t="33531" x="2903538" y="3398838"/>
          <p14:tracePt t="33547" x="2887663" y="3398838"/>
          <p14:tracePt t="33564" x="2873375" y="3398838"/>
          <p14:tracePt t="33607" x="2865438" y="3398838"/>
          <p14:tracePt t="33631" x="2865438" y="3390900"/>
          <p14:tracePt t="33639" x="2865438" y="3382963"/>
          <p14:tracePt t="35023" x="2873375" y="3375025"/>
          <p14:tracePt t="35030" x="2994025" y="3336925"/>
          <p14:tracePt t="35039" x="3140075" y="3298825"/>
          <p14:tracePt t="35048" x="3246438" y="3292475"/>
          <p14:tracePt t="35065" x="3451225" y="3254375"/>
          <p14:tracePt t="35081" x="3641725" y="3238500"/>
          <p14:tracePt t="35098" x="3840163" y="3222625"/>
          <p14:tracePt t="35115" x="3924300" y="3222625"/>
          <p14:tracePt t="35191" x="3932238" y="3222625"/>
          <p14:tracePt t="35207" x="3932238" y="3216275"/>
          <p14:tracePt t="35215" x="3962400" y="3208338"/>
          <p14:tracePt t="35223" x="4022725" y="3184525"/>
          <p14:tracePt t="35231" x="4054475" y="3184525"/>
          <p14:tracePt t="35248" x="4122738" y="3178175"/>
          <p14:tracePt t="35265" x="4206875" y="3162300"/>
          <p14:tracePt t="35281" x="4237038" y="3162300"/>
          <p14:tracePt t="35479" x="4244975" y="3162300"/>
          <p14:tracePt t="35582" x="4206875" y="3162300"/>
          <p14:tracePt t="35591" x="4160838" y="3154363"/>
          <p14:tracePt t="35599" x="4114800" y="3154363"/>
          <p14:tracePt t="35615" x="3978275" y="3154363"/>
          <p14:tracePt t="35631" x="3832225" y="3162300"/>
          <p14:tracePt t="35648" x="3641725" y="3184525"/>
          <p14:tracePt t="35665" x="3467100" y="3184525"/>
          <p14:tracePt t="35681" x="3330575" y="3192463"/>
          <p14:tracePt t="35698" x="3246438" y="3192463"/>
          <p14:tracePt t="35715" x="3200400" y="3192463"/>
          <p14:tracePt t="35731" x="3178175" y="3192463"/>
          <p14:tracePt t="35748" x="3162300" y="3192463"/>
          <p14:tracePt t="35765" x="3116263" y="3192463"/>
          <p14:tracePt t="35781" x="3078163" y="3192463"/>
          <p14:tracePt t="35798" x="3001963" y="3200400"/>
          <p14:tracePt t="35815" x="2933700" y="3208338"/>
          <p14:tracePt t="35831" x="2849563" y="3208338"/>
          <p14:tracePt t="35848" x="2765425" y="3208338"/>
          <p14:tracePt t="35865" x="2720975" y="3208338"/>
          <p14:tracePt t="35881" x="2644775" y="3208338"/>
          <p14:tracePt t="35898" x="2590800" y="3208338"/>
          <p14:tracePt t="35958" x="2582863" y="3208338"/>
          <p14:tracePt t="35966" x="2574925" y="3208338"/>
          <p14:tracePt t="35982" x="2552700" y="3208338"/>
          <p14:tracePt t="35990" x="2544763" y="3208338"/>
          <p14:tracePt t="35998" x="2530475" y="3208338"/>
          <p14:tracePt t="36015" x="2492375" y="3200400"/>
          <p14:tracePt t="36031" x="2384425" y="3200400"/>
          <p14:tracePt t="36048" x="2339975" y="3200400"/>
          <p14:tracePt t="36065" x="2301875" y="3200400"/>
          <p14:tracePt t="36081" x="2286000" y="3200400"/>
          <p14:tracePt t="36279" x="2278063" y="3200400"/>
          <p14:tracePt t="36295" x="2270125" y="3200400"/>
          <p14:tracePt t="36310" x="2263775" y="3200400"/>
          <p14:tracePt t="36591" x="2270125" y="3200400"/>
          <p14:tracePt t="36598" x="2286000" y="3200400"/>
          <p14:tracePt t="36606" x="2308225" y="3200400"/>
          <p14:tracePt t="36615" x="2316163" y="3200400"/>
          <p14:tracePt t="36632" x="2339975" y="3200400"/>
          <p14:tracePt t="36654" x="2346325" y="3200400"/>
          <p14:tracePt t="36665" x="2354263" y="3200400"/>
          <p14:tracePt t="36682" x="2384425" y="3200400"/>
          <p14:tracePt t="36699" x="2460625" y="3200400"/>
          <p14:tracePt t="36715" x="2590800" y="3200400"/>
          <p14:tracePt t="36732" x="2751138" y="3200400"/>
          <p14:tracePt t="36749" x="2879725" y="3200400"/>
          <p14:tracePt t="36765" x="2955925" y="3200400"/>
          <p14:tracePt t="36782" x="2971800" y="3200400"/>
          <p14:tracePt t="36847" x="2979738" y="3200400"/>
          <p14:tracePt t="36854" x="3009900" y="3200400"/>
          <p14:tracePt t="36865" x="3063875" y="3200400"/>
          <p14:tracePt t="36882" x="3170238" y="3200400"/>
          <p14:tracePt t="36899" x="3298825" y="3200400"/>
          <p14:tracePt t="36915" x="3429000" y="3200400"/>
          <p14:tracePt t="36932" x="3543300" y="3200400"/>
          <p14:tracePt t="36949" x="3597275" y="3200400"/>
          <p14:tracePt t="36965" x="3619500" y="3200400"/>
          <p14:tracePt t="37055" x="3635375" y="3200400"/>
          <p14:tracePt t="37063" x="3657600" y="3200400"/>
          <p14:tracePt t="37070" x="3703638" y="3200400"/>
          <p14:tracePt t="37082" x="3741738" y="3200400"/>
          <p14:tracePt t="37098" x="3825875" y="3200400"/>
          <p14:tracePt t="37115" x="3908425" y="3200400"/>
          <p14:tracePt t="37132" x="3962400" y="3200400"/>
          <p14:tracePt t="37148" x="3978275" y="3200400"/>
          <p14:tracePt t="37239" x="3984625" y="3200400"/>
          <p14:tracePt t="37247" x="3992563" y="3200400"/>
          <p14:tracePt t="37254" x="4000500" y="3200400"/>
          <p14:tracePt t="37265" x="4008438" y="3200400"/>
          <p14:tracePt t="37282" x="4046538" y="3200400"/>
          <p14:tracePt t="37299" x="4084638" y="3200400"/>
          <p14:tracePt t="37315" x="4144963" y="3200400"/>
          <p14:tracePt t="37332" x="4198938" y="3200400"/>
          <p14:tracePt t="37349" x="4229100" y="3200400"/>
          <p14:tracePt t="37447" x="4259263" y="3208338"/>
          <p14:tracePt t="37455" x="4283075" y="3208338"/>
          <p14:tracePt t="37465" x="4305300" y="3222625"/>
          <p14:tracePt t="37482" x="4435475" y="3222625"/>
          <p14:tracePt t="37499" x="4549775" y="3222625"/>
          <p14:tracePt t="37515" x="4670425" y="3222625"/>
          <p14:tracePt t="37532" x="4754563" y="3222625"/>
          <p14:tracePt t="37549" x="4762500" y="3222625"/>
          <p14:tracePt t="37726" x="4770438" y="3222625"/>
          <p14:tracePt t="37734" x="4792663" y="3222625"/>
          <p14:tracePt t="37743" x="4830763" y="3222625"/>
          <p14:tracePt t="37750" x="4876800" y="3222625"/>
          <p14:tracePt t="37766" x="4953000" y="3222625"/>
          <p14:tracePt t="37782" x="5021263" y="3222625"/>
          <p14:tracePt t="37799" x="5059363" y="3222625"/>
          <p14:tracePt t="37927" x="5075238" y="3222625"/>
          <p14:tracePt t="37934" x="5083175" y="3222625"/>
          <p14:tracePt t="37943" x="5113338" y="3222625"/>
          <p14:tracePt t="37951" x="5173663" y="3222625"/>
          <p14:tracePt t="37966" x="5227638" y="3222625"/>
          <p14:tracePt t="37982" x="5402263" y="3222625"/>
          <p14:tracePt t="37999" x="5470525" y="3222625"/>
          <p14:tracePt t="38016" x="5502275" y="3222625"/>
          <p14:tracePt t="38103" x="5516563" y="3222625"/>
          <p14:tracePt t="38111" x="5532438" y="3230563"/>
          <p14:tracePt t="38118" x="5540375" y="3238500"/>
          <p14:tracePt t="38142" x="5546725" y="3216275"/>
          <p14:tracePt t="38422" x="5562600" y="3192463"/>
          <p14:tracePt t="38430" x="5592763" y="3178175"/>
          <p14:tracePt t="38438" x="5616575" y="3162300"/>
          <p14:tracePt t="38449" x="5638800" y="3154363"/>
          <p14:tracePt t="38466" x="5699125" y="3146425"/>
          <p14:tracePt t="38482" x="5768975" y="3140075"/>
          <p14:tracePt t="38499" x="5875338" y="3124200"/>
          <p14:tracePt t="38516" x="5973763" y="3116263"/>
          <p14:tracePt t="38532" x="6073775" y="3108325"/>
          <p14:tracePt t="38549" x="6248400" y="3078163"/>
          <p14:tracePt t="38566" x="6346825" y="3070225"/>
          <p14:tracePt t="38582" x="6430963" y="3070225"/>
          <p14:tracePt t="38599" x="6492875" y="3070225"/>
          <p14:tracePt t="38616" x="6561138" y="3070225"/>
          <p14:tracePt t="38632" x="6675438" y="3070225"/>
          <p14:tracePt t="38649" x="6781800" y="3070225"/>
          <p14:tracePt t="38666" x="6888163" y="3070225"/>
          <p14:tracePt t="38682" x="7048500" y="3086100"/>
          <p14:tracePt t="38699" x="7200900" y="3101975"/>
          <p14:tracePt t="38716" x="7361238" y="3124200"/>
          <p14:tracePt t="38732" x="7521575" y="3140075"/>
          <p14:tracePt t="38749" x="7696200" y="3178175"/>
          <p14:tracePt t="38766" x="7772400" y="3178175"/>
          <p14:tracePt t="38782" x="7840663" y="3184525"/>
          <p14:tracePt t="38799" x="7916863" y="3200400"/>
          <p14:tracePt t="38816" x="8001000" y="3200400"/>
          <p14:tracePt t="38832" x="8123238" y="3200400"/>
          <p14:tracePt t="38849" x="8245475" y="3200400"/>
          <p14:tracePt t="38866" x="8412163" y="3200400"/>
          <p14:tracePt t="38882" x="8542338" y="3184525"/>
          <p14:tracePt t="38899" x="8640763" y="3170238"/>
          <p14:tracePt t="38916" x="8716963" y="3154363"/>
          <p14:tracePt t="38932" x="8770938" y="3146425"/>
          <p14:tracePt t="38949" x="8785225" y="3146425"/>
          <p14:tracePt t="38966" x="8816975" y="3132138"/>
          <p14:tracePt t="38999" x="8823325" y="3132138"/>
          <p14:tracePt t="39016" x="8839200" y="3132138"/>
          <p14:tracePt t="39032" x="8869363" y="3124200"/>
          <p14:tracePt t="39049" x="8931275" y="3108325"/>
          <p14:tracePt t="39066" x="9013825" y="3101975"/>
          <p14:tracePt t="39082" x="9113838" y="3094038"/>
          <p14:tracePt t="39099" x="9166225" y="3086100"/>
          <p14:tracePt t="39116" x="9197975" y="3078163"/>
          <p14:tracePt t="39133" x="9228138" y="3078163"/>
          <p14:tracePt t="39149" x="9228138" y="3070225"/>
          <p14:tracePt t="39166" x="9250363" y="3070225"/>
          <p14:tracePt t="39183" x="9266238" y="3078163"/>
          <p14:tracePt t="39199" x="9318625" y="3086100"/>
          <p14:tracePt t="39216" x="9402763" y="3086100"/>
          <p14:tracePt t="39233" x="9426575" y="3086100"/>
          <p14:tracePt t="39249" x="9486900" y="3101975"/>
          <p14:tracePt t="39266" x="9585325" y="3116263"/>
          <p14:tracePt t="39283" x="9639300" y="3124200"/>
          <p14:tracePt t="39299" x="9699625" y="3124200"/>
          <p14:tracePt t="39316" x="9723438" y="3124200"/>
          <p14:tracePt t="39358" x="9745663" y="3132138"/>
          <p14:tracePt t="39366" x="9799638" y="3132138"/>
          <p14:tracePt t="39383" x="9959975" y="3132138"/>
          <p14:tracePt t="39399" x="10112375" y="3140075"/>
          <p14:tracePt t="39416" x="10279063" y="3140075"/>
          <p14:tracePt t="39433" x="10379075" y="3140075"/>
          <p14:tracePt t="45670" x="10347325" y="3140075"/>
          <p14:tracePt t="45679" x="10271125" y="3140075"/>
          <p14:tracePt t="45687" x="10134600" y="3108325"/>
          <p14:tracePt t="45702" x="9829800" y="3078163"/>
          <p14:tracePt t="45718" x="9144000" y="3330575"/>
          <p14:tracePt t="45735" x="8428038" y="3641725"/>
          <p14:tracePt t="45752" x="8085138" y="3756025"/>
          <p14:tracePt t="45768" x="7734300" y="3848100"/>
          <p14:tracePt t="45785" x="7154863" y="3932238"/>
          <p14:tracePt t="45802" x="6537325" y="4000500"/>
          <p14:tracePt t="45818" x="6042025" y="4000500"/>
          <p14:tracePt t="45835" x="5646738" y="4000500"/>
          <p14:tracePt t="45852" x="5349875" y="3954463"/>
          <p14:tracePt t="45868" x="5113338" y="3863975"/>
          <p14:tracePt t="45886" x="4860925" y="3741738"/>
          <p14:tracePt t="45901" x="4656138" y="3649663"/>
          <p14:tracePt t="45918" x="4359275" y="3551238"/>
          <p14:tracePt t="45935" x="4098925" y="3497263"/>
          <p14:tracePt t="45952" x="3832225" y="3467100"/>
          <p14:tracePt t="45969" x="3597275" y="3467100"/>
          <p14:tracePt t="45985" x="3298825" y="3467100"/>
          <p14:tracePt t="46002" x="2933700" y="3489325"/>
          <p14:tracePt t="46019" x="2498725" y="3551238"/>
          <p14:tracePt t="46035" x="2073275" y="3603625"/>
          <p14:tracePt t="46052" x="1768475" y="3627438"/>
          <p14:tracePt t="46069" x="1638300" y="3649663"/>
          <p14:tracePt t="46686" x="1646238" y="3649663"/>
          <p14:tracePt t="46695" x="1698625" y="3649663"/>
          <p14:tracePt t="46703" x="1790700" y="3649663"/>
          <p14:tracePt t="46719" x="1973263" y="3649663"/>
          <p14:tracePt t="46735" x="2103438" y="3649663"/>
          <p14:tracePt t="46752" x="2193925" y="3649663"/>
          <p14:tracePt t="46769" x="2263775" y="3649663"/>
          <p14:tracePt t="46786" x="2370138" y="3649663"/>
          <p14:tracePt t="46802" x="2446338" y="3649663"/>
          <p14:tracePt t="46819" x="2536825" y="3649663"/>
          <p14:tracePt t="46836" x="2582863" y="3649663"/>
          <p14:tracePt t="46852" x="2636838" y="3649663"/>
          <p14:tracePt t="46869" x="2789238" y="3649663"/>
          <p14:tracePt t="46885" x="2865438" y="3657600"/>
          <p14:tracePt t="46902" x="3048000" y="3687763"/>
          <p14:tracePt t="46919" x="3154363" y="3695700"/>
          <p14:tracePt t="46936" x="3230563" y="3703638"/>
          <p14:tracePt t="46952" x="3268663" y="3703638"/>
          <p14:tracePt t="47062" x="3276600" y="3703638"/>
          <p14:tracePt t="47135" x="3298825" y="3703638"/>
          <p14:tracePt t="47142" x="3336925" y="3703638"/>
          <p14:tracePt t="47152" x="3375025" y="3703638"/>
          <p14:tracePt t="47169" x="3459163" y="3703638"/>
          <p14:tracePt t="47186" x="3565525" y="3679825"/>
          <p14:tracePt t="47202" x="3679825" y="3673475"/>
          <p14:tracePt t="47219" x="3749675" y="3673475"/>
          <p14:tracePt t="47254" x="3763963" y="3673475"/>
          <p14:tracePt t="47382" x="3779838" y="3673475"/>
          <p14:tracePt t="47390" x="3848100" y="3673475"/>
          <p14:tracePt t="47402" x="3932238" y="3673475"/>
          <p14:tracePt t="47419" x="4060825" y="3635375"/>
          <p14:tracePt t="47436" x="4191000" y="3597275"/>
          <p14:tracePt t="47452" x="4297363" y="3565525"/>
          <p14:tracePt t="47469" x="4321175" y="3559175"/>
          <p14:tracePt t="47590" x="4327525" y="3559175"/>
          <p14:tracePt t="47598" x="4335463" y="3559175"/>
          <p14:tracePt t="47606" x="4351338" y="3559175"/>
          <p14:tracePt t="47619" x="4365625" y="3559175"/>
          <p14:tracePt t="47636" x="4419600" y="3559175"/>
          <p14:tracePt t="47639" x="4449763" y="3559175"/>
          <p14:tracePt t="47653" x="4473575" y="3559175"/>
          <p14:tracePt t="47669" x="4503738" y="3559175"/>
          <p14:tracePt t="47686" x="4511675" y="3559175"/>
          <p14:tracePt t="47903" x="4533900" y="3559175"/>
          <p14:tracePt t="47910" x="4556125" y="3559175"/>
          <p14:tracePt t="47919" x="4579938" y="3559175"/>
          <p14:tracePt t="47936" x="4610100" y="3559175"/>
          <p14:tracePt t="48007" x="4632325" y="3559175"/>
          <p14:tracePt t="48014" x="4670425" y="3559175"/>
          <p14:tracePt t="48022" x="4716463" y="3559175"/>
          <p14:tracePt t="48036" x="4770438" y="3535363"/>
          <p14:tracePt t="48053" x="4906963" y="3497263"/>
          <p14:tracePt t="48070" x="5051425" y="3475038"/>
          <p14:tracePt t="48086" x="5257800" y="3459163"/>
          <p14:tracePt t="48103" x="5326063" y="3451225"/>
          <p14:tracePt t="48119" x="5349875" y="3444875"/>
          <p14:tracePt t="49351" x="5364163" y="3444875"/>
          <p14:tracePt t="49358" x="5394325" y="3451225"/>
          <p14:tracePt t="49370" x="5426075" y="3459163"/>
          <p14:tracePt t="49386" x="5470525" y="3467100"/>
          <p14:tracePt t="49403" x="5508625" y="3482975"/>
          <p14:tracePt t="49420" x="5600700" y="3521075"/>
          <p14:tracePt t="49436" x="5684838" y="3543300"/>
          <p14:tracePt t="49453" x="5707063" y="3551238"/>
          <p14:tracePt t="50126" x="5715000" y="3559175"/>
          <p14:tracePt t="50143" x="5715000" y="3573463"/>
          <p14:tracePt t="50151" x="5707063" y="3597275"/>
          <p14:tracePt t="50166" x="5692775" y="3611563"/>
          <p14:tracePt t="50174" x="5646738" y="3619500"/>
          <p14:tracePt t="50187" x="5592763" y="3619500"/>
          <p14:tracePt t="50203" x="5578475" y="3635375"/>
          <p14:tracePt t="50566" x="5578475" y="3627438"/>
          <p14:tracePt t="50575" x="5584825" y="3619500"/>
          <p14:tracePt t="50587" x="5584825" y="3611563"/>
          <p14:tracePt t="50604" x="5616575" y="3611563"/>
          <p14:tracePt t="50620" x="5638800" y="3603625"/>
          <p14:tracePt t="50638" x="5668963" y="3589338"/>
          <p14:tracePt t="50655" x="5684838" y="3581400"/>
          <p14:tracePt t="50670" x="5715000" y="3573463"/>
          <p14:tracePt t="50687" x="5753100" y="3551238"/>
          <p14:tracePt t="50704" x="5813425" y="3521075"/>
          <p14:tracePt t="50720" x="5867400" y="3497263"/>
          <p14:tracePt t="50737" x="5905500" y="3475038"/>
          <p14:tracePt t="50754" x="5943600" y="3459163"/>
          <p14:tracePt t="50770" x="5951538" y="3451225"/>
          <p14:tracePt t="50787" x="5959475" y="3451225"/>
          <p14:tracePt t="50804" x="5981700" y="3436938"/>
          <p14:tracePt t="50820" x="6003925" y="3436938"/>
          <p14:tracePt t="50837" x="6019800" y="3436938"/>
          <p14:tracePt t="50854" x="6027738" y="3436938"/>
          <p14:tracePt t="50870" x="6049963" y="3436938"/>
          <p14:tracePt t="50887" x="6088063" y="3436938"/>
          <p14:tracePt t="50904" x="6164263" y="3444875"/>
          <p14:tracePt t="50920" x="6264275" y="3467100"/>
          <p14:tracePt t="50937" x="6340475" y="3475038"/>
          <p14:tracePt t="50954" x="6408738" y="3482975"/>
          <p14:tracePt t="50970" x="6438900" y="3482975"/>
          <p14:tracePt t="50987" x="6446838" y="3482975"/>
          <p14:tracePt t="51543" x="6416675" y="3475038"/>
          <p14:tracePt t="51550" x="6340475" y="3467100"/>
          <p14:tracePt t="51558" x="6264275" y="3451225"/>
          <p14:tracePt t="51571" x="6218238" y="3444875"/>
          <p14:tracePt t="51846" x="6226175" y="3444875"/>
          <p14:tracePt t="51854" x="6232525" y="3444875"/>
          <p14:tracePt t="51863" x="6240463" y="3444875"/>
          <p14:tracePt t="51871" x="6248400" y="3444875"/>
          <p14:tracePt t="51887" x="6286500" y="3444875"/>
          <p14:tracePt t="51904" x="6354763" y="3444875"/>
          <p14:tracePt t="51921" x="6446838" y="3444875"/>
          <p14:tracePt t="51937" x="6613525" y="3444875"/>
          <p14:tracePt t="51954" x="6904038" y="3444875"/>
          <p14:tracePt t="51971" x="7192963" y="3444875"/>
          <p14:tracePt t="51987" x="7467600" y="3444875"/>
          <p14:tracePt t="52004" x="7650163" y="3444875"/>
          <p14:tracePt t="52021" x="7742238" y="3444875"/>
          <p14:tracePt t="52037" x="7756525" y="3444875"/>
          <p14:tracePt t="52119" x="7780338" y="3444875"/>
          <p14:tracePt t="52127" x="7810500" y="3444875"/>
          <p14:tracePt t="52137" x="7832725" y="3444875"/>
          <p14:tracePt t="52154" x="7916863" y="3444875"/>
          <p14:tracePt t="52171" x="8039100" y="3451225"/>
          <p14:tracePt t="52174" x="8107363" y="3451225"/>
          <p14:tracePt t="52187" x="8183563" y="3475038"/>
          <p14:tracePt t="52204" x="8328025" y="3489325"/>
          <p14:tracePt t="52221" x="8458200" y="3513138"/>
          <p14:tracePt t="52238" x="8504238" y="3513138"/>
          <p14:tracePt t="52887" x="8518525" y="3513138"/>
          <p14:tracePt t="52894" x="8564563" y="3513138"/>
          <p14:tracePt t="52904" x="8678863" y="3513138"/>
          <p14:tracePt t="52921" x="8893175" y="3513138"/>
          <p14:tracePt t="52937" x="9067800" y="3513138"/>
          <p14:tracePt t="52954" x="9296400" y="3513138"/>
          <p14:tracePt t="52971" x="9464675" y="3513138"/>
          <p14:tracePt t="52987" x="9555163" y="3513138"/>
          <p14:tracePt t="53004" x="9609138" y="3513138"/>
          <p14:tracePt t="53021" x="9647238" y="3513138"/>
          <p14:tracePt t="53037" x="9707563" y="3505200"/>
          <p14:tracePt t="53054" x="9807575" y="3505200"/>
          <p14:tracePt t="53070" x="9913938" y="3505200"/>
          <p14:tracePt t="53087" x="10050463" y="3497263"/>
          <p14:tracePt t="53104" x="10172700" y="3497263"/>
          <p14:tracePt t="53120" x="10271125" y="3497263"/>
          <p14:tracePt t="53137" x="10371138" y="3497263"/>
          <p14:tracePt t="53154" x="10461625" y="3497263"/>
          <p14:tracePt t="53171" x="10545763" y="3497263"/>
          <p14:tracePt t="53187" x="10652125" y="3497263"/>
          <p14:tracePt t="53204" x="10798175" y="3497263"/>
          <p14:tracePt t="53221" x="10912475" y="3497263"/>
          <p14:tracePt t="53237" x="10964863" y="3497263"/>
          <p14:tracePt t="53254" x="10980738" y="3482975"/>
          <p14:tracePt t="53294" x="10988675" y="3482975"/>
          <p14:tracePt t="53304" x="10995025" y="3482975"/>
          <p14:tracePt t="53321" x="11026775" y="3475038"/>
          <p14:tracePt t="53338" x="11049000" y="3459163"/>
          <p14:tracePt t="53390" x="11056938" y="3451225"/>
          <p14:tracePt t="53406" x="11041063" y="3451225"/>
          <p14:tracePt t="53414" x="10972800" y="3444875"/>
          <p14:tracePt t="53422" x="10888663" y="3429000"/>
          <p14:tracePt t="53438" x="10569575" y="3451225"/>
          <p14:tracePt t="53454" x="9982200" y="3573463"/>
          <p14:tracePt t="53471" x="9212263" y="3695700"/>
          <p14:tracePt t="53488" x="8328025" y="3802063"/>
          <p14:tracePt t="53504" x="7399338" y="3817938"/>
          <p14:tracePt t="53521" x="6454775" y="3817938"/>
          <p14:tracePt t="53538" x="5540375" y="3848100"/>
          <p14:tracePt t="53555" x="4732338" y="3848100"/>
          <p14:tracePt t="53572" x="4076700" y="3848100"/>
          <p14:tracePt t="53588" x="3679825" y="3848100"/>
          <p14:tracePt t="53605" x="3390900" y="3848100"/>
          <p14:tracePt t="53621" x="3178175" y="3848100"/>
          <p14:tracePt t="53638" x="2987675" y="3848100"/>
          <p14:tracePt t="53655" x="2895600" y="3848100"/>
          <p14:tracePt t="53671" x="2803525" y="3848100"/>
          <p14:tracePt t="53688" x="2689225" y="3848100"/>
          <p14:tracePt t="53705" x="2582863" y="3856038"/>
          <p14:tracePt t="53721" x="2506663" y="3863975"/>
          <p14:tracePt t="53738" x="2476500" y="3886200"/>
          <p14:tracePt t="53755" x="2460625" y="3886200"/>
          <p14:tracePt t="53771" x="2454275" y="3894138"/>
          <p14:tracePt t="53805" x="2454275" y="3932238"/>
          <p14:tracePt t="53822" x="2454275" y="3940175"/>
          <p14:tracePt t="53838" x="2408238" y="4008438"/>
          <p14:tracePt t="53855" x="2362200" y="4046538"/>
          <p14:tracePt t="53871" x="2339975" y="4060825"/>
          <p14:tracePt t="53888" x="2308225" y="4084638"/>
          <p14:tracePt t="53905" x="2308225" y="4092575"/>
          <p14:tracePt t="53943" x="2301875" y="4092575"/>
          <p14:tracePt t="53955" x="2301875" y="4084638"/>
          <p14:tracePt t="53972" x="2346325" y="4016375"/>
          <p14:tracePt t="53988" x="2378075" y="3962400"/>
          <p14:tracePt t="54005" x="2400300" y="3924300"/>
          <p14:tracePt t="54022" x="2416175" y="3894138"/>
          <p14:tracePt t="54038" x="2422525" y="3886200"/>
          <p14:tracePt t="54055" x="2422525" y="3878263"/>
          <p14:tracePt t="54072" x="2430463" y="3878263"/>
          <p14:tracePt t="54088" x="2454275" y="3878263"/>
          <p14:tracePt t="54105" x="2514600" y="3878263"/>
          <p14:tracePt t="54122" x="2590800" y="3894138"/>
          <p14:tracePt t="54138" x="2689225" y="3916363"/>
          <p14:tracePt t="54155" x="2789238" y="3946525"/>
          <p14:tracePt t="54172" x="2811463" y="3946525"/>
          <p14:tracePt t="54188" x="2835275" y="3954463"/>
          <p14:tracePt t="54711" x="2879725" y="3970338"/>
          <p14:tracePt t="54718" x="2925763" y="3984625"/>
          <p14:tracePt t="54726" x="3009900" y="3992563"/>
          <p14:tracePt t="54738" x="3146425" y="3992563"/>
          <p14:tracePt t="54755" x="3436938" y="3992563"/>
          <p14:tracePt t="54772" x="3611563" y="3992563"/>
          <p14:tracePt t="54789" x="3725863" y="3992563"/>
          <p14:tracePt t="54805" x="3756025" y="3992563"/>
          <p14:tracePt t="54839" x="3763963" y="3992563"/>
          <p14:tracePt t="54847" x="3763963" y="3978275"/>
          <p14:tracePt t="54855" x="3763963" y="3962400"/>
          <p14:tracePt t="54872" x="3763963" y="3954463"/>
          <p14:tracePt t="54902" x="3771900" y="3940175"/>
          <p14:tracePt t="54958" x="3779838" y="3940175"/>
          <p14:tracePt t="54966" x="3787775" y="3940175"/>
          <p14:tracePt t="54974" x="3810000" y="3940175"/>
          <p14:tracePt t="54989" x="3840163" y="3940175"/>
          <p14:tracePt t="55006" x="3932238" y="3940175"/>
          <p14:tracePt t="55022" x="4092575" y="3940175"/>
          <p14:tracePt t="55039" x="4152900" y="3946525"/>
          <p14:tracePt t="55055" x="4160838" y="3946525"/>
          <p14:tracePt t="55150" x="4175125" y="3946525"/>
          <p14:tracePt t="55158" x="4183063" y="3940175"/>
          <p14:tracePt t="55174" x="4183063" y="3932238"/>
          <p14:tracePt t="55182" x="4183063" y="3908425"/>
          <p14:tracePt t="55190" x="4191000" y="3894138"/>
          <p14:tracePt t="55205" x="4198938" y="3886200"/>
          <p14:tracePt t="55222" x="4213225" y="3863975"/>
          <p14:tracePt t="55239" x="4229100" y="3848100"/>
          <p14:tracePt t="55255" x="4237038" y="3848100"/>
          <p14:tracePt t="55272" x="4251325" y="3848100"/>
          <p14:tracePt t="55289" x="4275138" y="3848100"/>
          <p14:tracePt t="55305" x="4305300" y="3848100"/>
          <p14:tracePt t="55322" x="4373563" y="3878263"/>
          <p14:tracePt t="55339" x="4503738" y="3954463"/>
          <p14:tracePt t="55355" x="4572000" y="3984625"/>
          <p14:tracePt t="55372" x="4610100" y="3992563"/>
          <p14:tracePt t="55389" x="4656138" y="4008438"/>
          <p14:tracePt t="55446" x="4670425" y="4008438"/>
          <p14:tracePt t="55454" x="4686300" y="4000500"/>
          <p14:tracePt t="55463" x="4702175" y="3978275"/>
          <p14:tracePt t="55472" x="4708525" y="3978275"/>
          <p14:tracePt t="55489" x="4724400" y="3946525"/>
          <p14:tracePt t="55505" x="4740275" y="3932238"/>
          <p14:tracePt t="55522" x="4746625" y="3908425"/>
          <p14:tracePt t="55539" x="4746625" y="3902075"/>
          <p14:tracePt t="55555" x="4754563" y="3902075"/>
          <p14:tracePt t="55647" x="4762500" y="3902075"/>
          <p14:tracePt t="55654" x="4770438" y="3902075"/>
          <p14:tracePt t="55670" x="4784725" y="3908425"/>
          <p14:tracePt t="55678" x="4792663" y="3908425"/>
          <p14:tracePt t="55689" x="4800600" y="3908425"/>
          <p14:tracePt t="55705" x="4822825" y="3908425"/>
          <p14:tracePt t="55722" x="4884738" y="3940175"/>
          <p14:tracePt t="55739" x="4892675" y="3940175"/>
          <p14:tracePt t="55807" x="4906963" y="3940175"/>
          <p14:tracePt t="55814" x="4930775" y="3940175"/>
          <p14:tracePt t="55823" x="4937125" y="3932238"/>
          <p14:tracePt t="55839" x="4960938" y="3924300"/>
          <p14:tracePt t="55903" x="4968875" y="3924300"/>
          <p14:tracePt t="56206" x="4975225" y="3924300"/>
          <p14:tracePt t="56214" x="4991100" y="3924300"/>
          <p14:tracePt t="56223" x="4999038" y="3924300"/>
          <p14:tracePt t="56239" x="5021263" y="3924300"/>
          <p14:tracePt t="56256" x="5029200" y="3916363"/>
          <p14:tracePt t="56638" x="5037138" y="3916363"/>
          <p14:tracePt t="56791" x="5045075" y="3908425"/>
          <p14:tracePt t="56806" x="5051425" y="3908425"/>
          <p14:tracePt t="56814" x="5067300" y="3908425"/>
          <p14:tracePt t="56823" x="5097463" y="3894138"/>
          <p14:tracePt t="56839" x="5173663" y="3878263"/>
          <p14:tracePt t="56856" x="5326063" y="3863975"/>
          <p14:tracePt t="56873" x="5478463" y="3840163"/>
          <p14:tracePt t="56889" x="5608638" y="3825875"/>
          <p14:tracePt t="56906" x="5661025" y="3817938"/>
          <p14:tracePt t="56923" x="5676900" y="3810000"/>
          <p14:tracePt t="56967" x="5684838" y="3810000"/>
          <p14:tracePt t="56974" x="5692775" y="3810000"/>
          <p14:tracePt t="56989" x="5715000" y="3810000"/>
          <p14:tracePt t="57006" x="5859463" y="3810000"/>
          <p14:tracePt t="57023" x="5981700" y="3810000"/>
          <p14:tracePt t="57039" x="6103938" y="3810000"/>
          <p14:tracePt t="57056" x="6188075" y="3810000"/>
          <p14:tracePt t="57073" x="6240463" y="3817938"/>
          <p14:tracePt t="57089" x="6256338" y="3817938"/>
          <p14:tracePt t="57182" x="6264275" y="3817938"/>
          <p14:tracePt t="57191" x="6286500" y="3817938"/>
          <p14:tracePt t="57199" x="6308725" y="3817938"/>
          <p14:tracePt t="57207" x="6324600" y="3817938"/>
          <p14:tracePt t="57223" x="6370638" y="3802063"/>
          <p14:tracePt t="57239" x="6446838" y="3787775"/>
          <p14:tracePt t="57256" x="6515100" y="3771900"/>
          <p14:tracePt t="57273" x="6553200" y="3771900"/>
          <p14:tracePt t="57289" x="6561138" y="3771900"/>
          <p14:tracePt t="57375" x="6575425" y="3787775"/>
          <p14:tracePt t="57382" x="6583363" y="3825875"/>
          <p14:tracePt t="57391" x="6583363" y="3840163"/>
          <p14:tracePt t="57406" x="6591300" y="3886200"/>
          <p14:tracePt t="57423" x="6599238" y="3908425"/>
          <p14:tracePt t="57439" x="6599238" y="3916363"/>
          <p14:tracePt t="57614" x="6599238" y="3924300"/>
          <p14:tracePt t="57822" x="6591300" y="3924300"/>
          <p14:tracePt t="57887" x="6583363" y="3924300"/>
          <p14:tracePt t="58086" x="6591300" y="3924300"/>
          <p14:tracePt t="58094" x="6613525" y="3916363"/>
          <p14:tracePt t="58106" x="6645275" y="3908425"/>
          <p14:tracePt t="58123" x="6735763" y="3878263"/>
          <p14:tracePt t="58140" x="6797675" y="3878263"/>
          <p14:tracePt t="58156" x="6880225" y="3870325"/>
          <p14:tracePt t="58174" x="7018338" y="3840163"/>
          <p14:tracePt t="58190" x="7070725" y="3840163"/>
          <p14:tracePt t="58206" x="7208838" y="3832225"/>
          <p14:tracePt t="58223" x="7307263" y="3832225"/>
          <p14:tracePt t="58240" x="7429500" y="3832225"/>
          <p14:tracePt t="58256" x="7535863" y="3832225"/>
          <p14:tracePt t="58273" x="7627938" y="3832225"/>
          <p14:tracePt t="58290" x="7688263" y="3832225"/>
          <p14:tracePt t="58306" x="7718425" y="3832225"/>
          <p14:tracePt t="58323" x="7750175" y="3832225"/>
          <p14:tracePt t="58340" x="7764463" y="3832225"/>
          <p14:tracePt t="58356" x="7772400" y="3832225"/>
          <p14:tracePt t="58374" x="7818438" y="3848100"/>
          <p14:tracePt t="58390" x="7864475" y="3870325"/>
          <p14:tracePt t="58406" x="7886700" y="3870325"/>
          <p14:tracePt t="58423" x="7908925" y="3894138"/>
          <p14:tracePt t="58440" x="7947025" y="3908425"/>
          <p14:tracePt t="58456" x="7970838" y="3924300"/>
          <p14:tracePt t="58473" x="8008938" y="3932238"/>
          <p14:tracePt t="58490" x="8039100" y="3932238"/>
          <p14:tracePt t="58506" x="8054975" y="3932238"/>
          <p14:tracePt t="58523" x="8061325" y="3932238"/>
          <p14:tracePt t="58540" x="8077200" y="3924300"/>
          <p14:tracePt t="58556" x="8085138" y="3902075"/>
          <p14:tracePt t="58573" x="8099425" y="3878263"/>
          <p14:tracePt t="58590" x="8099425" y="3848100"/>
          <p14:tracePt t="58606" x="8107363" y="3832225"/>
          <p14:tracePt t="58639" x="8107363" y="3825875"/>
          <p14:tracePt t="58694" x="8115300" y="3817938"/>
          <p14:tracePt t="58734" x="8115300" y="3825875"/>
          <p14:tracePt t="58742" x="8115300" y="3840163"/>
          <p14:tracePt t="58757" x="8123238" y="3856038"/>
          <p14:tracePt t="58774" x="8131175" y="3902075"/>
          <p14:tracePt t="58790" x="8131175" y="3946525"/>
          <p14:tracePt t="58806" x="8131175" y="3954463"/>
          <p14:tracePt t="58903" x="8131175" y="3962400"/>
          <p14:tracePt t="58910" x="8123238" y="3954463"/>
          <p14:tracePt t="58923" x="8123238" y="3946525"/>
          <p14:tracePt t="58940" x="8115300" y="3940175"/>
          <p14:tracePt t="58957" x="8099425" y="3924300"/>
          <p14:tracePt t="58973" x="8099425" y="3908425"/>
          <p14:tracePt t="58990" x="8093075" y="3894138"/>
          <p14:tracePt t="59023" x="8085138" y="3886200"/>
          <p14:tracePt t="59046" x="8085138" y="3870325"/>
          <p14:tracePt t="59094" x="8077200" y="3870325"/>
          <p14:tracePt t="59142" x="8069263" y="3870325"/>
          <p14:tracePt t="59166" x="8061325" y="3870325"/>
          <p14:tracePt t="59198" x="8054975" y="3870325"/>
          <p14:tracePt t="59206" x="8047038" y="3878263"/>
          <p14:tracePt t="59214" x="8047038" y="3886200"/>
          <p14:tracePt t="59230" x="8039100" y="3902075"/>
          <p14:tracePt t="59246" x="8039100" y="3908425"/>
          <p14:tracePt t="59263" x="8039100" y="3924300"/>
          <p14:tracePt t="59302" x="8039100" y="3932238"/>
          <p14:tracePt t="59342" x="8047038" y="3932238"/>
          <p14:tracePt t="59350" x="8054975" y="3932238"/>
          <p14:tracePt t="59358" x="8069263" y="3932238"/>
          <p14:tracePt t="59373" x="8085138" y="3916363"/>
          <p14:tracePt t="59390" x="8145463" y="3886200"/>
          <p14:tracePt t="59407" x="8183563" y="3863975"/>
          <p14:tracePt t="59424" x="8207375" y="3856038"/>
          <p14:tracePt t="59440" x="8213725" y="3856038"/>
          <p14:tracePt t="59457" x="8221663" y="3848100"/>
          <p14:tracePt t="59510" x="8229600" y="3848100"/>
          <p14:tracePt t="59518" x="8237538" y="3848100"/>
          <p14:tracePt t="59534" x="8245475" y="3848100"/>
          <p14:tracePt t="59542" x="8251825" y="3848100"/>
          <p14:tracePt t="59558" x="8275638" y="3886200"/>
          <p14:tracePt t="59574" x="8297863" y="3916363"/>
          <p14:tracePt t="59590" x="8328025" y="3962400"/>
          <p14:tracePt t="59624" x="8335963" y="3970338"/>
          <p14:tracePt t="59640" x="8343900" y="4000500"/>
          <p14:tracePt t="59695" x="8351838" y="4000500"/>
          <p14:tracePt t="59702" x="8359775" y="4000500"/>
          <p14:tracePt t="59710" x="8374063" y="4000500"/>
          <p14:tracePt t="59724" x="8389938" y="3992563"/>
          <p14:tracePt t="59740" x="8412163" y="3962400"/>
          <p14:tracePt t="59758" x="8420100" y="3940175"/>
          <p14:tracePt t="59774" x="8428038" y="3940175"/>
          <p14:tracePt t="59790" x="8450263" y="3924300"/>
          <p14:tracePt t="59807" x="8480425" y="3908425"/>
          <p14:tracePt t="59824" x="8504238" y="3908425"/>
          <p14:tracePt t="59840" x="8512175" y="3908425"/>
          <p14:tracePt t="59857" x="8518525" y="3908425"/>
          <p14:tracePt t="59894" x="8526463" y="3908425"/>
          <p14:tracePt t="59934" x="8534400" y="3908425"/>
          <p14:tracePt t="59950" x="8556625" y="3916363"/>
          <p14:tracePt t="59958" x="8556625" y="3924300"/>
          <p14:tracePt t="59966" x="8580438" y="3940175"/>
          <p14:tracePt t="59975" x="8610600" y="3954463"/>
          <p14:tracePt t="59990" x="8626475" y="3954463"/>
          <p14:tracePt t="60007" x="8632825" y="3962400"/>
          <p14:tracePt t="60024" x="8664575" y="3962400"/>
          <p14:tracePt t="60040" x="8694738" y="3954463"/>
          <p14:tracePt t="60057" x="8716963" y="3924300"/>
          <p14:tracePt t="60074" x="8747125" y="3886200"/>
          <p14:tracePt t="60090" x="8770938" y="3856038"/>
          <p14:tracePt t="60107" x="8793163" y="3825875"/>
          <p14:tracePt t="60124" x="8801100" y="3810000"/>
          <p14:tracePt t="60140" x="8816975" y="3802063"/>
          <p14:tracePt t="60158" x="8823325" y="3779838"/>
          <p14:tracePt t="60174" x="8839200" y="3771900"/>
          <p14:tracePt t="60191" x="8855075" y="3763963"/>
          <p14:tracePt t="60207" x="8869363" y="3749675"/>
          <p14:tracePt t="60224" x="8877300" y="3749675"/>
          <p14:tracePt t="60257" x="8893175" y="3741738"/>
          <p14:tracePt t="60274" x="8907463" y="3741738"/>
          <p14:tracePt t="60291" x="8915400" y="3741738"/>
          <p14:tracePt t="60307" x="8915400" y="3733800"/>
          <p14:tracePt t="61118" x="8915400" y="3725863"/>
          <p14:tracePt t="61134" x="8907463" y="3725863"/>
          <p14:tracePt t="61142" x="8899525" y="3725863"/>
          <p14:tracePt t="61157" x="8885238" y="3725863"/>
          <p14:tracePt t="61207" x="8877300" y="3725863"/>
          <p14:tracePt t="61222" x="8869363" y="3725863"/>
          <p14:tracePt t="61310" x="8861425" y="3725863"/>
          <p14:tracePt t="61326" x="8855075" y="3749675"/>
          <p14:tracePt t="61334" x="8855075" y="3756025"/>
          <p14:tracePt t="61342" x="8855075" y="3763963"/>
          <p14:tracePt t="61358" x="8847138" y="3779838"/>
          <p14:tracePt t="61374" x="8847138" y="3802063"/>
          <p14:tracePt t="61391" x="8847138" y="3825875"/>
          <p14:tracePt t="61408" x="8847138" y="3832225"/>
          <p14:tracePt t="61424" x="8847138" y="3848100"/>
          <p14:tracePt t="61462" x="8847138" y="3856038"/>
          <p14:tracePt t="61474" x="8855075" y="3856038"/>
          <p14:tracePt t="61491" x="8861425" y="3856038"/>
          <p14:tracePt t="61508" x="8945563" y="3878263"/>
          <p14:tracePt t="61524" x="9013825" y="3878263"/>
          <p14:tracePt t="61542" x="9174163" y="3878263"/>
          <p14:tracePt t="61558" x="9236075" y="3878263"/>
          <p14:tracePt t="61574" x="9318625" y="3878263"/>
          <p14:tracePt t="61591" x="9388475" y="3870325"/>
          <p14:tracePt t="61608" x="9448800" y="3863975"/>
          <p14:tracePt t="61624" x="9525000" y="3863975"/>
          <p14:tracePt t="61641" x="9623425" y="3863975"/>
          <p14:tracePt t="61658" x="9715500" y="3863975"/>
          <p14:tracePt t="61674" x="9807575" y="3863975"/>
          <p14:tracePt t="61691" x="9890125" y="3863975"/>
          <p14:tracePt t="61693" x="9921875" y="3863975"/>
          <p14:tracePt t="61708" x="9936163" y="3863975"/>
          <p14:tracePt t="61724" x="9944100" y="3863975"/>
          <p14:tracePt t="61742" x="9959975" y="3863975"/>
          <p14:tracePt t="61758" x="9966325" y="3863975"/>
          <p14:tracePt t="61774" x="9982200" y="3870325"/>
          <p14:tracePt t="61791" x="10012363" y="3886200"/>
          <p14:tracePt t="61808" x="10020300" y="3886200"/>
          <p14:tracePt t="62470" x="9982200" y="3886200"/>
          <p14:tracePt t="62478" x="9867900" y="3924300"/>
          <p14:tracePt t="62491" x="9693275" y="3978275"/>
          <p14:tracePt t="62508" x="9212263" y="4054475"/>
          <p14:tracePt t="62528" x="8131175" y="4114800"/>
          <p14:tracePt t="62548" x="7497763" y="4168775"/>
          <p14:tracePt t="62568" x="7018338" y="4297363"/>
          <p14:tracePt t="62574" x="6956425" y="4327525"/>
          <p14:tracePt t="62591" x="6918325" y="4335463"/>
          <p14:tracePt t="62608" x="6911975" y="4343400"/>
          <p14:tracePt t="68446" x="6918325" y="4343400"/>
          <p14:tracePt t="68454" x="6918325" y="4327525"/>
          <p14:tracePt t="68462" x="6926263" y="4321175"/>
          <p14:tracePt t="68477" x="6926263" y="4305300"/>
          <p14:tracePt t="72022" x="6888163" y="4297363"/>
          <p14:tracePt t="72030" x="6835775" y="4283075"/>
          <p14:tracePt t="72045" x="6789738" y="4275138"/>
          <p14:tracePt t="72061" x="6545263" y="4229100"/>
          <p14:tracePt t="72078" x="5676900" y="3992563"/>
          <p14:tracePt t="72095" x="5280025" y="3863975"/>
          <p14:tracePt t="72111" x="5235575" y="3848100"/>
          <p14:tracePt t="72374" x="5227638" y="3832225"/>
          <p14:tracePt t="72383" x="5227638" y="3802063"/>
          <p14:tracePt t="72395" x="5227638" y="3763963"/>
          <p14:tracePt t="72412" x="5227638" y="3665538"/>
          <p14:tracePt t="72428" x="5227638" y="3611563"/>
          <p14:tracePt t="72446" x="5227638" y="3597275"/>
          <p14:tracePt t="72543" x="5227638" y="3581400"/>
          <p14:tracePt t="72559" x="5227638" y="3565525"/>
          <p14:tracePt t="72566" x="5203825" y="3521075"/>
          <p14:tracePt t="72578" x="5151438" y="3436938"/>
          <p14:tracePt t="72595" x="4991100" y="3238500"/>
          <p14:tracePt t="72612" x="4746625" y="3009900"/>
          <p14:tracePt t="72628" x="4473575" y="2827338"/>
          <p14:tracePt t="72646" x="4092575" y="2651125"/>
          <p14:tracePt t="72662" x="3978275" y="2606675"/>
          <p14:tracePt t="72678" x="3741738" y="2552700"/>
          <p14:tracePt t="72695" x="3687763" y="2536825"/>
          <p14:tracePt t="72712" x="3679825" y="2536825"/>
          <p14:tracePt t="72814" x="3673475" y="2536825"/>
          <p14:tracePt t="72822" x="3665538" y="2536825"/>
          <p14:tracePt t="72830" x="3657600" y="2536825"/>
          <p14:tracePt t="72847" x="3627438" y="2536825"/>
          <p14:tracePt t="72862" x="3597275" y="2536825"/>
          <p14:tracePt t="72878" x="3543300" y="2544763"/>
          <p14:tracePt t="72895" x="3475038" y="2568575"/>
          <p14:tracePt t="72912" x="3436938" y="2590800"/>
          <p14:tracePt t="72929" x="3398838" y="2613025"/>
          <p14:tracePt t="72945" x="3382963" y="2628900"/>
          <p14:tracePt t="73006" x="3375025" y="2636838"/>
          <p14:tracePt t="73014" x="3368675" y="2659063"/>
          <p14:tracePt t="73028" x="3360738" y="2667000"/>
          <p14:tracePt t="73046" x="3360738" y="2674938"/>
          <p14:tracePt t="73062" x="3352800" y="2674938"/>
          <p14:tracePt t="73078" x="3352800" y="2689225"/>
          <p14:tracePt t="73095" x="3344863" y="2705100"/>
          <p14:tracePt t="73128" x="3336925" y="2705100"/>
          <p14:tracePt t="73382" x="3336925" y="2713038"/>
          <p14:tracePt t="73398" x="3336925" y="2720975"/>
          <p14:tracePt t="73406" x="3336925" y="2743200"/>
          <p14:tracePt t="73414" x="3336925" y="2765425"/>
          <p14:tracePt t="73438" x="3336925" y="2773363"/>
          <p14:tracePt t="74118" x="3336925" y="2781300"/>
          <p14:tracePt t="74142" x="3336925" y="2789238"/>
          <p14:tracePt t="74150" x="3336925" y="2797175"/>
          <p14:tracePt t="74350" x="3344863" y="2819400"/>
          <p14:tracePt t="74366" x="3368675" y="2835275"/>
          <p14:tracePt t="74374" x="3429000" y="2865438"/>
          <p14:tracePt t="74382" x="3505200" y="2879725"/>
          <p14:tracePt t="74396" x="3611563" y="2903538"/>
          <p14:tracePt t="74412" x="4008438" y="2963863"/>
          <p14:tracePt t="74430" x="5045075" y="3048000"/>
          <p14:tracePt t="74446" x="5432425" y="3048000"/>
          <p14:tracePt t="74462" x="6530975" y="3048000"/>
          <p14:tracePt t="74479" x="7231063" y="3048000"/>
          <p14:tracePt t="74496" x="7788275" y="3048000"/>
          <p14:tracePt t="74512" x="8221663" y="3048000"/>
          <p14:tracePt t="74529" x="8594725" y="3048000"/>
          <p14:tracePt t="74546" x="8931275" y="3048000"/>
          <p14:tracePt t="74562" x="9151938" y="3048000"/>
          <p14:tracePt t="74579" x="9356725" y="3048000"/>
          <p14:tracePt t="74596" x="9555163" y="3055938"/>
          <p14:tracePt t="74612" x="9693275" y="3070225"/>
          <p14:tracePt t="74630" x="9737725" y="3086100"/>
          <p14:tracePt t="74695" x="9745663" y="3108325"/>
          <p14:tracePt t="74702" x="9753600" y="3140075"/>
          <p14:tracePt t="74712" x="9761538" y="3146425"/>
          <p14:tracePt t="74729" x="9769475" y="3192463"/>
          <p14:tracePt t="74746" x="9775825" y="3208338"/>
          <p14:tracePt t="74762" x="9775825" y="3216275"/>
          <p14:tracePt t="74779" x="9775825" y="3222625"/>
          <p14:tracePt t="74783" x="9761538" y="3230563"/>
          <p14:tracePt t="74796" x="9715500" y="3230563"/>
          <p14:tracePt t="74812" x="9571038" y="3208338"/>
          <p14:tracePt t="74829" x="9448800" y="3170238"/>
          <p14:tracePt t="74846" x="9067800" y="3070225"/>
          <p14:tracePt t="74862" x="8724900" y="2955925"/>
          <p14:tracePt t="74879" x="8542338" y="2887663"/>
          <p14:tracePt t="74896" x="8435975" y="2827338"/>
          <p14:tracePt t="74912" x="8397875" y="2797175"/>
          <p14:tracePt t="74929" x="8343900" y="2765425"/>
          <p14:tracePt t="74946" x="8313738" y="2743200"/>
          <p14:tracePt t="74962" x="8297863" y="2735263"/>
          <p14:tracePt t="74979" x="8297863" y="2727325"/>
          <p14:tracePt t="74996" x="8289925" y="2727325"/>
          <p14:tracePt t="75012" x="8283575" y="2720975"/>
          <p14:tracePt t="75046" x="8275638" y="2720975"/>
          <p14:tracePt t="75062" x="8267700" y="2720975"/>
          <p14:tracePt t="75102" x="8259763" y="2720975"/>
          <p14:tracePt t="75110" x="8251825" y="2743200"/>
          <p14:tracePt t="75118" x="8245475" y="2751138"/>
          <p14:tracePt t="75142" x="8245475" y="2759075"/>
          <p14:tracePt t="75158" x="8245475" y="2765425"/>
          <p14:tracePt t="75166" x="8245475" y="2773363"/>
          <p14:tracePt t="75179" x="8259763" y="2773363"/>
          <p14:tracePt t="75646" x="8267700" y="2781300"/>
          <p14:tracePt t="75654" x="8267700" y="2797175"/>
          <p14:tracePt t="75663" x="8267700" y="2819400"/>
          <p14:tracePt t="75679" x="8251825" y="2879725"/>
          <p14:tracePt t="75696" x="8237538" y="2933700"/>
          <p14:tracePt t="75713" x="8199438" y="3032125"/>
          <p14:tracePt t="75729" x="8161338" y="3162300"/>
          <p14:tracePt t="75746" x="8115300" y="3314700"/>
          <p14:tracePt t="75763" x="8061325" y="3482975"/>
          <p14:tracePt t="75766" x="8031163" y="3565525"/>
          <p14:tracePt t="75779" x="8016875" y="3635375"/>
          <p14:tracePt t="75796" x="7985125" y="3741738"/>
          <p14:tracePt t="75813" x="7970838" y="3787775"/>
          <p14:tracePt t="75829" x="7962900" y="3817938"/>
          <p14:tracePt t="75846" x="7954963" y="3848100"/>
          <p14:tracePt t="75863" x="7947025" y="3878263"/>
          <p14:tracePt t="75879" x="7947025" y="3902075"/>
          <p14:tracePt t="75896" x="7940675" y="3924300"/>
          <p14:tracePt t="75913" x="7940675" y="3940175"/>
          <p14:tracePt t="75929" x="7932738" y="3954463"/>
          <p14:tracePt t="75946" x="7932738" y="3962400"/>
          <p14:tracePt t="75963" x="7924800" y="3970338"/>
          <p14:tracePt t="75979" x="7924800" y="3992563"/>
          <p14:tracePt t="75996" x="7924800" y="4008438"/>
          <p14:tracePt t="76013" x="7908925" y="4038600"/>
          <p14:tracePt t="76030" x="7908925" y="4054475"/>
          <p14:tracePt t="76046" x="7908925" y="4060825"/>
          <p14:tracePt t="76150" x="7908925" y="4068763"/>
          <p14:tracePt t="76158" x="7916863" y="4060825"/>
          <p14:tracePt t="76166" x="7916863" y="4054475"/>
          <p14:tracePt t="76180" x="7916863" y="4038600"/>
          <p14:tracePt t="76196" x="7924800" y="4030663"/>
          <p14:tracePt t="76279" x="7932738" y="4030663"/>
          <p14:tracePt t="77071" x="7947025" y="4030663"/>
          <p14:tracePt t="77078" x="7962900" y="4022725"/>
          <p14:tracePt t="77086" x="8008938" y="4008438"/>
          <p14:tracePt t="77097" x="8023225" y="4008438"/>
          <p14:tracePt t="77113" x="8115300" y="4000500"/>
          <p14:tracePt t="77130" x="8207375" y="4000500"/>
          <p14:tracePt t="77147" x="8321675" y="4000500"/>
          <p14:tracePt t="77163" x="8458200" y="4000500"/>
          <p14:tracePt t="77180" x="8564563" y="4000500"/>
          <p14:tracePt t="77197" x="8648700" y="3992563"/>
          <p14:tracePt t="77214" x="8702675" y="3978275"/>
          <p14:tracePt t="77230" x="8839200" y="3962400"/>
          <p14:tracePt t="77247" x="8923338" y="3962400"/>
          <p14:tracePt t="77263" x="9013825" y="3962400"/>
          <p14:tracePt t="77280" x="9121775" y="3962400"/>
          <p14:tracePt t="77297" x="9204325" y="3954463"/>
          <p14:tracePt t="77313" x="9242425" y="3954463"/>
          <p14:tracePt t="77330" x="9258300" y="3954463"/>
          <p14:tracePt t="77391" x="9220200" y="3970338"/>
          <p14:tracePt t="77398" x="9151938" y="4000500"/>
          <p14:tracePt t="77406" x="9067800" y="4016375"/>
          <p14:tracePt t="77424" x="8755063" y="4114800"/>
          <p14:tracePt t="77442" x="8321675" y="4175125"/>
          <p14:tracePt t="77462" x="7688263" y="4259263"/>
          <p14:tracePt t="77480" x="7353300" y="4313238"/>
          <p14:tracePt t="77497" x="7086600" y="4343400"/>
          <p14:tracePt t="77513" x="6911975" y="4359275"/>
          <p14:tracePt t="77530" x="6759575" y="4359275"/>
          <p14:tracePt t="77547" x="6629400" y="4359275"/>
          <p14:tracePt t="77563" x="6469063" y="4373563"/>
          <p14:tracePt t="77580" x="6378575" y="4389438"/>
          <p14:tracePt t="77597" x="6248400" y="4411663"/>
          <p14:tracePt t="77613" x="6134100" y="4435475"/>
          <p14:tracePt t="77630" x="6073775" y="4449763"/>
          <p14:tracePt t="77647" x="6035675" y="4457700"/>
          <p14:tracePt t="77663" x="6019800" y="4457700"/>
          <p14:tracePt t="77680" x="6011863" y="4457700"/>
          <p14:tracePt t="77697" x="5997575" y="4457700"/>
          <p14:tracePt t="77713" x="5951538" y="4457700"/>
          <p14:tracePt t="77730" x="5883275" y="4457700"/>
          <p14:tracePt t="77747" x="5867400" y="4449763"/>
          <p14:tracePt t="78006" x="5859463" y="4457700"/>
          <p14:tracePt t="78015" x="5837238" y="4479925"/>
          <p14:tracePt t="78022" x="5791200" y="4487863"/>
          <p14:tracePt t="78031" x="5768975" y="4487863"/>
          <p14:tracePt t="78047" x="5684838" y="4549775"/>
          <p14:tracePt t="78064" x="5592763" y="4640263"/>
          <p14:tracePt t="78080" x="5448300" y="4746625"/>
          <p14:tracePt t="78097" x="5265738" y="4906963"/>
          <p14:tracePt t="78114" x="4968875" y="5159375"/>
          <p14:tracePt t="78130" x="4632325" y="5380038"/>
          <p14:tracePt t="78147" x="4351338" y="5546725"/>
          <p14:tracePt t="78164" x="4130675" y="5638800"/>
          <p14:tracePt t="78180" x="4000500" y="5692775"/>
          <p14:tracePt t="78198" x="3902075" y="5707063"/>
          <p14:tracePt t="78214" x="3894138" y="5707063"/>
          <p14:tracePt t="78230" x="3863975" y="5699125"/>
          <p14:tracePt t="78247" x="3832225" y="5676900"/>
          <p14:tracePt t="78264" x="3810000" y="5654675"/>
          <p14:tracePt t="78280" x="3787775" y="5630863"/>
          <p14:tracePt t="78297" x="3756025" y="5616575"/>
          <p14:tracePt t="78314" x="3703638" y="5584825"/>
          <p14:tracePt t="78330" x="3687763" y="5578475"/>
          <p14:tracePt t="78374" x="3679825" y="5570538"/>
          <p14:tracePt t="78406" x="3679825" y="5562600"/>
          <p14:tracePt t="78414" x="3703638" y="5540375"/>
          <p14:tracePt t="78422" x="3717925" y="5532438"/>
          <p14:tracePt t="78430" x="3749675" y="5516563"/>
          <p14:tracePt t="78447" x="3848100" y="5494338"/>
          <p14:tracePt t="78464" x="4000500" y="5456238"/>
          <p14:tracePt t="78480" x="4098925" y="5418138"/>
          <p14:tracePt t="78497" x="4183063" y="5380038"/>
          <p14:tracePt t="78514" x="4221163" y="5356225"/>
          <p14:tracePt t="78582" x="4229100" y="5341938"/>
          <p14:tracePt t="78590" x="4259263" y="5334000"/>
          <p14:tracePt t="78598" x="4283075" y="5326063"/>
          <p14:tracePt t="78614" x="4365625" y="5318125"/>
          <p14:tracePt t="78630" x="4457700" y="5303838"/>
          <p14:tracePt t="78647" x="4541838" y="5303838"/>
          <p14:tracePt t="78664" x="4587875" y="5303838"/>
          <p14:tracePt t="78680" x="4594225" y="5303838"/>
          <p14:tracePt t="78718" x="4602163" y="5303838"/>
          <p14:tracePt t="78734" x="4594225" y="5303838"/>
          <p14:tracePt t="78747" x="4572000" y="5311775"/>
          <p14:tracePt t="78764" x="4511675" y="5326063"/>
          <p14:tracePt t="78780" x="4435475" y="5334000"/>
          <p14:tracePt t="78783" x="4389438" y="5341938"/>
          <p14:tracePt t="78797" x="4359275" y="5349875"/>
          <p14:tracePt t="78814" x="4327525" y="5356225"/>
          <p14:tracePt t="78847" x="4321175" y="5364163"/>
          <p14:tracePt t="78864" x="4327525" y="5364163"/>
          <p14:tracePt t="78880" x="4389438" y="5372100"/>
          <p14:tracePt t="78897" x="4457700" y="5372100"/>
          <p14:tracePt t="78914" x="4556125" y="5372100"/>
          <p14:tracePt t="78930" x="4579938" y="5387975"/>
          <p14:tracePt t="78947" x="4594225" y="5387975"/>
          <p14:tracePt t="78982" x="4610100" y="5387975"/>
          <p14:tracePt t="78997" x="4656138" y="5387975"/>
          <p14:tracePt t="79014" x="4702175" y="5387975"/>
          <p14:tracePt t="79031" x="4724400" y="5387975"/>
          <p14:tracePt t="79064" x="4732338" y="5387975"/>
          <p14:tracePt t="79174" x="4724400" y="5380038"/>
          <p14:tracePt t="79182" x="4702175" y="5380038"/>
          <p14:tracePt t="79190" x="4664075" y="5364163"/>
          <p14:tracePt t="79199" x="4640263" y="5364163"/>
          <p14:tracePt t="79214" x="4503738" y="5364163"/>
          <p14:tracePt t="79231" x="4313238" y="5364163"/>
          <p14:tracePt t="79247" x="4130675" y="5364163"/>
          <p14:tracePt t="79264" x="3992563" y="5364163"/>
          <p14:tracePt t="79281" x="3886200" y="5364163"/>
          <p14:tracePt t="79297" x="3840163" y="5364163"/>
          <p14:tracePt t="79314" x="3825875" y="5364163"/>
          <p14:tracePt t="79331" x="3817938" y="5356225"/>
          <p14:tracePt t="79438" x="3832225" y="5349875"/>
          <p14:tracePt t="79446" x="3902075" y="5349875"/>
          <p14:tracePt t="79454" x="3992563" y="5349875"/>
          <p14:tracePt t="79464" x="4130675" y="5349875"/>
          <p14:tracePt t="79480" x="4610100" y="5349875"/>
          <p14:tracePt t="79497" x="5083175" y="5349875"/>
          <p14:tracePt t="79514" x="5372100" y="5349875"/>
          <p14:tracePt t="79530" x="5456238" y="5349875"/>
          <p14:tracePt t="79574" x="5426075" y="5341938"/>
          <p14:tracePt t="79582" x="5334000" y="5341938"/>
          <p14:tracePt t="79597" x="5143500" y="5341938"/>
          <p14:tracePt t="79614" x="4784725" y="5380038"/>
          <p14:tracePt t="79630" x="4678363" y="5380038"/>
          <p14:tracePt t="79647" x="4656138" y="5380038"/>
          <p14:tracePt t="79681" x="4784725" y="5394325"/>
          <p14:tracePt t="79697" x="5197475" y="5394325"/>
          <p14:tracePt t="79714" x="5699125" y="5394325"/>
          <p14:tracePt t="79731" x="5867400" y="5394325"/>
          <p14:tracePt t="79747" x="5875338" y="5394325"/>
          <p14:tracePt t="79764" x="5845175" y="5394325"/>
          <p14:tracePt t="79766" x="5753100" y="5394325"/>
          <p14:tracePt t="79781" x="5616575" y="5394325"/>
          <p14:tracePt t="79797" x="4762500" y="5394325"/>
          <p14:tracePt t="79814" x="4465638" y="5341938"/>
          <p14:tracePt t="79831" x="4397375" y="5326063"/>
          <p14:tracePt t="79870" x="4419600" y="5326063"/>
          <p14:tracePt t="79881" x="4465638" y="5326063"/>
          <p14:tracePt t="79897" x="4525963" y="5334000"/>
          <p14:tracePt t="79914" x="4533900" y="5334000"/>
          <p14:tracePt t="79947" x="4533900" y="5341938"/>
          <p14:tracePt t="79981" x="4518025" y="5341938"/>
          <p14:tracePt t="79989" x="4487863" y="5341938"/>
          <p14:tracePt t="79997" x="4457700" y="5341938"/>
          <p14:tracePt t="80014" x="4365625" y="5326063"/>
          <p14:tracePt t="80030" x="4191000" y="5326063"/>
          <p14:tracePt t="80047" x="3984625" y="5326063"/>
          <p14:tracePt t="80064" x="3908425" y="5326063"/>
          <p14:tracePt t="80080" x="3902075" y="5326063"/>
          <p14:tracePt t="80117" x="3916363" y="5326063"/>
          <p14:tracePt t="80130" x="3940175" y="5334000"/>
          <p14:tracePt t="80147" x="3970338" y="5341938"/>
          <p14:tracePt t="80814" x="3978275" y="5341938"/>
          <p14:tracePt t="80823" x="3992563" y="5341938"/>
          <p14:tracePt t="80831" x="4016375" y="5341938"/>
          <p14:tracePt t="80848" x="4046538" y="5356225"/>
          <p14:tracePt t="80865" x="4076700" y="5364163"/>
          <p14:tracePt t="80881" x="4229100" y="5387975"/>
          <p14:tracePt t="80898" x="4297363" y="5394325"/>
          <p14:tracePt t="80915" x="4327525" y="5394325"/>
          <p14:tracePt t="80931" x="4335463" y="5394325"/>
          <p14:tracePt t="81086" x="4351338" y="5394325"/>
          <p14:tracePt t="81094" x="4359275" y="5394325"/>
          <p14:tracePt t="81126" x="4365625" y="5402263"/>
          <p14:tracePt t="81134" x="4373563" y="5410200"/>
          <p14:tracePt t="81148" x="4381500" y="5426075"/>
          <p14:tracePt t="81165" x="4389438" y="5440363"/>
          <p14:tracePt t="81182" x="4389438" y="5464175"/>
          <p14:tracePt t="81198" x="4403725" y="5478463"/>
          <p14:tracePt t="81215" x="4403725" y="5486400"/>
          <p14:tracePt t="81495" x="4403725" y="5494338"/>
          <p14:tracePt t="81511" x="4411663" y="5494338"/>
          <p14:tracePt t="81518" x="4419600" y="5494338"/>
          <p14:tracePt t="81542" x="4427538" y="5494338"/>
          <p14:tracePt t="81574" x="4435475" y="5494338"/>
          <p14:tracePt t="81686" x="4419600" y="5494338"/>
          <p14:tracePt t="81694" x="4389438" y="5494338"/>
          <p14:tracePt t="81702" x="4359275" y="5478463"/>
          <p14:tracePt t="81715" x="4335463" y="5470525"/>
          <p14:tracePt t="81731" x="4275138" y="5448300"/>
          <p14:tracePt t="81748" x="4237038" y="5440363"/>
          <p14:tracePt t="81765" x="4213225" y="5426075"/>
          <p14:tracePt t="81798" x="4213225" y="5418138"/>
          <p14:tracePt t="81815" x="4244975" y="5387975"/>
          <p14:tracePt t="81831" x="4373563" y="5318125"/>
          <p14:tracePt t="81848" x="4479925" y="5265738"/>
          <p14:tracePt t="81865" x="4564063" y="5197475"/>
          <p14:tracePt t="81881" x="4625975" y="5135563"/>
          <p14:tracePt t="81898" x="4640263" y="5089525"/>
          <p14:tracePt t="81915" x="4640263" y="5045075"/>
          <p14:tracePt t="81931" x="4640263" y="5013325"/>
          <p14:tracePt t="81948" x="4640263" y="4983163"/>
          <p14:tracePt t="81965" x="4625975" y="4953000"/>
          <p14:tracePt t="81981" x="4579938" y="4922838"/>
          <p14:tracePt t="81998" x="4541838" y="4899025"/>
          <p14:tracePt t="82015" x="4479925" y="4892675"/>
          <p14:tracePt t="82031" x="4411663" y="4868863"/>
          <p14:tracePt t="82048" x="4275138" y="4868863"/>
          <p14:tracePt t="82065" x="4130675" y="4868863"/>
          <p14:tracePt t="82081" x="3984625" y="4868863"/>
          <p14:tracePt t="82098" x="3856038" y="4884738"/>
          <p14:tracePt t="82115" x="3794125" y="4914900"/>
          <p14:tracePt t="82131" x="3749675" y="4953000"/>
          <p14:tracePt t="82148" x="3733800" y="5006975"/>
          <p14:tracePt t="82165" x="3733800" y="5143500"/>
          <p14:tracePt t="82181" x="3733800" y="5235575"/>
          <p14:tracePt t="82198" x="3733800" y="5287963"/>
          <p14:tracePt t="82215" x="3733800" y="5318125"/>
          <p14:tracePt t="82231" x="3741738" y="5334000"/>
          <p14:tracePt t="82248" x="3756025" y="5356225"/>
          <p14:tracePt t="82265" x="3763963" y="5380038"/>
          <p14:tracePt t="82282" x="3787775" y="5402263"/>
          <p14:tracePt t="82298" x="3794125" y="5410200"/>
          <p14:tracePt t="82315" x="3802063" y="5440363"/>
          <p14:tracePt t="82332" x="3810000" y="5440363"/>
          <p14:tracePt t="82348" x="3825875" y="5456238"/>
          <p14:tracePt t="82365" x="3848100" y="5470525"/>
          <p14:tracePt t="82382" x="3916363" y="5486400"/>
          <p14:tracePt t="82398" x="3962400" y="5494338"/>
          <p14:tracePt t="82415" x="4000500" y="5494338"/>
          <p14:tracePt t="82432" x="4038600" y="5494338"/>
          <p14:tracePt t="82449" x="4060825" y="5494338"/>
          <p14:tracePt t="82465" x="4092575" y="5486400"/>
          <p14:tracePt t="82482" x="4122738" y="5464175"/>
          <p14:tracePt t="82499" x="4137025" y="5440363"/>
          <p14:tracePt t="82515" x="4160838" y="5402263"/>
          <p14:tracePt t="82532" x="4175125" y="5356225"/>
          <p14:tracePt t="82549" x="4206875" y="5318125"/>
          <p14:tracePt t="82565" x="4221163" y="5257800"/>
          <p14:tracePt t="82582" x="4259263" y="5151438"/>
          <p14:tracePt t="82599" x="4275138" y="5089525"/>
          <p14:tracePt t="82615" x="4289425" y="5045075"/>
          <p14:tracePt t="82632" x="4289425" y="5006975"/>
          <p14:tracePt t="82649" x="4289425" y="4983163"/>
          <p14:tracePt t="82665" x="4289425" y="4968875"/>
          <p14:tracePt t="82682" x="4289425" y="4945063"/>
          <p14:tracePt t="82699" x="4283075" y="4930775"/>
          <p14:tracePt t="82715" x="4267200" y="4914900"/>
          <p14:tracePt t="82732" x="4244975" y="4899025"/>
          <p14:tracePt t="82749" x="4221163" y="4892675"/>
          <p14:tracePt t="82765" x="4198938" y="4892675"/>
          <p14:tracePt t="82782" x="4160838" y="4876800"/>
          <p14:tracePt t="82799" x="4130675" y="4876800"/>
          <p14:tracePt t="82815" x="4114800" y="4876800"/>
          <p14:tracePt t="82832" x="4106863" y="4876800"/>
          <p14:tracePt t="82849" x="4076700" y="4884738"/>
          <p14:tracePt t="82865" x="4060825" y="4906963"/>
          <p14:tracePt t="82882" x="4046538" y="4968875"/>
          <p14:tracePt t="82899" x="4016375" y="5045075"/>
          <p14:tracePt t="82915" x="4000500" y="5105400"/>
          <p14:tracePt t="82932" x="4000500" y="5203825"/>
          <p14:tracePt t="82949" x="4000500" y="5280025"/>
          <p14:tracePt t="82966" x="4008438" y="5387975"/>
          <p14:tracePt t="82982" x="4076700" y="5494338"/>
          <p14:tracePt t="82999" x="4106863" y="5532438"/>
          <p14:tracePt t="83015" x="4137025" y="5554663"/>
          <p14:tracePt t="83032" x="4160838" y="5562600"/>
          <p14:tracePt t="83049" x="4183063" y="5562600"/>
          <p14:tracePt t="83065" x="4191000" y="5578475"/>
          <p14:tracePt t="83110" x="4206875" y="5570538"/>
          <p14:tracePt t="83126" x="4221163" y="5562600"/>
          <p14:tracePt t="83134" x="4237038" y="5546725"/>
          <p14:tracePt t="83149" x="4237038" y="5532438"/>
          <p14:tracePt t="83165" x="4259263" y="5494338"/>
          <p14:tracePt t="83182" x="4289425" y="5432425"/>
          <p14:tracePt t="83199" x="4321175" y="5387975"/>
          <p14:tracePt t="83215" x="4321175" y="5349875"/>
          <p14:tracePt t="83232" x="4327525" y="5303838"/>
          <p14:tracePt t="83249" x="4327525" y="5265738"/>
          <p14:tracePt t="83265" x="4327525" y="5219700"/>
          <p14:tracePt t="83282" x="4327525" y="5173663"/>
          <p14:tracePt t="83299" x="4313238" y="5127625"/>
          <p14:tracePt t="83301" x="4297363" y="5113338"/>
          <p14:tracePt t="83315" x="4289425" y="5083175"/>
          <p14:tracePt t="83332" x="4259263" y="5051425"/>
          <p14:tracePt t="83349" x="4229100" y="5021263"/>
          <p14:tracePt t="83366" x="4206875" y="5006975"/>
          <p14:tracePt t="83382" x="4168775" y="4991100"/>
          <p14:tracePt t="83399" x="4137025" y="4983163"/>
          <p14:tracePt t="83416" x="4122738" y="4983163"/>
          <p14:tracePt t="83432" x="4114800" y="4983163"/>
          <p14:tracePt t="83449" x="4068763" y="4983163"/>
          <p14:tracePt t="83466" x="4030663" y="4983163"/>
          <p14:tracePt t="83482" x="4000500" y="4999038"/>
          <p14:tracePt t="83499" x="3940175" y="5051425"/>
          <p14:tracePt t="83516" x="3886200" y="5113338"/>
          <p14:tracePt t="83532" x="3863975" y="5165725"/>
          <p14:tracePt t="83550" x="3840163" y="5227638"/>
          <p14:tracePt t="83566" x="3840163" y="5241925"/>
          <p14:tracePt t="83582" x="3840163" y="5287963"/>
          <p14:tracePt t="83599" x="3840163" y="5303838"/>
          <p14:tracePt t="83632" x="3848100" y="5318125"/>
          <p14:tracePt t="83649" x="3863975" y="5334000"/>
          <p14:tracePt t="83666" x="3878263" y="5349875"/>
          <p14:tracePt t="83682" x="3894138" y="5356225"/>
          <p14:tracePt t="83699" x="3924300" y="5364163"/>
          <p14:tracePt t="83716" x="3984625" y="5364163"/>
          <p14:tracePt t="83732" x="4046538" y="5364163"/>
          <p14:tracePt t="83750" x="4152900" y="5356225"/>
          <p14:tracePt t="83766" x="4213225" y="5326063"/>
          <p14:tracePt t="83782" x="4267200" y="5287963"/>
          <p14:tracePt t="83799" x="4297363" y="5241925"/>
          <p14:tracePt t="83816" x="4313238" y="5197475"/>
          <p14:tracePt t="83832" x="4343400" y="5127625"/>
          <p14:tracePt t="83849" x="4351338" y="5075238"/>
          <p14:tracePt t="83866" x="4351338" y="5037138"/>
          <p14:tracePt t="83882" x="4351338" y="5006975"/>
          <p14:tracePt t="83899" x="4351338" y="4975225"/>
          <p14:tracePt t="83916" x="4351338" y="4960938"/>
          <p14:tracePt t="83932" x="4351338" y="4945063"/>
          <p14:tracePt t="83949" x="4351338" y="4937125"/>
          <p14:tracePt t="83990" x="4343400" y="4937125"/>
          <p14:tracePt t="84006" x="4335463" y="4937125"/>
          <p14:tracePt t="84016" x="4327525" y="4945063"/>
          <p14:tracePt t="84032" x="4297363" y="5006975"/>
          <p14:tracePt t="84049" x="4267200" y="5075238"/>
          <p14:tracePt t="84066" x="4237038" y="5165725"/>
          <p14:tracePt t="84082" x="4198938" y="5227638"/>
          <p14:tracePt t="84099" x="4168775" y="5273675"/>
          <p14:tracePt t="84116" x="4144963" y="5295900"/>
          <p14:tracePt t="84132" x="4137025" y="5311775"/>
          <p14:tracePt t="84149" x="4130675" y="5318125"/>
          <p14:tracePt t="84166" x="4114800" y="5326063"/>
          <p14:tracePt t="84222" x="4106863" y="5326063"/>
          <p14:tracePt t="84295" x="4098925" y="5326063"/>
          <p14:tracePt t="84422" x="4092575" y="5318125"/>
          <p14:tracePt t="84454" x="4092575" y="5311775"/>
          <p14:tracePt t="84543" x="4084638" y="5303838"/>
          <p14:tracePt t="84871" x="4084638" y="5295900"/>
          <p14:tracePt t="84878" x="4084638" y="5287963"/>
          <p14:tracePt t="85334" x="4076700" y="5287963"/>
          <p14:tracePt t="85342" x="4068763" y="5295900"/>
          <p14:tracePt t="85351" x="4060825" y="5303838"/>
          <p14:tracePt t="85366" x="4038600" y="5318125"/>
          <p14:tracePt t="85383" x="4008438" y="5326063"/>
          <p14:tracePt t="85400" x="3984625" y="5334000"/>
          <p14:tracePt t="85416" x="3970338" y="5334000"/>
          <p14:tracePt t="85433" x="3924300" y="5326063"/>
          <p14:tracePt t="85450" x="3916363" y="5311775"/>
          <p14:tracePt t="85466" x="3916363" y="5303838"/>
          <p14:tracePt t="85500" x="3916363" y="5295900"/>
          <p14:tracePt t="85516" x="3916363" y="5280025"/>
          <p14:tracePt t="85533" x="3916363" y="5265738"/>
          <p14:tracePt t="85566" x="3916363" y="5257800"/>
          <p14:tracePt t="85638" x="3916363" y="5265738"/>
          <p14:tracePt t="85646" x="3916363" y="5280025"/>
          <p14:tracePt t="85662" x="3916363" y="5287963"/>
          <p14:tracePt t="85678" x="3908425" y="5287963"/>
          <p14:tracePt t="85814" x="3916363" y="5287963"/>
          <p14:tracePt t="85822" x="3924300" y="5280025"/>
          <p14:tracePt t="85833" x="3946525" y="5273675"/>
          <p14:tracePt t="85850" x="3978275" y="5257800"/>
          <p14:tracePt t="85866" x="4022725" y="5241925"/>
          <p14:tracePt t="85883" x="4054475" y="5227638"/>
          <p14:tracePt t="85900" x="4060825" y="5219700"/>
          <p14:tracePt t="85990" x="4068763" y="5219700"/>
          <p14:tracePt t="86006" x="4076700" y="5219700"/>
          <p14:tracePt t="86014" x="4084638" y="5219700"/>
          <p14:tracePt t="86022" x="4092575" y="5219700"/>
          <p14:tracePt t="86038" x="4106863" y="5219700"/>
          <p14:tracePt t="86050" x="4114800" y="5219700"/>
          <p14:tracePt t="86066" x="4137025" y="5219700"/>
          <p14:tracePt t="86083" x="4152900" y="5219700"/>
          <p14:tracePt t="86100" x="4168775" y="5211763"/>
          <p14:tracePt t="87326" x="4160838" y="5219700"/>
          <p14:tracePt t="87335" x="4160838" y="5227638"/>
          <p14:tracePt t="87342" x="4160838" y="5241925"/>
          <p14:tracePt t="87350" x="4160838" y="5257800"/>
          <p14:tracePt t="87367" x="4160838" y="5295900"/>
          <p14:tracePt t="87384" x="4160838" y="5318125"/>
          <p14:tracePt t="87400" x="4160838" y="5334000"/>
          <p14:tracePt t="87417" x="4160838" y="5349875"/>
          <p14:tracePt t="87510" x="4168775" y="5349875"/>
          <p14:tracePt t="87590" x="4175125" y="5356225"/>
          <p14:tracePt t="87614" x="4175125" y="5364163"/>
          <p14:tracePt t="87694" x="4183063" y="5372100"/>
          <p14:tracePt t="87718" x="4183063" y="5349875"/>
          <p14:tracePt t="87726" x="4183063" y="5334000"/>
          <p14:tracePt t="87734" x="4183063" y="5318125"/>
          <p14:tracePt t="87750" x="4183063" y="5287963"/>
          <p14:tracePt t="87767" x="4183063" y="5265738"/>
          <p14:tracePt t="87784" x="4183063" y="5241925"/>
          <p14:tracePt t="87800" x="4183063" y="5227638"/>
          <p14:tracePt t="87817" x="4183063" y="5219700"/>
          <p14:tracePt t="87834" x="4183063" y="5203825"/>
          <p14:tracePt t="87850" x="4175125" y="5203825"/>
          <p14:tracePt t="87867" x="4168775" y="5197475"/>
          <p14:tracePt t="87884" x="4168775" y="5173663"/>
          <p14:tracePt t="87900" x="4152900" y="5159375"/>
          <p14:tracePt t="87917" x="4144963" y="5151438"/>
          <p14:tracePt t="87934" x="4137025" y="5121275"/>
          <p14:tracePt t="87951" x="4122738" y="5113338"/>
          <p14:tracePt t="87967" x="4114800" y="5097463"/>
          <p14:tracePt t="87984" x="4106863" y="5089525"/>
          <p14:tracePt t="88000" x="4098925" y="5075238"/>
          <p14:tracePt t="88017" x="4098925" y="5059363"/>
          <p14:tracePt t="88034" x="4084638" y="5051425"/>
          <p14:tracePt t="88051" x="4084638" y="5021263"/>
          <p14:tracePt t="88067" x="4076700" y="4975225"/>
          <p14:tracePt t="88084" x="4068763" y="4937125"/>
          <p14:tracePt t="88101" x="4068763" y="4892675"/>
          <p14:tracePt t="88118" x="4068763" y="4838700"/>
          <p14:tracePt t="88134" x="4068763" y="4762500"/>
          <p14:tracePt t="88151" x="4068763" y="4702175"/>
          <p14:tracePt t="88167" x="4054475" y="4625975"/>
          <p14:tracePt t="88184" x="4054475" y="4572000"/>
          <p14:tracePt t="88201" x="4054475" y="4518025"/>
          <p14:tracePt t="88217" x="4054475" y="4479925"/>
          <p14:tracePt t="88234" x="4054475" y="4465638"/>
          <p14:tracePt t="88251" x="4054475" y="4457700"/>
          <p14:tracePt t="89006" x="4060825" y="4411663"/>
          <p14:tracePt t="89014" x="4060825" y="4313238"/>
          <p14:tracePt t="89022" x="4060825" y="4229100"/>
          <p14:tracePt t="89035" x="4060825" y="4160838"/>
          <p14:tracePt t="89051" x="4038600" y="3992563"/>
          <p14:tracePt t="89068" x="4022725" y="3832225"/>
          <p14:tracePt t="89084" x="3992563" y="3703638"/>
          <p14:tracePt t="89102" x="3962400" y="3565525"/>
          <p14:tracePt t="89118" x="3932238" y="3467100"/>
          <p14:tracePt t="89134" x="3908425" y="3390900"/>
          <p14:tracePt t="89151" x="3886200" y="3336925"/>
          <p14:tracePt t="89168" x="3856038" y="3276600"/>
          <p14:tracePt t="89184" x="3832225" y="3216275"/>
          <p14:tracePt t="89201" x="3810000" y="3192463"/>
          <p14:tracePt t="89218" x="3779838" y="3146425"/>
          <p14:tracePt t="89234" x="3756025" y="3116263"/>
          <p14:tracePt t="89251" x="3717925" y="3078163"/>
          <p14:tracePt t="89268" x="3679825" y="3040063"/>
          <p14:tracePt t="89284" x="3619500" y="2994025"/>
          <p14:tracePt t="89301" x="3535363" y="2911475"/>
          <p14:tracePt t="89318" x="3505200" y="2865438"/>
          <p14:tracePt t="89334" x="3475038" y="2811463"/>
          <p14:tracePt t="89351" x="3467100" y="2797175"/>
          <p14:tracePt t="89368" x="3459163" y="2781300"/>
          <p14:tracePt t="89974" x="3459163" y="2811463"/>
          <p14:tracePt t="89982" x="3459163" y="2835275"/>
          <p14:tracePt t="89990" x="3459163" y="2841625"/>
          <p14:tracePt t="90001" x="3459163" y="2873375"/>
          <p14:tracePt t="90018" x="3459163" y="2917825"/>
          <p14:tracePt t="90035" x="3444875" y="2994025"/>
          <p14:tracePt t="90051" x="3436938" y="3070225"/>
          <p14:tracePt t="90068" x="3429000" y="3154363"/>
          <p14:tracePt t="90084" x="3413125" y="3230563"/>
          <p14:tracePt t="90101" x="3406775" y="3284538"/>
          <p14:tracePt t="90118" x="3398838" y="3336925"/>
          <p14:tracePt t="90135" x="3398838" y="3375025"/>
          <p14:tracePt t="90151" x="3398838" y="3451225"/>
          <p14:tracePt t="90168" x="3398838" y="3565525"/>
          <p14:tracePt t="90185" x="3398838" y="3703638"/>
          <p14:tracePt t="90201" x="3398838" y="3848100"/>
          <p14:tracePt t="90218" x="3398838" y="3992563"/>
          <p14:tracePt t="90235" x="3398838" y="4130675"/>
          <p14:tracePt t="90251" x="3421063" y="4275138"/>
          <p14:tracePt t="90268" x="3436938" y="4441825"/>
          <p14:tracePt t="90285" x="3459163" y="4625975"/>
          <p14:tracePt t="90301" x="3513138" y="4770438"/>
          <p14:tracePt t="90318" x="3551238" y="4937125"/>
          <p14:tracePt t="90335" x="3573463" y="5006975"/>
          <p14:tracePt t="90351" x="3589338" y="5105400"/>
          <p14:tracePt t="90368" x="3627438" y="5219700"/>
          <p14:tracePt t="90385" x="3665538" y="5364163"/>
          <p14:tracePt t="90401" x="3687763" y="5432425"/>
          <p14:tracePt t="90418" x="3687763" y="5456238"/>
          <p14:tracePt t="90454" x="3695700" y="5456238"/>
          <p14:tracePt t="90468" x="3695700" y="5464175"/>
          <p14:tracePt t="90485" x="3733800" y="5622925"/>
          <p14:tracePt t="90501" x="3779838" y="5761038"/>
          <p14:tracePt t="90518" x="3840163" y="5897563"/>
          <p14:tracePt t="90534" x="3863975" y="5959475"/>
          <p14:tracePt t="90551" x="3870325" y="5973763"/>
          <p14:tracePt t="90677" x="3878263" y="5973763"/>
          <p14:tracePt t="90685" x="3886200" y="5959475"/>
          <p14:tracePt t="90693" x="3902075" y="5921375"/>
          <p14:tracePt t="90701" x="3908425" y="5921375"/>
          <p14:tracePt t="90718" x="3924300" y="5897563"/>
          <p14:tracePt t="90734" x="4008438" y="5829300"/>
          <p14:tracePt t="90751" x="4114800" y="5775325"/>
          <p14:tracePt t="90768" x="4275138" y="5707063"/>
          <p14:tracePt t="90784" x="4441825" y="5654675"/>
          <p14:tracePt t="90801" x="4610100" y="5622925"/>
          <p14:tracePt t="90818" x="4754563" y="5608638"/>
          <p14:tracePt t="90834" x="4884738" y="5584825"/>
          <p14:tracePt t="90851" x="5013325" y="5570538"/>
          <p14:tracePt t="90868" x="5121275" y="5562600"/>
          <p14:tracePt t="90884" x="5241925" y="5516563"/>
          <p14:tracePt t="90901" x="5326063" y="5494338"/>
          <p14:tracePt t="90918" x="5341938" y="5486400"/>
          <p14:tracePt t="90934" x="5364163" y="5478463"/>
          <p14:tracePt t="90951" x="5380038" y="5470525"/>
          <p14:tracePt t="90968" x="5410200" y="5448300"/>
          <p14:tracePt t="90984" x="5448300" y="5440363"/>
          <p14:tracePt t="91001" x="5486400" y="5426075"/>
          <p14:tracePt t="91018" x="5508625" y="5410200"/>
          <p14:tracePt t="91034" x="5532438" y="5394325"/>
          <p14:tracePt t="91051" x="5546725" y="5380038"/>
          <p14:tracePt t="91068" x="5562600" y="5349875"/>
          <p14:tracePt t="91084" x="5578475" y="5318125"/>
          <p14:tracePt t="91101" x="5622925" y="5235575"/>
          <p14:tracePt t="91118" x="5630863" y="5173663"/>
          <p14:tracePt t="91135" x="5638800" y="5113338"/>
          <p14:tracePt t="91151" x="5638800" y="5051425"/>
          <p14:tracePt t="91168" x="5630863" y="4983163"/>
          <p14:tracePt t="91185" x="5616575" y="4945063"/>
          <p14:tracePt t="91202" x="5600700" y="4906963"/>
          <p14:tracePt t="91218" x="5570538" y="4876800"/>
          <p14:tracePt t="91235" x="5546725" y="4860925"/>
          <p14:tracePt t="91252" x="5508625" y="4854575"/>
          <p14:tracePt t="91268" x="5456238" y="4838700"/>
          <p14:tracePt t="91285" x="5426075" y="4838700"/>
          <p14:tracePt t="91302" x="5380038" y="4830763"/>
          <p14:tracePt t="91318" x="5364163" y="4822825"/>
          <p14:tracePt t="91335" x="5356225" y="4822825"/>
          <p14:tracePt t="91352" x="5334000" y="4822825"/>
          <p14:tracePt t="91368" x="5326063" y="4822825"/>
          <p14:tracePt t="91385" x="5257800" y="4822825"/>
          <p14:tracePt t="91402" x="5181600" y="4830763"/>
          <p14:tracePt t="91418" x="5089525" y="4868863"/>
          <p14:tracePt t="91435" x="5006975" y="4892675"/>
          <p14:tracePt t="91452" x="4953000" y="4906963"/>
          <p14:tracePt t="91468" x="4922838" y="4930775"/>
          <p14:tracePt t="91485" x="4899025" y="4953000"/>
          <p14:tracePt t="91502" x="4884738" y="4983163"/>
          <p14:tracePt t="91518" x="4868863" y="5021263"/>
          <p14:tracePt t="91535" x="4854575" y="5089525"/>
          <p14:tracePt t="91552" x="4846638" y="5181600"/>
          <p14:tracePt t="91568" x="4846638" y="5318125"/>
          <p14:tracePt t="91585" x="4846638" y="5448300"/>
          <p14:tracePt t="91602" x="4846638" y="5592763"/>
          <p14:tracePt t="91619" x="4876800" y="5715000"/>
          <p14:tracePt t="91635" x="4906963" y="5807075"/>
          <p14:tracePt t="91652" x="4937125" y="5875338"/>
          <p14:tracePt t="91669" x="4960938" y="5897563"/>
          <p14:tracePt t="91685" x="4975225" y="5913438"/>
          <p14:tracePt t="91702" x="5075238" y="5921375"/>
          <p14:tracePt t="91719" x="5227638" y="5913438"/>
          <p14:tracePt t="91735" x="5402263" y="5837238"/>
          <p14:tracePt t="91752" x="5554663" y="5737225"/>
          <p14:tracePt t="91769" x="5646738" y="5638800"/>
          <p14:tracePt t="91785" x="5676900" y="5524500"/>
          <p14:tracePt t="91802" x="5676900" y="5394325"/>
          <p14:tracePt t="91819" x="5668963" y="5257800"/>
          <p14:tracePt t="91835" x="5616575" y="5121275"/>
          <p14:tracePt t="91852" x="5554663" y="4999038"/>
          <p14:tracePt t="91856" x="5524500" y="4945063"/>
          <p14:tracePt t="91869" x="5502275" y="4906963"/>
          <p14:tracePt t="91885" x="5426075" y="4822825"/>
          <p14:tracePt t="91902" x="5356225" y="4762500"/>
          <p14:tracePt t="91919" x="5311775" y="4740275"/>
          <p14:tracePt t="91935" x="5287963" y="4740275"/>
          <p14:tracePt t="91952" x="5249863" y="4740275"/>
          <p14:tracePt t="91969" x="5197475" y="4740275"/>
          <p14:tracePt t="91985" x="5067300" y="4800600"/>
          <p14:tracePt t="92002" x="4960938" y="4899025"/>
          <p14:tracePt t="92019" x="4860925" y="5051425"/>
          <p14:tracePt t="92035" x="4800600" y="5197475"/>
          <p14:tracePt t="92052" x="4770438" y="5311775"/>
          <p14:tracePt t="92069" x="4770438" y="5426075"/>
          <p14:tracePt t="92086" x="4770438" y="5502275"/>
          <p14:tracePt t="92102" x="4846638" y="5578475"/>
          <p14:tracePt t="92119" x="4937125" y="5608638"/>
          <p14:tracePt t="92135" x="5089525" y="5608638"/>
          <p14:tracePt t="92152" x="5249863" y="5592763"/>
          <p14:tracePt t="92169" x="5394325" y="5494338"/>
          <p14:tracePt t="92185" x="5486400" y="5364163"/>
          <p14:tracePt t="92202" x="5508625" y="5219700"/>
          <p14:tracePt t="92219" x="5502275" y="5075238"/>
          <p14:tracePt t="92235" x="5410200" y="4922838"/>
          <p14:tracePt t="92252" x="5295900" y="4800600"/>
          <p14:tracePt t="92269" x="5127625" y="4732338"/>
          <p14:tracePt t="92286" x="5029200" y="4724400"/>
          <p14:tracePt t="92302" x="4884738" y="4724400"/>
          <p14:tracePt t="92319" x="4754563" y="4784725"/>
          <p14:tracePt t="92335" x="4656138" y="4922838"/>
          <p14:tracePt t="92352" x="4579938" y="5143500"/>
          <p14:tracePt t="92369" x="4572000" y="5356225"/>
          <p14:tracePt t="92385" x="4610100" y="5532438"/>
          <p14:tracePt t="92402" x="4708525" y="5638800"/>
          <p14:tracePt t="92419" x="4876800" y="5668963"/>
          <p14:tracePt t="92435" x="5067300" y="5668963"/>
          <p14:tracePt t="92452" x="5235575" y="5661025"/>
          <p14:tracePt t="92470" x="5402263" y="5516563"/>
          <p14:tracePt t="92485" x="5418138" y="5464175"/>
          <p14:tracePt t="92502" x="5440363" y="5318125"/>
          <p14:tracePt t="92519" x="5418138" y="5235575"/>
          <p14:tracePt t="92536" x="5387975" y="5197475"/>
          <p14:tracePt t="92552" x="5364163" y="5181600"/>
          <p14:tracePt t="92569" x="5349875" y="5173663"/>
          <p14:tracePt t="92621" x="5341938" y="5173663"/>
          <p14:tracePt t="92638" x="5326063" y="5181600"/>
          <p14:tracePt t="92646" x="5318125" y="5189538"/>
          <p14:tracePt t="92654" x="5318125" y="5197475"/>
          <p14:tracePt t="92798" x="5318125" y="5203825"/>
          <p14:tracePt t="94742" x="5318125" y="5165725"/>
          <p14:tracePt t="94750" x="5273675" y="5067300"/>
          <p14:tracePt t="94758" x="5197475" y="4906963"/>
          <p14:tracePt t="94770" x="5143500" y="4816475"/>
          <p14:tracePt t="94786" x="5013325" y="4625975"/>
          <p14:tracePt t="94803" x="4906963" y="4427538"/>
          <p14:tracePt t="94820" x="4778375" y="4229100"/>
          <p14:tracePt t="94836" x="4640263" y="4060825"/>
          <p14:tracePt t="94853" x="4541838" y="3916363"/>
          <p14:tracePt t="94870" x="4381500" y="3695700"/>
          <p14:tracePt t="94886" x="4297363" y="3581400"/>
          <p14:tracePt t="94903" x="4251325" y="3505200"/>
          <p14:tracePt t="94920" x="4221163" y="3482975"/>
          <p14:tracePt t="94936" x="4183063" y="3421063"/>
          <p14:tracePt t="94953" x="4160838" y="3406775"/>
          <p14:tracePt t="94970" x="4137025" y="3390900"/>
          <p14:tracePt t="94986" x="4114800" y="3390900"/>
          <p14:tracePt t="95003" x="4092575" y="3382963"/>
          <p14:tracePt t="95020" x="4076700" y="3375025"/>
          <p14:tracePt t="95036" x="4068763" y="3375025"/>
          <p14:tracePt t="95053" x="4038600" y="3360738"/>
          <p14:tracePt t="95070" x="3992563" y="3330575"/>
          <p14:tracePt t="95086" x="3932238" y="3260725"/>
          <p14:tracePt t="95103" x="3916363" y="3246438"/>
          <p14:tracePt t="95120" x="3908425" y="3238500"/>
          <p14:tracePt t="95174" x="3902075" y="3238500"/>
          <p14:tracePt t="95182" x="3902075" y="3284538"/>
          <p14:tracePt t="95190" x="3902075" y="3390900"/>
          <p14:tracePt t="95203" x="3902075" y="3521075"/>
          <p14:tracePt t="95220" x="3992563" y="3978275"/>
          <p14:tracePt t="95237" x="4168775" y="4441825"/>
          <p14:tracePt t="95253" x="4381500" y="4846638"/>
          <p14:tracePt t="95270" x="4678363" y="5249863"/>
          <p14:tracePt t="95287" x="4778375" y="5380038"/>
          <p14:tracePt t="95303" x="4854575" y="5448300"/>
          <p14:tracePt t="95320" x="4899025" y="5478463"/>
          <p14:tracePt t="95337" x="4937125" y="5494338"/>
          <p14:tracePt t="95353" x="4960938" y="5502275"/>
          <p14:tracePt t="95370" x="4991100" y="5508625"/>
          <p14:tracePt t="95387" x="5021263" y="5516563"/>
          <p14:tracePt t="95403" x="5051425" y="5524500"/>
          <p14:tracePt t="95420" x="5165725" y="5578475"/>
          <p14:tracePt t="95437" x="5311775" y="5638800"/>
          <p14:tracePt t="95453" x="5440363" y="5692775"/>
          <p14:tracePt t="95470" x="5668963" y="5761038"/>
          <p14:tracePt t="95487" x="5761038" y="5791200"/>
          <p14:tracePt t="95503" x="5783263" y="5791200"/>
          <p14:tracePt t="95550" x="5791200" y="5791200"/>
          <p14:tracePt t="95558" x="5791200" y="5775325"/>
          <p14:tracePt t="95570" x="5791200" y="5753100"/>
          <p14:tracePt t="95587" x="5791200" y="5722938"/>
          <p14:tracePt t="95603" x="5775325" y="5668963"/>
          <p14:tracePt t="95620" x="5753100" y="5616575"/>
          <p14:tracePt t="95637" x="5737225" y="5584825"/>
          <p14:tracePt t="95653" x="5737225" y="5546725"/>
          <p14:tracePt t="95670" x="5730875" y="5502275"/>
          <p14:tracePt t="95687" x="5722938" y="5464175"/>
          <p14:tracePt t="95703" x="5715000" y="5440363"/>
          <p14:tracePt t="95720" x="5715000" y="5410200"/>
          <p14:tracePt t="95737" x="5715000" y="5387975"/>
          <p14:tracePt t="95753" x="5699125" y="5372100"/>
          <p14:tracePt t="95770" x="5699125" y="5356225"/>
          <p14:tracePt t="95862" x="5692775" y="5356225"/>
          <p14:tracePt t="95886" x="5676900" y="5341938"/>
          <p14:tracePt t="95894" x="5668963" y="5326063"/>
          <p14:tracePt t="95903" x="5646738" y="5287963"/>
          <p14:tracePt t="95920" x="5592763" y="5211763"/>
          <p14:tracePt t="95937" x="5524500" y="5083175"/>
          <p14:tracePt t="95954" x="5364163" y="4838700"/>
          <p14:tracePt t="95971" x="5173663" y="4549775"/>
          <p14:tracePt t="95987" x="5006975" y="4229100"/>
          <p14:tracePt t="96003" x="4784725" y="3856038"/>
          <p14:tracePt t="96020" x="4602163" y="3535363"/>
          <p14:tracePt t="96037" x="4441825" y="3306763"/>
          <p14:tracePt t="96053" x="4213225" y="3063875"/>
          <p14:tracePt t="96070" x="4076700" y="2933700"/>
          <p14:tracePt t="96087" x="3940175" y="2835275"/>
          <p14:tracePt t="96103" x="3848100" y="2751138"/>
          <p14:tracePt t="96120" x="3810000" y="2720975"/>
          <p14:tracePt t="96137" x="3794125" y="2713038"/>
          <p14:tracePt t="96153" x="3787775" y="2713038"/>
          <p14:tracePt t="96170" x="3779838" y="2713038"/>
          <p14:tracePt t="96294" x="3763963" y="2713038"/>
          <p14:tracePt t="96302" x="3756025" y="2713038"/>
          <p14:tracePt t="96310" x="3733800" y="2713038"/>
          <p14:tracePt t="96320" x="3711575" y="2713038"/>
          <p14:tracePt t="96337" x="3657600" y="2689225"/>
          <p14:tracePt t="96354" x="3635375" y="2689225"/>
          <p14:tracePt t="96370" x="3619500" y="2689225"/>
          <p14:tracePt t="96414" x="3603625" y="2689225"/>
          <p14:tracePt t="96422" x="3589338" y="2705100"/>
          <p14:tracePt t="96438" x="3589338" y="2713038"/>
          <p14:tracePt t="96446" x="3581400" y="2713038"/>
          <p14:tracePt t="96455" x="3573463" y="2735263"/>
          <p14:tracePt t="96470" x="3565525" y="2743200"/>
          <p14:tracePt t="96487" x="3559175" y="2759075"/>
          <p14:tracePt t="96504" x="3551238" y="2765425"/>
          <p14:tracePt t="96598" x="3543300" y="2765425"/>
          <p14:tracePt t="96630" x="3535363" y="2765425"/>
          <p14:tracePt t="96687" x="3527425" y="2765425"/>
          <p14:tracePt t="97230" x="3543300" y="2765425"/>
          <p14:tracePt t="97239" x="3649663" y="2765425"/>
          <p14:tracePt t="97246" x="3916363" y="2765425"/>
          <p14:tracePt t="97254" x="4130675" y="2765425"/>
          <p14:tracePt t="97270" x="4397375" y="2765425"/>
          <p14:tracePt t="97287" x="4594225" y="2765425"/>
          <p14:tracePt t="97304" x="4808538" y="2765425"/>
          <p14:tracePt t="97320" x="4975225" y="2759075"/>
          <p14:tracePt t="97337" x="5089525" y="2743200"/>
          <p14:tracePt t="97354" x="5165725" y="2713038"/>
          <p14:tracePt t="97370" x="5249863" y="2697163"/>
          <p14:tracePt t="97387" x="5349875" y="2689225"/>
          <p14:tracePt t="97404" x="5456238" y="2689225"/>
          <p14:tracePt t="97420" x="5570538" y="2689225"/>
          <p14:tracePt t="97437" x="5692775" y="2689225"/>
          <p14:tracePt t="97454" x="5997575" y="2773363"/>
          <p14:tracePt t="97470" x="6149975" y="2819400"/>
          <p14:tracePt t="97487" x="6332538" y="2895600"/>
          <p14:tracePt t="97504" x="6438900" y="2955925"/>
          <p14:tracePt t="97520" x="6507163" y="2994025"/>
          <p14:tracePt t="97537" x="6569075" y="3040063"/>
          <p14:tracePt t="97554" x="6591300" y="3070225"/>
          <p14:tracePt t="97570" x="6637338" y="3140075"/>
          <p14:tracePt t="97587" x="6675438" y="3260725"/>
          <p14:tracePt t="97604" x="6697663" y="3436938"/>
          <p14:tracePt t="97621" x="6721475" y="3635375"/>
          <p14:tracePt t="97637" x="6759575" y="3856038"/>
          <p14:tracePt t="97654" x="6759575" y="4152900"/>
          <p14:tracePt t="97671" x="6759575" y="4321175"/>
          <p14:tracePt t="97687" x="6759575" y="4495800"/>
          <p14:tracePt t="97704" x="6759575" y="4602163"/>
          <p14:tracePt t="97721" x="6751638" y="4702175"/>
          <p14:tracePt t="97737" x="6735763" y="4770438"/>
          <p14:tracePt t="97754" x="6727825" y="4784725"/>
          <p14:tracePt t="97771" x="6705600" y="4830763"/>
          <p14:tracePt t="97787" x="6667500" y="4868863"/>
          <p14:tracePt t="97804" x="6629400" y="4914900"/>
          <p14:tracePt t="97821" x="6591300" y="4960938"/>
          <p14:tracePt t="97837" x="6523038" y="5021263"/>
          <p14:tracePt t="97854" x="6446838" y="5089525"/>
          <p14:tracePt t="97871" x="6346825" y="5159375"/>
          <p14:tracePt t="97888" x="6226175" y="5227638"/>
          <p14:tracePt t="97904" x="6065838" y="5311775"/>
          <p14:tracePt t="97921" x="5897563" y="5380038"/>
          <p14:tracePt t="97937" x="5730875" y="5426075"/>
          <p14:tracePt t="97954" x="5578475" y="5470525"/>
          <p14:tracePt t="97971" x="5486400" y="5494338"/>
          <p14:tracePt t="97988" x="5440363" y="5508625"/>
          <p14:tracePt t="98004" x="5402263" y="5524500"/>
          <p14:tracePt t="98022" x="5318125" y="5540375"/>
          <p14:tracePt t="98037" x="5241925" y="5554663"/>
          <p14:tracePt t="98054" x="5143500" y="5554663"/>
          <p14:tracePt t="98071" x="5006975" y="5554663"/>
          <p14:tracePt t="98088" x="4876800" y="5546725"/>
          <p14:tracePt t="98104" x="4770438" y="5508625"/>
          <p14:tracePt t="98121" x="4632325" y="5470525"/>
          <p14:tracePt t="98138" x="4441825" y="5432425"/>
          <p14:tracePt t="98154" x="4244975" y="5387975"/>
          <p14:tracePt t="98171" x="4137025" y="5349875"/>
          <p14:tracePt t="98188" x="4054475" y="5341938"/>
          <p14:tracePt t="98204" x="3970338" y="5341938"/>
          <p14:tracePt t="98221" x="3916363" y="5341938"/>
          <p14:tracePt t="98238" x="3787775" y="5364163"/>
          <p14:tracePt t="98254" x="3657600" y="5394325"/>
          <p14:tracePt t="98271" x="3489325" y="5440363"/>
          <p14:tracePt t="98288" x="3344863" y="5478463"/>
          <p14:tracePt t="98305" x="3246438" y="5502275"/>
          <p14:tracePt t="98321" x="3192463" y="5524500"/>
          <p14:tracePt t="98338" x="3170238" y="5540375"/>
          <p14:tracePt t="98354" x="3154363" y="5554663"/>
          <p14:tracePt t="98371" x="3146425" y="5562600"/>
          <p14:tracePt t="98374" x="3140075" y="5570538"/>
          <p14:tracePt t="98454" x="3162300" y="5554663"/>
          <p14:tracePt t="98462" x="3208338" y="5524500"/>
          <p14:tracePt t="98471" x="3254375" y="5494338"/>
          <p14:tracePt t="98488" x="3368675" y="5440363"/>
          <p14:tracePt t="98504" x="3505200" y="5394325"/>
          <p14:tracePt t="98521" x="3611563" y="5356225"/>
          <p14:tracePt t="98538" x="3679825" y="5341938"/>
          <p14:tracePt t="98554" x="3749675" y="5303838"/>
          <p14:tracePt t="98571" x="3817938" y="5273675"/>
          <p14:tracePt t="98588" x="3863975" y="5265738"/>
          <p14:tracePt t="98604" x="3924300" y="5257800"/>
          <p14:tracePt t="98622" x="4008438" y="5257800"/>
          <p14:tracePt t="98638" x="4054475" y="5273675"/>
          <p14:tracePt t="98654" x="4092575" y="5287963"/>
          <p14:tracePt t="98671" x="4114800" y="5311775"/>
          <p14:tracePt t="98688" x="4122738" y="5318125"/>
          <p14:tracePt t="98704" x="4137025" y="5334000"/>
          <p14:tracePt t="98721" x="4137025" y="5341938"/>
          <p14:tracePt t="98738" x="4137025" y="5356225"/>
          <p14:tracePt t="98754" x="4137025" y="5372100"/>
          <p14:tracePt t="98771" x="4137025" y="5380038"/>
          <p14:tracePt t="98788" x="4106863" y="5402263"/>
          <p14:tracePt t="98804" x="3992563" y="5402263"/>
          <p14:tracePt t="98821" x="3848100" y="5372100"/>
          <p14:tracePt t="98838" x="3717925" y="5318125"/>
          <p14:tracePt t="98854" x="3703638" y="5295900"/>
          <p14:tracePt t="98871" x="3703638" y="5241925"/>
          <p14:tracePt t="98888" x="3703638" y="5159375"/>
          <p14:tracePt t="98905" x="3717925" y="5051425"/>
          <p14:tracePt t="98921" x="3749675" y="4975225"/>
          <p14:tracePt t="98938" x="3794125" y="4906963"/>
          <p14:tracePt t="98955" x="3886200" y="4816475"/>
          <p14:tracePt t="98971" x="4038600" y="4740275"/>
          <p14:tracePt t="98988" x="4313238" y="4686300"/>
          <p14:tracePt t="99004" x="4664075" y="4640263"/>
          <p14:tracePt t="99021" x="4991100" y="4618038"/>
          <p14:tracePt t="99038" x="5211763" y="4618038"/>
          <p14:tracePt t="99055" x="5257800" y="4618038"/>
          <p14:tracePt t="99071" x="5265738" y="4618038"/>
          <p14:tracePt t="99088" x="5280025" y="4618038"/>
          <p14:tracePt t="99105" x="5318125" y="4632325"/>
          <p14:tracePt t="99121" x="5440363" y="4686300"/>
          <p14:tracePt t="99138" x="5608638" y="4778375"/>
          <p14:tracePt t="99155" x="5715000" y="4854575"/>
          <p14:tracePt t="99171" x="5821363" y="4953000"/>
          <p14:tracePt t="99188" x="5889625" y="5045075"/>
          <p14:tracePt t="99205" x="5973763" y="5227638"/>
          <p14:tracePt t="99221" x="5997575" y="5280025"/>
          <p14:tracePt t="99238" x="6003925" y="5364163"/>
          <p14:tracePt t="99255" x="6011863" y="5394325"/>
          <p14:tracePt t="99271" x="6011863" y="5440363"/>
          <p14:tracePt t="99288" x="5997575" y="5502275"/>
          <p14:tracePt t="99305" x="5943600" y="5592763"/>
          <p14:tracePt t="99321" x="5867400" y="5676900"/>
          <p14:tracePt t="99338" x="5761038" y="5761038"/>
          <p14:tracePt t="99355" x="5630863" y="5845175"/>
          <p14:tracePt t="99371" x="5516563" y="5905500"/>
          <p14:tracePt t="99374" x="5448300" y="5935663"/>
          <p14:tracePt t="99388" x="5394325" y="5959475"/>
          <p14:tracePt t="99405" x="5203825" y="6011863"/>
          <p14:tracePt t="99421" x="5127625" y="6027738"/>
          <p14:tracePt t="99438" x="4860925" y="6042025"/>
          <p14:tracePt t="99455" x="4664075" y="6042025"/>
          <p14:tracePt t="99471" x="4457700" y="6019800"/>
          <p14:tracePt t="99488" x="4251325" y="5965825"/>
          <p14:tracePt t="99505" x="4114800" y="5889625"/>
          <p14:tracePt t="99521" x="4000500" y="5821363"/>
          <p14:tracePt t="99538" x="3932238" y="5753100"/>
          <p14:tracePt t="99555" x="3924300" y="5730875"/>
          <p14:tracePt t="99571" x="3924300" y="5699125"/>
          <p14:tracePt t="99588" x="3924300" y="5638800"/>
          <p14:tracePt t="99605" x="3924300" y="5524500"/>
          <p14:tracePt t="99621" x="3962400" y="5402263"/>
          <p14:tracePt t="99638" x="4008438" y="5211763"/>
          <p14:tracePt t="99655" x="4046538" y="5105400"/>
          <p14:tracePt t="99671" x="4076700" y="4999038"/>
          <p14:tracePt t="99688" x="4114800" y="4906963"/>
          <p14:tracePt t="99705" x="4152900" y="4846638"/>
          <p14:tracePt t="99721" x="4198938" y="4792663"/>
          <p14:tracePt t="99738" x="4259263" y="4754563"/>
          <p14:tracePt t="99755" x="4373563" y="4716463"/>
          <p14:tracePt t="99772" x="4549775" y="4694238"/>
          <p14:tracePt t="99788" x="4708525" y="4678363"/>
          <p14:tracePt t="99806" x="4884738" y="4678363"/>
          <p14:tracePt t="99821" x="4906963" y="4678363"/>
          <p14:tracePt t="99838" x="4922838" y="4678363"/>
          <p14:tracePt t="99855" x="4930775" y="4678363"/>
          <p14:tracePt t="99872" x="4945063" y="4678363"/>
          <p14:tracePt t="99888" x="4983163" y="4740275"/>
          <p14:tracePt t="99905" x="5045075" y="4830763"/>
          <p14:tracePt t="99922" x="5089525" y="4945063"/>
          <p14:tracePt t="99938" x="5113338" y="5127625"/>
          <p14:tracePt t="99955" x="5105400" y="5303838"/>
          <p14:tracePt t="99971" x="4991100" y="5440363"/>
          <p14:tracePt t="99988" x="4822825" y="5502275"/>
          <p14:tracePt t="100005" x="4518025" y="5532438"/>
          <p14:tracePt t="100022" x="4435475" y="5532438"/>
          <p14:tracePt t="100038" x="4267200" y="5516563"/>
          <p14:tracePt t="100055" x="4251325" y="5508625"/>
          <p14:tracePt t="100072" x="4244975" y="5502275"/>
          <p14:tracePt t="100088" x="4229100" y="5470525"/>
          <p14:tracePt t="100105" x="4221163" y="5410200"/>
          <p14:tracePt t="100122" x="4175125" y="5334000"/>
          <p14:tracePt t="100138" x="4122738" y="5273675"/>
          <p14:tracePt t="100155" x="4046538" y="5235575"/>
          <p14:tracePt t="100172" x="3978275" y="5211763"/>
          <p14:tracePt t="100188" x="3916363" y="5197475"/>
          <p14:tracePt t="100205" x="3894138" y="5197475"/>
          <p14:tracePt t="100222" x="3886200" y="5197475"/>
          <p14:tracePt t="100239" x="3886200" y="5189538"/>
          <p14:tracePt t="100255" x="3886200" y="5181600"/>
          <p14:tracePt t="100272" x="3886200" y="5151438"/>
          <p14:tracePt t="100288" x="3886200" y="5097463"/>
          <p14:tracePt t="100305" x="3886200" y="5059363"/>
          <p14:tracePt t="100322" x="3886200" y="5037138"/>
          <p14:tracePt t="100390" x="3878263" y="5045075"/>
          <p14:tracePt t="100398" x="3878263" y="5097463"/>
          <p14:tracePt t="100407" x="3878263" y="5189538"/>
          <p14:tracePt t="100422" x="3863975" y="5440363"/>
          <p14:tracePt t="100438" x="3832225" y="5622925"/>
          <p14:tracePt t="100455" x="3825875" y="5692775"/>
          <p14:tracePt t="100472" x="3825875" y="5699125"/>
          <p14:tracePt t="100518" x="3840163" y="5646738"/>
          <p14:tracePt t="100526" x="3863975" y="5578475"/>
          <p14:tracePt t="100538" x="3878263" y="5494338"/>
          <p14:tracePt t="100555" x="3916363" y="5334000"/>
          <p14:tracePt t="100572" x="3954463" y="5241925"/>
          <p14:tracePt t="100588" x="3954463" y="5227638"/>
          <p14:tracePt t="100630" x="3954463" y="5265738"/>
          <p14:tracePt t="100638" x="3954463" y="5372100"/>
          <p14:tracePt t="100646" x="3954463" y="5464175"/>
          <p14:tracePt t="100655" x="3954463" y="5570538"/>
          <p14:tracePt t="100672" x="3954463" y="5707063"/>
          <p14:tracePt t="100689" x="3954463" y="5722938"/>
          <p14:tracePt t="100722" x="3970338" y="5684838"/>
          <p14:tracePt t="100739" x="3984625" y="5546725"/>
          <p14:tracePt t="100755" x="3992563" y="5394325"/>
          <p14:tracePt t="100772" x="3992563" y="5326063"/>
          <p14:tracePt t="100838" x="3992563" y="5334000"/>
          <p14:tracePt t="100846" x="3992563" y="5364163"/>
          <p14:tracePt t="100855" x="4008438" y="5387975"/>
          <p14:tracePt t="100872" x="4030663" y="5448300"/>
          <p14:tracePt t="100889" x="4060825" y="5486400"/>
          <p14:tracePt t="100905" x="4092575" y="5494338"/>
          <p14:tracePt t="100922" x="4137025" y="5508625"/>
          <p14:tracePt t="100939" x="4229100" y="5508625"/>
          <p14:tracePt t="100955" x="4335463" y="5502275"/>
          <p14:tracePt t="100972" x="4435475" y="5464175"/>
          <p14:tracePt t="100989" x="4525963" y="5426075"/>
          <p14:tracePt t="101005" x="4602163" y="5387975"/>
          <p14:tracePt t="101022" x="4678363" y="5349875"/>
          <p14:tracePt t="101039" x="4702175" y="5334000"/>
          <p14:tracePt t="101055" x="4716463" y="5334000"/>
          <p14:tracePt t="101072" x="4732338" y="5334000"/>
          <p14:tracePt t="101089" x="4762500" y="5334000"/>
          <p14:tracePt t="101105" x="4784725" y="5334000"/>
          <p14:tracePt t="101122" x="4822825" y="5334000"/>
          <p14:tracePt t="101139" x="4868863" y="5334000"/>
          <p14:tracePt t="101155" x="4899025" y="5334000"/>
          <p14:tracePt t="101172" x="4930775" y="5334000"/>
          <p14:tracePt t="101189" x="4975225" y="5356225"/>
          <p14:tracePt t="101205" x="4975225" y="5364163"/>
          <p14:tracePt t="101222" x="4983163" y="5364163"/>
          <p14:tracePt t="101358" x="4975225" y="5364163"/>
          <p14:tracePt t="101366" x="4975225" y="5356225"/>
          <p14:tracePt t="101374" x="4960938" y="5356225"/>
          <p14:tracePt t="101389" x="4914900" y="5341938"/>
          <p14:tracePt t="101405" x="4868863" y="5326063"/>
          <p14:tracePt t="101422" x="4678363" y="5326063"/>
          <p14:tracePt t="101439" x="4518025" y="5326063"/>
          <p14:tracePt t="101455" x="4381500" y="5326063"/>
          <p14:tracePt t="101472" x="4251325" y="5326063"/>
          <p14:tracePt t="101489" x="4168775" y="5303838"/>
          <p14:tracePt t="101505" x="4114800" y="5295900"/>
          <p14:tracePt t="101522" x="4098925" y="5295900"/>
          <p14:tracePt t="101638" x="4092575" y="5295900"/>
          <p14:tracePt t="101846" x="4106863" y="5295900"/>
          <p14:tracePt t="101854" x="4122738" y="5295900"/>
          <p14:tracePt t="101862" x="4168775" y="5295900"/>
          <p14:tracePt t="101872" x="4229100" y="5295900"/>
          <p14:tracePt t="101889" x="4441825" y="5295900"/>
          <p14:tracePt t="101906" x="4732338" y="5295900"/>
          <p14:tracePt t="101922" x="4983163" y="5295900"/>
          <p14:tracePt t="101939" x="5189538" y="5295900"/>
          <p14:tracePt t="101956" x="5326063" y="5295900"/>
          <p14:tracePt t="101972" x="5410200" y="5295900"/>
          <p14:tracePt t="101989" x="5456238" y="5311775"/>
          <p14:tracePt t="102006" x="5486400" y="5334000"/>
          <p14:tracePt t="102039" x="5494338" y="5341938"/>
          <p14:tracePt t="103263" x="5486400" y="5356225"/>
          <p14:tracePt t="103270" x="5456238" y="5364163"/>
          <p14:tracePt t="103278" x="5410200" y="5380038"/>
          <p14:tracePt t="103289" x="5372100" y="5394325"/>
          <p14:tracePt t="103306" x="5249863" y="5402263"/>
          <p14:tracePt t="103323" x="5127625" y="5426075"/>
          <p14:tracePt t="103339" x="4991100" y="5440363"/>
          <p14:tracePt t="103356" x="4830763" y="5440363"/>
          <p14:tracePt t="103374" x="4610100" y="5440363"/>
          <p14:tracePt t="103389" x="4549775" y="5440363"/>
          <p14:tracePt t="103406" x="4435475" y="5432425"/>
          <p14:tracePt t="103486" x="4419600" y="5426075"/>
          <p14:tracePt t="103494" x="4397375" y="5418138"/>
          <p14:tracePt t="103506" x="4381500" y="5410200"/>
          <p14:tracePt t="103523" x="4327525" y="5402263"/>
          <p14:tracePt t="103540" x="4289425" y="5387975"/>
          <p14:tracePt t="103556" x="4244975" y="5380038"/>
          <p14:tracePt t="103574" x="4206875" y="5364163"/>
          <p14:tracePt t="103589" x="4183063" y="5364163"/>
          <p14:tracePt t="103606" x="4114800" y="5356225"/>
          <p14:tracePt t="103623" x="4076700" y="5349875"/>
          <p14:tracePt t="103640" x="4068763" y="5349875"/>
          <p14:tracePt t="103710" x="4060825" y="5349875"/>
          <p14:tracePt t="103846" x="4054475" y="5349875"/>
          <p14:tracePt t="103854" x="4054475" y="5341938"/>
          <p14:tracePt t="103870" x="4046538" y="5341938"/>
          <p14:tracePt t="103878" x="4038600" y="5318125"/>
          <p14:tracePt t="103904" x="4030663" y="5303838"/>
          <p14:tracePt t="103910" x="4030663" y="5295900"/>
          <p14:tracePt t="103923" x="4022725" y="5295900"/>
          <p14:tracePt t="103990" x="4016375" y="5287963"/>
          <p14:tracePt t="103998" x="4016375" y="5280025"/>
          <p14:tracePt t="104014" x="4016375" y="5273675"/>
          <p14:tracePt t="104023" x="4016375" y="5257800"/>
          <p14:tracePt t="104040" x="4016375" y="5249863"/>
          <p14:tracePt t="104056" x="4016375" y="5203825"/>
          <p14:tracePt t="104073" x="4016375" y="5197475"/>
          <p14:tracePt t="104090" x="4016375" y="5181600"/>
          <p14:tracePt t="104174" x="4008438" y="5173663"/>
          <p14:tracePt t="104182" x="4000500" y="5173663"/>
          <p14:tracePt t="104190" x="4000500" y="5235575"/>
          <p14:tracePt t="104206" x="3970338" y="5349875"/>
          <p14:tracePt t="104223" x="3940175" y="5456238"/>
          <p14:tracePt t="104240" x="3916363" y="5516563"/>
          <p14:tracePt t="104257" x="3916363" y="5554663"/>
          <p14:tracePt t="104273" x="3908425" y="5584825"/>
          <p14:tracePt t="104290" x="3908425" y="5608638"/>
          <p14:tracePt t="104306" x="3908425" y="5630863"/>
          <p14:tracePt t="104323" x="3908425" y="5638800"/>
          <p14:tracePt t="104358" x="3908425" y="5646738"/>
          <p14:tracePt t="104373" x="3916363" y="5646738"/>
          <p14:tracePt t="104390" x="3992563" y="5630863"/>
          <p14:tracePt t="104407" x="4092575" y="5584825"/>
          <p14:tracePt t="104423" x="4229100" y="5516563"/>
          <p14:tracePt t="104440" x="4381500" y="5470525"/>
          <p14:tracePt t="104457" x="4503738" y="5432425"/>
          <p14:tracePt t="104473" x="4579938" y="5402263"/>
          <p14:tracePt t="104490" x="4632325" y="5387975"/>
          <p14:tracePt t="104507" x="4656138" y="5372100"/>
          <p14:tracePt t="104523" x="4686300" y="5372100"/>
          <p14:tracePt t="104540" x="4732338" y="5372100"/>
          <p14:tracePt t="104557" x="4792663" y="5372100"/>
          <p14:tracePt t="104573" x="4876800" y="5372100"/>
          <p14:tracePt t="104590" x="4960938" y="5372100"/>
          <p14:tracePt t="104982" x="4960938" y="5380038"/>
          <p14:tracePt t="104990" x="4930775" y="5380038"/>
          <p14:tracePt t="104998" x="4868863" y="5372100"/>
          <p14:tracePt t="105007" x="4816475" y="5356225"/>
          <p14:tracePt t="105023" x="4518025" y="5349875"/>
          <p14:tracePt t="105040" x="4137025" y="5287963"/>
          <p14:tracePt t="105057" x="3916363" y="5287963"/>
          <p14:tracePt t="105073" x="3771900" y="5287963"/>
          <p14:tracePt t="105090" x="3741738" y="5287963"/>
          <p14:tracePt t="105150" x="3741738" y="5303838"/>
          <p14:tracePt t="105158" x="3756025" y="5311775"/>
          <p14:tracePt t="105166" x="3794125" y="5326063"/>
          <p14:tracePt t="105175" x="3825875" y="5334000"/>
          <p14:tracePt t="105190" x="4046538" y="5349875"/>
          <p14:tracePt t="105207" x="4495800" y="5394325"/>
          <p14:tracePt t="105224" x="5013325" y="5394325"/>
          <p14:tracePt t="105240" x="5470525" y="5394325"/>
          <p14:tracePt t="105257" x="5707063" y="5394325"/>
          <p14:tracePt t="105274" x="5761038" y="5394325"/>
          <p14:tracePt t="105326" x="5745163" y="5394325"/>
          <p14:tracePt t="105334" x="5737225" y="5394325"/>
          <p14:tracePt t="105342" x="5722938" y="5394325"/>
          <p14:tracePt t="105358" x="5707063" y="5410200"/>
          <p14:tracePt t="105374" x="5692775" y="541813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64499" y="5630933"/>
            <a:ext cx="8989301" cy="461665"/>
          </a:xfrm>
          <a:prstGeom prst="rect">
            <a:avLst/>
          </a:prstGeom>
        </p:spPr>
        <p:txBody>
          <a:bodyPr wrap="square">
            <a:spAutoFit/>
          </a:bodyPr>
          <a:lstStyle/>
          <a:p>
            <a:r>
              <a:rPr lang="en-US" altLang="en-US" sz="2400" i="1" dirty="0" smtClean="0">
                <a:latin typeface="Times New Roman" pitchFamily="18" charset="0"/>
              </a:rPr>
              <a:t>P</a:t>
            </a:r>
            <a:r>
              <a:rPr lang="en-US" altLang="en-US" sz="2400" dirty="0" smtClean="0">
                <a:latin typeface="Times New Roman" pitchFamily="18" charset="0"/>
              </a:rPr>
              <a:t>(24 </a:t>
            </a:r>
            <a:r>
              <a:rPr lang="en-US" altLang="en-US" sz="2400" dirty="0">
                <a:latin typeface="Times New Roman" pitchFamily="18" charset="0"/>
              </a:rPr>
              <a:t>&lt; </a:t>
            </a:r>
            <a:r>
              <a:rPr lang="en-US" altLang="en-US" sz="2400" i="1" dirty="0">
                <a:latin typeface="Times New Roman" pitchFamily="18" charset="0"/>
              </a:rPr>
              <a:t>x</a:t>
            </a:r>
            <a:r>
              <a:rPr lang="en-US" altLang="en-US" sz="2400" dirty="0">
                <a:latin typeface="Times New Roman" pitchFamily="18" charset="0"/>
              </a:rPr>
              <a:t> &lt; 54) = </a:t>
            </a:r>
            <a:r>
              <a:rPr lang="en-US" altLang="en-US" sz="2400" i="1" dirty="0">
                <a:latin typeface="Times New Roman" pitchFamily="18" charset="0"/>
              </a:rPr>
              <a:t>P</a:t>
            </a:r>
            <a:r>
              <a:rPr lang="en-US" altLang="en-US" sz="2400" dirty="0">
                <a:latin typeface="Times New Roman" pitchFamily="18" charset="0"/>
              </a:rPr>
              <a:t>(-1.75 &lt; </a:t>
            </a:r>
            <a:r>
              <a:rPr lang="en-US" altLang="en-US" sz="2400" i="1" dirty="0">
                <a:latin typeface="Times New Roman" pitchFamily="18" charset="0"/>
              </a:rPr>
              <a:t>z </a:t>
            </a:r>
            <a:r>
              <a:rPr lang="en-US" altLang="en-US" sz="2400" i="1" dirty="0" smtClean="0">
                <a:latin typeface="Times New Roman" pitchFamily="18" charset="0"/>
              </a:rPr>
              <a:t>&lt;</a:t>
            </a:r>
            <a:r>
              <a:rPr lang="en-US" altLang="en-US" sz="2400" dirty="0" smtClean="0">
                <a:latin typeface="Times New Roman" pitchFamily="18" charset="0"/>
              </a:rPr>
              <a:t> 0.75)  = 0.7734 – 0.0401 = </a:t>
            </a:r>
            <a:r>
              <a:rPr lang="en-US" altLang="en-US" sz="2400" b="1" dirty="0" smtClean="0">
                <a:solidFill>
                  <a:schemeClr val="accent2"/>
                </a:solidFill>
                <a:latin typeface="Times New Roman" pitchFamily="18" charset="0"/>
                <a:sym typeface="Symbol" pitchFamily="18" charset="2"/>
              </a:rPr>
              <a:t>0.7333</a:t>
            </a:r>
            <a:r>
              <a:rPr lang="en-US" altLang="en-US" sz="2400" b="1" dirty="0" smtClean="0">
                <a:solidFill>
                  <a:schemeClr val="accent2"/>
                </a:solidFill>
                <a:latin typeface="Times New Roman" pitchFamily="18" charset="0"/>
              </a:rPr>
              <a:t> </a:t>
            </a:r>
            <a:endParaRPr lang="en-US" sz="2400" b="1" dirty="0" smtClean="0">
              <a:solidFill>
                <a:schemeClr val="accent2"/>
              </a:solidFill>
              <a:latin typeface="Times New Roman" pitchFamily="18" charset="0"/>
            </a:endParaRPr>
          </a:p>
        </p:txBody>
      </p:sp>
      <p:graphicFrame>
        <p:nvGraphicFramePr>
          <p:cNvPr id="9" name="Object 5"/>
          <p:cNvGraphicFramePr>
            <a:graphicFrameLocks noChangeAspect="1"/>
          </p:cNvGraphicFramePr>
          <p:nvPr>
            <p:extLst>
              <p:ext uri="{D42A27DB-BD31-4B8C-83A1-F6EECF244321}">
                <p14:modId xmlns:p14="http://schemas.microsoft.com/office/powerpoint/2010/main" val="2895229378"/>
              </p:ext>
            </p:extLst>
          </p:nvPr>
        </p:nvGraphicFramePr>
        <p:xfrm>
          <a:off x="2076450" y="1474821"/>
          <a:ext cx="2849563" cy="595313"/>
        </p:xfrm>
        <a:graphic>
          <a:graphicData uri="http://schemas.openxmlformats.org/presentationml/2006/ole">
            <mc:AlternateContent xmlns:mc="http://schemas.openxmlformats.org/markup-compatibility/2006">
              <mc:Choice xmlns:v="urn:schemas-microsoft-com:vml" Requires="v">
                <p:oleObj spid="_x0000_s4182" name="Equation" r:id="rId5" imgW="1701720" imgH="355320" progId="Equation.DSMT4">
                  <p:embed/>
                </p:oleObj>
              </mc:Choice>
              <mc:Fallback>
                <p:oleObj name="Equation" r:id="rId5" imgW="1701720" imgH="355320" progId="Equation.DSMT4">
                  <p:embed/>
                  <p:pic>
                    <p:nvPicPr>
                      <p:cNvPr id="12"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6450" y="1474821"/>
                        <a:ext cx="2849563" cy="595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3"/>
          <p:cNvGraphicFramePr>
            <a:graphicFrameLocks noChangeAspect="1"/>
          </p:cNvGraphicFramePr>
          <p:nvPr>
            <p:extLst>
              <p:ext uri="{D42A27DB-BD31-4B8C-83A1-F6EECF244321}">
                <p14:modId xmlns:p14="http://schemas.microsoft.com/office/powerpoint/2010/main" val="2174105356"/>
              </p:ext>
            </p:extLst>
          </p:nvPr>
        </p:nvGraphicFramePr>
        <p:xfrm>
          <a:off x="2001407" y="2078942"/>
          <a:ext cx="2786063" cy="595312"/>
        </p:xfrm>
        <a:graphic>
          <a:graphicData uri="http://schemas.openxmlformats.org/presentationml/2006/ole">
            <mc:AlternateContent xmlns:mc="http://schemas.openxmlformats.org/markup-compatibility/2006">
              <mc:Choice xmlns:v="urn:schemas-microsoft-com:vml" Requires="v">
                <p:oleObj spid="_x0000_s4183" name="Equation" r:id="rId7" imgW="1663560" imgH="355320" progId="Equation.DSMT4">
                  <p:embed/>
                </p:oleObj>
              </mc:Choice>
              <mc:Fallback>
                <p:oleObj name="Equation" r:id="rId7" imgW="1663560" imgH="355320" progId="Equation.DSMT4">
                  <p:embed/>
                  <p:pic>
                    <p:nvPicPr>
                      <p:cNvPr id="13"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01407" y="2078942"/>
                        <a:ext cx="2786063" cy="595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2" name="Picture 11"/>
          <p:cNvPicPr>
            <a:picLocks noChangeAspect="1"/>
          </p:cNvPicPr>
          <p:nvPr/>
        </p:nvPicPr>
        <p:blipFill>
          <a:blip r:embed="rId9"/>
          <a:stretch>
            <a:fillRect/>
          </a:stretch>
        </p:blipFill>
        <p:spPr>
          <a:xfrm>
            <a:off x="1262952" y="2816801"/>
            <a:ext cx="3916219" cy="2456378"/>
          </a:xfrm>
          <a:prstGeom prst="rect">
            <a:avLst/>
          </a:prstGeom>
        </p:spPr>
      </p:pic>
      <p:pic>
        <p:nvPicPr>
          <p:cNvPr id="13" name="Picture 12"/>
          <p:cNvPicPr>
            <a:picLocks noChangeAspect="1"/>
          </p:cNvPicPr>
          <p:nvPr/>
        </p:nvPicPr>
        <p:blipFill>
          <a:blip r:embed="rId10"/>
          <a:stretch>
            <a:fillRect/>
          </a:stretch>
        </p:blipFill>
        <p:spPr>
          <a:xfrm>
            <a:off x="5450408" y="1281281"/>
            <a:ext cx="6078190" cy="1931024"/>
          </a:xfrm>
          <a:prstGeom prst="rect">
            <a:avLst/>
          </a:prstGeom>
        </p:spPr>
      </p:pic>
      <p:pic>
        <p:nvPicPr>
          <p:cNvPr id="14" name="Picture 13"/>
          <p:cNvPicPr>
            <a:picLocks noChangeAspect="1"/>
          </p:cNvPicPr>
          <p:nvPr/>
        </p:nvPicPr>
        <p:blipFill>
          <a:blip r:embed="rId11"/>
          <a:stretch>
            <a:fillRect/>
          </a:stretch>
        </p:blipFill>
        <p:spPr>
          <a:xfrm>
            <a:off x="5809239" y="3511675"/>
            <a:ext cx="5360528" cy="2098647"/>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970844" y="468905"/>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3238904610"/>
      </p:ext>
    </p:extLst>
  </p:cSld>
  <p:clrMapOvr>
    <a:masterClrMapping/>
  </p:clrMapOvr>
  <mc:AlternateContent xmlns:mc="http://schemas.openxmlformats.org/markup-compatibility/2006" xmlns:p14="http://schemas.microsoft.com/office/powerpoint/2010/main">
    <mc:Choice Requires="p14">
      <p:transition p14:dur="10" advTm="144015"/>
    </mc:Choice>
    <mc:Fallback xmlns="">
      <p:transition advTm="1440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1471" x="5692775" y="5426075"/>
          <p14:tracePt t="1479" x="5661025" y="5426075"/>
          <p14:tracePt t="1487" x="5630863" y="5426075"/>
          <p14:tracePt t="1498" x="5622925" y="5418138"/>
          <p14:tracePt t="1514" x="5608638" y="5410200"/>
          <p14:tracePt t="1531" x="5554663" y="5402263"/>
          <p14:tracePt t="1548" x="5326063" y="5303838"/>
          <p14:tracePt t="1564" x="4999038" y="5151438"/>
          <p14:tracePt t="1567" x="4846638" y="5097463"/>
          <p14:tracePt t="1581" x="4762500" y="5083175"/>
          <p14:tracePt t="1598" x="4503738" y="4975225"/>
          <p14:tracePt t="1615" x="4419600" y="4937125"/>
          <p14:tracePt t="1631" x="4183063" y="4830763"/>
          <p14:tracePt t="1648" x="4092575" y="4778375"/>
          <p14:tracePt t="1665" x="4076700" y="4762500"/>
          <p14:tracePt t="1681" x="4068763" y="4740275"/>
          <p14:tracePt t="1698" x="4060825" y="4724400"/>
          <p14:tracePt t="1735" x="4060825" y="4708525"/>
          <p14:tracePt t="1748" x="4054475" y="4678363"/>
          <p14:tracePt t="1765" x="4038600" y="4640263"/>
          <p14:tracePt t="1781" x="4030663" y="4618038"/>
          <p14:tracePt t="1798" x="4016375" y="4579938"/>
          <p14:tracePt t="1815" x="4008438" y="4556125"/>
          <p14:tracePt t="1831" x="4000500" y="4549775"/>
          <p14:tracePt t="2103" x="4000500" y="4564063"/>
          <p14:tracePt t="2111" x="3978275" y="4678363"/>
          <p14:tracePt t="2119" x="3978275" y="4784725"/>
          <p14:tracePt t="2131" x="3970338" y="4892675"/>
          <p14:tracePt t="2148" x="3946525" y="5075238"/>
          <p14:tracePt t="2165" x="3916363" y="5241925"/>
          <p14:tracePt t="2181" x="3894138" y="5334000"/>
          <p14:tracePt t="2198" x="3870325" y="5364163"/>
          <p14:tracePt t="2215" x="3856038" y="5372100"/>
          <p14:tracePt t="2231" x="3817938" y="5372100"/>
          <p14:tracePt t="2248" x="3771900" y="5303838"/>
          <p14:tracePt t="2265" x="3695700" y="5165725"/>
          <p14:tracePt t="2281" x="3611563" y="4945063"/>
          <p14:tracePt t="2298" x="3527425" y="4762500"/>
          <p14:tracePt t="2315" x="3475038" y="4594225"/>
          <p14:tracePt t="2331" x="3436938" y="4449763"/>
          <p14:tracePt t="2348" x="3429000" y="4351338"/>
          <p14:tracePt t="2365" x="3429000" y="4251325"/>
          <p14:tracePt t="2381" x="3429000" y="4137025"/>
          <p14:tracePt t="2398" x="3451225" y="4030663"/>
          <p14:tracePt t="2415" x="3482975" y="3902075"/>
          <p14:tracePt t="2431" x="3497263" y="3856038"/>
          <p14:tracePt t="2448" x="3505200" y="3840163"/>
          <p14:tracePt t="2465" x="3505200" y="3832225"/>
          <p14:tracePt t="3047" x="3513138" y="3749675"/>
          <p14:tracePt t="3055" x="3513138" y="3635375"/>
          <p14:tracePt t="3065" x="3513138" y="3535363"/>
          <p14:tracePt t="3082" x="3513138" y="3382963"/>
          <p14:tracePt t="3098" x="3551238" y="3238500"/>
          <p14:tracePt t="3115" x="3619500" y="3032125"/>
          <p14:tracePt t="3132" x="3711575" y="2803525"/>
          <p14:tracePt t="3148" x="3779838" y="2659063"/>
          <p14:tracePt t="3165" x="3817938" y="2568575"/>
          <p14:tracePt t="3182" x="3817938" y="2560638"/>
          <p14:tracePt t="3743" x="3817938" y="2598738"/>
          <p14:tracePt t="3751" x="3817938" y="2667000"/>
          <p14:tracePt t="3759" x="3817938" y="2751138"/>
          <p14:tracePt t="3767" x="3817938" y="2873375"/>
          <p14:tracePt t="3782" x="3848100" y="3298825"/>
          <p14:tracePt t="3799" x="4016375" y="3916363"/>
          <p14:tracePt t="3815" x="4206875" y="4594225"/>
          <p14:tracePt t="3832" x="4389438" y="5197475"/>
          <p14:tracePt t="3849" x="4495800" y="5494338"/>
          <p14:tracePt t="3865" x="4572000" y="5638800"/>
          <p14:tracePt t="3882" x="4618038" y="5684838"/>
          <p14:tracePt t="3899" x="4664075" y="5707063"/>
          <p14:tracePt t="3915" x="4702175" y="5730875"/>
          <p14:tracePt t="3932" x="4724400" y="5737225"/>
          <p14:tracePt t="4039" x="4732338" y="5745163"/>
          <p14:tracePt t="4047" x="4762500" y="5799138"/>
          <p14:tracePt t="4055" x="4770438" y="5851525"/>
          <p14:tracePt t="4065" x="4792663" y="5921375"/>
          <p14:tracePt t="4082" x="4808538" y="6088063"/>
          <p14:tracePt t="4099" x="4846638" y="6218238"/>
          <p14:tracePt t="4115" x="4860925" y="6264275"/>
          <p14:tracePt t="4166" x="4876800" y="6248400"/>
          <p14:tracePt t="4175" x="4899025" y="6188075"/>
          <p14:tracePt t="4184" x="4899025" y="6134100"/>
          <p14:tracePt t="4199" x="4906963" y="6019800"/>
          <p14:tracePt t="4215" x="4906963" y="5935663"/>
          <p14:tracePt t="4232" x="4906963" y="5905500"/>
          <p14:tracePt t="4249" x="4906963" y="5883275"/>
          <p14:tracePt t="4265" x="4868863" y="5883275"/>
          <p14:tracePt t="4282" x="4732338" y="5859463"/>
          <p14:tracePt t="4299" x="4465638" y="5883275"/>
          <p14:tracePt t="4315" x="4030663" y="5989638"/>
          <p14:tracePt t="4332" x="3573463" y="6118225"/>
          <p14:tracePt t="4349" x="3254375" y="6188075"/>
          <p14:tracePt t="4365" x="3086100" y="6188075"/>
          <p14:tracePt t="4382" x="3040063" y="6188075"/>
          <p14:tracePt t="4399" x="3032125" y="6180138"/>
          <p14:tracePt t="4415" x="3032125" y="6134100"/>
          <p14:tracePt t="4432" x="3070225" y="6080125"/>
          <p14:tracePt t="4449" x="3078163" y="6073775"/>
          <p14:tracePt t="4551" x="3063875" y="6073775"/>
          <p14:tracePt t="4559" x="3040063" y="6073775"/>
          <p14:tracePt t="4567" x="2987675" y="6073775"/>
          <p14:tracePt t="4582" x="2941638" y="6073775"/>
          <p14:tracePt t="4599" x="2819400" y="6073775"/>
          <p14:tracePt t="4616" x="2781300" y="6073775"/>
          <p14:tracePt t="4649" x="2781300" y="6049963"/>
          <p14:tracePt t="4666" x="2789238" y="5997575"/>
          <p14:tracePt t="4682" x="2865438" y="5921375"/>
          <p14:tracePt t="4699" x="2955925" y="5867400"/>
          <p14:tracePt t="4716" x="3040063" y="5821363"/>
          <p14:tracePt t="4732" x="3055938" y="5813425"/>
          <p14:tracePt t="4815" x="3055938" y="5829300"/>
          <p14:tracePt t="4823" x="3048000" y="5837238"/>
          <p14:tracePt t="4832" x="3040063" y="5845175"/>
          <p14:tracePt t="4849" x="3025775" y="5845175"/>
          <p14:tracePt t="4866" x="3017838" y="5845175"/>
          <p14:tracePt t="4882" x="3009900" y="5845175"/>
          <p14:tracePt t="4899" x="3001963" y="5845175"/>
          <p14:tracePt t="4916" x="3001963" y="5807075"/>
          <p14:tracePt t="4932" x="3001963" y="5761038"/>
          <p14:tracePt t="4949" x="3009900" y="5730875"/>
          <p14:tracePt t="4966" x="3025775" y="5715000"/>
          <p14:tracePt t="4999" x="3032125" y="5715000"/>
          <p14:tracePt t="5016" x="3048000" y="5745163"/>
          <p14:tracePt t="5032" x="3055938" y="5829300"/>
          <p14:tracePt t="5049" x="3055938" y="5883275"/>
          <p14:tracePt t="5066" x="3048000" y="5889625"/>
          <p14:tracePt t="5082" x="3017838" y="5889625"/>
          <p14:tracePt t="5099" x="2987675" y="5889625"/>
          <p14:tracePt t="5116" x="2949575" y="5859463"/>
          <p14:tracePt t="5133" x="2925763" y="5799138"/>
          <p14:tracePt t="5149" x="2917825" y="5753100"/>
          <p14:tracePt t="5167" x="2917825" y="5699125"/>
          <p14:tracePt t="5182" x="2917825" y="5676900"/>
          <p14:tracePt t="5199" x="2941638" y="5676900"/>
          <p14:tracePt t="5216" x="2949575" y="5684838"/>
          <p14:tracePt t="5232" x="2963863" y="5707063"/>
          <p14:tracePt t="5249" x="2971800" y="5807075"/>
          <p14:tracePt t="5266" x="2971800" y="5837238"/>
          <p14:tracePt t="5282" x="2971800" y="5867400"/>
          <p14:tracePt t="5299" x="2963863" y="5875338"/>
          <p14:tracePt t="5316" x="2949575" y="5875338"/>
          <p14:tracePt t="5333" x="2911475" y="5859463"/>
          <p14:tracePt t="5349" x="2873375" y="5821363"/>
          <p14:tracePt t="5366" x="2819400" y="5745163"/>
          <p14:tracePt t="5383" x="2819400" y="5737225"/>
          <p14:tracePt t="5399" x="2819400" y="5730875"/>
          <p14:tracePt t="9717" x="2819400" y="5646738"/>
          <p14:tracePt t="9734" x="2994025" y="5311775"/>
          <p14:tracePt t="9751" x="3146425" y="5006975"/>
          <p14:tracePt t="9767" x="3246438" y="4762500"/>
          <p14:tracePt t="9784" x="3306763" y="4541838"/>
          <p14:tracePt t="9801" x="3322638" y="4313238"/>
          <p14:tracePt t="9818" x="3336925" y="4114800"/>
          <p14:tracePt t="9834" x="3336925" y="3940175"/>
          <p14:tracePt t="9851" x="3336925" y="3787775"/>
          <p14:tracePt t="9868" x="3336925" y="3657600"/>
          <p14:tracePt t="9884" x="3314700" y="3551238"/>
          <p14:tracePt t="9901" x="3260725" y="3413125"/>
          <p14:tracePt t="9917" x="3216275" y="3292475"/>
          <p14:tracePt t="9934" x="3178175" y="3200400"/>
          <p14:tracePt t="9951" x="3146425" y="3094038"/>
          <p14:tracePt t="9968" x="3124200" y="3048000"/>
          <p14:tracePt t="9984" x="3116263" y="3009900"/>
          <p14:tracePt t="10001" x="3086100" y="2979738"/>
          <p14:tracePt t="10018" x="3070225" y="2917825"/>
          <p14:tracePt t="10034" x="3048000" y="2803525"/>
          <p14:tracePt t="10051" x="3017838" y="2636838"/>
          <p14:tracePt t="10068" x="2963863" y="2430463"/>
          <p14:tracePt t="10084" x="2887663" y="2187575"/>
          <p14:tracePt t="10101" x="2819400" y="1965325"/>
          <p14:tracePt t="10103" x="2789238" y="1889125"/>
          <p14:tracePt t="10118" x="2759075" y="1812925"/>
          <p14:tracePt t="10134" x="2759075" y="1760538"/>
          <p14:tracePt t="10680" x="2751138" y="1752600"/>
          <p14:tracePt t="10695" x="2743200" y="1752600"/>
          <p14:tracePt t="10703" x="2735263" y="1752600"/>
          <p14:tracePt t="10719" x="2720975" y="1752600"/>
          <p14:tracePt t="10727" x="2705100" y="1760538"/>
          <p14:tracePt t="10736" x="2674938" y="1782763"/>
          <p14:tracePt t="10751" x="2636838" y="1812925"/>
          <p14:tracePt t="10768" x="2598738" y="1844675"/>
          <p14:tracePt t="10784" x="2552700" y="1874838"/>
          <p14:tracePt t="10801" x="2506663" y="1882775"/>
          <p14:tracePt t="10818" x="2468563" y="1889125"/>
          <p14:tracePt t="10834" x="2430463" y="1905000"/>
          <p14:tracePt t="10851" x="2416175" y="1905000"/>
          <p14:tracePt t="10868" x="2400300" y="1905000"/>
          <p14:tracePt t="10885" x="2392363" y="1905000"/>
          <p14:tracePt t="10901" x="2392363" y="1897063"/>
          <p14:tracePt t="10918" x="2378075" y="1897063"/>
          <p14:tracePt t="10935" x="2370138" y="1897063"/>
          <p14:tracePt t="10991" x="2362200" y="1889125"/>
          <p14:tracePt t="11007" x="2354263" y="1874838"/>
          <p14:tracePt t="11015" x="2346325" y="1874838"/>
          <p14:tracePt t="11023" x="2339975" y="1858963"/>
          <p14:tracePt t="11039" x="2324100" y="1858963"/>
          <p14:tracePt t="11055" x="2316163" y="1858963"/>
          <p14:tracePt t="11071" x="2301875" y="1858963"/>
          <p14:tracePt t="11085" x="2286000" y="1858963"/>
          <p14:tracePt t="11101" x="2201863" y="1858963"/>
          <p14:tracePt t="11118" x="2163763" y="1858963"/>
          <p14:tracePt t="11120" x="2149475" y="1858963"/>
          <p14:tracePt t="11135" x="2133600" y="1866900"/>
          <p14:tracePt t="11335" x="2141538" y="1874838"/>
          <p14:tracePt t="11351" x="2149475" y="1882775"/>
          <p14:tracePt t="11415" x="2155825" y="1882775"/>
          <p14:tracePt t="11431" x="2163763" y="1882775"/>
          <p14:tracePt t="11479" x="2171700" y="1882775"/>
          <p14:tracePt t="11487" x="2179638" y="1882775"/>
          <p14:tracePt t="11495" x="2187575" y="1882775"/>
          <p14:tracePt t="11503" x="2209800" y="1882775"/>
          <p14:tracePt t="11518" x="2225675" y="1882775"/>
          <p14:tracePt t="11535" x="2339975" y="1874838"/>
          <p14:tracePt t="11551" x="2454275" y="1851025"/>
          <p14:tracePt t="11568" x="2590800" y="1806575"/>
          <p14:tracePt t="11585" x="2705100" y="1782763"/>
          <p14:tracePt t="11601" x="2803525" y="1744663"/>
          <p14:tracePt t="11618" x="2841625" y="1722438"/>
          <p14:tracePt t="11639" x="2849563" y="1714500"/>
          <p14:tracePt t="11687" x="2857500" y="1714500"/>
          <p14:tracePt t="11695" x="2879725" y="1714500"/>
          <p14:tracePt t="11703" x="2911475" y="1706563"/>
          <p14:tracePt t="11718" x="2949575" y="1706563"/>
          <p14:tracePt t="11735" x="3116263" y="1698625"/>
          <p14:tracePt t="11751" x="3246438" y="1698625"/>
          <p14:tracePt t="11768" x="3322638" y="1698625"/>
          <p14:tracePt t="11785" x="3360738" y="1698625"/>
          <p14:tracePt t="11801" x="3375025" y="1698625"/>
          <p14:tracePt t="11818" x="3382963" y="1698625"/>
          <p14:tracePt t="11835" x="3429000" y="1698625"/>
          <p14:tracePt t="11851" x="3489325" y="1698625"/>
          <p14:tracePt t="11868" x="3603625" y="1692275"/>
          <p14:tracePt t="11885" x="3695700" y="1668463"/>
          <p14:tracePt t="11902" x="3756025" y="1660525"/>
          <p14:tracePt t="11918" x="3763963" y="1660525"/>
          <p14:tracePt t="11959" x="3771900" y="1660525"/>
          <p14:tracePt t="11968" x="3779838" y="1660525"/>
          <p14:tracePt t="11985" x="3832225" y="1660525"/>
          <p14:tracePt t="12002" x="3863975" y="1668463"/>
          <p14:tracePt t="12018" x="3924300" y="1676400"/>
          <p14:tracePt t="12035" x="4000500" y="1698625"/>
          <p14:tracePt t="12052" x="4022725" y="1714500"/>
          <p14:tracePt t="12111" x="4016375" y="1714500"/>
          <p14:tracePt t="12120" x="3978275" y="1714500"/>
          <p14:tracePt t="12127" x="3932238" y="1714500"/>
          <p14:tracePt t="12135" x="3878263" y="1714500"/>
          <p14:tracePt t="12152" x="3787775" y="1714500"/>
          <p14:tracePt t="12168" x="3733800" y="1714500"/>
          <p14:tracePt t="12185" x="3717925" y="1714500"/>
          <p14:tracePt t="12202" x="3711575" y="1714500"/>
          <p14:tracePt t="12235" x="3711575" y="1706563"/>
          <p14:tracePt t="12252" x="3703638" y="1706563"/>
          <p14:tracePt t="12268" x="3687763" y="1698625"/>
          <p14:tracePt t="12285" x="3641725" y="1692275"/>
          <p14:tracePt t="12302" x="3603625" y="1676400"/>
          <p14:tracePt t="12631" x="3619500" y="1676400"/>
          <p14:tracePt t="12639" x="3635375" y="1676400"/>
          <p14:tracePt t="12647" x="3657600" y="1676400"/>
          <p14:tracePt t="12655" x="3665538" y="1676400"/>
          <p14:tracePt t="12669" x="3695700" y="1676400"/>
          <p14:tracePt t="12685" x="3725863" y="1676400"/>
          <p14:tracePt t="12702" x="3749675" y="1676400"/>
          <p14:tracePt t="12719" x="3771900" y="1660525"/>
          <p14:tracePt t="12735" x="3817938" y="1646238"/>
          <p14:tracePt t="12752" x="3863975" y="1638300"/>
          <p14:tracePt t="12769" x="3894138" y="1622425"/>
          <p14:tracePt t="12785" x="3924300" y="1616075"/>
          <p14:tracePt t="12802" x="3946525" y="1616075"/>
          <p14:tracePt t="12819" x="3954463" y="1608138"/>
          <p14:tracePt t="12887" x="3970338" y="1592263"/>
          <p14:tracePt t="12895" x="3992563" y="1577975"/>
          <p14:tracePt t="12904" x="3992563" y="1570038"/>
          <p14:tracePt t="12919" x="4022725" y="1531938"/>
          <p14:tracePt t="12935" x="4030663" y="1524000"/>
          <p14:tracePt t="13023" x="4030663" y="1516063"/>
          <p14:tracePt t="13031" x="4038600" y="1516063"/>
          <p14:tracePt t="13039" x="4054475" y="1516063"/>
          <p14:tracePt t="13052" x="4060825" y="1524000"/>
          <p14:tracePt t="13069" x="4084638" y="1531938"/>
          <p14:tracePt t="13127" x="4084638" y="1539875"/>
          <p14:tracePt t="13151" x="4084638" y="1570038"/>
          <p14:tracePt t="13159" x="4084638" y="1600200"/>
          <p14:tracePt t="13169" x="4084638" y="1630363"/>
          <p14:tracePt t="13185" x="4054475" y="1744663"/>
          <p14:tracePt t="13202" x="3992563" y="1874838"/>
          <p14:tracePt t="13219" x="3932238" y="1973263"/>
          <p14:tracePt t="13235" x="3870325" y="2041525"/>
          <p14:tracePt t="13252" x="3825875" y="2073275"/>
          <p14:tracePt t="13269" x="3810000" y="2079625"/>
          <p14:tracePt t="13285" x="3802063" y="2079625"/>
          <p14:tracePt t="13351" x="3802063" y="2103438"/>
          <p14:tracePt t="13359" x="3802063" y="2111375"/>
          <p14:tracePt t="13369" x="3787775" y="2141538"/>
          <p14:tracePt t="13385" x="3779838" y="2149475"/>
          <p14:tracePt t="13402" x="3779838" y="2163763"/>
          <p14:tracePt t="13419" x="3779838" y="2171700"/>
          <p14:tracePt t="13487" x="3779838" y="2155825"/>
          <p14:tracePt t="13495" x="3787775" y="2117725"/>
          <p14:tracePt t="13504" x="3794125" y="2079625"/>
          <p14:tracePt t="13519" x="3810000" y="2011363"/>
          <p14:tracePt t="13535" x="3817938" y="1958975"/>
          <p14:tracePt t="13552" x="3832225" y="1935163"/>
          <p14:tracePt t="13569" x="3832225" y="1920875"/>
          <p14:tracePt t="13585" x="3832225" y="1912938"/>
          <p14:tracePt t="13695" x="3848100" y="1912938"/>
          <p14:tracePt t="13704" x="3863975" y="1912938"/>
          <p14:tracePt t="13711" x="3878263" y="1920875"/>
          <p14:tracePt t="13720" x="3902075" y="1927225"/>
          <p14:tracePt t="13736" x="3954463" y="1943100"/>
          <p14:tracePt t="13752" x="4008438" y="1958975"/>
          <p14:tracePt t="13769" x="4098925" y="1965325"/>
          <p14:tracePt t="13786" x="4168775" y="1973263"/>
          <p14:tracePt t="13802" x="4237038" y="1973263"/>
          <p14:tracePt t="13819" x="4267200" y="1973263"/>
          <p14:tracePt t="13836" x="4289425" y="1973263"/>
          <p14:tracePt t="13852" x="4297363" y="1965325"/>
          <p14:tracePt t="13869" x="4305300" y="1958975"/>
          <p14:tracePt t="13886" x="4321175" y="1943100"/>
          <p14:tracePt t="13902" x="4335463" y="1935163"/>
          <p14:tracePt t="13919" x="4381500" y="1912938"/>
          <p14:tracePt t="13936" x="4427538" y="1905000"/>
          <p14:tracePt t="13952" x="4479925" y="1897063"/>
          <p14:tracePt t="13969" x="4533900" y="1889125"/>
          <p14:tracePt t="13986" x="4572000" y="1882775"/>
          <p14:tracePt t="14002" x="4587875" y="1882775"/>
          <p14:tracePt t="14019" x="4594225" y="1882775"/>
          <p14:tracePt t="14036" x="4625975" y="1866900"/>
          <p14:tracePt t="14052" x="4678363" y="1858963"/>
          <p14:tracePt t="14069" x="4746625" y="1836738"/>
          <p14:tracePt t="14086" x="4892675" y="1782763"/>
          <p14:tracePt t="14102" x="4937125" y="1752600"/>
          <p14:tracePt t="14119" x="5045075" y="1698625"/>
          <p14:tracePt t="14136" x="5067300" y="1668463"/>
          <p14:tracePt t="14152" x="5067300" y="1654175"/>
          <p14:tracePt t="14169" x="5067300" y="1608138"/>
          <p14:tracePt t="14186" x="5067300" y="1570038"/>
          <p14:tracePt t="14202" x="5029200" y="1524000"/>
          <p14:tracePt t="14219" x="4960938" y="1485900"/>
          <p14:tracePt t="14236" x="4884738" y="1447800"/>
          <p14:tracePt t="14252" x="4800600" y="1431925"/>
          <p14:tracePt t="14269" x="4732338" y="1409700"/>
          <p14:tracePt t="14286" x="4656138" y="1401763"/>
          <p14:tracePt t="14302" x="4579938" y="1401763"/>
          <p14:tracePt t="14319" x="4343400" y="1401763"/>
          <p14:tracePt t="14336" x="4289425" y="1417638"/>
          <p14:tracePt t="14352" x="4114800" y="1531938"/>
          <p14:tracePt t="14369" x="4000500" y="1584325"/>
          <p14:tracePt t="14386" x="3908425" y="1698625"/>
          <p14:tracePt t="14402" x="3848100" y="1866900"/>
          <p14:tracePt t="14419" x="3840163" y="2019300"/>
          <p14:tracePt t="14436" x="3840163" y="2117725"/>
          <p14:tracePt t="14452" x="3863975" y="2187575"/>
          <p14:tracePt t="14469" x="3924300" y="2255838"/>
          <p14:tracePt t="14486" x="4137025" y="2370138"/>
          <p14:tracePt t="14502" x="4237038" y="2392363"/>
          <p14:tracePt t="14519" x="4518025" y="2422525"/>
          <p14:tracePt t="14536" x="4716463" y="2422525"/>
          <p14:tracePt t="14553" x="4876800" y="2392363"/>
          <p14:tracePt t="14569" x="5006975" y="2316163"/>
          <p14:tracePt t="14586" x="5075238" y="2201863"/>
          <p14:tracePt t="14603" x="5105400" y="2087563"/>
          <p14:tracePt t="14619" x="5113338" y="1951038"/>
          <p14:tracePt t="14636" x="5113338" y="1790700"/>
          <p14:tracePt t="14639" x="5113338" y="1722438"/>
          <p14:tracePt t="14653" x="5089525" y="1638300"/>
          <p14:tracePt t="14669" x="5021263" y="1508125"/>
          <p14:tracePt t="14686" x="4968875" y="1447800"/>
          <p14:tracePt t="14703" x="4838700" y="1401763"/>
          <p14:tracePt t="14719" x="4762500" y="1379538"/>
          <p14:tracePt t="14736" x="4670425" y="1371600"/>
          <p14:tracePt t="14753" x="4487863" y="1387475"/>
          <p14:tracePt t="14769" x="4327525" y="1477963"/>
          <p14:tracePt t="14786" x="4130675" y="1646238"/>
          <p14:tracePt t="14803" x="4016375" y="1790700"/>
          <p14:tracePt t="14819" x="3962400" y="1920875"/>
          <p14:tracePt t="14836" x="3962400" y="1981200"/>
          <p14:tracePt t="14853" x="4000500" y="2041525"/>
          <p14:tracePt t="14869" x="4144963" y="2103438"/>
          <p14:tracePt t="14886" x="4457700" y="2111375"/>
          <p14:tracePt t="14903" x="4830763" y="2095500"/>
          <p14:tracePt t="14919" x="4968875" y="2011363"/>
          <p14:tracePt t="14936" x="4999038" y="1973263"/>
          <p14:tracePt t="14953" x="4999038" y="1958975"/>
          <p14:tracePt t="14969" x="4999038" y="1905000"/>
          <p14:tracePt t="14986" x="4991100" y="1866900"/>
          <p14:tracePt t="15003" x="4945063" y="1844675"/>
          <p14:tracePt t="15019" x="4930775" y="1844675"/>
          <p14:tracePt t="15036" x="4906963" y="1844675"/>
          <p14:tracePt t="15053" x="4892675" y="1844675"/>
          <p14:tracePt t="15069" x="4830763" y="1866900"/>
          <p14:tracePt t="15086" x="4822825" y="1897063"/>
          <p14:tracePt t="15103" x="4800600" y="1935163"/>
          <p14:tracePt t="15119" x="4800600" y="1943100"/>
          <p14:tracePt t="15191" x="4792663" y="1951038"/>
          <p14:tracePt t="15199" x="4762500" y="1951038"/>
          <p14:tracePt t="15207" x="4708525" y="1951038"/>
          <p14:tracePt t="15219" x="4656138" y="1951038"/>
          <p14:tracePt t="15236" x="4541838" y="1920875"/>
          <p14:tracePt t="15253" x="4321175" y="1905000"/>
          <p14:tracePt t="15269" x="4183063" y="1874838"/>
          <p14:tracePt t="15286" x="4175125" y="1874838"/>
          <p14:tracePt t="15327" x="4175125" y="1866900"/>
          <p14:tracePt t="15335" x="4175125" y="1858963"/>
          <p14:tracePt t="15487" x="4175125" y="1889125"/>
          <p14:tracePt t="15495" x="4175125" y="1905000"/>
          <p14:tracePt t="15503" x="4183063" y="1920875"/>
          <p14:tracePt t="15520" x="4198938" y="1951038"/>
          <p14:tracePt t="15536" x="4213225" y="1951038"/>
          <p14:tracePt t="15553" x="4244975" y="1958975"/>
          <p14:tracePt t="15586" x="4259263" y="1958975"/>
          <p14:tracePt t="15603" x="4283075" y="1943100"/>
          <p14:tracePt t="15620" x="4283075" y="1912938"/>
          <p14:tracePt t="15636" x="4283075" y="1889125"/>
          <p14:tracePt t="15671" x="4283075" y="1882775"/>
          <p14:tracePt t="15823" x="4283075" y="1889125"/>
          <p14:tracePt t="15831" x="4283075" y="1897063"/>
          <p14:tracePt t="15871" x="4289425" y="1897063"/>
          <p14:tracePt t="15903" x="4297363" y="1897063"/>
          <p14:tracePt t="15911" x="4313238" y="1882775"/>
          <p14:tracePt t="15920" x="4335463" y="1851025"/>
          <p14:tracePt t="15936" x="4373563" y="1752600"/>
          <p14:tracePt t="15953" x="4403725" y="1638300"/>
          <p14:tracePt t="15970" x="4419600" y="1562100"/>
          <p14:tracePt t="15986" x="4419600" y="1539875"/>
          <p14:tracePt t="16143" x="4427538" y="1539875"/>
          <p14:tracePt t="16151" x="4435475" y="1539875"/>
          <p14:tracePt t="16159" x="4435475" y="1562100"/>
          <p14:tracePt t="16170" x="4435475" y="1592263"/>
          <p14:tracePt t="16186" x="4441825" y="1660525"/>
          <p14:tracePt t="16203" x="4465638" y="1774825"/>
          <p14:tracePt t="16220" x="4479925" y="1882775"/>
          <p14:tracePt t="16237" x="4518025" y="1973263"/>
          <p14:tracePt t="16253" x="4525963" y="2019300"/>
          <p14:tracePt t="16270" x="4541838" y="2035175"/>
          <p14:tracePt t="16359" x="4541838" y="2011363"/>
          <p14:tracePt t="16367" x="4541838" y="1989138"/>
          <p14:tracePt t="16383" x="4541838" y="1981200"/>
          <p14:tracePt t="16391" x="4541838" y="1965325"/>
          <p14:tracePt t="16463" x="4549775" y="1965325"/>
          <p14:tracePt t="16471" x="4556125" y="1965325"/>
          <p14:tracePt t="16479" x="4564063" y="1965325"/>
          <p14:tracePt t="16487" x="4587875" y="1965325"/>
          <p14:tracePt t="16503" x="4610100" y="1965325"/>
          <p14:tracePt t="16520" x="4618038" y="1965325"/>
          <p14:tracePt t="16599" x="4625975" y="1965325"/>
          <p14:tracePt t="16607" x="4625975" y="1951038"/>
          <p14:tracePt t="16615" x="4625975" y="1935163"/>
          <p14:tracePt t="16623" x="4625975" y="1912938"/>
          <p14:tracePt t="16637" x="4625975" y="1889125"/>
          <p14:tracePt t="16653" x="4625975" y="1858963"/>
          <p14:tracePt t="16670" x="4625975" y="1820863"/>
          <p14:tracePt t="16687" x="4625975" y="1774825"/>
          <p14:tracePt t="16703" x="4625975" y="1752600"/>
          <p14:tracePt t="16720" x="4625975" y="1744663"/>
          <p14:tracePt t="16737" x="4640263" y="1730375"/>
          <p14:tracePt t="16753" x="4640263" y="1722438"/>
          <p14:tracePt t="16770" x="4648200" y="1714500"/>
          <p14:tracePt t="16787" x="4670425" y="1714500"/>
          <p14:tracePt t="16803" x="4678363" y="1714500"/>
          <p14:tracePt t="16820" x="4694238" y="1714500"/>
          <p14:tracePt t="16837" x="4708525" y="1714500"/>
          <p14:tracePt t="16853" x="4716463" y="1714500"/>
          <p14:tracePt t="16870" x="4740275" y="1714500"/>
          <p14:tracePt t="16887" x="4746625" y="1714500"/>
          <p14:tracePt t="16903" x="4770438" y="1730375"/>
          <p14:tracePt t="16920" x="4778375" y="1730375"/>
          <p14:tracePt t="16937" x="4784725" y="1736725"/>
          <p14:tracePt t="16983" x="4800600" y="1744663"/>
          <p14:tracePt t="16999" x="4808538" y="1752600"/>
          <p14:tracePt t="17015" x="4822825" y="1752600"/>
          <p14:tracePt t="17023" x="4838700" y="1760538"/>
          <p14:tracePt t="17037" x="4868863" y="1768475"/>
          <p14:tracePt t="17053" x="4930775" y="1812925"/>
          <p14:tracePt t="17070" x="4960938" y="1820863"/>
          <p14:tracePt t="17159" x="4960938" y="1836738"/>
          <p14:tracePt t="17167" x="4960938" y="1851025"/>
          <p14:tracePt t="17175" x="4960938" y="1858963"/>
          <p14:tracePt t="17191" x="4960938" y="1866900"/>
          <p14:tracePt t="17203" x="4960938" y="1874838"/>
          <p14:tracePt t="17447" x="4937125" y="1874838"/>
          <p14:tracePt t="17455" x="4914900" y="1874838"/>
          <p14:tracePt t="17463" x="4876800" y="1874838"/>
          <p14:tracePt t="17472" x="4822825" y="1874838"/>
          <p14:tracePt t="17487" x="4656138" y="1912938"/>
          <p14:tracePt t="17504" x="4389438" y="2049463"/>
          <p14:tracePt t="17520" x="4084638" y="2217738"/>
          <p14:tracePt t="17537" x="3802063" y="2384425"/>
          <p14:tracePt t="17554" x="3543300" y="2530475"/>
          <p14:tracePt t="17570" x="3390900" y="2598738"/>
          <p14:tracePt t="17587" x="3276600" y="2651125"/>
          <p14:tracePt t="17604" x="3222625" y="2667000"/>
          <p14:tracePt t="17620" x="3192463" y="2689225"/>
          <p14:tracePt t="17637" x="3154363" y="2689225"/>
          <p14:tracePt t="17641" x="3146425" y="2697163"/>
          <p14:tracePt t="17654" x="3086100" y="2697163"/>
          <p14:tracePt t="17670" x="3048000" y="2697163"/>
          <p14:tracePt t="17687" x="2849563" y="2697163"/>
          <p14:tracePt t="17704" x="2735263" y="2697163"/>
          <p14:tracePt t="17720" x="2620963" y="2667000"/>
          <p14:tracePt t="17737" x="2498725" y="2598738"/>
          <p14:tracePt t="17754" x="2430463" y="2552700"/>
          <p14:tracePt t="17770" x="2370138" y="2506663"/>
          <p14:tracePt t="17787" x="2354263" y="2484438"/>
          <p14:tracePt t="17804" x="2346325" y="2460625"/>
          <p14:tracePt t="17821" x="2346325" y="2438400"/>
          <p14:tracePt t="17837" x="2346325" y="2416175"/>
          <p14:tracePt t="17854" x="2346325" y="2400300"/>
          <p14:tracePt t="17870" x="2346325" y="2392363"/>
          <p14:tracePt t="17887" x="2346325" y="2378075"/>
          <p14:tracePt t="17904" x="2346325" y="2370138"/>
          <p14:tracePt t="18391" x="2346325" y="2378075"/>
          <p14:tracePt t="18399" x="2354263" y="2408238"/>
          <p14:tracePt t="18407" x="2378075" y="2446338"/>
          <p14:tracePt t="18421" x="2378075" y="2468563"/>
          <p14:tracePt t="18437" x="2408238" y="2536825"/>
          <p14:tracePt t="18454" x="2430463" y="2582863"/>
          <p14:tracePt t="18623" x="2438400" y="2582863"/>
          <p14:tracePt t="18631" x="2438400" y="2574925"/>
          <p14:tracePt t="18639" x="2438400" y="2552700"/>
          <p14:tracePt t="18654" x="2438400" y="2544763"/>
          <p14:tracePt t="18671" x="2438400" y="2522538"/>
          <p14:tracePt t="18687" x="2438400" y="2492375"/>
          <p14:tracePt t="18704" x="2446338" y="2468563"/>
          <p14:tracePt t="18721" x="2460625" y="2438400"/>
          <p14:tracePt t="18737" x="2460625" y="2430463"/>
          <p14:tracePt t="18754" x="2460625" y="2416175"/>
          <p14:tracePt t="19207" x="2460625" y="2408238"/>
          <p14:tracePt t="19247" x="2484438" y="2384425"/>
          <p14:tracePt t="19256" x="2514600" y="2362200"/>
          <p14:tracePt t="19263" x="2522538" y="2354263"/>
          <p14:tracePt t="19272" x="2530475" y="2346325"/>
          <p14:tracePt t="19288" x="2544763" y="2332038"/>
          <p14:tracePt t="19304" x="2568575" y="2324100"/>
          <p14:tracePt t="19338" x="2582863" y="2316163"/>
          <p14:tracePt t="19354" x="2598738" y="2316163"/>
          <p14:tracePt t="19371" x="2628900" y="2308225"/>
          <p14:tracePt t="19388" x="2667000" y="2308225"/>
          <p14:tracePt t="19404" x="2713038" y="2308225"/>
          <p14:tracePt t="19421" x="2797175" y="2308225"/>
          <p14:tracePt t="19438" x="2887663" y="2324100"/>
          <p14:tracePt t="19454" x="3025775" y="2346325"/>
          <p14:tracePt t="19471" x="3222625" y="2378075"/>
          <p14:tracePt t="19488" x="3314700" y="2378075"/>
          <p14:tracePt t="19504" x="3398838" y="2378075"/>
          <p14:tracePt t="19521" x="3429000" y="2378075"/>
          <p14:tracePt t="19538" x="3436938" y="2378075"/>
          <p14:tracePt t="19554" x="3459163" y="2370138"/>
          <p14:tracePt t="19571" x="3459163" y="2362200"/>
          <p14:tracePt t="19588" x="3467100" y="2354263"/>
          <p14:tracePt t="19604" x="3467100" y="2339975"/>
          <p14:tracePt t="19655" x="3475038" y="2332038"/>
          <p14:tracePt t="19664" x="3482975" y="2332038"/>
          <p14:tracePt t="19671" x="3513138" y="2324100"/>
          <p14:tracePt t="19688" x="3573463" y="2308225"/>
          <p14:tracePt t="19705" x="3657600" y="2301875"/>
          <p14:tracePt t="19721" x="3741738" y="2293938"/>
          <p14:tracePt t="19738" x="3787775" y="2278063"/>
          <p14:tracePt t="19815" x="3794125" y="2278063"/>
          <p14:tracePt t="19823" x="3817938" y="2278063"/>
          <p14:tracePt t="19831" x="3832225" y="2278063"/>
          <p14:tracePt t="19839" x="3870325" y="2278063"/>
          <p14:tracePt t="19854" x="3932238" y="2278063"/>
          <p14:tracePt t="19871" x="4106863" y="2293938"/>
          <p14:tracePt t="19888" x="4175125" y="2308225"/>
          <p14:tracePt t="19904" x="4183063" y="2308225"/>
          <p14:tracePt t="20023" x="4183063" y="2316163"/>
          <p14:tracePt t="20031" x="4183063" y="2332038"/>
          <p14:tracePt t="20039" x="4175125" y="2362200"/>
          <p14:tracePt t="20055" x="4152900" y="2384425"/>
          <p14:tracePt t="20071" x="4114800" y="2408238"/>
          <p14:tracePt t="20088" x="4076700" y="2422525"/>
          <p14:tracePt t="20105" x="4022725" y="2430463"/>
          <p14:tracePt t="20121" x="3984625" y="2430463"/>
          <p14:tracePt t="20138" x="3954463" y="2430463"/>
          <p14:tracePt t="20155" x="3932238" y="2430463"/>
          <p14:tracePt t="20171" x="3916363" y="2430463"/>
          <p14:tracePt t="20188" x="3902075" y="2438400"/>
          <p14:tracePt t="20205" x="3870325" y="2460625"/>
          <p14:tracePt t="20221" x="3817938" y="2506663"/>
          <p14:tracePt t="20238" x="3749675" y="2613025"/>
          <p14:tracePt t="20255" x="3703638" y="2682875"/>
          <p14:tracePt t="20271" x="3679825" y="2705100"/>
          <p14:tracePt t="20288" x="3679825" y="2713038"/>
          <p14:tracePt t="20439" x="3673475" y="2713038"/>
          <p14:tracePt t="20455" x="3673475" y="2705100"/>
          <p14:tracePt t="20471" x="3673475" y="2697163"/>
          <p14:tracePt t="20511" x="3673475" y="2689225"/>
          <p14:tracePt t="20527" x="3673475" y="2682875"/>
          <p14:tracePt t="20535" x="3679825" y="2682875"/>
          <p14:tracePt t="20543" x="3687763" y="2674938"/>
          <p14:tracePt t="20555" x="3703638" y="2674938"/>
          <p14:tracePt t="20571" x="3771900" y="2667000"/>
          <p14:tracePt t="20588" x="3848100" y="2651125"/>
          <p14:tracePt t="20605" x="3946525" y="2636838"/>
          <p14:tracePt t="20621" x="4060825" y="2620963"/>
          <p14:tracePt t="20638" x="4183063" y="2606675"/>
          <p14:tracePt t="20655" x="4229100" y="2590800"/>
          <p14:tracePt t="20671" x="4251325" y="2582863"/>
          <p14:tracePt t="20688" x="4267200" y="2568575"/>
          <p14:tracePt t="20705" x="4313238" y="2544763"/>
          <p14:tracePt t="20721" x="4335463" y="2536825"/>
          <p14:tracePt t="20738" x="4381500" y="2514600"/>
          <p14:tracePt t="20755" x="4435475" y="2506663"/>
          <p14:tracePt t="20771" x="4465638" y="2498725"/>
          <p14:tracePt t="20788" x="4487863" y="2484438"/>
          <p14:tracePt t="20805" x="4487863" y="2476500"/>
          <p14:tracePt t="20838" x="4503738" y="2468563"/>
          <p14:tracePt t="20855" x="4503738" y="2454275"/>
          <p14:tracePt t="20888" x="4503738" y="2446338"/>
          <p14:tracePt t="20905" x="4503738" y="2430463"/>
          <p14:tracePt t="20922" x="4495800" y="2416175"/>
          <p14:tracePt t="20938" x="4487863" y="2416175"/>
          <p14:tracePt t="20955" x="4473575" y="2416175"/>
          <p14:tracePt t="20972" x="4465638" y="2416175"/>
          <p14:tracePt t="20988" x="4435475" y="2430463"/>
          <p14:tracePt t="21005" x="4435475" y="2446338"/>
          <p14:tracePt t="21022" x="4435475" y="2454275"/>
          <p14:tracePt t="21038" x="4427538" y="2460625"/>
          <p14:tracePt t="21087" x="4411663" y="2460625"/>
          <p14:tracePt t="21095" x="4397375" y="2460625"/>
          <p14:tracePt t="21111" x="4389438" y="2460625"/>
          <p14:tracePt t="21121" x="4381500" y="2460625"/>
          <p14:tracePt t="21138" x="4381500" y="2454275"/>
          <p14:tracePt t="21155" x="4365625" y="2422525"/>
          <p14:tracePt t="21171" x="4365625" y="2392363"/>
          <p14:tracePt t="21188" x="4365625" y="2362200"/>
          <p14:tracePt t="21205" x="4365625" y="2346325"/>
          <p14:tracePt t="21221" x="4365625" y="2332038"/>
          <p14:tracePt t="21327" x="4359275" y="2384425"/>
          <p14:tracePt t="21335" x="4359275" y="2430463"/>
          <p14:tracePt t="21343" x="4359275" y="2492375"/>
          <p14:tracePt t="21355" x="4359275" y="2544763"/>
          <p14:tracePt t="21372" x="4359275" y="2598738"/>
          <p14:tracePt t="21432" x="4365625" y="2598738"/>
          <p14:tracePt t="21440" x="4381500" y="2598738"/>
          <p14:tracePt t="21447" x="4411663" y="2598738"/>
          <p14:tracePt t="21455" x="4427538" y="2582863"/>
          <p14:tracePt t="21472" x="4495800" y="2536825"/>
          <p14:tracePt t="21488" x="4533900" y="2506663"/>
          <p14:tracePt t="21505" x="4572000" y="2484438"/>
          <p14:tracePt t="21539" x="4579938" y="2476500"/>
          <p14:tracePt t="21555" x="4587875" y="2476500"/>
          <p14:tracePt t="21572" x="4610100" y="2476500"/>
          <p14:tracePt t="21589" x="4640263" y="2476500"/>
          <p14:tracePt t="21605" x="4702175" y="2476500"/>
          <p14:tracePt t="21622" x="4740275" y="2476500"/>
          <p14:tracePt t="21638" x="4762500" y="2476500"/>
          <p14:tracePt t="21655" x="4770438" y="2476500"/>
          <p14:tracePt t="21672" x="4770438" y="2468563"/>
          <p14:tracePt t="22023" x="4770438" y="2476500"/>
          <p14:tracePt t="22047" x="4770438" y="2492375"/>
          <p14:tracePt t="22103" x="4770438" y="2498725"/>
          <p14:tracePt t="22111" x="4762500" y="2514600"/>
          <p14:tracePt t="22128" x="4762500" y="2530475"/>
          <p14:tracePt t="22139" x="4754563" y="2544763"/>
          <p14:tracePt t="22155" x="4740275" y="2590800"/>
          <p14:tracePt t="22172" x="4708525" y="2705100"/>
          <p14:tracePt t="22189" x="4640263" y="2911475"/>
          <p14:tracePt t="22191" x="4632325" y="3025775"/>
          <p14:tracePt t="22205" x="4602163" y="3170238"/>
          <p14:tracePt t="22222" x="4487863" y="3619500"/>
          <p14:tracePt t="22239" x="4403725" y="4289425"/>
          <p14:tracePt t="22255" x="4335463" y="4808538"/>
          <p14:tracePt t="22272" x="4275138" y="5349875"/>
          <p14:tracePt t="22289" x="4198938" y="5905500"/>
          <p14:tracePt t="22305" x="4084638" y="6340475"/>
          <p14:tracePt t="22322" x="4008438" y="6607175"/>
          <p14:tracePt t="22339" x="3954463" y="6759575"/>
          <p14:tracePt t="22355" x="3932238" y="6819900"/>
          <p14:tracePt t="22372" x="3924300" y="6819900"/>
          <p14:tracePt t="22405" x="3916363" y="6819900"/>
          <p14:tracePt t="22422" x="3886200" y="6773863"/>
          <p14:tracePt t="22439" x="3810000" y="6689725"/>
          <p14:tracePt t="22455" x="3741738" y="6659563"/>
          <p14:tracePt t="22472" x="3673475" y="6637338"/>
          <p14:tracePt t="22489" x="3641725" y="6637338"/>
          <p14:tracePt t="22505" x="3619500" y="6637338"/>
          <p14:tracePt t="22522" x="3603625" y="6637338"/>
          <p14:tracePt t="22559" x="3597275" y="6637338"/>
          <p14:tracePt t="22615" x="3589338" y="6637338"/>
          <p14:tracePt t="22624" x="3589338" y="6607175"/>
          <p14:tracePt t="22632" x="3589338" y="6575425"/>
          <p14:tracePt t="22640" x="3597275" y="6561138"/>
          <p14:tracePt t="22655" x="3733800" y="6499225"/>
          <p14:tracePt t="22672" x="4000500" y="6430963"/>
          <p14:tracePt t="22689" x="4244975" y="6400800"/>
          <p14:tracePt t="22706" x="4487863" y="6354763"/>
          <p14:tracePt t="22722" x="4640263" y="6346825"/>
          <p14:tracePt t="22739" x="4686300" y="6332538"/>
          <p14:tracePt t="22756" x="4708525" y="6324600"/>
          <p14:tracePt t="22772" x="4708525" y="6302375"/>
          <p14:tracePt t="22789" x="4716463" y="6270625"/>
          <p14:tracePt t="22806" x="4716463" y="6226175"/>
          <p14:tracePt t="22822" x="4716463" y="6210300"/>
          <p14:tracePt t="22839" x="4716463" y="6194425"/>
          <p14:tracePt t="22919" x="4724400" y="6188075"/>
          <p14:tracePt t="22927" x="4740275" y="6164263"/>
          <p14:tracePt t="22939" x="4770438" y="6156325"/>
          <p14:tracePt t="22956" x="4792663" y="6134100"/>
          <p14:tracePt t="23279" x="4792663" y="6126163"/>
          <p14:tracePt t="23287" x="4792663" y="6080125"/>
          <p14:tracePt t="23295" x="4784725" y="6019800"/>
          <p14:tracePt t="23306" x="4784725" y="6003925"/>
          <p14:tracePt t="23322" x="4754563" y="5951538"/>
          <p14:tracePt t="23339" x="4724400" y="5883275"/>
          <p14:tracePt t="23355" x="4702175" y="5829300"/>
          <p14:tracePt t="23372" x="4694238" y="5813425"/>
          <p14:tracePt t="23389" x="4686300" y="5799138"/>
          <p14:tracePt t="23871" x="4686300" y="5837238"/>
          <p14:tracePt t="23879" x="4686300" y="5913438"/>
          <p14:tracePt t="23889" x="4686300" y="6003925"/>
          <p14:tracePt t="23906" x="4702175" y="6188075"/>
          <p14:tracePt t="23923" x="4702175" y="6340475"/>
          <p14:tracePt t="23939" x="4702175" y="6392863"/>
          <p14:tracePt t="23956" x="4702175" y="6400800"/>
          <p14:tracePt t="24007" x="4702175" y="6346825"/>
          <p14:tracePt t="24015" x="4702175" y="6264275"/>
          <p14:tracePt t="24023" x="4702175" y="6172200"/>
          <p14:tracePt t="24039" x="4702175" y="5973763"/>
          <p14:tracePt t="24056" x="4740275" y="5791200"/>
          <p14:tracePt t="24073" x="4778375" y="5661025"/>
          <p14:tracePt t="24089" x="4800600" y="5600700"/>
          <p14:tracePt t="24106" x="4808538" y="5578475"/>
          <p14:tracePt t="24139" x="4816475" y="5578475"/>
          <p14:tracePt t="24156" x="4830763" y="5578475"/>
          <p14:tracePt t="24173" x="4838700" y="5584825"/>
          <p14:tracePt t="24189" x="4846638" y="5608638"/>
          <p14:tracePt t="24206" x="4868863" y="5684838"/>
          <p14:tracePt t="24223" x="4892675" y="5775325"/>
          <p14:tracePt t="24239" x="4892675" y="5783263"/>
          <p14:tracePt t="24256" x="4892675" y="5791200"/>
          <p14:tracePt t="24311" x="4899025" y="5775325"/>
          <p14:tracePt t="24319" x="4899025" y="5745163"/>
          <p14:tracePt t="24327" x="4899025" y="5722938"/>
          <p14:tracePt t="24339" x="4899025" y="5692775"/>
          <p14:tracePt t="24356" x="4906963" y="5646738"/>
          <p14:tracePt t="24373" x="4922838" y="5638800"/>
          <p14:tracePt t="24423" x="4922838" y="5654675"/>
          <p14:tracePt t="24431" x="4922838" y="5722938"/>
          <p14:tracePt t="24439" x="4922838" y="5813425"/>
          <p14:tracePt t="24456" x="4922838" y="6035675"/>
          <p14:tracePt t="24473" x="4922838" y="6226175"/>
          <p14:tracePt t="24489" x="4930775" y="6302375"/>
          <p14:tracePt t="24506" x="4937125" y="6324600"/>
          <p14:tracePt t="24540" x="4953000" y="6316663"/>
          <p14:tracePt t="24556" x="4975225" y="6256338"/>
          <p14:tracePt t="24573" x="5021263" y="6156325"/>
          <p14:tracePt t="24590" x="5083175" y="6065838"/>
          <p14:tracePt t="24606" x="5121275" y="6003925"/>
          <p14:tracePt t="24623" x="5135563" y="5989638"/>
          <p14:tracePt t="24719" x="5135563" y="5997575"/>
          <p14:tracePt t="24727" x="5135563" y="6011863"/>
          <p14:tracePt t="24815" x="5127625" y="5965825"/>
          <p14:tracePt t="24823" x="5121275" y="5935663"/>
          <p14:tracePt t="24831" x="5097463" y="5883275"/>
          <p14:tracePt t="24840" x="5089525" y="5821363"/>
          <p14:tracePt t="24856" x="5045075" y="5661025"/>
          <p14:tracePt t="24873" x="5037138" y="5546725"/>
          <p14:tracePt t="24890" x="5029200" y="5486400"/>
          <p14:tracePt t="24906" x="5029200" y="5478463"/>
          <p14:tracePt t="24983" x="5029200" y="5502275"/>
          <p14:tracePt t="24991" x="5029200" y="5562600"/>
          <p14:tracePt t="24999" x="5029200" y="5630863"/>
          <p14:tracePt t="25008" x="5051425" y="5722938"/>
          <p14:tracePt t="25023" x="5051425" y="5935663"/>
          <p14:tracePt t="25039" x="5051425" y="6118225"/>
          <p14:tracePt t="25056" x="5051425" y="6202363"/>
          <p14:tracePt t="25073" x="5051425" y="6218238"/>
          <p14:tracePt t="25118" x="5051425" y="6180138"/>
          <p14:tracePt t="25126" x="5059363" y="6126163"/>
          <p14:tracePt t="25139" x="5059363" y="6065838"/>
          <p14:tracePt t="25156" x="5075238" y="5927725"/>
          <p14:tracePt t="25173" x="5105400" y="5845175"/>
          <p14:tracePt t="25189" x="5113338" y="5813425"/>
          <p14:tracePt t="25206" x="5113338" y="5807075"/>
          <p14:tracePt t="25239" x="5121275" y="5807075"/>
          <p14:tracePt t="25256" x="5165725" y="5897563"/>
          <p14:tracePt t="25273" x="5203825" y="6019800"/>
          <p14:tracePt t="25290" x="5227638" y="6073775"/>
          <p14:tracePt t="25343" x="5235575" y="6073775"/>
          <p14:tracePt t="25352" x="5235575" y="6035675"/>
          <p14:tracePt t="25359" x="5235575" y="6003925"/>
          <p14:tracePt t="25373" x="5235575" y="5959475"/>
          <p14:tracePt t="25390" x="5257800" y="5867400"/>
          <p14:tracePt t="25406" x="5257800" y="5859463"/>
          <p14:tracePt t="25423" x="5257800" y="5845175"/>
          <p14:tracePt t="25471" x="5265738" y="5845175"/>
          <p14:tracePt t="25479" x="5280025" y="5845175"/>
          <p14:tracePt t="25490" x="5287963" y="5845175"/>
          <p14:tracePt t="25507" x="5311775" y="5845175"/>
          <p14:tracePt t="25540" x="5334000" y="5845175"/>
          <p14:tracePt t="25575" x="5341938" y="5837238"/>
          <p14:tracePt t="25647" x="5349875" y="5837238"/>
          <p14:tracePt t="25655" x="5364163" y="5837238"/>
          <p14:tracePt t="25663" x="5364163" y="5845175"/>
          <p14:tracePt t="25673" x="5380038" y="5867400"/>
          <p14:tracePt t="25690" x="5402263" y="5913438"/>
          <p14:tracePt t="25707" x="5418138" y="5935663"/>
          <p14:tracePt t="25723" x="5426075" y="5943600"/>
          <p14:tracePt t="25775" x="5432425" y="5951538"/>
          <p14:tracePt t="25783" x="5440363" y="5951538"/>
          <p14:tracePt t="25791" x="5464175" y="5927725"/>
          <p14:tracePt t="25807" x="5508625" y="5897563"/>
          <p14:tracePt t="25823" x="5540375" y="5875338"/>
          <p14:tracePt t="25840" x="5578475" y="5851525"/>
          <p14:tracePt t="25857" x="5608638" y="5851525"/>
          <p14:tracePt t="25873" x="5638800" y="5851525"/>
          <p14:tracePt t="25890" x="5646738" y="5851525"/>
          <p14:tracePt t="25907" x="5661025" y="5851525"/>
          <p14:tracePt t="25923" x="5684838" y="5851525"/>
          <p14:tracePt t="25940" x="5699125" y="5851525"/>
          <p14:tracePt t="25957" x="5768975" y="5867400"/>
          <p14:tracePt t="25973" x="5867400" y="5897563"/>
          <p14:tracePt t="25990" x="5889625" y="5897563"/>
          <p14:tracePt t="26007" x="5959475" y="5905500"/>
          <p14:tracePt t="26695" x="5951538" y="5905500"/>
          <p14:tracePt t="26967" x="6011863" y="5905500"/>
          <p14:tracePt t="26975" x="6111875" y="5905500"/>
          <p14:tracePt t="26983" x="6218238" y="5905500"/>
          <p14:tracePt t="26992" x="6294438" y="5905500"/>
          <p14:tracePt t="27007" x="6523038" y="5905500"/>
          <p14:tracePt t="27024" x="6721475" y="5905500"/>
          <p14:tracePt t="27040" x="6865938" y="5897563"/>
          <p14:tracePt t="27057" x="6950075" y="5883275"/>
          <p14:tracePt t="27111" x="6956425" y="5883275"/>
          <p14:tracePt t="27207" x="6956425" y="5889625"/>
          <p14:tracePt t="27215" x="6926263" y="5935663"/>
          <p14:tracePt t="27224" x="6896100" y="5973763"/>
          <p14:tracePt t="27241" x="6827838" y="6042025"/>
          <p14:tracePt t="27257" x="6751638" y="6065838"/>
          <p14:tracePt t="27274" x="6697663" y="6073775"/>
          <p14:tracePt t="27291" x="6621463" y="6073775"/>
          <p14:tracePt t="27307" x="6545263" y="6049963"/>
          <p14:tracePt t="27324" x="6446838" y="5997575"/>
          <p14:tracePt t="27341" x="6332538" y="5927725"/>
          <p14:tracePt t="27357" x="6232525" y="5859463"/>
          <p14:tracePt t="27374" x="6172200" y="5807075"/>
          <p14:tracePt t="27575" x="6172200" y="5813425"/>
          <p14:tracePt t="27591" x="6172200" y="5829300"/>
          <p14:tracePt t="27599" x="6180138" y="5829300"/>
          <p14:tracePt t="27624" x="6188075" y="5829300"/>
          <p14:tracePt t="27631" x="6188075" y="5837238"/>
          <p14:tracePt t="27647" x="6202363" y="5837238"/>
          <p14:tracePt t="27657" x="6218238" y="5837238"/>
          <p14:tracePt t="27674" x="6256338" y="5829300"/>
          <p14:tracePt t="27691" x="6316663" y="5807075"/>
          <p14:tracePt t="27707" x="6354763" y="5775325"/>
          <p14:tracePt t="27724" x="6400800" y="5761038"/>
          <p14:tracePt t="27741" x="6416675" y="5745163"/>
          <p14:tracePt t="27767" x="6423025" y="5745163"/>
          <p14:tracePt t="27783" x="6438900" y="5745163"/>
          <p14:tracePt t="27791" x="6454775" y="5745163"/>
          <p14:tracePt t="27807" x="6492875" y="5745163"/>
          <p14:tracePt t="27824" x="6599238" y="5791200"/>
          <p14:tracePt t="27841" x="6765925" y="5851525"/>
          <p14:tracePt t="27857" x="6835775" y="5867400"/>
          <p14:tracePt t="27874" x="6865938" y="5883275"/>
          <p14:tracePt t="27891" x="6873875" y="5883275"/>
          <p14:tracePt t="27951" x="6880225" y="5883275"/>
          <p14:tracePt t="28079" x="6880225" y="5921375"/>
          <p14:tracePt t="28087" x="6858000" y="5965825"/>
          <p14:tracePt t="28095" x="6835775" y="5989638"/>
          <p14:tracePt t="28108" x="6811963" y="6035675"/>
          <p14:tracePt t="28124" x="6735763" y="6096000"/>
          <p14:tracePt t="28141" x="6621463" y="6142038"/>
          <p14:tracePt t="28158" x="6507163" y="6149975"/>
          <p14:tracePt t="28174" x="6408738" y="6149975"/>
          <p14:tracePt t="28191" x="6202363" y="6096000"/>
          <p14:tracePt t="28207" x="6118225" y="6057900"/>
          <p14:tracePt t="28224" x="6042025" y="6003925"/>
          <p14:tracePt t="28241" x="6011863" y="5973763"/>
          <p14:tracePt t="28258" x="5997575" y="5943600"/>
          <p14:tracePt t="28274" x="5989638" y="5905500"/>
          <p14:tracePt t="28291" x="5981700" y="5889625"/>
          <p14:tracePt t="28307" x="5981700" y="5867400"/>
          <p14:tracePt t="28325" x="5959475" y="5845175"/>
          <p14:tracePt t="28341" x="5943600" y="5829300"/>
          <p14:tracePt t="28358" x="5935663" y="5821363"/>
          <p14:tracePt t="28374" x="5921375" y="5821363"/>
          <p14:tracePt t="28431" x="5913438" y="5821363"/>
          <p14:tracePt t="28439" x="5913438" y="5829300"/>
          <p14:tracePt t="28447" x="5913438" y="5845175"/>
          <p14:tracePt t="28458" x="5913438" y="5851525"/>
          <p14:tracePt t="28474" x="5913438" y="5859463"/>
          <p14:tracePt t="28559" x="5913438" y="5851525"/>
          <p14:tracePt t="28567" x="5913438" y="5845175"/>
          <p14:tracePt t="28576" x="5913438" y="5837238"/>
          <p14:tracePt t="28591" x="5913438" y="5829300"/>
          <p14:tracePt t="28703" x="5921375" y="5829300"/>
          <p14:tracePt t="28863" x="5897563" y="5821363"/>
          <p14:tracePt t="28871" x="5859463" y="5813425"/>
          <p14:tracePt t="28879" x="5821363" y="5799138"/>
          <p14:tracePt t="28891" x="5775325" y="5783263"/>
          <p14:tracePt t="28908" x="5524500" y="5775325"/>
          <p14:tracePt t="28924" x="5349875" y="5761038"/>
          <p14:tracePt t="28941" x="5159375" y="5761038"/>
          <p14:tracePt t="28958" x="4899025" y="5761038"/>
          <p14:tracePt t="28974" x="4860925" y="5775325"/>
          <p14:tracePt t="28991" x="4770438" y="5829300"/>
          <p14:tracePt t="29008" x="4754563" y="5851525"/>
          <p14:tracePt t="29025" x="4746625" y="5867400"/>
          <p14:tracePt t="29041" x="4746625" y="5875338"/>
          <p14:tracePt t="29058" x="4746625" y="5897563"/>
          <p14:tracePt t="29074" x="4746625" y="5905500"/>
          <p14:tracePt t="29091" x="4746625" y="5921375"/>
          <p14:tracePt t="29343" x="4746625" y="5927725"/>
          <p14:tracePt t="29359" x="4754563" y="5921375"/>
          <p14:tracePt t="29375" x="4762500" y="5913438"/>
          <p14:tracePt t="29383" x="4784725" y="5897563"/>
          <p14:tracePt t="29391" x="4808538" y="5889625"/>
          <p14:tracePt t="29408" x="4899025" y="5859463"/>
          <p14:tracePt t="29425" x="5051425" y="5821363"/>
          <p14:tracePt t="29441" x="5273675" y="5799138"/>
          <p14:tracePt t="29458" x="5570538" y="5775325"/>
          <p14:tracePt t="29475" x="5845175" y="5775325"/>
          <p14:tracePt t="29491" x="6080125" y="5775325"/>
          <p14:tracePt t="29508" x="6270625" y="5775325"/>
          <p14:tracePt t="29525" x="6423025" y="5775325"/>
          <p14:tracePt t="29541" x="6561138" y="5807075"/>
          <p14:tracePt t="29558" x="6645275" y="5829300"/>
          <p14:tracePt t="29575" x="6705600" y="5851525"/>
          <p14:tracePt t="29591" x="6713538" y="5851525"/>
          <p14:tracePt t="29679" x="6735763" y="5875338"/>
          <p14:tracePt t="29687" x="6827838" y="5959475"/>
          <p14:tracePt t="29695" x="6896100" y="5997575"/>
          <p14:tracePt t="29708" x="6934200" y="6019800"/>
          <p14:tracePt t="29725" x="7026275" y="6088063"/>
          <p14:tracePt t="29741" x="7048500" y="6103938"/>
          <p14:tracePt t="29903" x="7056438" y="6103938"/>
          <p14:tracePt t="29919" x="7032625" y="6096000"/>
          <p14:tracePt t="29927" x="6994525" y="6096000"/>
          <p14:tracePt t="29941" x="6956425" y="6080125"/>
          <p14:tracePt t="29958" x="6811963" y="6065838"/>
          <p14:tracePt t="29975" x="6515100" y="6096000"/>
          <p14:tracePt t="29991" x="6278563" y="6134100"/>
          <p14:tracePt t="30008" x="6073775" y="6149975"/>
          <p14:tracePt t="30025" x="5935663" y="6164263"/>
          <p14:tracePt t="30041" x="5875338" y="6164263"/>
          <p14:tracePt t="30058" x="5851525" y="6164263"/>
          <p14:tracePt t="30103" x="5851525" y="6142038"/>
          <p14:tracePt t="30111" x="5851525" y="6126163"/>
          <p14:tracePt t="30125" x="5845175" y="6111875"/>
          <p14:tracePt t="30142" x="5845175" y="6073775"/>
          <p14:tracePt t="30158" x="5837238" y="6049963"/>
          <p14:tracePt t="30175" x="5837238" y="6019800"/>
          <p14:tracePt t="30192" x="5829300" y="5981700"/>
          <p14:tracePt t="30208" x="5829300" y="5973763"/>
          <p14:tracePt t="30225" x="5829300" y="5959475"/>
          <p14:tracePt t="30242" x="5829300" y="5951538"/>
          <p14:tracePt t="30258" x="5829300" y="5921375"/>
          <p14:tracePt t="30275" x="5875338" y="5913438"/>
          <p14:tracePt t="30292" x="5989638" y="5913438"/>
          <p14:tracePt t="30308" x="6080125" y="5913438"/>
          <p14:tracePt t="30325" x="6134100" y="5913438"/>
          <p14:tracePt t="30342" x="6142038" y="5913438"/>
          <p14:tracePt t="30391" x="6142038" y="5889625"/>
          <p14:tracePt t="30399" x="6134100" y="5883275"/>
          <p14:tracePt t="30408" x="6118225" y="5859463"/>
          <p14:tracePt t="30425" x="6073775" y="5851525"/>
          <p14:tracePt t="30442" x="5965825" y="5821363"/>
          <p14:tracePt t="30458" x="5799138" y="5807075"/>
          <p14:tracePt t="30475" x="5464175" y="5807075"/>
          <p14:tracePt t="30492" x="5113338" y="5837238"/>
          <p14:tracePt t="30508" x="4716463" y="5959475"/>
          <p14:tracePt t="30525" x="4411663" y="6080125"/>
          <p14:tracePt t="30542" x="4259263" y="6149975"/>
          <p14:tracePt t="30583" x="4267200" y="6149975"/>
          <p14:tracePt t="30592" x="4321175" y="6149975"/>
          <p14:tracePt t="30608" x="4541838" y="6134100"/>
          <p14:tracePt t="30625" x="4846638" y="6042025"/>
          <p14:tracePt t="30642" x="5257800" y="5935663"/>
          <p14:tracePt t="30658" x="5699125" y="5859463"/>
          <p14:tracePt t="30675" x="6065838" y="5829300"/>
          <p14:tracePt t="30692" x="6210300" y="5829300"/>
          <p14:tracePt t="30708" x="6218238" y="5829300"/>
          <p14:tracePt t="30725" x="6232525" y="5829300"/>
          <p14:tracePt t="30743" x="6232525" y="5845175"/>
          <p14:tracePt t="30759" x="6232525" y="5943600"/>
          <p14:tracePt t="30775" x="6232525" y="6065838"/>
          <p14:tracePt t="30792" x="6194425" y="6172200"/>
          <p14:tracePt t="30808" x="6156325" y="6240463"/>
          <p14:tracePt t="30825" x="6134100" y="6270625"/>
          <p14:tracePt t="30842" x="6126163" y="6278563"/>
          <p14:tracePt t="33583" x="6111875" y="6278563"/>
          <p14:tracePt t="33591" x="6088063" y="6270625"/>
          <p14:tracePt t="33967" x="6080125" y="6270625"/>
          <p14:tracePt t="34055" x="6080125" y="6264275"/>
          <p14:tracePt t="34063" x="6088063" y="6248400"/>
          <p14:tracePt t="34076" x="6126163" y="6210300"/>
          <p14:tracePt t="34093" x="6240463" y="6118225"/>
          <p14:tracePt t="34110" x="6384925" y="6011863"/>
          <p14:tracePt t="34126" x="6469063" y="5951538"/>
          <p14:tracePt t="34143" x="6492875" y="5927725"/>
          <p14:tracePt t="34160" x="6492875" y="5921375"/>
          <p14:tracePt t="34176" x="6499225" y="5921375"/>
          <p14:tracePt t="34231" x="6499225" y="5913438"/>
          <p14:tracePt t="34295" x="6530975" y="5883275"/>
          <p14:tracePt t="34303" x="6537325" y="5875338"/>
          <p14:tracePt t="34311" x="6545263" y="5867400"/>
          <p14:tracePt t="34335" x="6553200" y="5859463"/>
          <p14:tracePt t="34927" x="6553200" y="5889625"/>
          <p14:tracePt t="34935" x="6553200" y="5921375"/>
          <p14:tracePt t="34943" x="6530975" y="5989638"/>
          <p14:tracePt t="34960" x="6499225" y="6042025"/>
          <p14:tracePt t="34977" x="6484938" y="6088063"/>
          <p14:tracePt t="34993" x="6477000" y="6103938"/>
          <p14:tracePt t="36231" x="6477000" y="6096000"/>
          <p14:tracePt t="36239" x="6477000" y="6057900"/>
          <p14:tracePt t="36247" x="6477000" y="6049963"/>
          <p14:tracePt t="36260" x="6477000" y="6042025"/>
          <p14:tracePt t="36277" x="6484938" y="6003925"/>
          <p14:tracePt t="36294" x="6492875" y="5997575"/>
          <p14:tracePt t="36399" x="6507163" y="5997575"/>
          <p14:tracePt t="36407" x="6515100" y="5997575"/>
          <p14:tracePt t="36567" x="6523038" y="5989638"/>
          <p14:tracePt t="36584" x="6507163" y="5981700"/>
          <p14:tracePt t="36596" x="6499225" y="5981700"/>
          <p14:tracePt t="36611" x="6477000" y="5981700"/>
          <p14:tracePt t="36627" x="6446838" y="5981700"/>
          <p14:tracePt t="36644" x="6392863" y="5981700"/>
          <p14:tracePt t="36661" x="6308725" y="6019800"/>
          <p14:tracePt t="36677" x="6248400" y="6049963"/>
          <p14:tracePt t="36694" x="6180138" y="6080125"/>
          <p14:tracePt t="36711" x="6149975" y="6103938"/>
          <p14:tracePt t="36823" x="6156325" y="6096000"/>
          <p14:tracePt t="36831" x="6172200" y="6088063"/>
          <p14:tracePt t="36844" x="6194425" y="6073775"/>
          <p14:tracePt t="36861" x="6226175" y="6057900"/>
          <p14:tracePt t="36877" x="6264275" y="6049963"/>
          <p14:tracePt t="36894" x="6278563" y="6049963"/>
          <p14:tracePt t="36967" x="6294438" y="6042025"/>
          <p14:tracePt t="36983" x="6302375" y="6035675"/>
          <p14:tracePt t="36991" x="6308725" y="6035675"/>
          <p14:tracePt t="36999" x="6316663" y="6027738"/>
          <p14:tracePt t="37015" x="6316663" y="6019800"/>
          <p14:tracePt t="37031" x="6324600" y="6019800"/>
          <p14:tracePt t="37215" x="6340475" y="6019800"/>
          <p14:tracePt t="37223" x="6362700" y="6003925"/>
          <p14:tracePt t="37231" x="6384925" y="5997575"/>
          <p14:tracePt t="37244" x="6408738" y="5989638"/>
          <p14:tracePt t="37261" x="6454775" y="5965825"/>
          <p14:tracePt t="37278" x="6507163" y="5943600"/>
          <p14:tracePt t="37294" x="6545263" y="5927725"/>
          <p14:tracePt t="37297" x="6553200" y="5921375"/>
          <p14:tracePt t="37311" x="6561138" y="5921375"/>
          <p14:tracePt t="37328" x="6569075" y="5913438"/>
          <p14:tracePt t="37375" x="6569075" y="5905500"/>
          <p14:tracePt t="37383" x="6569075" y="5897563"/>
          <p14:tracePt t="39336" x="6621463" y="5883275"/>
          <p14:tracePt t="39343" x="6659563" y="5875338"/>
          <p14:tracePt t="39351" x="6705600" y="5859463"/>
          <p14:tracePt t="39362" x="6735763" y="5845175"/>
          <p14:tracePt t="39378" x="6835775" y="5813425"/>
          <p14:tracePt t="39395" x="6934200" y="5783263"/>
          <p14:tracePt t="39412" x="7002463" y="5768975"/>
          <p14:tracePt t="39428" x="7018338" y="5753100"/>
          <p14:tracePt t="39445" x="7018338" y="5745163"/>
          <p14:tracePt t="39462" x="7026275" y="5722938"/>
          <p14:tracePt t="39478" x="7026275" y="5707063"/>
          <p14:tracePt t="39495" x="7002463" y="5668963"/>
          <p14:tracePt t="39512" x="6988175" y="5654675"/>
          <p14:tracePt t="39528" x="6911975" y="5616575"/>
          <p14:tracePt t="39545" x="6850063" y="5608638"/>
          <p14:tracePt t="39562" x="6765925" y="5608638"/>
          <p14:tracePt t="39578" x="6675438" y="5608638"/>
          <p14:tracePt t="39595" x="6575425" y="5616575"/>
          <p14:tracePt t="39612" x="6499225" y="5630863"/>
          <p14:tracePt t="39628" x="6392863" y="5668963"/>
          <p14:tracePt t="39645" x="6316663" y="5707063"/>
          <p14:tracePt t="39662" x="6210300" y="5775325"/>
          <p14:tracePt t="39678" x="6180138" y="5799138"/>
          <p14:tracePt t="39695" x="6126163" y="5889625"/>
          <p14:tracePt t="39712" x="6096000" y="5959475"/>
          <p14:tracePt t="39728" x="6088063" y="6035675"/>
          <p14:tracePt t="39745" x="6088063" y="6111875"/>
          <p14:tracePt t="39762" x="6103938" y="6180138"/>
          <p14:tracePt t="39778" x="6149975" y="6226175"/>
          <p14:tracePt t="39795" x="6218238" y="6226175"/>
          <p14:tracePt t="39812" x="6354763" y="6226175"/>
          <p14:tracePt t="39828" x="6477000" y="6142038"/>
          <p14:tracePt t="39832" x="6507163" y="6103938"/>
          <p14:tracePt t="39845" x="6537325" y="6057900"/>
          <p14:tracePt t="39862" x="6569075" y="5927725"/>
          <p14:tracePt t="39878" x="6569075" y="5905500"/>
          <p14:tracePt t="39895" x="6537325" y="5807075"/>
          <p14:tracePt t="39912" x="6461125" y="5768975"/>
          <p14:tracePt t="39928" x="6354763" y="5737225"/>
          <p14:tracePt t="39945" x="6218238" y="5737225"/>
          <p14:tracePt t="39962" x="6134100" y="5737225"/>
          <p14:tracePt t="39978" x="6035675" y="5799138"/>
          <p14:tracePt t="39995" x="5997575" y="5829300"/>
          <p14:tracePt t="40012" x="5997575" y="5845175"/>
          <p14:tracePt t="40735" x="5997575" y="5783263"/>
          <p14:tracePt t="40743" x="5989638" y="5699125"/>
          <p14:tracePt t="40751" x="5989638" y="5646738"/>
          <p14:tracePt t="40762" x="5989638" y="5608638"/>
          <p14:tracePt t="40779" x="5989638" y="5426075"/>
          <p14:tracePt t="40795" x="5989638" y="5083175"/>
          <p14:tracePt t="40812" x="5989638" y="4670425"/>
          <p14:tracePt t="40829" x="5989638" y="4175125"/>
          <p14:tracePt t="40832" x="5989638" y="3886200"/>
          <p14:tracePt t="40845" x="5989638" y="3597275"/>
          <p14:tracePt t="40862" x="5959475" y="3170238"/>
          <p14:tracePt t="40879" x="5959475" y="2689225"/>
          <p14:tracePt t="40895" x="5959475" y="2476500"/>
          <p14:tracePt t="40912" x="5959475" y="2324100"/>
          <p14:tracePt t="40929" x="5959475" y="2209800"/>
          <p14:tracePt t="40945" x="5959475" y="2171700"/>
          <p14:tracePt t="40962" x="5959475" y="2149475"/>
          <p14:tracePt t="40999" x="5959475" y="2141538"/>
          <p14:tracePt t="41012" x="5959475" y="2125663"/>
          <p14:tracePt t="41029" x="5965825" y="2011363"/>
          <p14:tracePt t="41046" x="5973763" y="1912938"/>
          <p14:tracePt t="41062" x="5997575" y="1782763"/>
          <p14:tracePt t="41079" x="6035675" y="1546225"/>
          <p14:tracePt t="41096" x="6049963" y="1431925"/>
          <p14:tracePt t="41112" x="6073775" y="1303338"/>
          <p14:tracePt t="41129" x="6073775" y="1279525"/>
          <p14:tracePt t="41319" x="6073775" y="1287463"/>
          <p14:tracePt t="41327" x="6088063" y="1371600"/>
          <p14:tracePt t="41335" x="6126163" y="1493838"/>
          <p14:tracePt t="41346" x="6164263" y="1622425"/>
          <p14:tracePt t="41362" x="6278563" y="1866900"/>
          <p14:tracePt t="41379" x="6346825" y="2027238"/>
          <p14:tracePt t="41396" x="6430963" y="2149475"/>
          <p14:tracePt t="41412" x="6477000" y="2201863"/>
          <p14:tracePt t="41429" x="6492875" y="2217738"/>
          <p14:tracePt t="41903" x="6438900" y="2217738"/>
          <p14:tracePt t="41911" x="6256338" y="2225675"/>
          <p14:tracePt t="41919" x="5913438" y="2400300"/>
          <p14:tracePt t="41929" x="5722938" y="2522538"/>
          <p14:tracePt t="41946" x="5646738" y="2582863"/>
          <p14:tracePt t="41962" x="5646738" y="2590800"/>
          <p14:tracePt t="41979" x="5638800" y="2697163"/>
          <p14:tracePt t="41996" x="5630863" y="2789238"/>
          <p14:tracePt t="42013" x="5630863" y="2835275"/>
          <p14:tracePt t="42029" x="5630863" y="2849563"/>
          <p14:tracePt t="42087" x="5630863" y="2865438"/>
          <p14:tracePt t="42095" x="5630863" y="2903538"/>
          <p14:tracePt t="42103" x="5630863" y="2933700"/>
          <p14:tracePt t="42113" x="5622925" y="2949575"/>
          <p14:tracePt t="42129" x="5616575" y="2963863"/>
          <p14:tracePt t="42146" x="5616575" y="3001963"/>
          <p14:tracePt t="42163" x="5616575" y="3048000"/>
          <p14:tracePt t="42179" x="5616575" y="3101975"/>
          <p14:tracePt t="42196" x="5616575" y="3124200"/>
          <p14:tracePt t="42213" x="5616575" y="3140075"/>
          <p14:tracePt t="42247" x="5654675" y="3140075"/>
          <p14:tracePt t="42255" x="5699125" y="3094038"/>
          <p14:tracePt t="42263" x="5745163" y="3048000"/>
          <p14:tracePt t="42279" x="5783263" y="3009900"/>
          <p14:tracePt t="42296" x="5807075" y="2979738"/>
          <p14:tracePt t="42313" x="5813425" y="2963863"/>
          <p14:tracePt t="42527" x="5813425" y="2971800"/>
          <p14:tracePt t="42535" x="5813425" y="2987675"/>
          <p14:tracePt t="42546" x="5813425" y="3009900"/>
          <p14:tracePt t="42563" x="5813425" y="3032125"/>
          <p14:tracePt t="42579" x="5813425" y="3070225"/>
          <p14:tracePt t="42596" x="5813425" y="3086100"/>
          <p14:tracePt t="42613" x="5813425" y="3094038"/>
          <p14:tracePt t="42679" x="5813425" y="3078163"/>
          <p14:tracePt t="42687" x="5813425" y="3063875"/>
          <p14:tracePt t="42696" x="5813425" y="3055938"/>
          <p14:tracePt t="42713" x="5813425" y="3040063"/>
          <p14:tracePt t="42729" x="5813425" y="3032125"/>
          <p14:tracePt t="42763" x="5813425" y="3025775"/>
          <p14:tracePt t="42871" x="5821363" y="3017838"/>
          <p14:tracePt t="42887" x="5829300" y="3009900"/>
          <p14:tracePt t="42903" x="5845175" y="3001963"/>
          <p14:tracePt t="42911" x="5845175" y="2994025"/>
          <p14:tracePt t="42919" x="5851525" y="2994025"/>
          <p14:tracePt t="43375" x="5859463" y="2994025"/>
          <p14:tracePt t="43383" x="5889625" y="2994025"/>
          <p14:tracePt t="43391" x="5951538" y="2994025"/>
          <p14:tracePt t="43399" x="6057900" y="3017838"/>
          <p14:tracePt t="43413" x="6248400" y="3055938"/>
          <p14:tracePt t="43430" x="7048500" y="3178175"/>
          <p14:tracePt t="43446" x="7383463" y="3178175"/>
          <p14:tracePt t="43463" x="8169275" y="3192463"/>
          <p14:tracePt t="43480" x="8466138" y="3192463"/>
          <p14:tracePt t="43496" x="8594725" y="3192463"/>
          <p14:tracePt t="43513" x="8632825" y="3178175"/>
          <p14:tracePt t="43546" x="8648700" y="3146425"/>
          <p14:tracePt t="43563" x="8686800" y="3094038"/>
          <p14:tracePt t="43580" x="8747125" y="3032125"/>
          <p14:tracePt t="43597" x="8839200" y="2987675"/>
          <p14:tracePt t="43613" x="8899525" y="2949575"/>
          <p14:tracePt t="43630" x="8915400" y="2941638"/>
          <p14:tracePt t="43663" x="8915400" y="2933700"/>
          <p14:tracePt t="43680" x="8937625" y="2887663"/>
          <p14:tracePt t="43696" x="8969375" y="2835275"/>
          <p14:tracePt t="43713" x="9013825" y="2735263"/>
          <p14:tracePt t="43730" x="9051925" y="2636838"/>
          <p14:tracePt t="43747" x="9075738" y="2498725"/>
          <p14:tracePt t="43763" x="9090025" y="2378075"/>
          <p14:tracePt t="43780" x="9090025" y="2255838"/>
          <p14:tracePt t="43797" x="9090025" y="2149475"/>
          <p14:tracePt t="43813" x="9090025" y="2035175"/>
          <p14:tracePt t="43830" x="9090025" y="1935163"/>
          <p14:tracePt t="43847" x="9090025" y="1790700"/>
          <p14:tracePt t="43863" x="9090025" y="1706563"/>
          <p14:tracePt t="43880" x="9090025" y="1638300"/>
          <p14:tracePt t="43897" x="9090025" y="1570038"/>
          <p14:tracePt t="43913" x="9090025" y="1531938"/>
          <p14:tracePt t="43930" x="9090025" y="1493838"/>
          <p14:tracePt t="43947" x="9090025" y="1463675"/>
          <p14:tracePt t="43963" x="9090025" y="1425575"/>
          <p14:tracePt t="43980" x="9090025" y="1417638"/>
          <p14:tracePt t="44079" x="9090025" y="1409700"/>
          <p14:tracePt t="44087" x="9090025" y="1401763"/>
          <p14:tracePt t="44142" x="9083675" y="1417638"/>
          <p14:tracePt t="44150" x="9067800" y="1463675"/>
          <p14:tracePt t="44158" x="9059863" y="1470025"/>
          <p14:tracePt t="44166" x="9059863" y="1477963"/>
          <p14:tracePt t="44183" x="9051925" y="1477963"/>
          <p14:tracePt t="44197" x="9045575" y="1493838"/>
          <p14:tracePt t="44213" x="9037638" y="1508125"/>
          <p14:tracePt t="44230" x="9029700" y="1508125"/>
          <p14:tracePt t="44247" x="8983663" y="1508125"/>
          <p14:tracePt t="44263" x="8975725" y="1508125"/>
          <p14:tracePt t="44280" x="8961438" y="1501775"/>
          <p14:tracePt t="44297" x="8953500" y="1501775"/>
          <p14:tracePt t="44439" x="8961438" y="1501775"/>
          <p14:tracePt t="44447" x="8969375" y="1501775"/>
          <p14:tracePt t="44455" x="8983663" y="1508125"/>
          <p14:tracePt t="44463" x="8991600" y="1539875"/>
          <p14:tracePt t="44480" x="9013825" y="1592263"/>
          <p14:tracePt t="44497" x="9045575" y="1668463"/>
          <p14:tracePt t="44513" x="9051925" y="1730375"/>
          <p14:tracePt t="44530" x="9059863" y="1798638"/>
          <p14:tracePt t="44547" x="9083675" y="1882775"/>
          <p14:tracePt t="44563" x="9083675" y="2019300"/>
          <p14:tracePt t="44580" x="9083675" y="2193925"/>
          <p14:tracePt t="44597" x="9083675" y="2384425"/>
          <p14:tracePt t="44614" x="9097963" y="2574925"/>
          <p14:tracePt t="44630" x="9121775" y="2735263"/>
          <p14:tracePt t="44647" x="9151938" y="2903538"/>
          <p14:tracePt t="44663" x="9159875" y="2955925"/>
          <p14:tracePt t="44682" x="9166225" y="2994025"/>
          <p14:tracePt t="44697" x="9166225" y="3025775"/>
          <p14:tracePt t="44713" x="9166225" y="3055938"/>
          <p14:tracePt t="44730" x="9166225" y="3101975"/>
          <p14:tracePt t="44747" x="9166225" y="3146425"/>
          <p14:tracePt t="44763" x="9159875" y="3216275"/>
          <p14:tracePt t="44780" x="9151938" y="3284538"/>
          <p14:tracePt t="44796" x="9144000" y="3336925"/>
          <p14:tracePt t="44814" x="9128125" y="3382963"/>
          <p14:tracePt t="44830" x="9128125" y="3390900"/>
          <p14:tracePt t="44879" x="9128125" y="3368675"/>
          <p14:tracePt t="44887" x="9128125" y="3306763"/>
          <p14:tracePt t="44897" x="9128125" y="3260725"/>
          <p14:tracePt t="44914" x="9128125" y="3124200"/>
          <p14:tracePt t="44930" x="9128125" y="3055938"/>
          <p14:tracePt t="44947" x="9128125" y="3032125"/>
          <p14:tracePt t="44964" x="9128125" y="3017838"/>
          <p14:tracePt t="44997" x="9128125" y="3009900"/>
          <p14:tracePt t="45014" x="9159875" y="3001963"/>
          <p14:tracePt t="45030" x="9174163" y="3001963"/>
          <p14:tracePt t="45047" x="9204325" y="3001963"/>
          <p14:tracePt t="45064" x="9220200" y="2987675"/>
          <p14:tracePt t="45080" x="9236075" y="2979738"/>
          <p14:tracePt t="45097" x="9258300" y="2949575"/>
          <p14:tracePt t="45114" x="9266238" y="2917825"/>
          <p14:tracePt t="45130" x="9280525" y="2887663"/>
          <p14:tracePt t="45147" x="9280525" y="2879725"/>
          <p14:tracePt t="45164" x="9280525" y="2873375"/>
          <p14:tracePt t="45180" x="9280525" y="2865438"/>
          <p14:tracePt t="45197" x="9274175" y="2849563"/>
          <p14:tracePt t="45214" x="9220200" y="2835275"/>
          <p14:tracePt t="45230" x="9174163" y="2835275"/>
          <p14:tracePt t="45247" x="9059863" y="2835275"/>
          <p14:tracePt t="45264" x="8961438" y="2835275"/>
          <p14:tracePt t="45280" x="8931275" y="2835275"/>
          <p14:tracePt t="45297" x="8915400" y="2835275"/>
          <p14:tracePt t="45439" x="8907463" y="2835275"/>
          <p14:tracePt t="45543" x="8907463" y="2841625"/>
          <p14:tracePt t="45551" x="8893175" y="2879725"/>
          <p14:tracePt t="45559" x="8893175" y="2887663"/>
          <p14:tracePt t="45567" x="8877300" y="2925763"/>
          <p14:tracePt t="45580" x="8869363" y="2941638"/>
          <p14:tracePt t="45597" x="8869363" y="2963863"/>
          <p14:tracePt t="45614" x="8861425" y="2979738"/>
          <p14:tracePt t="45695" x="8855075" y="2987675"/>
          <p14:tracePt t="45855" x="8855075" y="2994025"/>
          <p14:tracePt t="45879" x="8855075" y="3001963"/>
          <p14:tracePt t="45903" x="8855075" y="3017838"/>
          <p14:tracePt t="45919" x="8855075" y="3025775"/>
          <p14:tracePt t="46031" x="8855075" y="3032125"/>
          <p14:tracePt t="46103" x="8861425" y="3032125"/>
          <p14:tracePt t="46111" x="8869363" y="3032125"/>
          <p14:tracePt t="46119" x="8877300" y="3025775"/>
          <p14:tracePt t="46131" x="8885238" y="3017838"/>
          <p14:tracePt t="46147" x="8899525" y="3009900"/>
          <p14:tracePt t="46164" x="8923338" y="3009900"/>
          <p14:tracePt t="46181" x="8945563" y="3009900"/>
          <p14:tracePt t="46197" x="8969375" y="2994025"/>
          <p14:tracePt t="46214" x="8983663" y="2994025"/>
          <p14:tracePt t="46231" x="8991600" y="2987675"/>
          <p14:tracePt t="46295" x="8999538" y="2987675"/>
          <p14:tracePt t="46303" x="9013825" y="2987675"/>
          <p14:tracePt t="46319" x="9021763" y="2987675"/>
          <p14:tracePt t="46331" x="9037638" y="2987675"/>
          <p14:tracePt t="46347" x="9059863" y="2987675"/>
          <p14:tracePt t="46364" x="9075738" y="2987675"/>
          <p14:tracePt t="46495" x="9075738" y="3009900"/>
          <p14:tracePt t="46503" x="9067800" y="3025775"/>
          <p14:tracePt t="46514" x="9029700" y="3048000"/>
          <p14:tracePt t="46531" x="8945563" y="3108325"/>
          <p14:tracePt t="46547" x="8869363" y="3178175"/>
          <p14:tracePt t="46564" x="8747125" y="3230563"/>
          <p14:tracePt t="46581" x="8594725" y="3298825"/>
          <p14:tracePt t="46598" x="8420100" y="3344863"/>
          <p14:tracePt t="46615" x="8123238" y="3475038"/>
          <p14:tracePt t="46631" x="7840663" y="3635375"/>
          <p14:tracePt t="46647" x="7475538" y="3825875"/>
          <p14:tracePt t="46664" x="7154863" y="4022725"/>
          <p14:tracePt t="46681" x="6911975" y="4152900"/>
          <p14:tracePt t="46698" x="6683375" y="4275138"/>
          <p14:tracePt t="46714" x="6416675" y="4381500"/>
          <p14:tracePt t="46731" x="6088063" y="4518025"/>
          <p14:tracePt t="46748" x="5783263" y="4625975"/>
          <p14:tracePt t="46764" x="5418138" y="4770438"/>
          <p14:tracePt t="46781" x="4975225" y="4868863"/>
          <p14:tracePt t="46798" x="4283075" y="5021263"/>
          <p14:tracePt t="46814" x="4098925" y="5021263"/>
          <p14:tracePt t="46831" x="3687763" y="5021263"/>
          <p14:tracePt t="46848" x="3505200" y="4975225"/>
          <p14:tracePt t="46864" x="3360738" y="4937125"/>
          <p14:tracePt t="46881" x="3276600" y="4876800"/>
          <p14:tracePt t="46898" x="3192463" y="4754563"/>
          <p14:tracePt t="46914" x="3108325" y="4587875"/>
          <p14:tracePt t="46931" x="3040063" y="4397375"/>
          <p14:tracePt t="46948" x="3017838" y="4244975"/>
          <p14:tracePt t="46964" x="2979738" y="4098925"/>
          <p14:tracePt t="46981" x="2963863" y="3992563"/>
          <p14:tracePt t="46998" x="2955925" y="3894138"/>
          <p14:tracePt t="47014" x="2949575" y="3840163"/>
          <p14:tracePt t="47031" x="2949575" y="3794125"/>
          <p14:tracePt t="47047" x="2949575" y="3763963"/>
          <p14:tracePt t="47064" x="2949575" y="3741738"/>
          <p14:tracePt t="47081" x="2963863" y="3717925"/>
          <p14:tracePt t="47098" x="2994025" y="3695700"/>
          <p14:tracePt t="47114" x="3040063" y="3673475"/>
          <p14:tracePt t="47131" x="3086100" y="3657600"/>
          <p14:tracePt t="47148" x="3124200" y="3641725"/>
          <p14:tracePt t="47164" x="3162300" y="3619500"/>
          <p14:tracePt t="47181" x="3184525" y="3619500"/>
          <p14:tracePt t="47198" x="3208338" y="3619500"/>
          <p14:tracePt t="47214" x="3222625" y="3619500"/>
          <p14:tracePt t="47231" x="3230563" y="3635375"/>
          <p14:tracePt t="47248" x="3268663" y="3741738"/>
          <p14:tracePt t="47264" x="3306763" y="3878263"/>
          <p14:tracePt t="47281" x="3330575" y="3992563"/>
          <p14:tracePt t="47298" x="3352800" y="4046538"/>
          <p14:tracePt t="47314" x="3352800" y="4054475"/>
          <p14:tracePt t="47348" x="3360738" y="4054475"/>
          <p14:tracePt t="47364" x="3360738" y="4000500"/>
          <p14:tracePt t="47367" x="3375025" y="3970338"/>
          <p14:tracePt t="47381" x="3375025" y="3924300"/>
          <p14:tracePt t="47398" x="3398838" y="3817938"/>
          <p14:tracePt t="47414" x="3413125" y="3763963"/>
          <p14:tracePt t="47431" x="3413125" y="3733800"/>
          <p14:tracePt t="47479" x="3421063" y="3725863"/>
          <p14:tracePt t="47495" x="3429000" y="3725863"/>
          <p14:tracePt t="47511" x="3436938" y="3725863"/>
          <p14:tracePt t="47655" x="3444875" y="3717925"/>
          <p14:tracePt t="47751" x="3444875" y="3711575"/>
          <p14:tracePt t="47791" x="3436938" y="3711575"/>
          <p14:tracePt t="47983" x="3421063" y="3711575"/>
          <p14:tracePt t="47991" x="3413125" y="3717925"/>
          <p14:tracePt t="48000" x="3398838" y="3725863"/>
          <p14:tracePt t="48015" x="3336925" y="3787775"/>
          <p14:tracePt t="48031" x="3230563" y="3870325"/>
          <p14:tracePt t="48048" x="2979738" y="4068763"/>
          <p14:tracePt t="48065" x="2620963" y="4313238"/>
          <p14:tracePt t="48081" x="2270125" y="4556125"/>
          <p14:tracePt t="48098" x="2027238" y="4702175"/>
          <p14:tracePt t="48115" x="1866900" y="4792663"/>
          <p14:tracePt t="48131" x="1790700" y="4838700"/>
          <p14:tracePt t="48215" x="1798638" y="4854575"/>
          <p14:tracePt t="48222" x="1858963" y="4854575"/>
          <p14:tracePt t="48231" x="1943100" y="4854575"/>
          <p14:tracePt t="48248" x="2171700" y="4846638"/>
          <p14:tracePt t="48265" x="2484438" y="4792663"/>
          <p14:tracePt t="48281" x="2895600" y="4746625"/>
          <p14:tracePt t="48298" x="3298825" y="4740275"/>
          <p14:tracePt t="48315" x="3489325" y="4740275"/>
          <p14:tracePt t="48332" x="3535363" y="4740275"/>
          <p14:tracePt t="48407" x="3543300" y="4740275"/>
          <p14:tracePt t="48415" x="3543300" y="4784725"/>
          <p14:tracePt t="48424" x="3521075" y="4830763"/>
          <p14:tracePt t="48431" x="3482975" y="4899025"/>
          <p14:tracePt t="48448" x="3375025" y="5029200"/>
          <p14:tracePt t="48465" x="3216275" y="5127625"/>
          <p14:tracePt t="48482" x="3063875" y="5189538"/>
          <p14:tracePt t="48498" x="2971800" y="5211763"/>
          <p14:tracePt t="48515" x="2955925" y="5211763"/>
          <p14:tracePt t="48548" x="2979738" y="5135563"/>
          <p14:tracePt t="48565" x="3101975" y="4960938"/>
          <p14:tracePt t="48582" x="3398838" y="4670425"/>
          <p14:tracePt t="48598" x="3482975" y="4610100"/>
          <p14:tracePt t="48615" x="3559175" y="4533900"/>
          <p14:tracePt t="48655" x="3551238" y="4533900"/>
          <p14:tracePt t="48665" x="3505200" y="4533900"/>
          <p14:tracePt t="48682" x="3360738" y="4579938"/>
          <p14:tracePt t="48698" x="3108325" y="4724400"/>
          <p14:tracePt t="48715" x="2819400" y="4892675"/>
          <p14:tracePt t="48732" x="2659063" y="4937125"/>
          <p14:tracePt t="48748" x="2606675" y="4937125"/>
          <p14:tracePt t="48782" x="2705100" y="4800600"/>
          <p14:tracePt t="48798" x="2781300" y="4754563"/>
          <p14:tracePt t="48815" x="3140075" y="4579938"/>
          <p14:tracePt t="48832" x="3260725" y="4518025"/>
          <p14:tracePt t="48879" x="3216275" y="4518025"/>
          <p14:tracePt t="48887" x="3116263" y="4564063"/>
          <p14:tracePt t="48898" x="3001963" y="4610100"/>
          <p14:tracePt t="48915" x="2727325" y="4762500"/>
          <p14:tracePt t="48932" x="2438400" y="4876800"/>
          <p14:tracePt t="48948" x="2324100" y="4906963"/>
          <p14:tracePt t="48965" x="2316163" y="4914900"/>
          <p14:tracePt t="48982" x="2362200" y="4854575"/>
          <p14:tracePt t="48998" x="2530475" y="4770438"/>
          <p14:tracePt t="49015" x="2835275" y="4664075"/>
          <p14:tracePt t="49032" x="3055938" y="4610100"/>
          <p14:tracePt t="49048" x="3070225" y="4594225"/>
          <p14:tracePt t="49082" x="3001963" y="4594225"/>
          <p14:tracePt t="49098" x="2689225" y="4708525"/>
          <p14:tracePt t="49115" x="2301875" y="4860925"/>
          <p14:tracePt t="49132" x="2035175" y="4975225"/>
          <p14:tracePt t="49148" x="1897063" y="5013325"/>
          <p14:tracePt t="49182" x="1905000" y="5013325"/>
          <p14:tracePt t="49199" x="2286000" y="4816475"/>
          <p14:tracePt t="49215" x="2682875" y="4708525"/>
          <p14:tracePt t="49232" x="2941638" y="4648200"/>
          <p14:tracePt t="49249" x="2979738" y="4640263"/>
          <p14:tracePt t="49287" x="2887663" y="4670425"/>
          <p14:tracePt t="49299" x="2667000" y="4762500"/>
          <p14:tracePt t="49315" x="2232025" y="4899025"/>
          <p14:tracePt t="49332" x="1798638" y="5021263"/>
          <p14:tracePt t="49349" x="1463675" y="5067300"/>
          <p14:tracePt t="49365" x="1387475" y="5067300"/>
          <p14:tracePt t="49398" x="1508125" y="4983163"/>
          <p14:tracePt t="49415" x="1836738" y="4876800"/>
          <p14:tracePt t="49432" x="2263775" y="4792663"/>
          <p14:tracePt t="49449" x="2400300" y="4746625"/>
          <p14:tracePt t="49488" x="2324100" y="4778375"/>
          <p14:tracePt t="49499" x="2155825" y="4830763"/>
          <p14:tracePt t="49515" x="1660525" y="4975225"/>
          <p14:tracePt t="49532" x="1203325" y="5097463"/>
          <p14:tracePt t="49549" x="998538" y="5143500"/>
          <p14:tracePt t="49565" x="990600" y="5143500"/>
          <p14:tracePt t="49583" x="1096963" y="5121275"/>
          <p14:tracePt t="49599" x="1692275" y="4999038"/>
          <p14:tracePt t="49615" x="2460625" y="4860925"/>
          <p14:tracePt t="49632" x="3108325" y="4724400"/>
          <p14:tracePt t="49649" x="3238500" y="4694238"/>
          <p14:tracePt t="49682" x="3162300" y="4678363"/>
          <p14:tracePt t="49699" x="2697163" y="4702175"/>
          <p14:tracePt t="49715" x="2057400" y="4784725"/>
          <p14:tracePt t="49732" x="1706563" y="4830763"/>
          <p14:tracePt t="49749" x="1577975" y="4846638"/>
          <p14:tracePt t="49782" x="1692275" y="4808538"/>
          <p14:tracePt t="49799" x="2781300" y="4632325"/>
          <p14:tracePt t="49815" x="3276600" y="4541838"/>
          <p14:tracePt t="49832" x="3330575" y="4533900"/>
          <p14:tracePt t="49865" x="3298825" y="4533900"/>
          <p14:tracePt t="49882" x="2925763" y="4602163"/>
          <p14:tracePt t="49899" x="2544763" y="4625975"/>
          <p14:tracePt t="49915" x="2416175" y="4625975"/>
          <p14:tracePt t="49949" x="2476500" y="4594225"/>
          <p14:tracePt t="49965" x="2835275" y="4487863"/>
          <p14:tracePt t="49982" x="3246438" y="4427538"/>
          <p14:tracePt t="49999" x="3360738" y="4403725"/>
          <p14:tracePt t="50032" x="3260725" y="4397375"/>
          <p14:tracePt t="50049" x="3009900" y="4397375"/>
          <p14:tracePt t="50065" x="2865438" y="4397375"/>
          <p14:tracePt t="50082" x="2849563" y="4389438"/>
          <p14:tracePt t="50099" x="2857500" y="4321175"/>
          <p14:tracePt t="50115" x="3001963" y="4213225"/>
          <p14:tracePt t="50132" x="3184525" y="4114800"/>
          <p14:tracePt t="50149" x="3260725" y="4068763"/>
          <p14:tracePt t="50183" x="3063875" y="4022725"/>
          <p14:tracePt t="50199" x="2873375" y="4022725"/>
          <p14:tracePt t="50216" x="2811463" y="4030663"/>
          <p14:tracePt t="50255" x="2873375" y="4022725"/>
          <p14:tracePt t="50266" x="2963863" y="3984625"/>
          <p14:tracePt t="50282" x="3146425" y="3940175"/>
          <p14:tracePt t="50299" x="3208338" y="3916363"/>
          <p14:tracePt t="50332" x="3146425" y="3908425"/>
          <p14:tracePt t="50349" x="2917825" y="3916363"/>
          <p14:tracePt t="50366" x="2674938" y="3984625"/>
          <p14:tracePt t="50382" x="2667000" y="3992563"/>
          <p14:tracePt t="50415" x="2735263" y="3978275"/>
          <p14:tracePt t="50423" x="2827338" y="3946525"/>
          <p14:tracePt t="50432" x="2925763" y="3924300"/>
          <p14:tracePt t="50449" x="3101975" y="3863975"/>
          <p14:tracePt t="50466" x="3116263" y="3856038"/>
          <p14:tracePt t="50499" x="3032125" y="3856038"/>
          <p14:tracePt t="50516" x="2682875" y="3940175"/>
          <p14:tracePt t="50532" x="2422525" y="4016375"/>
          <p14:tracePt t="50549" x="2286000" y="4038600"/>
          <p14:tracePt t="50566" x="2278063" y="4038600"/>
          <p14:tracePt t="50583" x="2324100" y="4008438"/>
          <p14:tracePt t="50599" x="2536825" y="3932238"/>
          <p14:tracePt t="50616" x="2759075" y="3856038"/>
          <p14:tracePt t="50632" x="2835275" y="3825875"/>
          <p14:tracePt t="50671" x="2803525" y="3817938"/>
          <p14:tracePt t="50682" x="2674938" y="3817938"/>
          <p14:tracePt t="50699" x="2468563" y="3856038"/>
          <p14:tracePt t="50716" x="2354263" y="3878263"/>
          <p14:tracePt t="50732" x="2346325" y="3878263"/>
          <p14:tracePt t="50759" x="2430463" y="3848100"/>
          <p14:tracePt t="50767" x="2568575" y="3802063"/>
          <p14:tracePt t="50782" x="2735263" y="3756025"/>
          <p14:tracePt t="50799" x="3108325" y="3627438"/>
          <p14:tracePt t="50816" x="3116263" y="3619500"/>
          <p14:tracePt t="50849" x="2925763" y="3611563"/>
          <p14:tracePt t="50866" x="2590800" y="3695700"/>
          <p14:tracePt t="50882" x="2301875" y="3779838"/>
          <p14:tracePt t="50899" x="2209800" y="3794125"/>
          <p14:tracePt t="50932" x="2209800" y="3779838"/>
          <p14:tracePt t="50949" x="2492375" y="3649663"/>
          <p14:tracePt t="50966" x="2971800" y="3521075"/>
          <p14:tracePt t="50983" x="3230563" y="3444875"/>
          <p14:tracePt t="51016" x="3094038" y="3444875"/>
          <p14:tracePt t="51032" x="2574925" y="3497263"/>
          <p14:tracePt t="51049" x="2117725" y="3543300"/>
          <p14:tracePt t="51066" x="1806575" y="3543300"/>
          <p14:tracePt t="51083" x="1730375" y="3543300"/>
          <p14:tracePt t="51099" x="1744663" y="3535363"/>
          <p14:tracePt t="51116" x="1943100" y="3451225"/>
          <p14:tracePt t="51133" x="2400300" y="3375025"/>
          <p14:tracePt t="51149" x="2773363" y="3336925"/>
          <p14:tracePt t="51166" x="2797175" y="3336925"/>
          <p14:tracePt t="51182" x="2544763" y="3360738"/>
          <p14:tracePt t="51199" x="1920875" y="3459163"/>
          <p14:tracePt t="51216" x="1143000" y="3559175"/>
          <p14:tracePt t="51233" x="685800" y="3619500"/>
          <p14:tracePt t="51249" x="587375" y="3619500"/>
          <p14:tracePt t="51283" x="746125" y="3611563"/>
          <p14:tracePt t="51299" x="1203325" y="3597275"/>
          <p14:tracePt t="51316" x="1439863" y="3627438"/>
          <p14:tracePt t="51333" x="1431925" y="3665538"/>
          <p14:tracePt t="51349" x="1219200" y="3733800"/>
          <p14:tracePt t="51366" x="715963" y="3878263"/>
          <p14:tracePt t="51368" x="441325" y="3916363"/>
          <p14:tracePt t="51383" x="46038" y="3970338"/>
          <p14:tracePt t="51399" x="0" y="3978275"/>
          <p14:tracePt t="51433" x="228600" y="3970338"/>
          <p14:tracePt t="51449" x="944563" y="3970338"/>
          <p14:tracePt t="51466" x="1577975" y="3984625"/>
          <p14:tracePt t="51483" x="1744663" y="4046538"/>
          <p14:tracePt t="51499" x="1752600" y="4060825"/>
          <p14:tracePt t="51516" x="1706563" y="4130675"/>
          <p14:tracePt t="51533" x="1622425" y="4168775"/>
          <p14:tracePt t="51549" x="1577975" y="4175125"/>
          <p14:tracePt t="51566" x="1570038" y="4168775"/>
          <p14:tracePt t="51583" x="1905000" y="4098925"/>
          <p14:tracePt t="51599" x="2628900" y="4098925"/>
          <p14:tracePt t="51616" x="3124200" y="4098925"/>
          <p14:tracePt t="51633" x="3178175" y="4098925"/>
          <p14:tracePt t="51649" x="3140075" y="4168775"/>
          <p14:tracePt t="51666" x="2895600" y="4297363"/>
          <p14:tracePt t="51683" x="2293938" y="4511675"/>
          <p14:tracePt t="51699" x="1774825" y="4740275"/>
          <p14:tracePt t="51716" x="1554163" y="4838700"/>
          <p14:tracePt t="51733" x="1531938" y="4854575"/>
          <p14:tracePt t="51751" x="1646238" y="4854575"/>
          <p14:tracePt t="51766" x="1958975" y="4846638"/>
          <p14:tracePt t="51783" x="2713038" y="4822825"/>
          <p14:tracePt t="51799" x="2789238" y="4822825"/>
          <p14:tracePt t="51816" x="2789238" y="4830763"/>
          <p14:tracePt t="51833" x="2492375" y="4906963"/>
          <p14:tracePt t="51849" x="1774825" y="4975225"/>
          <p14:tracePt t="51866" x="1112838" y="4975225"/>
          <p14:tracePt t="51883" x="854075" y="4975225"/>
          <p14:tracePt t="51900" x="838200" y="4975225"/>
          <p14:tracePt t="51916" x="930275" y="4876800"/>
          <p14:tracePt t="51933" x="1371600" y="4740275"/>
          <p14:tracePt t="51950" x="2065338" y="4670425"/>
          <p14:tracePt t="51966" x="2370138" y="4656138"/>
          <p14:tracePt t="51983" x="2278063" y="4678363"/>
          <p14:tracePt t="51999" x="1782763" y="4740275"/>
          <p14:tracePt t="52016" x="1082675" y="4754563"/>
          <p14:tracePt t="52033" x="503238" y="4754563"/>
          <p14:tracePt t="52050" x="365125" y="4724400"/>
          <p14:tracePt t="52066" x="350838" y="4702175"/>
          <p14:tracePt t="52083" x="541338" y="4587875"/>
          <p14:tracePt t="52100" x="1082675" y="4495800"/>
          <p14:tracePt t="52116" x="1654175" y="4473575"/>
          <p14:tracePt t="52133" x="1798638" y="4473575"/>
          <p14:tracePt t="52150" x="1654175" y="4473575"/>
          <p14:tracePt t="52166" x="1493838" y="4473575"/>
          <p14:tracePt t="52183" x="754063" y="4473575"/>
          <p14:tracePt t="52200" x="617538" y="4457700"/>
          <p14:tracePt t="52216" x="609600" y="4457700"/>
          <p14:tracePt t="52233" x="777875" y="4327525"/>
          <p14:tracePt t="52250" x="1203325" y="4244975"/>
          <p14:tracePt t="52266" x="1698625" y="4183063"/>
          <p14:tracePt t="52283" x="1844675" y="4137025"/>
          <p14:tracePt t="52300" x="1836738" y="4122738"/>
          <p14:tracePt t="52316" x="1698625" y="4092575"/>
          <p14:tracePt t="52333" x="1363663" y="4076700"/>
          <p14:tracePt t="52350" x="990600" y="4076700"/>
          <p14:tracePt t="52366" x="974725" y="4076700"/>
          <p14:tracePt t="52383" x="968375" y="4076700"/>
          <p14:tracePt t="52400" x="1044575" y="4160838"/>
          <p14:tracePt t="52416" x="1303338" y="4305300"/>
          <p14:tracePt t="52433" x="1508125" y="4419600"/>
          <p14:tracePt t="52450" x="1600200" y="4479925"/>
          <p14:tracePt t="52466" x="1616075" y="4503738"/>
          <p14:tracePt t="52483" x="1638300" y="4541838"/>
          <p14:tracePt t="52500" x="1638300" y="4572000"/>
          <p14:tracePt t="52516" x="1638300" y="4625975"/>
          <p14:tracePt t="52533" x="1630363" y="4702175"/>
          <p14:tracePt t="52551" x="1592263" y="4822825"/>
          <p14:tracePt t="52567" x="1577975" y="4899025"/>
          <p14:tracePt t="52583" x="1570038" y="4953000"/>
          <p14:tracePt t="52600" x="1562100" y="4983163"/>
          <p14:tracePt t="52616" x="1562100" y="5006975"/>
          <p14:tracePt t="54391" x="1562100" y="5021263"/>
          <p14:tracePt t="54399" x="1562100" y="5127625"/>
          <p14:tracePt t="54407" x="1654175" y="5326063"/>
          <p14:tracePt t="54417" x="1752600" y="5470525"/>
          <p14:tracePt t="54434" x="1897063" y="5715000"/>
          <p14:tracePt t="54450" x="2111375" y="5989638"/>
          <p14:tracePt t="54467" x="2362200" y="6218238"/>
          <p14:tracePt t="54484" x="2667000" y="6384925"/>
          <p14:tracePt t="54500" x="3055938" y="6484938"/>
          <p14:tracePt t="54517" x="3451225" y="6537325"/>
          <p14:tracePt t="54534" x="4000500" y="6561138"/>
          <p14:tracePt t="54550" x="4411663" y="6561138"/>
          <p14:tracePt t="54567" x="4640263" y="6545263"/>
          <p14:tracePt t="54584" x="4860925" y="6499225"/>
          <p14:tracePt t="54600" x="5059363" y="6438900"/>
          <p14:tracePt t="54617" x="5249863" y="6378575"/>
          <p14:tracePt t="54634" x="5418138" y="6302375"/>
          <p14:tracePt t="54650" x="5562600" y="6264275"/>
          <p14:tracePt t="54667" x="5676900" y="6248400"/>
          <p14:tracePt t="54684" x="5745163" y="6232525"/>
          <p14:tracePt t="54700" x="5775325" y="6226175"/>
          <p14:tracePt t="54735" x="5783263" y="6226175"/>
          <p14:tracePt t="54750" x="5821363" y="6226175"/>
          <p14:tracePt t="54767" x="5859463" y="6232525"/>
          <p14:tracePt t="54784" x="5905500" y="6240463"/>
          <p14:tracePt t="54801" x="5935663" y="6240463"/>
          <p14:tracePt t="54817" x="5965825" y="6240463"/>
          <p14:tracePt t="54834" x="5981700" y="6240463"/>
          <p14:tracePt t="54851" x="5981700" y="6232525"/>
          <p14:tracePt t="54867" x="5981700" y="6202363"/>
          <p14:tracePt t="54870" x="5981700" y="6188075"/>
          <p14:tracePt t="54884" x="5981700" y="6156325"/>
          <p14:tracePt t="54901" x="5951538" y="6118225"/>
          <p14:tracePt t="54917" x="5913438" y="6088063"/>
          <p14:tracePt t="54934" x="5897563" y="6065838"/>
          <p14:tracePt t="54951" x="5859463" y="6035675"/>
          <p14:tracePt t="54967" x="5821363" y="6027738"/>
          <p14:tracePt t="54984" x="5707063" y="5997575"/>
          <p14:tracePt t="55001" x="5380038" y="5943600"/>
          <p14:tracePt t="55017" x="4999038" y="5921375"/>
          <p14:tracePt t="55034" x="4740275" y="5921375"/>
          <p14:tracePt t="55051" x="4587875" y="5921375"/>
          <p14:tracePt t="55067" x="4556125" y="5921375"/>
          <p14:tracePt t="55101" x="4564063" y="5905500"/>
          <p14:tracePt t="55117" x="4724400" y="5883275"/>
          <p14:tracePt t="55134" x="4930775" y="5851525"/>
          <p14:tracePt t="55151" x="5083175" y="5829300"/>
          <p14:tracePt t="55255" x="5089525" y="5829300"/>
          <p14:tracePt t="55263" x="5105400" y="5829300"/>
          <p14:tracePt t="55271" x="5121275" y="5829300"/>
          <p14:tracePt t="55284" x="5151438" y="5829300"/>
          <p14:tracePt t="55301" x="5241925" y="5813425"/>
          <p14:tracePt t="55318" x="5311775" y="5775325"/>
          <p14:tracePt t="55334" x="5318125" y="5768975"/>
          <p14:tracePt t="55351" x="5326063" y="5745163"/>
          <p14:tracePt t="55367" x="5326063" y="5722938"/>
          <p14:tracePt t="55384" x="5326063" y="5692775"/>
          <p14:tracePt t="55400" x="5311775" y="5654675"/>
          <p14:tracePt t="55417" x="5303838" y="5646738"/>
          <p14:tracePt t="55434" x="5265738" y="5630863"/>
          <p14:tracePt t="55450" x="5227638" y="5616575"/>
          <p14:tracePt t="55467" x="5173663" y="5592763"/>
          <p14:tracePt t="55484" x="5097463" y="5570538"/>
          <p14:tracePt t="55501" x="5021263" y="5562600"/>
          <p14:tracePt t="55517" x="4960938" y="5554663"/>
          <p14:tracePt t="55534" x="4914900" y="5540375"/>
          <p14:tracePt t="55550" x="4816475" y="5540375"/>
          <p14:tracePt t="55567" x="4792663" y="5540375"/>
          <p14:tracePt t="55584" x="4740275" y="5562600"/>
          <p14:tracePt t="55601" x="4686300" y="5592763"/>
          <p14:tracePt t="55617" x="4618038" y="5646738"/>
          <p14:tracePt t="55634" x="4564063" y="5722938"/>
          <p14:tracePt t="55651" x="4525963" y="5775325"/>
          <p14:tracePt t="55667" x="4511675" y="5799138"/>
          <p14:tracePt t="55684" x="4479925" y="5859463"/>
          <p14:tracePt t="55701" x="4473575" y="5897563"/>
          <p14:tracePt t="55717" x="4473575" y="5959475"/>
          <p14:tracePt t="55734" x="4479925" y="6027738"/>
          <p14:tracePt t="55751" x="4556125" y="6164263"/>
          <p14:tracePt t="55767" x="4678363" y="6232525"/>
          <p14:tracePt t="55784" x="4868863" y="6308725"/>
          <p14:tracePt t="55801" x="5075238" y="6340475"/>
          <p14:tracePt t="55817" x="5280025" y="6354763"/>
          <p14:tracePt t="55834" x="5440363" y="6346825"/>
          <p14:tracePt t="55851" x="5554663" y="6294438"/>
          <p14:tracePt t="55867" x="5592763" y="6202363"/>
          <p14:tracePt t="55884" x="5600700" y="6080125"/>
          <p14:tracePt t="55901" x="5600700" y="5943600"/>
          <p14:tracePt t="55918" x="5554663" y="5807075"/>
          <p14:tracePt t="55934" x="5508625" y="5668963"/>
          <p14:tracePt t="55951" x="5387975" y="5502275"/>
          <p14:tracePt t="55967" x="5273675" y="5432425"/>
          <p14:tracePt t="55984" x="5151438" y="5372100"/>
          <p14:tracePt t="56001" x="5045075" y="5349875"/>
          <p14:tracePt t="56017" x="4922838" y="5349875"/>
          <p14:tracePt t="56034" x="4800600" y="5349875"/>
          <p14:tracePt t="56051" x="4656138" y="5402263"/>
          <p14:tracePt t="56067" x="4518025" y="5494338"/>
          <p14:tracePt t="56084" x="4397375" y="5608638"/>
          <p14:tracePt t="56101" x="4297363" y="5768975"/>
          <p14:tracePt t="56118" x="4267200" y="5965825"/>
          <p14:tracePt t="56134" x="4267200" y="6065838"/>
          <p14:tracePt t="56151" x="4283075" y="6118225"/>
          <p14:tracePt t="56168" x="4335463" y="6202363"/>
          <p14:tracePt t="56184" x="4427538" y="6270625"/>
          <p14:tracePt t="56201" x="4587875" y="6302375"/>
          <p14:tracePt t="56218" x="4746625" y="6302375"/>
          <p14:tracePt t="56234" x="4884738" y="6278563"/>
          <p14:tracePt t="56251" x="4975225" y="6202363"/>
          <p14:tracePt t="56268" x="5021263" y="6142038"/>
          <p14:tracePt t="56284" x="5029200" y="6042025"/>
          <p14:tracePt t="56301" x="5021263" y="5997575"/>
          <p14:tracePt t="56318" x="4983163" y="5959475"/>
          <p14:tracePt t="56351" x="4968875" y="5959475"/>
          <p14:tracePt t="56368" x="4930775" y="5959475"/>
          <p14:tracePt t="56385" x="4860925" y="6019800"/>
          <p14:tracePt t="56401" x="4808538" y="6080125"/>
          <p14:tracePt t="56418" x="4770438" y="6126163"/>
          <p14:tracePt t="56511" x="4778375" y="6126163"/>
          <p14:tracePt t="56527" x="4792663" y="6103938"/>
          <p14:tracePt t="56535" x="4800600" y="6080125"/>
          <p14:tracePt t="56543" x="4800600" y="6065838"/>
          <p14:tracePt t="56552" x="4808538" y="6035675"/>
          <p14:tracePt t="56568" x="4808538" y="5981700"/>
          <p14:tracePt t="56585" x="4822825" y="5935663"/>
          <p14:tracePt t="56601" x="4830763" y="5897563"/>
          <p14:tracePt t="56618" x="4830763" y="5867400"/>
          <p14:tracePt t="56635" x="4830763" y="5845175"/>
          <p14:tracePt t="56651" x="4830763" y="5837238"/>
          <p14:tracePt t="56735" x="4830763" y="5859463"/>
          <p14:tracePt t="56743" x="4838700" y="5935663"/>
          <p14:tracePt t="56751" x="4854575" y="5989638"/>
          <p14:tracePt t="56768" x="4876800" y="6096000"/>
          <p14:tracePt t="56785" x="4899025" y="6118225"/>
          <p14:tracePt t="56801" x="4906963" y="6118225"/>
          <p14:tracePt t="56818" x="4914900" y="6126163"/>
          <p14:tracePt t="56835" x="4960938" y="6118225"/>
          <p14:tracePt t="56851" x="5029200" y="6035675"/>
          <p14:tracePt t="56868" x="5105400" y="5897563"/>
          <p14:tracePt t="56871" x="5121275" y="5845175"/>
          <p14:tracePt t="56885" x="5151438" y="5791200"/>
          <p14:tracePt t="56901" x="5151438" y="5745163"/>
          <p14:tracePt t="56918" x="5151438" y="5737225"/>
          <p14:tracePt t="56975" x="5151438" y="5768975"/>
          <p14:tracePt t="56983" x="5151438" y="5807075"/>
          <p14:tracePt t="56991" x="5151438" y="5829300"/>
          <p14:tracePt t="57001" x="5173663" y="5867400"/>
          <p14:tracePt t="57018" x="5235575" y="5913438"/>
          <p14:tracePt t="57035" x="5295900" y="5921375"/>
          <p14:tracePt t="57051" x="5341938" y="5921375"/>
          <p14:tracePt t="57068" x="5372100" y="5921375"/>
          <p14:tracePt t="57101" x="5387975" y="5913438"/>
          <p14:tracePt t="57118" x="5387975" y="5905500"/>
          <p14:tracePt t="57167" x="5387975" y="5897563"/>
          <p14:tracePt t="57183" x="5380038" y="5897563"/>
          <p14:tracePt t="57191" x="5364163" y="5905500"/>
          <p14:tracePt t="57201" x="5349875" y="5913438"/>
          <p14:tracePt t="57218" x="5334000" y="5943600"/>
          <p14:tracePt t="57235" x="5334000" y="5951538"/>
          <p14:tracePt t="57551" x="5341938" y="5927725"/>
          <p14:tracePt t="57559" x="5387975" y="5897563"/>
          <p14:tracePt t="57568" x="5440363" y="5859463"/>
          <p14:tracePt t="57585" x="5608638" y="5730875"/>
          <p14:tracePt t="57602" x="5783263" y="5600700"/>
          <p14:tracePt t="57618" x="5989638" y="5326063"/>
          <p14:tracePt t="57635" x="6118225" y="5051425"/>
          <p14:tracePt t="57652" x="6172200" y="4838700"/>
          <p14:tracePt t="57668" x="6188075" y="4640263"/>
          <p14:tracePt t="57685" x="6188075" y="4479925"/>
          <p14:tracePt t="57702" x="6180138" y="4275138"/>
          <p14:tracePt t="57718" x="6172200" y="4191000"/>
          <p14:tracePt t="57735" x="6164263" y="4130675"/>
          <p14:tracePt t="57752" x="6156325" y="4098925"/>
          <p14:tracePt t="57768" x="6156325" y="4092575"/>
          <p14:tracePt t="57785" x="6156325" y="4084638"/>
          <p14:tracePt t="57911" x="6156325" y="4068763"/>
          <p14:tracePt t="57919" x="6172200" y="4046538"/>
          <p14:tracePt t="57927" x="6180138" y="4046538"/>
          <p14:tracePt t="57943" x="6180138" y="4038600"/>
          <p14:tracePt t="57991" x="6194425" y="4022725"/>
          <p14:tracePt t="57999" x="6202363" y="4016375"/>
          <p14:tracePt t="58007" x="6202363" y="4008438"/>
          <p14:tracePt t="58031" x="6218238" y="4000500"/>
          <p14:tracePt t="58063" x="6218238" y="3992563"/>
          <p14:tracePt t="58079" x="6218238" y="3984625"/>
          <p14:tracePt t="58087" x="6232525" y="3954463"/>
          <p14:tracePt t="58095" x="6240463" y="3940175"/>
          <p14:tracePt t="58111" x="6240463" y="3908425"/>
          <p14:tracePt t="58119" x="6248400" y="3902075"/>
          <p14:tracePt t="58135" x="6248400" y="3878263"/>
          <p14:tracePt t="58152" x="6248400" y="3840163"/>
          <p14:tracePt t="58168" x="6248400" y="3794125"/>
          <p14:tracePt t="58185" x="6248400" y="3763963"/>
          <p14:tracePt t="58287" x="6240463" y="3825875"/>
          <p14:tracePt t="58295" x="6232525" y="3886200"/>
          <p14:tracePt t="58304" x="6232525" y="3946525"/>
          <p14:tracePt t="58319" x="6210300" y="4054475"/>
          <p14:tracePt t="58335" x="6202363" y="4137025"/>
          <p14:tracePt t="58352" x="6194425" y="4213225"/>
          <p14:tracePt t="58368" x="6180138" y="4313238"/>
          <p14:tracePt t="58385" x="6180138" y="4351338"/>
          <p14:tracePt t="58402" x="6172200" y="4365625"/>
          <p14:tracePt t="58435" x="6172200" y="4373563"/>
          <p14:tracePt t="58487" x="6156325" y="4373563"/>
          <p14:tracePt t="58511" x="6142038" y="4373563"/>
          <p14:tracePt t="58527" x="6134100" y="4373563"/>
          <p14:tracePt t="58535" x="6134100" y="4365625"/>
          <p14:tracePt t="58567" x="6126163" y="4365625"/>
          <p14:tracePt t="58599" x="6111875" y="4365625"/>
          <p14:tracePt t="58623" x="6096000" y="4373563"/>
          <p14:tracePt t="58631" x="6096000" y="4381500"/>
          <p14:tracePt t="58727" x="6088063" y="4381500"/>
          <p14:tracePt t="58999" x="6096000" y="4381500"/>
          <p14:tracePt t="59007" x="6111875" y="4381500"/>
          <p14:tracePt t="59019" x="6142038" y="4373563"/>
          <p14:tracePt t="59035" x="6164263" y="4365625"/>
          <p14:tracePt t="59052" x="6188075" y="4359275"/>
          <p14:tracePt t="59207" x="6194425" y="4359275"/>
          <p14:tracePt t="59215" x="6202363" y="4359275"/>
          <p14:tracePt t="59223" x="6218238" y="4359275"/>
          <p14:tracePt t="59239" x="6226175" y="4359275"/>
          <p14:tracePt t="59255" x="6232525" y="4359275"/>
          <p14:tracePt t="59271" x="6240463" y="4359275"/>
          <p14:tracePt t="59286" x="6248400" y="4359275"/>
          <p14:tracePt t="59407" x="6256338" y="4359275"/>
          <p14:tracePt t="59431" x="6264275" y="4359275"/>
          <p14:tracePt t="59439" x="6270625" y="4359275"/>
          <p14:tracePt t="59447" x="6278563" y="4359275"/>
          <p14:tracePt t="59455" x="6294438" y="4359275"/>
          <p14:tracePt t="59469" x="6308725" y="4359275"/>
          <p14:tracePt t="59486" x="6332538" y="4359275"/>
          <p14:tracePt t="59502" x="6332538" y="4351338"/>
          <p14:tracePt t="59599" x="6340475" y="4351338"/>
          <p14:tracePt t="59607" x="6354763" y="4351338"/>
          <p14:tracePt t="59619" x="6362700" y="4351338"/>
          <p14:tracePt t="59636" x="6392863" y="4351338"/>
          <p14:tracePt t="59652" x="6454775" y="4351338"/>
          <p14:tracePt t="59669" x="6537325" y="4351338"/>
          <p14:tracePt t="59686" x="6651625" y="4351338"/>
          <p14:tracePt t="59702" x="6689725" y="4351338"/>
          <p14:tracePt t="59719" x="6850063" y="4351338"/>
          <p14:tracePt t="59736" x="6988175" y="4351338"/>
          <p14:tracePt t="59752" x="7116763" y="4351338"/>
          <p14:tracePt t="59769" x="7269163" y="4327525"/>
          <p14:tracePt t="59786" x="7421563" y="4327525"/>
          <p14:tracePt t="59802" x="7573963" y="4321175"/>
          <p14:tracePt t="59819" x="7704138" y="4289425"/>
          <p14:tracePt t="59836" x="7848600" y="4275138"/>
          <p14:tracePt t="59852" x="7970838" y="4259263"/>
          <p14:tracePt t="59869" x="8061325" y="4244975"/>
          <p14:tracePt t="59886" x="8107363" y="4237038"/>
          <p14:tracePt t="59959" x="8123238" y="4229100"/>
          <p14:tracePt t="59967" x="8145463" y="4206875"/>
          <p14:tracePt t="59975" x="8199438" y="4183063"/>
          <p14:tracePt t="59986" x="8245475" y="4168775"/>
          <p14:tracePt t="60002" x="8313738" y="4137025"/>
          <p14:tracePt t="60019" x="8366125" y="4106863"/>
          <p14:tracePt t="60036" x="8397875" y="4084638"/>
          <p14:tracePt t="60052" x="8412163" y="4054475"/>
          <p14:tracePt t="60069" x="8412163" y="4008438"/>
          <p14:tracePt t="60086" x="8412163" y="3940175"/>
          <p14:tracePt t="60102" x="8404225" y="3870325"/>
          <p14:tracePt t="60119" x="8389938" y="3832225"/>
          <p14:tracePt t="60136" x="8389938" y="3810000"/>
          <p14:tracePt t="60152" x="8382000" y="3763963"/>
          <p14:tracePt t="60169" x="8382000" y="3749675"/>
          <p14:tracePt t="60186" x="8382000" y="3717925"/>
          <p14:tracePt t="60203" x="8382000" y="3711575"/>
          <p14:tracePt t="60219" x="8382000" y="3687763"/>
          <p14:tracePt t="60236" x="8382000" y="3679825"/>
          <p14:tracePt t="60335" x="8389938" y="3673475"/>
          <p14:tracePt t="60343" x="8397875" y="3673475"/>
          <p14:tracePt t="60352" x="8404225" y="3673475"/>
          <p14:tracePt t="60369" x="8412163" y="3673475"/>
          <p14:tracePt t="60386" x="8442325" y="3817938"/>
          <p14:tracePt t="60403" x="8474075" y="4022725"/>
          <p14:tracePt t="60419" x="8526463" y="4198938"/>
          <p14:tracePt t="60436" x="8534400" y="4305300"/>
          <p14:tracePt t="60453" x="8550275" y="4351338"/>
          <p14:tracePt t="60469" x="8550275" y="4373563"/>
          <p14:tracePt t="60486" x="8550275" y="4389438"/>
          <p14:tracePt t="60599" x="8550275" y="4419600"/>
          <p14:tracePt t="60607" x="8550275" y="4449763"/>
          <p14:tracePt t="60619" x="8556625" y="4473575"/>
          <p14:tracePt t="60636" x="8580438" y="4533900"/>
          <p14:tracePt t="60653" x="8580438" y="4564063"/>
          <p14:tracePt t="60669" x="8580438" y="4572000"/>
          <p14:tracePt t="60767" x="8580438" y="4556125"/>
          <p14:tracePt t="60775" x="8580438" y="4549775"/>
          <p14:tracePt t="60786" x="8580438" y="4541838"/>
          <p14:tracePt t="60803" x="8580438" y="4525963"/>
          <p14:tracePt t="60819" x="8580438" y="4495800"/>
          <p14:tracePt t="60836" x="8572500" y="4479925"/>
          <p14:tracePt t="60853" x="8572500" y="4449763"/>
          <p14:tracePt t="60869" x="8572500" y="4435475"/>
          <p14:tracePt t="60886" x="8572500" y="4427538"/>
          <p14:tracePt t="60903" x="8572500" y="4419600"/>
          <p14:tracePt t="60920" x="8588375" y="4403725"/>
          <p14:tracePt t="60936" x="8610600" y="4397375"/>
          <p14:tracePt t="60969" x="8626475" y="4381500"/>
          <p14:tracePt t="60986" x="8632825" y="4381500"/>
          <p14:tracePt t="61003" x="8632825" y="4373563"/>
          <p14:tracePt t="61167" x="8626475" y="4373563"/>
          <p14:tracePt t="61175" x="8618538" y="4373563"/>
          <p14:tracePt t="61186" x="8594725" y="4373563"/>
          <p14:tracePt t="61203" x="8572500" y="4373563"/>
          <p14:tracePt t="61220" x="8556625" y="4373563"/>
          <p14:tracePt t="61236" x="8550275" y="4373563"/>
          <p14:tracePt t="61253" x="8542338" y="4373563"/>
          <p14:tracePt t="61270" x="8526463" y="4373563"/>
          <p14:tracePt t="61286" x="8518525" y="4373563"/>
          <p14:tracePt t="61303" x="8480425" y="4373563"/>
          <p14:tracePt t="61320" x="8442325" y="4381500"/>
          <p14:tracePt t="61336" x="8428038" y="4381500"/>
          <p14:tracePt t="61353" x="8397875" y="4389438"/>
          <p14:tracePt t="61370" x="8397875" y="4397375"/>
          <p14:tracePt t="61487" x="8404225" y="4397375"/>
          <p14:tracePt t="61607" x="8412163" y="4397375"/>
          <p14:tracePt t="61639" x="8428038" y="4397375"/>
          <p14:tracePt t="61655" x="8442325" y="4397375"/>
          <p14:tracePt t="61663" x="8466138" y="4397375"/>
          <p14:tracePt t="61671" x="8488363" y="4397375"/>
          <p14:tracePt t="61686" x="8534400" y="4389438"/>
          <p14:tracePt t="61703" x="8556625" y="4381500"/>
          <p14:tracePt t="61799" x="8572500" y="4381500"/>
          <p14:tracePt t="62351" x="8580438" y="4381500"/>
          <p14:tracePt t="62359" x="8594725" y="4381500"/>
          <p14:tracePt t="62407" x="8602663" y="4381500"/>
          <p14:tracePt t="62471" x="8610600" y="4381500"/>
          <p14:tracePt t="62479" x="8618538" y="4373563"/>
          <p14:tracePt t="62567" x="8626475" y="4373563"/>
          <p14:tracePt t="62599" x="8640763" y="4373563"/>
          <p14:tracePt t="62679" x="8648700" y="4373563"/>
          <p14:tracePt t="63727" x="8640763" y="4359275"/>
          <p14:tracePt t="63735" x="8626475" y="4359275"/>
          <p14:tracePt t="63743" x="8610600" y="4359275"/>
          <p14:tracePt t="63754" x="8594725" y="4359275"/>
          <p14:tracePt t="63770" x="8572500" y="4359275"/>
          <p14:tracePt t="63787" x="8550275" y="4359275"/>
          <p14:tracePt t="63804" x="8488363" y="4359275"/>
          <p14:tracePt t="63820" x="8351838" y="4373563"/>
          <p14:tracePt t="63837" x="8221663" y="4397375"/>
          <p14:tracePt t="63854" x="8016875" y="4419600"/>
          <p14:tracePt t="63871" x="7535863" y="4473575"/>
          <p14:tracePt t="63887" x="6956425" y="4473575"/>
          <p14:tracePt t="63904" x="6248400" y="4473575"/>
          <p14:tracePt t="63921" x="5508625" y="4473575"/>
          <p14:tracePt t="63937" x="4716463" y="4503738"/>
          <p14:tracePt t="63954" x="3954463" y="4518025"/>
          <p14:tracePt t="63971" x="3390900" y="4518025"/>
          <p14:tracePt t="63987" x="3017838" y="4525963"/>
          <p14:tracePt t="64004" x="2789238" y="4525963"/>
          <p14:tracePt t="64021" x="2636838" y="4556125"/>
          <p14:tracePt t="64037" x="2544763" y="4556125"/>
          <p14:tracePt t="64054" x="2476500" y="4556125"/>
          <p14:tracePt t="64071" x="2446338" y="4549775"/>
          <p14:tracePt t="64151" x="2430463" y="4549775"/>
          <p14:tracePt t="64159" x="2408238" y="4549775"/>
          <p14:tracePt t="64171" x="2384425" y="4541838"/>
          <p14:tracePt t="64187" x="2286000" y="4541838"/>
          <p14:tracePt t="64204" x="2163763" y="4541838"/>
          <p14:tracePt t="64221" x="2035175" y="4564063"/>
          <p14:tracePt t="64237" x="1973263" y="4572000"/>
          <p14:tracePt t="64254" x="1958975" y="4579938"/>
          <p14:tracePt t="64399" x="1958975" y="4587875"/>
          <p14:tracePt t="64415" x="1981200" y="4587875"/>
          <p14:tracePt t="64439" x="1989138" y="4594225"/>
          <p14:tracePt t="64447" x="1997075" y="4594225"/>
          <p14:tracePt t="64456" x="2011363" y="4610100"/>
          <p14:tracePt t="64471" x="2041525" y="4640263"/>
          <p14:tracePt t="64487" x="2065338" y="4670425"/>
          <p14:tracePt t="64504" x="2087563" y="4670425"/>
          <p14:tracePt t="64521" x="2095500" y="4670425"/>
          <p14:tracePt t="64537" x="2111375" y="4670425"/>
          <p14:tracePt t="64554" x="2117725" y="4670425"/>
          <p14:tracePt t="64571" x="2149475" y="4648200"/>
          <p14:tracePt t="64587" x="2187575" y="4618038"/>
          <p14:tracePt t="64604" x="2239963" y="4579938"/>
          <p14:tracePt t="64621" x="2263775" y="4564063"/>
          <p14:tracePt t="64637" x="2270125" y="4564063"/>
          <p14:tracePt t="64654" x="2278063" y="4556125"/>
          <p14:tracePt t="64671" x="2286000" y="4556125"/>
          <p14:tracePt t="64687" x="2308225" y="4556125"/>
          <p14:tracePt t="64704" x="2346325" y="4587875"/>
          <p14:tracePt t="64721" x="2370138" y="4602163"/>
          <p14:tracePt t="64737" x="2370138" y="4610100"/>
          <p14:tracePt t="64754" x="2384425" y="4625975"/>
          <p14:tracePt t="64771" x="2384425" y="4648200"/>
          <p14:tracePt t="64787" x="2384425" y="4656138"/>
          <p14:tracePt t="64804" x="2384425" y="4664075"/>
          <p14:tracePt t="64821" x="2384425" y="4670425"/>
          <p14:tracePt t="64854" x="2384425" y="4678363"/>
          <p14:tracePt t="64871" x="2362200" y="4678363"/>
          <p14:tracePt t="64887" x="2346325" y="4678363"/>
          <p14:tracePt t="64921" x="2339975" y="4678363"/>
          <p14:tracePt t="64938" x="2324100" y="4678363"/>
          <p14:tracePt t="64954" x="2316163" y="4678363"/>
          <p14:tracePt t="64971" x="2293938" y="4686300"/>
          <p14:tracePt t="64988" x="2278063" y="4686300"/>
          <p14:tracePt t="65004" x="2255838" y="4702175"/>
          <p14:tracePt t="65021" x="2232025" y="4724400"/>
          <p14:tracePt t="65038" x="2225675" y="4740275"/>
          <p14:tracePt t="65054" x="2217738" y="4740275"/>
          <p14:tracePt t="65088" x="2217738" y="4746625"/>
          <p14:tracePt t="65119" x="2217738" y="4754563"/>
          <p14:tracePt t="65143" x="2217738" y="4770438"/>
          <p14:tracePt t="65159" x="2217738" y="4778375"/>
          <p14:tracePt t="65167" x="2217738" y="4792663"/>
          <p14:tracePt t="65175" x="2217738" y="4800600"/>
          <p14:tracePt t="65188" x="2225675" y="4816475"/>
          <p14:tracePt t="65204" x="2239963" y="4868863"/>
          <p14:tracePt t="65221" x="2247900" y="4884738"/>
          <p14:tracePt t="65238" x="2247900" y="4899025"/>
          <p14:tracePt t="65255" x="2255838" y="4906963"/>
          <p14:tracePt t="65287" x="2263775" y="4906963"/>
          <p14:tracePt t="65295" x="2270125" y="4899025"/>
          <p14:tracePt t="65304" x="2278063" y="4884738"/>
          <p14:tracePt t="65321" x="2286000" y="4784725"/>
          <p14:tracePt t="65338" x="2293938" y="4702175"/>
          <p14:tracePt t="65354" x="2301875" y="4632325"/>
          <p14:tracePt t="65371" x="2301875" y="4572000"/>
          <p14:tracePt t="65388" x="2301875" y="4549775"/>
          <p14:tracePt t="65404" x="2301875" y="4541838"/>
          <p14:tracePt t="65439" x="2301875" y="4556125"/>
          <p14:tracePt t="65447" x="2301875" y="4618038"/>
          <p14:tracePt t="65455" x="2308225" y="4708525"/>
          <p14:tracePt t="65471" x="2346325" y="4937125"/>
          <p14:tracePt t="65488" x="2362200" y="5113338"/>
          <p14:tracePt t="65504" x="2384425" y="5159375"/>
          <p14:tracePt t="65538" x="2384425" y="5165725"/>
          <p14:tracePt t="65554" x="2408238" y="5045075"/>
          <p14:tracePt t="65571" x="2408238" y="4868863"/>
          <p14:tracePt t="65588" x="2392363" y="4686300"/>
          <p14:tracePt t="65604" x="2362200" y="4602163"/>
          <p14:tracePt t="65621" x="2354263" y="4587875"/>
          <p14:tracePt t="65655" x="2339975" y="4618038"/>
          <p14:tracePt t="65663" x="2332038" y="4694238"/>
          <p14:tracePt t="65671" x="2332038" y="4762500"/>
          <p14:tracePt t="65688" x="2332038" y="4876800"/>
          <p14:tracePt t="65704" x="2332038" y="4922838"/>
          <p14:tracePt t="65743" x="2332038" y="4899025"/>
          <p14:tracePt t="65755" x="2332038" y="4838700"/>
          <p14:tracePt t="65771" x="2332038" y="4702175"/>
          <p14:tracePt t="65788" x="2324100" y="4602163"/>
          <p14:tracePt t="65805" x="2324100" y="4564063"/>
          <p14:tracePt t="65839" x="2308225" y="4587875"/>
          <p14:tracePt t="65854" x="2301875" y="4716463"/>
          <p14:tracePt t="65871" x="2286000" y="4838700"/>
          <p14:tracePt t="65888" x="2286000" y="4906963"/>
          <p14:tracePt t="65927" x="2286000" y="4884738"/>
          <p14:tracePt t="65938" x="2286000" y="4838700"/>
          <p14:tracePt t="65955" x="2286000" y="4732338"/>
          <p14:tracePt t="65971" x="2286000" y="4648200"/>
          <p14:tracePt t="65988" x="2286000" y="4602163"/>
          <p14:tracePt t="66005" x="2286000" y="4594225"/>
          <p14:tracePt t="66031" x="2286000" y="4656138"/>
          <p14:tracePt t="66039" x="2270125" y="4708525"/>
          <p14:tracePt t="66055" x="2270125" y="4846638"/>
          <p14:tracePt t="66071" x="2270125" y="4914900"/>
          <p14:tracePt t="66119" x="2270125" y="4906963"/>
          <p14:tracePt t="66127" x="2270125" y="4854575"/>
          <p14:tracePt t="66138" x="2270125" y="4816475"/>
          <p14:tracePt t="66155" x="2270125" y="4708525"/>
          <p14:tracePt t="66171" x="2270125" y="4670425"/>
          <p14:tracePt t="66215" x="2270125" y="4686300"/>
          <p14:tracePt t="66223" x="2270125" y="4716463"/>
          <p14:tracePt t="66238" x="2270125" y="4746625"/>
          <p14:tracePt t="66255" x="2270125" y="4808538"/>
          <p14:tracePt t="66271" x="2270125" y="4816475"/>
          <p14:tracePt t="66311" x="2270125" y="4800600"/>
          <p14:tracePt t="66321" x="2270125" y="4778375"/>
          <p14:tracePt t="66338" x="2270125" y="4746625"/>
          <p14:tracePt t="66355" x="2270125" y="4740275"/>
          <p14:tracePt t="66415" x="2270125" y="4746625"/>
          <p14:tracePt t="66423" x="2270125" y="4762500"/>
          <p14:tracePt t="66439" x="2270125" y="4778375"/>
          <p14:tracePt t="66447" x="2270125" y="4784725"/>
          <p14:tracePt t="66727" x="2263775" y="4792663"/>
          <p14:tracePt t="66735" x="2232025" y="4800600"/>
          <p14:tracePt t="66743" x="2171700" y="4846638"/>
          <p14:tracePt t="66755" x="2095500" y="4876800"/>
          <p14:tracePt t="66772" x="1943100" y="4914900"/>
          <p14:tracePt t="66788" x="1790700" y="4930775"/>
          <p14:tracePt t="66805" x="1706563" y="4930775"/>
          <p14:tracePt t="66822" x="1698625" y="4930775"/>
          <p14:tracePt t="66863" x="1760538" y="4922838"/>
          <p14:tracePt t="66871" x="1836738" y="4899025"/>
          <p14:tracePt t="66879" x="1943100" y="4868863"/>
          <p14:tracePt t="66888" x="2087563" y="4822825"/>
          <p14:tracePt t="66905" x="2263775" y="4778375"/>
          <p14:tracePt t="66922" x="2370138" y="4746625"/>
          <p14:tracePt t="66975" x="2346325" y="4746625"/>
          <p14:tracePt t="66983" x="2308225" y="4746625"/>
          <p14:tracePt t="66991" x="2239963" y="4746625"/>
          <p14:tracePt t="67005" x="2179638" y="4778375"/>
          <p14:tracePt t="67022" x="1997075" y="4884738"/>
          <p14:tracePt t="67038" x="1935163" y="4914900"/>
          <p14:tracePt t="67055" x="1874838" y="4953000"/>
          <p14:tracePt t="67103" x="1889125" y="4937125"/>
          <p14:tracePt t="67111" x="1927225" y="4914900"/>
          <p14:tracePt t="67122" x="1958975" y="4892675"/>
          <p14:tracePt t="67138" x="1997075" y="4854575"/>
          <p14:tracePt t="67155" x="2003425" y="4846638"/>
          <p14:tracePt t="67191" x="1965325" y="4846638"/>
          <p14:tracePt t="67205" x="1912938" y="4860925"/>
          <p14:tracePt t="67222" x="1684338" y="5013325"/>
          <p14:tracePt t="67238" x="1524000" y="5083175"/>
          <p14:tracePt t="67255" x="1463675" y="5105400"/>
          <p14:tracePt t="67288" x="1470025" y="5083175"/>
          <p14:tracePt t="67305" x="1570038" y="4968875"/>
          <p14:tracePt t="67322" x="1684338" y="4884738"/>
          <p14:tracePt t="67338" x="1752600" y="4830763"/>
          <p14:tracePt t="67355" x="1760538" y="4816475"/>
          <p14:tracePt t="67392" x="1722438" y="4816475"/>
          <p14:tracePt t="67405" x="1668463" y="4830763"/>
          <p14:tracePt t="67422" x="1546225" y="4906963"/>
          <p14:tracePt t="67438" x="1439863" y="4960938"/>
          <p14:tracePt t="67455" x="1431925" y="4968875"/>
          <p14:tracePt t="67472" x="1439863" y="4968875"/>
          <p14:tracePt t="67488" x="1584325" y="4876800"/>
          <p14:tracePt t="67505" x="1790700" y="4784725"/>
          <p14:tracePt t="67522" x="1989138" y="4702175"/>
          <p14:tracePt t="67539" x="2003425" y="4686300"/>
          <p14:tracePt t="67572" x="1943100" y="4686300"/>
          <p14:tracePt t="67589" x="1684338" y="4770438"/>
          <p14:tracePt t="67605" x="1417638" y="4884738"/>
          <p14:tracePt t="67622" x="1189038" y="4953000"/>
          <p14:tracePt t="67639" x="1127125" y="4975225"/>
          <p14:tracePt t="67672" x="1249363" y="4906963"/>
          <p14:tracePt t="67689" x="1439863" y="4830763"/>
          <p14:tracePt t="67705" x="1546225" y="4778375"/>
          <p14:tracePt t="67722" x="1562100" y="4778375"/>
          <p14:tracePt t="67738" x="1554163" y="4778375"/>
          <p14:tracePt t="67755" x="1341438" y="4792663"/>
          <p14:tracePt t="67771" x="944563" y="4899025"/>
          <p14:tracePt t="67788" x="685800" y="4991100"/>
          <p14:tracePt t="67805" x="503238" y="4999038"/>
          <p14:tracePt t="67822" x="495300" y="4999038"/>
          <p14:tracePt t="67838" x="555625" y="4937125"/>
          <p14:tracePt t="67855" x="838200" y="4830763"/>
          <p14:tracePt t="67872" x="1165225" y="4754563"/>
          <p14:tracePt t="67888" x="1249363" y="4740275"/>
          <p14:tracePt t="67922" x="1181100" y="4740275"/>
          <p14:tracePt t="67938" x="846138" y="4770438"/>
          <p14:tracePt t="67955" x="549275" y="4816475"/>
          <p14:tracePt t="67972" x="396875" y="4822825"/>
          <p14:tracePt t="68005" x="441325" y="4754563"/>
          <p14:tracePt t="68022" x="669925" y="4656138"/>
          <p14:tracePt t="68038" x="1196975" y="4541838"/>
          <p14:tracePt t="68055" x="1219200" y="4533900"/>
          <p14:tracePt t="68072" x="1196975" y="4525963"/>
          <p14:tracePt t="68088" x="974725" y="4525963"/>
          <p14:tracePt t="68105" x="625475" y="4564063"/>
          <p14:tracePt t="68122" x="396875" y="4610100"/>
          <p14:tracePt t="68139" x="304800" y="4632325"/>
          <p14:tracePt t="68172" x="312738" y="4632325"/>
          <p14:tracePt t="68189" x="465138" y="4632325"/>
          <p14:tracePt t="68206" x="593725" y="4632325"/>
          <p14:tracePt t="68222" x="617538" y="4632325"/>
          <p14:tracePt t="68279" x="625475" y="4632325"/>
          <p14:tracePt t="68287" x="631825" y="4640263"/>
          <p14:tracePt t="68295" x="625475" y="4648200"/>
          <p14:tracePt t="68305" x="609600" y="4670425"/>
          <p14:tracePt t="68322" x="549275" y="4694238"/>
          <p14:tracePt t="68339" x="533400" y="4702175"/>
          <p14:tracePt t="68623" x="549275" y="4708525"/>
          <p14:tracePt t="68631" x="715963" y="4740275"/>
          <p14:tracePt t="68639" x="944563" y="4754563"/>
          <p14:tracePt t="68656" x="1363663" y="4762500"/>
          <p14:tracePt t="68672" x="1844675" y="4762500"/>
          <p14:tracePt t="68689" x="2133600" y="4762500"/>
          <p14:tracePt t="68706" x="2225675" y="4762500"/>
          <p14:tracePt t="68823" x="2209800" y="4784725"/>
          <p14:tracePt t="68831" x="2201863" y="4800600"/>
          <p14:tracePt t="68847" x="2187575" y="4816475"/>
          <p14:tracePt t="68856" x="2187575" y="4838700"/>
          <p14:tracePt t="68872" x="2179638" y="4846638"/>
          <p14:tracePt t="68889" x="2179638" y="4854575"/>
          <p14:tracePt t="68967" x="2187575" y="4830763"/>
          <p14:tracePt t="68975" x="2193925" y="4800600"/>
          <p14:tracePt t="68983" x="2201863" y="4778375"/>
          <p14:tracePt t="68991" x="2217738" y="4740275"/>
          <p14:tracePt t="69006" x="2217738" y="4708525"/>
          <p14:tracePt t="69022" x="2225675" y="4702175"/>
          <p14:tracePt t="69111" x="2225675" y="4694238"/>
          <p14:tracePt t="69119" x="2209800" y="4694238"/>
          <p14:tracePt t="69127" x="2193925" y="4694238"/>
          <p14:tracePt t="69139" x="2171700" y="4708525"/>
          <p14:tracePt t="69156" x="2133600" y="4708525"/>
          <p14:tracePt t="69172" x="2095500" y="4724400"/>
          <p14:tracePt t="69189" x="2073275" y="4724400"/>
          <p14:tracePt t="69206" x="2027238" y="4740275"/>
          <p14:tracePt t="69222" x="1905000" y="4784725"/>
          <p14:tracePt t="69239" x="1790700" y="4830763"/>
          <p14:tracePt t="69256" x="1646238" y="4868863"/>
          <p14:tracePt t="69272" x="1524000" y="4868863"/>
          <p14:tracePt t="69289" x="1455738" y="4868863"/>
          <p14:tracePt t="69306" x="1393825" y="4868863"/>
          <p14:tracePt t="69322" x="1363663" y="4854575"/>
          <p14:tracePt t="69339" x="1355725" y="4846638"/>
          <p14:tracePt t="69372" x="1355725" y="4792663"/>
          <p14:tracePt t="69389" x="1485900" y="4754563"/>
          <p14:tracePt t="69406" x="1692275" y="4716463"/>
          <p14:tracePt t="69423" x="1812925" y="4716463"/>
          <p14:tracePt t="69471" x="1752600" y="4716463"/>
          <p14:tracePt t="69479" x="1660525" y="4740275"/>
          <p14:tracePt t="69489" x="1577975" y="4770438"/>
          <p14:tracePt t="69506" x="1349375" y="4830763"/>
          <p14:tracePt t="69523" x="1189038" y="4860925"/>
          <p14:tracePt t="69539" x="1096963" y="4860925"/>
          <p14:tracePt t="69556" x="1089025" y="4860925"/>
          <p14:tracePt t="69591" x="1112838" y="4846638"/>
          <p14:tracePt t="69606" x="1135063" y="4830763"/>
          <p14:tracePt t="69623" x="1143000" y="4822825"/>
          <p14:tracePt t="69655" x="1120775" y="4800600"/>
          <p14:tracePt t="69663" x="1066800" y="4792663"/>
          <p14:tracePt t="69673" x="982663" y="4792663"/>
          <p14:tracePt t="69689" x="815975" y="4792663"/>
          <p14:tracePt t="69706" x="631825" y="4792663"/>
          <p14:tracePt t="69723" x="495300" y="4808538"/>
          <p14:tracePt t="69739" x="449263" y="4808538"/>
          <p14:tracePt t="70031" x="487363" y="4808538"/>
          <p14:tracePt t="70039" x="601663" y="4808538"/>
          <p14:tracePt t="70047" x="723900" y="4808538"/>
          <p14:tracePt t="70056" x="860425" y="4800600"/>
          <p14:tracePt t="70073" x="1181100" y="4792663"/>
          <p14:tracePt t="70089" x="1425575" y="4770438"/>
          <p14:tracePt t="70106" x="1554163" y="4746625"/>
          <p14:tracePt t="70123" x="1570038" y="4740275"/>
          <p14:tracePt t="70287" x="1584325" y="4740275"/>
          <p14:tracePt t="70295" x="1592263" y="4740275"/>
          <p14:tracePt t="70306" x="1616075" y="4740275"/>
          <p14:tracePt t="70323" x="1654175" y="4740275"/>
          <p14:tracePt t="70340" x="1760538" y="4746625"/>
          <p14:tracePt t="70356" x="1798638" y="4746625"/>
          <p14:tracePt t="70373" x="1806575" y="4746625"/>
          <p14:tracePt t="70607" x="1798638" y="4746625"/>
          <p14:tracePt t="70615" x="1782763" y="4746625"/>
          <p14:tracePt t="70631" x="1768475" y="4746625"/>
          <p14:tracePt t="70640" x="1760538" y="4746625"/>
          <p14:tracePt t="70656" x="1736725" y="4746625"/>
          <p14:tracePt t="70673" x="1730375" y="4746625"/>
          <p14:tracePt t="72383" x="1744663" y="4746625"/>
          <p14:tracePt t="72391" x="1760538" y="4746625"/>
          <p14:tracePt t="72399" x="1768475" y="4746625"/>
          <p14:tracePt t="72407" x="1782763" y="4746625"/>
          <p14:tracePt t="72424" x="1820863" y="4740275"/>
          <p14:tracePt t="72440" x="1866900" y="4724400"/>
          <p14:tracePt t="72457" x="1912938" y="4716463"/>
          <p14:tracePt t="72474" x="1981200" y="4716463"/>
          <p14:tracePt t="72490" x="2035175" y="4708525"/>
          <p14:tracePt t="72507" x="2073275" y="4686300"/>
          <p14:tracePt t="72524" x="2111375" y="4678363"/>
          <p14:tracePt t="72540" x="2125663" y="4664075"/>
          <p14:tracePt t="72557" x="2133600" y="4656138"/>
          <p14:tracePt t="72574" x="2155825" y="4640263"/>
          <p14:tracePt t="72590" x="2163763" y="4640263"/>
          <p14:tracePt t="72607" x="2171700" y="4640263"/>
          <p14:tracePt t="72624" x="2179638" y="4632325"/>
          <p14:tracePt t="74103" x="2179638" y="4640263"/>
          <p14:tracePt t="74111" x="2187575" y="4648200"/>
          <p14:tracePt t="74119" x="2193925" y="4664075"/>
          <p14:tracePt t="74135" x="2201863" y="4670425"/>
          <p14:tracePt t="74143" x="2209800" y="4678363"/>
          <p14:tracePt t="74159" x="2217738" y="4678363"/>
          <p14:tracePt t="74183" x="2232025" y="4678363"/>
          <p14:tracePt t="74191" x="2255838" y="4678363"/>
          <p14:tracePt t="74208" x="2339975" y="4678363"/>
          <p14:tracePt t="74224" x="2430463" y="4678363"/>
          <p14:tracePt t="74241" x="2574925" y="4632325"/>
          <p14:tracePt t="74258" x="2759075" y="4610100"/>
          <p14:tracePt t="74274" x="2925763" y="4594225"/>
          <p14:tracePt t="74291" x="3063875" y="4572000"/>
          <p14:tracePt t="74308" x="3124200" y="4556125"/>
          <p14:tracePt t="74324" x="3170238" y="4533900"/>
          <p14:tracePt t="74341" x="3192463" y="4511675"/>
          <p14:tracePt t="74358" x="3246438" y="4441825"/>
          <p14:tracePt t="74374" x="3284538" y="4381500"/>
          <p14:tracePt t="74391" x="3330575" y="4321175"/>
          <p14:tracePt t="74408" x="3360738" y="4267200"/>
          <p14:tracePt t="74424" x="3375025" y="4213225"/>
          <p14:tracePt t="74441" x="3382963" y="4160838"/>
          <p14:tracePt t="74458" x="3390900" y="4122738"/>
          <p14:tracePt t="74474" x="3390900" y="4060825"/>
          <p14:tracePt t="74491" x="3390900" y="4016375"/>
          <p14:tracePt t="74508" x="3398838" y="3970338"/>
          <p14:tracePt t="74524" x="3406775" y="3916363"/>
          <p14:tracePt t="74541" x="3413125" y="3870325"/>
          <p14:tracePt t="74558" x="3421063" y="3802063"/>
          <p14:tracePt t="74574" x="3421063" y="3763963"/>
          <p14:tracePt t="74591" x="3421063" y="3741738"/>
          <p14:tracePt t="74608" x="3421063" y="3711575"/>
          <p14:tracePt t="74624" x="3413125" y="3695700"/>
          <p14:tracePt t="74641" x="3406775" y="3687763"/>
          <p14:tracePt t="74658" x="3406775" y="3679825"/>
          <p14:tracePt t="74674" x="3390900" y="3673475"/>
          <p14:tracePt t="74691" x="3344863" y="3665538"/>
          <p14:tracePt t="74708" x="3298825" y="3657600"/>
          <p14:tracePt t="74724" x="3254375" y="3641725"/>
          <p14:tracePt t="74741" x="3216275" y="3641725"/>
          <p14:tracePt t="74758" x="3001963" y="3641725"/>
          <p14:tracePt t="74774" x="2895600" y="3641725"/>
          <p14:tracePt t="74791" x="2727325" y="3673475"/>
          <p14:tracePt t="74808" x="2644775" y="3703638"/>
          <p14:tracePt t="74824" x="2582863" y="3733800"/>
          <p14:tracePt t="74841" x="2530475" y="3771900"/>
          <p14:tracePt t="74858" x="2506663" y="3794125"/>
          <p14:tracePt t="74875" x="2476500" y="3856038"/>
          <p14:tracePt t="74891" x="2430463" y="3932238"/>
          <p14:tracePt t="74908" x="2362200" y="4022725"/>
          <p14:tracePt t="74925" x="2308225" y="4098925"/>
          <p14:tracePt t="74941" x="2286000" y="4144963"/>
          <p14:tracePt t="74945" x="2278063" y="4168775"/>
          <p14:tracePt t="74958" x="2255838" y="4183063"/>
          <p14:tracePt t="74975" x="2225675" y="4251325"/>
          <p14:tracePt t="74991" x="2179638" y="4321175"/>
          <p14:tracePt t="75008" x="2117725" y="4419600"/>
          <p14:tracePt t="75025" x="2065338" y="4518025"/>
          <p14:tracePt t="75041" x="2027238" y="4602163"/>
          <p14:tracePt t="75058" x="1981200" y="4708525"/>
          <p14:tracePt t="75075" x="1951038" y="4778375"/>
          <p14:tracePt t="75091" x="1935163" y="4868863"/>
          <p14:tracePt t="75108" x="1927225" y="4975225"/>
          <p14:tracePt t="75125" x="1927225" y="5067300"/>
          <p14:tracePt t="75141" x="1927225" y="5135563"/>
          <p14:tracePt t="75158" x="1927225" y="5159375"/>
          <p14:tracePt t="75175" x="1965325" y="5181600"/>
          <p14:tracePt t="75191" x="2111375" y="5203825"/>
          <p14:tracePt t="75208" x="2430463" y="5203825"/>
          <p14:tracePt t="75225" x="2781300" y="5173663"/>
          <p14:tracePt t="75241" x="3009900" y="5113338"/>
          <p14:tracePt t="75258" x="3230563" y="4983163"/>
          <p14:tracePt t="75275" x="3322638" y="4899025"/>
          <p14:tracePt t="75291" x="3352800" y="4792663"/>
          <p14:tracePt t="75308" x="3352800" y="4670425"/>
          <p14:tracePt t="75325" x="3352800" y="4525963"/>
          <p14:tracePt t="75341" x="3330575" y="4411663"/>
          <p14:tracePt t="75358" x="3298825" y="4297363"/>
          <p14:tracePt t="75375" x="3260725" y="4137025"/>
          <p14:tracePt t="75391" x="3200400" y="4016375"/>
          <p14:tracePt t="75408" x="3124200" y="3916363"/>
          <p14:tracePt t="75425" x="3040063" y="3848100"/>
          <p14:tracePt t="75441" x="3001963" y="3817938"/>
          <p14:tracePt t="75458" x="2979738" y="3802063"/>
          <p14:tracePt t="75475" x="2955925" y="3802063"/>
          <p14:tracePt t="75511" x="2949575" y="3802063"/>
          <p14:tracePt t="75535" x="2941638" y="3802063"/>
          <p14:tracePt t="75543" x="2917825" y="3810000"/>
          <p14:tracePt t="75558" x="2895600" y="3817938"/>
          <p14:tracePt t="75575" x="2887663" y="3817938"/>
          <p14:tracePt t="77239" x="2887663" y="3825875"/>
          <p14:tracePt t="77247" x="2879725" y="3863975"/>
          <p14:tracePt t="77259" x="2879725" y="3916363"/>
          <p14:tracePt t="77275" x="2865438" y="3992563"/>
          <p14:tracePt t="77292" x="2857500" y="4076700"/>
          <p14:tracePt t="77309" x="2849563" y="4144963"/>
          <p14:tracePt t="77326" x="2827338" y="4229100"/>
          <p14:tracePt t="77342" x="2819400" y="4297363"/>
          <p14:tracePt t="77359" x="2811463" y="4351338"/>
          <p14:tracePt t="77375" x="2811463" y="4365625"/>
          <p14:tracePt t="77392" x="2803525" y="4381500"/>
          <p14:tracePt t="77409" x="2803525" y="4397375"/>
          <p14:tracePt t="77425" x="2803525" y="4411663"/>
          <p14:tracePt t="77519" x="2803525" y="4419600"/>
          <p14:tracePt t="77535" x="2819400" y="4419600"/>
          <p14:tracePt t="77551" x="2835275" y="4419600"/>
          <p14:tracePt t="77559" x="2849563" y="4419600"/>
          <p14:tracePt t="77567" x="2873375" y="4419600"/>
          <p14:tracePt t="77575" x="2895600" y="4419600"/>
          <p14:tracePt t="77592" x="2941638" y="4397375"/>
          <p14:tracePt t="77609" x="2987675" y="4397375"/>
          <p14:tracePt t="77626" x="3048000" y="4373563"/>
          <p14:tracePt t="77642" x="3086100" y="4365625"/>
          <p14:tracePt t="77659" x="3101975" y="4359275"/>
          <p14:tracePt t="77676" x="3116263" y="4351338"/>
          <p14:tracePt t="77709" x="3124200" y="4343400"/>
          <p14:tracePt t="77791" x="3140075" y="4351338"/>
          <p14:tracePt t="77799" x="3140075" y="4365625"/>
          <p14:tracePt t="77809" x="3146425" y="4373563"/>
          <p14:tracePt t="77826" x="3170238" y="4389438"/>
          <p14:tracePt t="77842" x="3184525" y="4403725"/>
          <p14:tracePt t="77859" x="3200400" y="4419600"/>
          <p14:tracePt t="77876" x="3208338" y="4419600"/>
          <p14:tracePt t="77944" x="3216275" y="4419600"/>
          <p14:tracePt t="77951" x="3222625" y="4411663"/>
          <p14:tracePt t="77961" x="3222625" y="4403725"/>
          <p14:tracePt t="77976" x="3230563" y="4397375"/>
          <p14:tracePt t="77992" x="3246438" y="4373563"/>
          <p14:tracePt t="78009" x="3254375" y="4365625"/>
          <p14:tracePt t="78026" x="3268663" y="4359275"/>
          <p14:tracePt t="78087" x="3276600" y="4359275"/>
          <p14:tracePt t="78095" x="3284538" y="4359275"/>
          <p14:tracePt t="78103" x="3298825" y="4359275"/>
          <p14:tracePt t="78111" x="3306763" y="4359275"/>
          <p14:tracePt t="78126" x="3336925" y="4359275"/>
          <p14:tracePt t="78142" x="3375025" y="4389438"/>
          <p14:tracePt t="78159" x="3421063" y="4419600"/>
          <p14:tracePt t="78176" x="3459163" y="4441825"/>
          <p14:tracePt t="78193" x="3467100" y="4449763"/>
          <p14:tracePt t="78639" x="3475038" y="4449763"/>
          <p14:tracePt t="78679" x="3475038" y="4441825"/>
          <p14:tracePt t="78703" x="3467100" y="4427538"/>
          <p14:tracePt t="78727" x="3467100" y="4419600"/>
          <p14:tracePt t="78823" x="3467100" y="4411663"/>
          <p14:tracePt t="78831" x="3467100" y="4403725"/>
          <p14:tracePt t="78843" x="3467100" y="4397375"/>
          <p14:tracePt t="78863" x="3467100" y="4389438"/>
          <p14:tracePt t="78876" x="3451225" y="4365625"/>
          <p14:tracePt t="78893" x="3451225" y="4359275"/>
          <p14:tracePt t="78909" x="3451225" y="4351338"/>
          <p14:tracePt t="78926" x="3444875" y="4343400"/>
          <p14:tracePt t="78943" x="3444875" y="4335463"/>
          <p14:tracePt t="78959" x="3444875" y="4327525"/>
          <p14:tracePt t="78976" x="3444875" y="4321175"/>
          <p14:tracePt t="78993" x="3444875" y="4313238"/>
          <p14:tracePt t="79009" x="3444875" y="4305300"/>
          <p14:tracePt t="79327" x="3436938" y="4305300"/>
          <p14:tracePt t="79335" x="3429000" y="4305300"/>
          <p14:tracePt t="79351" x="3413125" y="4297363"/>
          <p14:tracePt t="79359" x="3406775" y="4297363"/>
          <p14:tracePt t="79376" x="3375025" y="4297363"/>
          <p14:tracePt t="79393" x="3336925" y="4297363"/>
          <p14:tracePt t="79409" x="3292475" y="4297363"/>
          <p14:tracePt t="79426" x="3260725" y="4297363"/>
          <p14:tracePt t="79443" x="3238500" y="4297363"/>
          <p14:tracePt t="79460" x="3222625" y="4297363"/>
          <p14:tracePt t="79476" x="3216275" y="4297363"/>
          <p14:tracePt t="79493" x="3170238" y="4297363"/>
          <p14:tracePt t="79496" x="3140075" y="4297363"/>
          <p14:tracePt t="79510" x="3025775" y="4297363"/>
          <p14:tracePt t="79526" x="2955925" y="4297363"/>
          <p14:tracePt t="79543" x="2781300" y="4297363"/>
          <p14:tracePt t="79560" x="2667000" y="4297363"/>
          <p14:tracePt t="79576" x="2574925" y="4297363"/>
          <p14:tracePt t="79593" x="2506663" y="4297363"/>
          <p14:tracePt t="79610" x="2438400" y="4283075"/>
          <p14:tracePt t="79626" x="2339975" y="4275138"/>
          <p14:tracePt t="79643" x="2225675" y="4259263"/>
          <p14:tracePt t="79660" x="2095500" y="4237038"/>
          <p14:tracePt t="79676" x="1997075" y="4237038"/>
          <p14:tracePt t="79693" x="1920875" y="4237038"/>
          <p14:tracePt t="79710" x="1858963" y="4237038"/>
          <p14:tracePt t="79726" x="1844675" y="4237038"/>
          <p14:tracePt t="79775" x="1836738" y="4237038"/>
          <p14:tracePt t="79783" x="1806575" y="4229100"/>
          <p14:tracePt t="79793" x="1768475" y="4229100"/>
          <p14:tracePt t="79810" x="1714500" y="4221163"/>
          <p14:tracePt t="79826" x="1584325" y="4198938"/>
          <p14:tracePt t="79843" x="1477963" y="4191000"/>
          <p14:tracePt t="79860" x="1379538" y="4168775"/>
          <p14:tracePt t="79876" x="1317625" y="4168775"/>
          <p14:tracePt t="79893" x="1287463" y="4168775"/>
          <p14:tracePt t="79910" x="1257300" y="4168775"/>
          <p14:tracePt t="79926" x="1227138" y="4160838"/>
          <p14:tracePt t="79943" x="1189038" y="4160838"/>
          <p14:tracePt t="79960" x="1143000" y="4160838"/>
          <p14:tracePt t="79976" x="1058863" y="4137025"/>
          <p14:tracePt t="79993" x="982663" y="4137025"/>
          <p14:tracePt t="80010" x="898525" y="4130675"/>
          <p14:tracePt t="80026" x="860425" y="4130675"/>
          <p14:tracePt t="80043" x="854075" y="4130675"/>
          <p14:tracePt t="81895" x="914400" y="4160838"/>
          <p14:tracePt t="81903" x="968375" y="4206875"/>
          <p14:tracePt t="81911" x="1044575" y="4259263"/>
          <p14:tracePt t="81927" x="1303338" y="4403725"/>
          <p14:tracePt t="81944" x="1616075" y="4549775"/>
          <p14:tracePt t="81960" x="1920875" y="4678363"/>
          <p14:tracePt t="81977" x="2087563" y="4746625"/>
          <p14:tracePt t="81994" x="2209800" y="4800600"/>
          <p14:tracePt t="82011" x="2293938" y="4838700"/>
          <p14:tracePt t="82027" x="2324100" y="4860925"/>
          <p14:tracePt t="82044" x="2346325" y="4876800"/>
          <p14:tracePt t="82060" x="2354263" y="4876800"/>
          <p14:tracePt t="82094" x="2362200" y="4876800"/>
          <p14:tracePt t="82127" x="2362200" y="4884738"/>
          <p14:tracePt t="82143" x="2370138" y="4884738"/>
          <p14:tracePt t="82151" x="2384425" y="4899025"/>
          <p14:tracePt t="82160" x="2392363" y="4914900"/>
          <p14:tracePt t="82177" x="2454275" y="4953000"/>
          <p14:tracePt t="82194" x="2560638" y="4999038"/>
          <p14:tracePt t="82211" x="2620963" y="5006975"/>
          <p14:tracePt t="82244" x="2628900" y="5006975"/>
          <p14:tracePt t="82261" x="2628900" y="4945063"/>
          <p14:tracePt t="82277" x="2544763" y="4830763"/>
          <p14:tracePt t="82294" x="2446338" y="4724400"/>
          <p14:tracePt t="82310" x="2339975" y="4656138"/>
          <p14:tracePt t="82327" x="2324100" y="4648200"/>
          <p14:tracePt t="82423" x="2316163" y="4648200"/>
          <p14:tracePt t="82439" x="2308225" y="4648200"/>
          <p14:tracePt t="82447" x="2293938" y="4656138"/>
          <p14:tracePt t="82471" x="2278063" y="4656138"/>
          <p14:tracePt t="82479" x="2255838" y="4664075"/>
          <p14:tracePt t="82487" x="2232025" y="4670425"/>
          <p14:tracePt t="82495" x="2187575" y="4670425"/>
          <p14:tracePt t="82511" x="2125663" y="4670425"/>
          <p14:tracePt t="82527" x="2095500" y="4670425"/>
          <p14:tracePt t="82591" x="2095500" y="4678363"/>
          <p14:tracePt t="82599" x="2095500" y="4686300"/>
          <p14:tracePt t="82611" x="2111375" y="4686300"/>
          <p14:tracePt t="82627" x="2117725" y="4686300"/>
          <p14:tracePt t="82644" x="2133600" y="4694238"/>
          <p14:tracePt t="82661" x="2149475" y="4702175"/>
          <p14:tracePt t="82678" x="2187575" y="4708525"/>
          <p14:tracePt t="82694" x="2217738" y="4716463"/>
          <p14:tracePt t="82711" x="2278063" y="4740275"/>
          <p14:tracePt t="82727" x="2308225" y="4740275"/>
          <p14:tracePt t="82847" x="2316163" y="4740275"/>
          <p14:tracePt t="82895" x="2316163" y="4754563"/>
          <p14:tracePt t="82919" x="2316163" y="4762500"/>
          <p14:tracePt t="82967" x="2316163" y="4770438"/>
          <p14:tracePt t="82975" x="2308225" y="4770438"/>
          <p14:tracePt t="82983" x="2301875" y="4770438"/>
          <p14:tracePt t="82994" x="2278063" y="4770438"/>
          <p14:tracePt t="83011" x="2187575" y="4770438"/>
          <p14:tracePt t="83027" x="2041525" y="4770438"/>
          <p14:tracePt t="83044" x="1858963" y="4740275"/>
          <p14:tracePt t="83061" x="1684338" y="4708525"/>
          <p14:tracePt t="83078" x="1493838" y="4702175"/>
          <p14:tracePt t="83094" x="1439863" y="4702175"/>
          <p14:tracePt t="83111" x="1363663" y="4702175"/>
          <p14:tracePt t="83127" x="1341438" y="4702175"/>
          <p14:tracePt t="83144" x="1325563" y="4702175"/>
          <p14:tracePt t="83161" x="1279525" y="4702175"/>
          <p14:tracePt t="83178" x="1219200" y="4694238"/>
          <p14:tracePt t="83194" x="1150938" y="4678363"/>
          <p14:tracePt t="83211" x="1120775" y="4678363"/>
          <p14:tracePt t="83228" x="1112838" y="4678363"/>
          <p14:tracePt t="84999" x="1158875" y="4678363"/>
          <p14:tracePt t="85011" x="1273175" y="4678363"/>
          <p14:tracePt t="85028" x="1570038" y="4724400"/>
          <p14:tracePt t="85045" x="1920875" y="4784725"/>
          <p14:tracePt t="85062" x="2378075" y="4838700"/>
          <p14:tracePt t="85078" x="2506663" y="4838700"/>
          <p14:tracePt t="85095" x="2759075" y="4838700"/>
          <p14:tracePt t="85112" x="2873375" y="4838700"/>
          <p14:tracePt t="85128" x="2994025" y="4822825"/>
          <p14:tracePt t="85145" x="3132138" y="4808538"/>
          <p14:tracePt t="85162" x="3306763" y="4784725"/>
          <p14:tracePt t="85178" x="3444875" y="4732338"/>
          <p14:tracePt t="85195" x="3551238" y="4694238"/>
          <p14:tracePt t="85212" x="3611563" y="4664075"/>
          <p14:tracePt t="85228" x="3619500" y="4656138"/>
          <p14:tracePt t="85245" x="3619500" y="4648200"/>
          <p14:tracePt t="85262" x="3619500" y="4640263"/>
          <p14:tracePt t="85278" x="3619500" y="4625975"/>
          <p14:tracePt t="85295" x="3619500" y="4602163"/>
          <p14:tracePt t="85312" x="3635375" y="4587875"/>
          <p14:tracePt t="85328" x="3641725" y="4579938"/>
          <p14:tracePt t="85362" x="3641725" y="4572000"/>
          <p14:tracePt t="85378" x="3641725" y="4556125"/>
          <p14:tracePt t="85395" x="3641725" y="4549775"/>
          <p14:tracePt t="85412" x="3641725" y="4533900"/>
          <p14:tracePt t="85428" x="3641725" y="4511675"/>
          <p14:tracePt t="85445" x="3627438" y="4495800"/>
          <p14:tracePt t="85462" x="3603625" y="4487863"/>
          <p14:tracePt t="85478" x="3589338" y="4479925"/>
          <p14:tracePt t="85512" x="3581400" y="4479925"/>
          <p14:tracePt t="85535" x="3565525" y="4479925"/>
          <p14:tracePt t="85545" x="3559175" y="4479925"/>
          <p14:tracePt t="85562" x="3513138" y="4487863"/>
          <p14:tracePt t="85578" x="3459163" y="4511675"/>
          <p14:tracePt t="85595" x="3406775" y="4533900"/>
          <p14:tracePt t="85612" x="3390900" y="4533900"/>
          <p14:tracePt t="85628" x="3375025" y="4549775"/>
          <p14:tracePt t="85863" x="3352800" y="4572000"/>
          <p14:tracePt t="85871" x="3284538" y="4610100"/>
          <p14:tracePt t="85879" x="3208338" y="4648200"/>
          <p14:tracePt t="85895" x="3025775" y="4708525"/>
          <p14:tracePt t="85912" x="2803525" y="4754563"/>
          <p14:tracePt t="85929" x="2613025" y="4754563"/>
          <p14:tracePt t="85945" x="2492375" y="4754563"/>
          <p14:tracePt t="85962" x="2454275" y="4754563"/>
          <p14:tracePt t="85978" x="2446338" y="4754563"/>
          <p14:tracePt t="86031" x="2422525" y="4754563"/>
          <p14:tracePt t="86039" x="2362200" y="4754563"/>
          <p14:tracePt t="86047" x="2286000" y="4754563"/>
          <p14:tracePt t="86062" x="2217738" y="4754563"/>
          <p14:tracePt t="86079" x="2027238" y="4754563"/>
          <p14:tracePt t="86095" x="1989138" y="4740275"/>
          <p14:tracePt t="86129" x="1981200" y="4732338"/>
          <p14:tracePt t="86191" x="1989138" y="4724400"/>
          <p14:tracePt t="86199" x="2019300" y="4708525"/>
          <p14:tracePt t="86207" x="2073275" y="4708525"/>
          <p14:tracePt t="86215" x="2141538" y="4708525"/>
          <p14:tracePt t="86229" x="2239963" y="4708525"/>
          <p14:tracePt t="86246" x="2492375" y="4708525"/>
          <p14:tracePt t="86262" x="2803525" y="4708525"/>
          <p14:tracePt t="86279" x="3070225" y="4694238"/>
          <p14:tracePt t="86295" x="3132138" y="4686300"/>
          <p14:tracePt t="86312" x="3146425" y="4686300"/>
          <p14:tracePt t="86359" x="3146425" y="4678363"/>
          <p14:tracePt t="86375" x="3154363" y="4678363"/>
          <p14:tracePt t="86383" x="3170238" y="4678363"/>
          <p14:tracePt t="86395" x="3192463" y="4678363"/>
          <p14:tracePt t="86412" x="3238500" y="4678363"/>
          <p14:tracePt t="86429" x="3260725" y="4678363"/>
          <p14:tracePt t="86446" x="3276600" y="4678363"/>
          <p14:tracePt t="86462" x="3322638" y="4678363"/>
          <p14:tracePt t="86479" x="3330575" y="4678363"/>
          <p14:tracePt t="86575" x="3276600" y="4678363"/>
          <p14:tracePt t="86583" x="3200400" y="4678363"/>
          <p14:tracePt t="86595" x="3116263" y="4678363"/>
          <p14:tracePt t="86612" x="2895600" y="4702175"/>
          <p14:tracePt t="86629" x="2651125" y="4740275"/>
          <p14:tracePt t="86646" x="2492375" y="4740275"/>
          <p14:tracePt t="86695" x="2492375" y="4724400"/>
          <p14:tracePt t="86703" x="2492375" y="4708525"/>
          <p14:tracePt t="86712" x="2492375" y="4694238"/>
          <p14:tracePt t="86729" x="2506663" y="4587875"/>
          <p14:tracePt t="86745" x="2568575" y="4449763"/>
          <p14:tracePt t="86762" x="2659063" y="4297363"/>
          <p14:tracePt t="86779" x="2781300" y="4144963"/>
          <p14:tracePt t="86796" x="2963863" y="4000500"/>
          <p14:tracePt t="86812" x="3178175" y="3870325"/>
          <p14:tracePt t="86829" x="3330575" y="3802063"/>
          <p14:tracePt t="86846" x="3467100" y="3741738"/>
          <p14:tracePt t="86862" x="3475038" y="3741738"/>
          <p14:tracePt t="86927" x="3482975" y="3741738"/>
          <p14:tracePt t="86935" x="3489325" y="3787775"/>
          <p14:tracePt t="86946" x="3489325" y="3870325"/>
          <p14:tracePt t="86962" x="3489325" y="4106863"/>
          <p14:tracePt t="86979" x="3444875" y="4441825"/>
          <p14:tracePt t="86996" x="3322638" y="4618038"/>
          <p14:tracePt t="86999" x="3268663" y="4656138"/>
          <p14:tracePt t="87012" x="3200400" y="4670425"/>
          <p14:tracePt t="87029" x="3063875" y="4670425"/>
          <p14:tracePt t="87046" x="2789238" y="4594225"/>
          <p14:tracePt t="87062" x="2713038" y="4533900"/>
          <p14:tracePt t="87079" x="2606675" y="4327525"/>
          <p14:tracePt t="87096" x="2606675" y="4206875"/>
          <p14:tracePt t="87112" x="2651125" y="4130675"/>
          <p14:tracePt t="87129" x="2720975" y="4092575"/>
          <p14:tracePt t="87146" x="2797175" y="4092575"/>
          <p14:tracePt t="87162" x="2835275" y="4092575"/>
          <p14:tracePt t="87179" x="2849563" y="4092575"/>
          <p14:tracePt t="87295" x="2841625" y="4098925"/>
          <p14:tracePt t="87311" x="2835275" y="4098925"/>
          <p14:tracePt t="87319" x="2803525" y="4106863"/>
          <p14:tracePt t="87329" x="2765425" y="4122738"/>
          <p14:tracePt t="87346" x="2613025" y="4144963"/>
          <p14:tracePt t="87362" x="2438400" y="4168775"/>
          <p14:tracePt t="87379" x="2247900" y="4168775"/>
          <p14:tracePt t="87396" x="2133600" y="4168775"/>
          <p14:tracePt t="87412" x="2117725" y="4168775"/>
          <p14:tracePt t="87446" x="2141538" y="4137025"/>
          <p14:tracePt t="87462" x="2201863" y="4114800"/>
          <p14:tracePt t="87479" x="2239963" y="4114800"/>
          <p14:tracePt t="87519" x="2247900" y="4106863"/>
          <p14:tracePt t="87631" x="2247900" y="4144963"/>
          <p14:tracePt t="87639" x="2239963" y="4198938"/>
          <p14:tracePt t="87648" x="2201863" y="4305300"/>
          <p14:tracePt t="87663" x="2125663" y="4556125"/>
          <p14:tracePt t="87679" x="1981200" y="4770438"/>
          <p14:tracePt t="87696" x="1889125" y="4884738"/>
          <p14:tracePt t="87713" x="1844675" y="4899025"/>
          <p14:tracePt t="87746" x="1836738" y="4906963"/>
          <p14:tracePt t="87783" x="1836738" y="4892675"/>
          <p14:tracePt t="87791" x="1836738" y="4868863"/>
          <p14:tracePt t="87799" x="1851025" y="4846638"/>
          <p14:tracePt t="87813" x="1858963" y="4816475"/>
          <p14:tracePt t="87829" x="1889125" y="4746625"/>
          <p14:tracePt t="87846" x="1943100" y="4664075"/>
          <p14:tracePt t="87863" x="2027238" y="4556125"/>
          <p14:tracePt t="87879" x="2079625" y="4503738"/>
          <p14:tracePt t="87896" x="2125663" y="4479925"/>
          <p14:tracePt t="87913" x="2171700" y="4465638"/>
          <p14:tracePt t="87929" x="2232025" y="4449763"/>
          <p14:tracePt t="87946" x="2255838" y="4441825"/>
          <p14:tracePt t="87963" x="2270125" y="4441825"/>
          <p14:tracePt t="87999" x="2278063" y="4449763"/>
          <p14:tracePt t="88013" x="2278063" y="4473575"/>
          <p14:tracePt t="88029" x="2255838" y="4579938"/>
          <p14:tracePt t="88046" x="2193925" y="4724400"/>
          <p14:tracePt t="88063" x="2149475" y="4930775"/>
          <p14:tracePt t="88079" x="2117725" y="5006975"/>
          <p14:tracePt t="88096" x="2117725" y="5045075"/>
          <p14:tracePt t="88113" x="2117725" y="5059363"/>
          <p14:tracePt t="88129" x="2117725" y="5067300"/>
          <p14:tracePt t="88146" x="2125663" y="5075238"/>
          <p14:tracePt t="88163" x="2125663" y="5083175"/>
          <p14:tracePt t="88179" x="2133600" y="5089525"/>
          <p14:tracePt t="88671" x="2141538" y="5143500"/>
          <p14:tracePt t="88679" x="2171700" y="5249863"/>
          <p14:tracePt t="88687" x="2209800" y="5372100"/>
          <p14:tracePt t="88696" x="2293938" y="5562600"/>
          <p14:tracePt t="88713" x="2498725" y="6019800"/>
          <p14:tracePt t="88730" x="2689225" y="6469063"/>
          <p14:tracePt t="88746" x="2873375" y="6827838"/>
          <p14:tracePt t="88763" x="3094038" y="6850063"/>
          <p14:tracePt t="88780" x="3254375" y="6850063"/>
          <p14:tracePt t="88796" x="3573463" y="6850063"/>
          <p14:tracePt t="88813" x="4030663" y="6850063"/>
          <p14:tracePt t="88830" x="4708525" y="6804025"/>
          <p14:tracePt t="88846" x="5684838" y="6469063"/>
          <p14:tracePt t="88863" x="6286500" y="6188075"/>
          <p14:tracePt t="88880" x="6667500" y="5989638"/>
          <p14:tracePt t="88896" x="6773863" y="5913438"/>
          <p14:tracePt t="88913" x="6781800" y="5889625"/>
          <p14:tracePt t="88930" x="6789738" y="5821363"/>
          <p14:tracePt t="88946" x="6789738" y="5730875"/>
          <p14:tracePt t="88963" x="6789738" y="5676900"/>
          <p14:tracePt t="88980" x="6789738" y="5654675"/>
          <p14:tracePt t="88996" x="6789738" y="5622925"/>
          <p14:tracePt t="89000" x="6789738" y="5616575"/>
          <p14:tracePt t="89055" x="6804025" y="5616575"/>
          <p14:tracePt t="89063" x="6835775" y="5616575"/>
          <p14:tracePt t="89071" x="6858000" y="5616575"/>
          <p14:tracePt t="89080" x="6880225" y="5616575"/>
          <p14:tracePt t="89096" x="6918325" y="5622925"/>
          <p14:tracePt t="89113" x="6942138" y="5630863"/>
          <p14:tracePt t="89130" x="6956425" y="5646738"/>
          <p14:tracePt t="89146" x="6964363" y="5654675"/>
          <p14:tracePt t="89163" x="6964363" y="5707063"/>
          <p14:tracePt t="89180" x="6964363" y="5807075"/>
          <p14:tracePt t="89196" x="6964363" y="5943600"/>
          <p14:tracePt t="89213" x="6964363" y="6118225"/>
          <p14:tracePt t="89230" x="6964363" y="6270625"/>
          <p14:tracePt t="89246" x="6964363" y="6294438"/>
          <p14:tracePt t="89319" x="6972300" y="6294438"/>
          <p14:tracePt t="89327" x="6994525" y="6286500"/>
          <p14:tracePt t="89335" x="7002463" y="6248400"/>
          <p14:tracePt t="89347" x="7032625" y="6202363"/>
          <p14:tracePt t="89363" x="7070725" y="6118225"/>
          <p14:tracePt t="89380" x="7108825" y="6049963"/>
          <p14:tracePt t="89396" x="7124700" y="6011863"/>
          <p14:tracePt t="89413" x="7132638" y="6003925"/>
          <p14:tracePt t="89430" x="7140575" y="5989638"/>
          <p14:tracePt t="89511" x="7132638" y="6027738"/>
          <p14:tracePt t="89519" x="7094538" y="6065838"/>
          <p14:tracePt t="89530" x="7048500" y="6111875"/>
          <p14:tracePt t="89547" x="6873875" y="6240463"/>
          <p14:tracePt t="89563" x="6591300" y="6408738"/>
          <p14:tracePt t="89580" x="6302375" y="6537325"/>
          <p14:tracePt t="89597" x="6103938" y="6591300"/>
          <p14:tracePt t="89613" x="5997575" y="6599238"/>
          <p14:tracePt t="89630" x="5951538" y="6599238"/>
          <p14:tracePt t="89671" x="5943600" y="6599238"/>
          <p14:tracePt t="89680" x="5935663" y="6583363"/>
          <p14:tracePt t="89697" x="5875338" y="6515100"/>
          <p14:tracePt t="89713" x="5753100" y="6469063"/>
          <p14:tracePt t="89730" x="5630863" y="6461125"/>
          <p14:tracePt t="89747" x="5516563" y="6446838"/>
          <p14:tracePt t="89763" x="5418138" y="6446838"/>
          <p14:tracePt t="89780" x="5341938" y="6446838"/>
          <p14:tracePt t="89797" x="5295900" y="6454775"/>
          <p14:tracePt t="89814" x="5273675" y="6469063"/>
          <p14:tracePt t="89830" x="5257800" y="6469063"/>
          <p14:tracePt t="89863" x="5227638" y="6469063"/>
          <p14:tracePt t="90183" x="5241925" y="6469063"/>
          <p14:tracePt t="90206" x="5249863" y="6454775"/>
          <p14:tracePt t="90238" x="5257800" y="6454775"/>
          <p14:tracePt t="91167" x="5219700" y="6484938"/>
          <p14:tracePt t="91175" x="5089525" y="6523038"/>
          <p14:tracePt t="91183" x="4899025" y="6599238"/>
          <p14:tracePt t="91197" x="4740275" y="6659563"/>
          <p14:tracePt t="91214" x="4618038" y="6697663"/>
          <p14:tracePt t="91231" x="4549775" y="6697663"/>
          <p14:tracePt t="91247" x="4449763" y="6697663"/>
          <p14:tracePt t="91264" x="4289425" y="6675438"/>
          <p14:tracePt t="91280" x="4213225" y="6651625"/>
          <p14:tracePt t="91297" x="4198938" y="6645275"/>
          <p14:tracePt t="91331" x="4191000" y="6637338"/>
          <p14:tracePt t="93223" x="4183063" y="6637338"/>
          <p14:tracePt t="93231" x="4198938" y="6613525"/>
          <p14:tracePt t="93239" x="4275138" y="6553200"/>
          <p14:tracePt t="93248" x="4351338" y="6484938"/>
          <p14:tracePt t="93265" x="4564063" y="6340475"/>
          <p14:tracePt t="93281" x="4884738" y="6188075"/>
          <p14:tracePt t="93298" x="5311775" y="6011863"/>
          <p14:tracePt t="93315" x="5638800" y="5883275"/>
          <p14:tracePt t="93331" x="5799138" y="5813425"/>
          <p14:tracePt t="93348" x="5921375" y="5768975"/>
          <p14:tracePt t="93365" x="5997575" y="5722938"/>
          <p14:tracePt t="93381" x="6027738" y="5707063"/>
          <p14:tracePt t="93398" x="6042025" y="5692775"/>
          <p14:tracePt t="93415" x="6126163" y="5676900"/>
          <p14:tracePt t="93431" x="6172200" y="5668963"/>
          <p14:tracePt t="93448" x="6202363" y="5668963"/>
          <p14:tracePt t="93465" x="6218238" y="5668963"/>
          <p14:tracePt t="93481" x="6264275" y="5668963"/>
          <p14:tracePt t="93498" x="6324600" y="5684838"/>
          <p14:tracePt t="93515" x="6515100" y="5753100"/>
          <p14:tracePt t="93531" x="6645275" y="5791200"/>
          <p14:tracePt t="93548" x="6659563" y="5791200"/>
          <p14:tracePt t="93583" x="6667500" y="5791200"/>
          <p14:tracePt t="93598" x="6637338" y="5783263"/>
          <p14:tracePt t="93615" x="6469063" y="5737225"/>
          <p14:tracePt t="93631" x="6340475" y="5737225"/>
          <p14:tracePt t="93648" x="6226175" y="5753100"/>
          <p14:tracePt t="93665" x="6188075" y="5783263"/>
          <p14:tracePt t="93681" x="6142038" y="5845175"/>
          <p14:tracePt t="93698" x="6126163" y="5889625"/>
          <p14:tracePt t="93715" x="6118225" y="5935663"/>
          <p14:tracePt t="93731" x="6118225" y="5965825"/>
          <p14:tracePt t="93748" x="6118225" y="5989638"/>
          <p14:tracePt t="93879" x="6118225" y="5997575"/>
          <p14:tracePt t="94159" x="6096000" y="6003925"/>
          <p14:tracePt t="94167" x="6073775" y="6019800"/>
          <p14:tracePt t="94175" x="6049963" y="6019800"/>
          <p14:tracePt t="94183" x="6003925" y="6027738"/>
          <p14:tracePt t="94198" x="5965825" y="6027738"/>
          <p14:tracePt t="94215" x="5889625" y="6035675"/>
          <p14:tracePt t="94232" x="5851525" y="6035675"/>
          <p14:tracePt t="94248" x="5807075" y="6035675"/>
          <p14:tracePt t="94265" x="5775325" y="6035675"/>
          <p14:tracePt t="94282" x="5753100" y="6035675"/>
          <p14:tracePt t="94298" x="5707063" y="6035675"/>
          <p14:tracePt t="94315" x="5661025" y="6035675"/>
          <p14:tracePt t="94332" x="5638800" y="6035675"/>
          <p14:tracePt t="94348" x="5622925" y="6035675"/>
          <p14:tracePt t="94415" x="5608638" y="6035675"/>
          <p14:tracePt t="94423" x="5600700" y="6035675"/>
          <p14:tracePt t="94439" x="5592763" y="6035675"/>
          <p14:tracePt t="94448" x="5578475" y="6035675"/>
          <p14:tracePt t="94465" x="5554663" y="6042025"/>
          <p14:tracePt t="94482" x="5546725" y="6042025"/>
          <p14:tracePt t="94498" x="5540375" y="6042025"/>
          <p14:tracePt t="94515" x="5524500" y="6042025"/>
          <p14:tracePt t="94532" x="5508625" y="6042025"/>
          <p14:tracePt t="94548" x="5502275" y="6042025"/>
          <p14:tracePt t="94655" x="5532438" y="6042025"/>
          <p14:tracePt t="94663" x="5608638" y="6042025"/>
          <p14:tracePt t="94671" x="5699125" y="6042025"/>
          <p14:tracePt t="94682" x="5813425" y="6042025"/>
          <p14:tracePt t="94698" x="6049963" y="6042025"/>
          <p14:tracePt t="94715" x="6294438" y="6042025"/>
          <p14:tracePt t="94732" x="6477000" y="6042025"/>
          <p14:tracePt t="94748" x="6575425" y="6027738"/>
          <p14:tracePt t="94765" x="6607175" y="6011863"/>
          <p14:tracePt t="94807" x="6613525" y="6003925"/>
          <p14:tracePt t="94815" x="6613525" y="5997575"/>
          <p14:tracePt t="94832" x="6629400" y="5959475"/>
          <p14:tracePt t="94865" x="6629400" y="5943600"/>
          <p14:tracePt t="94882" x="6629400" y="5913438"/>
          <p14:tracePt t="94898" x="6613525" y="5875338"/>
          <p14:tracePt t="94915" x="6530975" y="5791200"/>
          <p14:tracePt t="94932" x="6384925" y="5684838"/>
          <p14:tracePt t="94948" x="6134100" y="5478463"/>
          <p14:tracePt t="94965" x="5807075" y="5197475"/>
          <p14:tracePt t="94982" x="5334000" y="4800600"/>
          <p14:tracePt t="94998" x="4625975" y="4191000"/>
          <p14:tracePt t="95015" x="4251325" y="3840163"/>
          <p14:tracePt t="95032" x="4060825" y="3603625"/>
          <p14:tracePt t="95049" x="3940175" y="3421063"/>
          <p14:tracePt t="95065" x="3825875" y="3306763"/>
          <p14:tracePt t="95082" x="3717925" y="3208338"/>
          <p14:tracePt t="95099" x="3649663" y="3162300"/>
          <p14:tracePt t="95115" x="3611563" y="3140075"/>
          <p14:tracePt t="95132" x="3589338" y="3132138"/>
          <p14:tracePt t="95149" x="3551238" y="3124200"/>
          <p14:tracePt t="95165" x="3497263" y="3116263"/>
          <p14:tracePt t="95182" x="3306763" y="3086100"/>
          <p14:tracePt t="95199" x="2895600" y="3025775"/>
          <p14:tracePt t="95215" x="2819400" y="2994025"/>
          <p14:tracePt t="95232" x="2797175" y="2994025"/>
          <p14:tracePt t="95249" x="2781300" y="2987675"/>
          <p14:tracePt t="95265" x="2765425" y="2963863"/>
          <p14:tracePt t="95282" x="2727325" y="2873375"/>
          <p14:tracePt t="95299" x="2689225" y="2751138"/>
          <p14:tracePt t="95315" x="2651125" y="2613025"/>
          <p14:tracePt t="95332" x="2613025" y="2468563"/>
          <p14:tracePt t="95349" x="2590800" y="2286000"/>
          <p14:tracePt t="95365" x="2544763" y="2103438"/>
          <p14:tracePt t="95382" x="2522538" y="1927225"/>
          <p14:tracePt t="95399" x="2468563" y="1736725"/>
          <p14:tracePt t="95415" x="2454275" y="1692275"/>
          <p14:tracePt t="95887" x="2454275" y="1722438"/>
          <p14:tracePt t="95895" x="2454275" y="1812925"/>
          <p14:tracePt t="95903" x="2454275" y="1882775"/>
          <p14:tracePt t="95916" x="2454275" y="1958975"/>
          <p14:tracePt t="95932" x="2454275" y="2079625"/>
          <p14:tracePt t="95949" x="2454275" y="2155825"/>
          <p14:tracePt t="95966" x="2438400" y="2209800"/>
          <p14:tracePt t="96023" x="2430463" y="2209800"/>
          <p14:tracePt t="96039" x="2408238" y="2209800"/>
          <p14:tracePt t="96047" x="2400300" y="2179638"/>
          <p14:tracePt t="96055" x="2400300" y="2133600"/>
          <p14:tracePt t="96066" x="2400300" y="2073275"/>
          <p14:tracePt t="96082" x="2400300" y="1973263"/>
          <p14:tracePt t="96099" x="2400300" y="1897063"/>
          <p14:tracePt t="96116" x="2400300" y="1851025"/>
          <p14:tracePt t="96132" x="2400300" y="1828800"/>
          <p14:tracePt t="96149" x="2400300" y="1790700"/>
          <p14:tracePt t="96166" x="2416175" y="1722438"/>
          <p14:tracePt t="96182" x="2430463" y="1706563"/>
          <p14:tracePt t="96279" x="2430463" y="1722438"/>
          <p14:tracePt t="96287" x="2430463" y="1760538"/>
          <p14:tracePt t="96299" x="2430463" y="1790700"/>
          <p14:tracePt t="96316" x="2422525" y="1897063"/>
          <p14:tracePt t="96332" x="2416175" y="1989138"/>
          <p14:tracePt t="96349" x="2400300" y="2049463"/>
          <p14:tracePt t="96366" x="2392363" y="2073275"/>
          <p14:tracePt t="96382" x="2384425" y="2087563"/>
          <p14:tracePt t="96447" x="2370138" y="2057400"/>
          <p14:tracePt t="96455" x="2370138" y="2035175"/>
          <p14:tracePt t="96466" x="2370138" y="2011363"/>
          <p14:tracePt t="96482" x="2362200" y="1973263"/>
          <p14:tracePt t="96499" x="2362200" y="1927225"/>
          <p14:tracePt t="96516" x="2362200" y="1920875"/>
          <p14:tracePt t="96655" x="2362200" y="1927225"/>
          <p14:tracePt t="96663" x="2362200" y="1943100"/>
          <p14:tracePt t="96671" x="2362200" y="1951038"/>
          <p14:tracePt t="96682" x="2362200" y="1973263"/>
          <p14:tracePt t="96699" x="2362200" y="1997075"/>
          <p14:tracePt t="96716" x="2362200" y="2035175"/>
          <p14:tracePt t="96732" x="2362200" y="2049463"/>
          <p14:tracePt t="96749" x="2362200" y="2079625"/>
          <p14:tracePt t="96766" x="2354263" y="2095500"/>
          <p14:tracePt t="96782" x="2354263" y="2117725"/>
          <p14:tracePt t="97823" x="2354263" y="2125663"/>
          <p14:tracePt t="97855" x="2354263" y="2187575"/>
          <p14:tracePt t="97863" x="2354263" y="2324100"/>
          <p14:tracePt t="97871" x="2354263" y="2468563"/>
          <p14:tracePt t="97883" x="2354263" y="2568575"/>
          <p14:tracePt t="97900" x="2354263" y="2819400"/>
          <p14:tracePt t="97916" x="2354263" y="3070225"/>
          <p14:tracePt t="97933" x="2354263" y="3382963"/>
          <p14:tracePt t="97950" x="2438400" y="3916363"/>
          <p14:tracePt t="97966" x="2574925" y="4351338"/>
          <p14:tracePt t="97983" x="2751138" y="4784725"/>
          <p14:tracePt t="98000" x="3009900" y="5211763"/>
          <p14:tracePt t="98016" x="3268663" y="5502275"/>
          <p14:tracePt t="98033" x="3559175" y="5768975"/>
          <p14:tracePt t="98050" x="3878263" y="5951538"/>
          <p14:tracePt t="98066" x="4275138" y="6126163"/>
          <p14:tracePt t="98083" x="4594225" y="6188075"/>
          <p14:tracePt t="98100" x="4846638" y="6188075"/>
          <p14:tracePt t="98117" x="5051425" y="6188075"/>
          <p14:tracePt t="98133" x="5211763" y="6172200"/>
          <p14:tracePt t="98150" x="5364163" y="6126163"/>
          <p14:tracePt t="98166" x="5464175" y="6096000"/>
          <p14:tracePt t="98183" x="5494338" y="6096000"/>
          <p14:tracePt t="98200" x="5516563" y="6096000"/>
          <p14:tracePt t="98217" x="5540375" y="6096000"/>
          <p14:tracePt t="98233" x="5562600" y="6103938"/>
          <p14:tracePt t="98250" x="5646738" y="6164263"/>
          <p14:tracePt t="98266" x="5737225" y="6232525"/>
          <p14:tracePt t="98283" x="5867400" y="6286500"/>
          <p14:tracePt t="98300" x="6027738" y="6340475"/>
          <p14:tracePt t="98317" x="6164263" y="6378575"/>
          <p14:tracePt t="98333" x="6240463" y="6392863"/>
          <p14:tracePt t="98350" x="6278563" y="6392863"/>
          <p14:tracePt t="98366" x="6294438" y="6384925"/>
          <p14:tracePt t="98383" x="6316663" y="6354763"/>
          <p14:tracePt t="98400" x="6346825" y="6308725"/>
          <p14:tracePt t="98416" x="6400800" y="6240463"/>
          <p14:tracePt t="98433" x="6461125" y="6188075"/>
          <p14:tracePt t="98450" x="6523038" y="6126163"/>
          <p14:tracePt t="98467" x="6537325" y="6103938"/>
          <p14:tracePt t="98483" x="6561138" y="6088063"/>
          <p14:tracePt t="98500" x="6569075" y="6080125"/>
          <p14:tracePt t="98516" x="6575425" y="6080125"/>
          <p14:tracePt t="98533" x="6583363" y="6080125"/>
          <p14:tracePt t="98550" x="6591300" y="6080125"/>
          <p14:tracePt t="98575" x="6599238" y="6080125"/>
          <p14:tracePt t="98591" x="6613525" y="6080125"/>
          <p14:tracePt t="98607" x="6621463" y="6103938"/>
          <p14:tracePt t="98616" x="6629400" y="6111875"/>
          <p14:tracePt t="98633" x="6659563" y="6156325"/>
          <p14:tracePt t="98650" x="6705600" y="6188075"/>
          <p14:tracePt t="98667" x="6765925" y="6210300"/>
          <p14:tracePt t="98683" x="6819900" y="6218238"/>
          <p14:tracePt t="98700" x="6880225" y="6218238"/>
          <p14:tracePt t="98717" x="6926263" y="6218238"/>
          <p14:tracePt t="98733" x="6980238" y="6180138"/>
          <p14:tracePt t="98750" x="6994525" y="6156325"/>
          <p14:tracePt t="98767" x="7040563" y="6080125"/>
          <p14:tracePt t="98783" x="7056438" y="6035675"/>
          <p14:tracePt t="98800" x="7094538" y="5989638"/>
          <p14:tracePt t="98817" x="7124700" y="5943600"/>
          <p14:tracePt t="98833" x="7140575" y="5905500"/>
          <p14:tracePt t="98850" x="7146925" y="5897563"/>
          <p14:tracePt t="98911" x="7146925" y="5889625"/>
          <p14:tracePt t="98919" x="7146925" y="5883275"/>
          <p14:tracePt t="98959" x="7146925" y="5875338"/>
          <p14:tracePt t="98967" x="7146925" y="5851525"/>
          <p14:tracePt t="98975" x="7140575" y="5851525"/>
          <p14:tracePt t="98983" x="7140575" y="5845175"/>
          <p14:tracePt t="99000" x="7140575" y="5821363"/>
          <p14:tracePt t="99017" x="7140575" y="5775325"/>
          <p14:tracePt t="99033" x="7140575" y="5745163"/>
          <p14:tracePt t="99050" x="7178675" y="5707063"/>
          <p14:tracePt t="99067" x="7239000" y="5654675"/>
          <p14:tracePt t="99083" x="7323138" y="5608638"/>
          <p14:tracePt t="99100" x="7383463" y="5570538"/>
          <p14:tracePt t="99117" x="7421563" y="5546725"/>
          <p14:tracePt t="99133" x="7429500" y="5546725"/>
          <p14:tracePt t="99175" x="7437438" y="5546725"/>
          <p14:tracePt t="99183" x="7459663" y="5546725"/>
          <p14:tracePt t="99191" x="7489825" y="5546725"/>
          <p14:tracePt t="99200" x="7521575" y="5546725"/>
          <p14:tracePt t="99216" x="7589838" y="5546725"/>
          <p14:tracePt t="99233" x="7650163" y="5540375"/>
          <p14:tracePt t="99250" x="7680325" y="5540375"/>
          <p14:tracePt t="99267" x="7704138" y="5540375"/>
          <p14:tracePt t="99283" x="7712075" y="5532438"/>
          <p14:tracePt t="99300" x="7726363" y="5532438"/>
          <p14:tracePt t="99317" x="7742238" y="5532438"/>
          <p14:tracePt t="99333" x="7772400" y="5532438"/>
          <p14:tracePt t="99350" x="7840663" y="5532438"/>
          <p14:tracePt t="99367" x="7970838" y="5584825"/>
          <p14:tracePt t="99383" x="8031163" y="5630863"/>
          <p14:tracePt t="99400" x="8077200" y="5668963"/>
          <p14:tracePt t="99417" x="8093075" y="5684838"/>
          <p14:tracePt t="99433" x="8093075" y="5730875"/>
          <p14:tracePt t="99450" x="8093075" y="5775325"/>
          <p14:tracePt t="99467" x="8093075" y="5845175"/>
          <p14:tracePt t="99483" x="8093075" y="5943600"/>
          <p14:tracePt t="99500" x="8061325" y="6073775"/>
          <p14:tracePt t="99517" x="7993063" y="6194425"/>
          <p14:tracePt t="99534" x="7832725" y="6370638"/>
          <p14:tracePt t="99550" x="7772400" y="6408738"/>
          <p14:tracePt t="99567" x="7566025" y="6469063"/>
          <p14:tracePt t="99584" x="7437438" y="6469063"/>
          <p14:tracePt t="99600" x="7269163" y="6446838"/>
          <p14:tracePt t="99617" x="7048500" y="6324600"/>
          <p14:tracePt t="99634" x="6842125" y="6180138"/>
          <p14:tracePt t="99650" x="6659563" y="5973763"/>
          <p14:tracePt t="99667" x="6613525" y="5821363"/>
          <p14:tracePt t="99684" x="6607175" y="5654675"/>
          <p14:tracePt t="99700" x="6637338" y="5532438"/>
          <p14:tracePt t="99717" x="6735763" y="5432425"/>
          <p14:tracePt t="99734" x="6988175" y="5372100"/>
          <p14:tracePt t="99750" x="7086600" y="5356225"/>
          <p14:tracePt t="99767" x="7521575" y="5341938"/>
          <p14:tracePt t="99784" x="7878763" y="5341938"/>
          <p14:tracePt t="99800" x="8199438" y="5387975"/>
          <p14:tracePt t="99817" x="8474075" y="5432425"/>
          <p14:tracePt t="99834" x="8670925" y="5494338"/>
          <p14:tracePt t="99850" x="8899525" y="5570538"/>
          <p14:tracePt t="99867" x="9097963" y="5654675"/>
          <p14:tracePt t="99884" x="9220200" y="5722938"/>
          <p14:tracePt t="99900" x="9312275" y="5783263"/>
          <p14:tracePt t="99917" x="9356725" y="5799138"/>
          <p14:tracePt t="99934" x="9372600" y="5807075"/>
          <p14:tracePt t="99999" x="9388475" y="5807075"/>
          <p14:tracePt t="100007" x="9410700" y="5807075"/>
          <p14:tracePt t="100017" x="9432925" y="5799138"/>
          <p14:tracePt t="100034" x="9494838" y="5775325"/>
          <p14:tracePt t="100050" x="9578975" y="5768975"/>
          <p14:tracePt t="100067" x="9661525" y="5768975"/>
          <p14:tracePt t="100084" x="9737725" y="5768975"/>
          <p14:tracePt t="100100" x="9813925" y="5761038"/>
          <p14:tracePt t="100117" x="9859963" y="5761038"/>
          <p14:tracePt t="100134" x="9928225" y="5761038"/>
          <p14:tracePt t="100150" x="10074275" y="5761038"/>
          <p14:tracePt t="100167" x="10188575" y="5761038"/>
          <p14:tracePt t="100184" x="10294938" y="5761038"/>
          <p14:tracePt t="100201" x="10401300" y="5761038"/>
          <p14:tracePt t="100217" x="10469563" y="5761038"/>
          <p14:tracePt t="100234" x="10493375" y="5761038"/>
          <p14:tracePt t="100250" x="10507663" y="5761038"/>
          <p14:tracePt t="100284" x="10523538" y="5761038"/>
          <p14:tracePt t="100300" x="10537825" y="5761038"/>
          <p14:tracePt t="100317" x="10545763" y="5761038"/>
          <p14:tracePt t="100334" x="10553700" y="5761038"/>
          <p14:tracePt t="100455" x="10531475" y="5761038"/>
          <p14:tracePt t="100463" x="10507663" y="5761038"/>
          <p14:tracePt t="100471" x="10477500" y="5761038"/>
          <p14:tracePt t="100484" x="10431463" y="5768975"/>
          <p14:tracePt t="100501" x="10309225" y="5875338"/>
          <p14:tracePt t="100517" x="10188575" y="5997575"/>
          <p14:tracePt t="100534" x="10058400" y="6118225"/>
          <p14:tracePt t="100536" x="10004425" y="6172200"/>
          <p14:tracePt t="100550" x="9913938" y="6248400"/>
          <p14:tracePt t="100567" x="9845675" y="6286500"/>
          <p14:tracePt t="100584" x="9745663" y="6308725"/>
          <p14:tracePt t="100601" x="9617075" y="6308725"/>
          <p14:tracePt t="100617" x="9471025" y="6294438"/>
          <p14:tracePt t="100634" x="9258300" y="6226175"/>
          <p14:tracePt t="100651" x="9105900" y="6149975"/>
          <p14:tracePt t="100667" x="9045575" y="6088063"/>
          <p14:tracePt t="100684" x="9037638" y="5997575"/>
          <p14:tracePt t="100701" x="9037638" y="5897563"/>
          <p14:tracePt t="100717" x="9090025" y="5799138"/>
          <p14:tracePt t="100734" x="9151938" y="5722938"/>
          <p14:tracePt t="100751" x="9288463" y="5638800"/>
          <p14:tracePt t="100767" x="9388475" y="5600700"/>
          <p14:tracePt t="100784" x="9517063" y="5554663"/>
          <p14:tracePt t="100801" x="9655175" y="5524500"/>
          <p14:tracePt t="100817" x="9799638" y="5508625"/>
          <p14:tracePt t="100834" x="9913938" y="5494338"/>
          <p14:tracePt t="100851" x="9959975" y="5494338"/>
          <p14:tracePt t="100867" x="9982200" y="5494338"/>
          <p14:tracePt t="100884" x="10036175" y="5508625"/>
          <p14:tracePt t="100901" x="10142538" y="5578475"/>
          <p14:tracePt t="100918" x="10279063" y="5699125"/>
          <p14:tracePt t="100934" x="10409238" y="5859463"/>
          <p14:tracePt t="100951" x="10545763" y="6080125"/>
          <p14:tracePt t="100967" x="10583863" y="6202363"/>
          <p14:tracePt t="100984" x="10591800" y="6256338"/>
          <p14:tracePt t="101001" x="10591800" y="6286500"/>
          <p14:tracePt t="101017" x="10583863" y="6340475"/>
          <p14:tracePt t="101034" x="10507663" y="6392863"/>
          <p14:tracePt t="101051" x="10401300" y="6423025"/>
          <p14:tracePt t="101067" x="10256838" y="6430963"/>
          <p14:tracePt t="101084" x="10050463" y="6430963"/>
          <p14:tracePt t="101101" x="9799638" y="6400800"/>
          <p14:tracePt t="101118" x="9525000" y="6308725"/>
          <p14:tracePt t="101134" x="9486900" y="6270625"/>
          <p14:tracePt t="101151" x="9402763" y="6096000"/>
          <p14:tracePt t="101167" x="9380538" y="5951538"/>
          <p14:tracePt t="101184" x="9380538" y="5768975"/>
          <p14:tracePt t="101201" x="9440863" y="5600700"/>
          <p14:tracePt t="101217" x="9517063" y="5478463"/>
          <p14:tracePt t="101234" x="9631363" y="5394325"/>
          <p14:tracePt t="101251" x="9753600" y="5341938"/>
          <p14:tracePt t="101267" x="9875838" y="5326063"/>
          <p14:tracePt t="101284" x="10020300" y="5326063"/>
          <p14:tracePt t="101301" x="10142538" y="5326063"/>
          <p14:tracePt t="101318" x="10325100" y="5432425"/>
          <p14:tracePt t="101334" x="10385425" y="5494338"/>
          <p14:tracePt t="101351" x="10523538" y="5730875"/>
          <p14:tracePt t="101367" x="10591800" y="5905500"/>
          <p14:tracePt t="101384" x="10607675" y="6080125"/>
          <p14:tracePt t="101401" x="10607675" y="6210300"/>
          <p14:tracePt t="101418" x="10523538" y="6332538"/>
          <p14:tracePt t="101434" x="10385425" y="6416675"/>
          <p14:tracePt t="101451" x="10218738" y="6438900"/>
          <p14:tracePt t="101468" x="10028238" y="6423025"/>
          <p14:tracePt t="101484" x="9807575" y="6302375"/>
          <p14:tracePt t="101501" x="9617075" y="6118225"/>
          <p14:tracePt t="101518" x="9464675" y="5829300"/>
          <p14:tracePt t="101534" x="9432925" y="5730875"/>
          <p14:tracePt t="101536" x="9432925" y="5661025"/>
          <p14:tracePt t="101551" x="9426575" y="5540375"/>
          <p14:tracePt t="101568" x="9440863" y="5464175"/>
          <p14:tracePt t="101584" x="9509125" y="5418138"/>
          <p14:tracePt t="101601" x="9593263" y="5394325"/>
          <p14:tracePt t="101618" x="9699625" y="5394325"/>
          <p14:tracePt t="101634" x="9837738" y="5432425"/>
          <p14:tracePt t="101651" x="9974263" y="5502275"/>
          <p14:tracePt t="101668" x="10118725" y="5638800"/>
          <p14:tracePt t="101684" x="10226675" y="5829300"/>
          <p14:tracePt t="101701" x="10271125" y="6042025"/>
          <p14:tracePt t="101718" x="10271125" y="6270625"/>
          <p14:tracePt t="101734" x="10202863" y="6346825"/>
          <p14:tracePt t="101751" x="10088563" y="6354763"/>
          <p14:tracePt t="101768" x="9906000" y="6316663"/>
          <p14:tracePt t="101784" x="9707563" y="6188075"/>
          <p14:tracePt t="101801" x="9525000" y="5981700"/>
          <p14:tracePt t="101818" x="9494838" y="5813425"/>
          <p14:tracePt t="101834" x="9494838" y="5684838"/>
          <p14:tracePt t="101851" x="9578975" y="5532438"/>
          <p14:tracePt t="101868" x="9661525" y="5456238"/>
          <p14:tracePt t="101884" x="9799638" y="5440363"/>
          <p14:tracePt t="101901" x="9936163" y="5440363"/>
          <p14:tracePt t="101918" x="10104438" y="5448300"/>
          <p14:tracePt t="101934" x="10371138" y="5584825"/>
          <p14:tracePt t="101951" x="10485438" y="5730875"/>
          <p14:tracePt t="101968" x="10537825" y="5905500"/>
          <p14:tracePt t="101984" x="10569575" y="6080125"/>
          <p14:tracePt t="102001" x="10515600" y="6232525"/>
          <p14:tracePt t="102018" x="10385425" y="6332538"/>
          <p14:tracePt t="102034" x="10194925" y="6370638"/>
          <p14:tracePt t="102051" x="10012363" y="6370638"/>
          <p14:tracePt t="102068" x="9807575" y="6340475"/>
          <p14:tracePt t="102084" x="9685338" y="6240463"/>
          <p14:tracePt t="102101" x="9669463" y="6134100"/>
          <p14:tracePt t="102118" x="9677400" y="5981700"/>
          <p14:tracePt t="102134" x="9867900" y="5737225"/>
          <p14:tracePt t="102151" x="10028238" y="5668963"/>
          <p14:tracePt t="102168" x="10150475" y="5654675"/>
          <p14:tracePt t="102184" x="10194925" y="5654675"/>
          <p14:tracePt t="102201" x="10202863" y="5654675"/>
          <p14:tracePt t="102218" x="10210800" y="5661025"/>
          <p14:tracePt t="102234" x="10264775" y="5845175"/>
          <p14:tracePt t="102251" x="10264775" y="6027738"/>
          <p14:tracePt t="102268" x="10210800" y="6164263"/>
          <p14:tracePt t="102284" x="10112375" y="6226175"/>
          <p14:tracePt t="102301" x="10004425" y="6232525"/>
          <p14:tracePt t="102318" x="9875838" y="6194425"/>
          <p14:tracePt t="102334" x="9699625" y="5989638"/>
          <p14:tracePt t="102351" x="9669463" y="5845175"/>
          <p14:tracePt t="102368" x="9669463" y="5715000"/>
          <p14:tracePt t="102385" x="9723438" y="5630863"/>
          <p14:tracePt t="102401" x="9821863" y="5592763"/>
          <p14:tracePt t="102418" x="9928225" y="5584825"/>
          <p14:tracePt t="102435" x="9944100" y="5584825"/>
          <p14:tracePt t="102451" x="9952038" y="5584825"/>
          <p14:tracePt t="102468" x="9959975" y="5584825"/>
          <p14:tracePt t="102485" x="9959975" y="5608638"/>
          <p14:tracePt t="102501" x="9966325" y="5616575"/>
          <p14:tracePt t="103871" x="9966325" y="5622925"/>
          <p14:tracePt t="103879" x="9966325" y="5638800"/>
          <p14:tracePt t="103887" x="9966325" y="5692775"/>
          <p14:tracePt t="103902" x="9998075" y="5753100"/>
          <p14:tracePt t="103918" x="10066338" y="5897563"/>
          <p14:tracePt t="103935" x="10096500" y="5959475"/>
          <p14:tracePt t="103952" x="10096500" y="5973763"/>
          <p14:tracePt t="103968" x="10096500" y="5989638"/>
          <p14:tracePt t="103985" x="10096500" y="6003925"/>
          <p14:tracePt t="104002" x="10080625" y="6027738"/>
          <p14:tracePt t="104018" x="10028238" y="6042025"/>
          <p14:tracePt t="104035" x="9936163" y="6049963"/>
          <p14:tracePt t="104052" x="9821863" y="6065838"/>
          <p14:tracePt t="104056" x="9769475" y="6080125"/>
          <p14:tracePt t="104068" x="9693275" y="6088063"/>
          <p14:tracePt t="104085" x="9593263" y="6088063"/>
          <p14:tracePt t="104102" x="9486900" y="6088063"/>
          <p14:tracePt t="104118" x="9388475" y="6057900"/>
          <p14:tracePt t="104135" x="9350375" y="6035675"/>
          <p14:tracePt t="104152" x="9342438" y="5997575"/>
          <p14:tracePt t="104169" x="9334500" y="5905500"/>
          <p14:tracePt t="104185" x="9334500" y="5753100"/>
          <p14:tracePt t="104202" x="9334500" y="5600700"/>
          <p14:tracePt t="104219" x="9394825" y="5470525"/>
          <p14:tracePt t="104235" x="9478963" y="5394325"/>
          <p14:tracePt t="104252" x="9631363" y="5341938"/>
          <p14:tracePt t="104269" x="9783763" y="5318125"/>
          <p14:tracePt t="104285" x="9944100" y="5318125"/>
          <p14:tracePt t="104302" x="10080625" y="5318125"/>
          <p14:tracePt t="104319" x="10188575" y="5356225"/>
          <p14:tracePt t="104335" x="10218738" y="5364163"/>
          <p14:tracePt t="104352" x="10264775" y="5394325"/>
          <p14:tracePt t="104369" x="10355263" y="5478463"/>
          <p14:tracePt t="104385" x="10401300" y="5562600"/>
          <p14:tracePt t="104402" x="10417175" y="5646738"/>
          <p14:tracePt t="104419" x="10431463" y="5761038"/>
          <p14:tracePt t="104435" x="10431463" y="5913438"/>
          <p14:tracePt t="104452" x="10393363" y="6065838"/>
          <p14:tracePt t="104469" x="10302875" y="6180138"/>
          <p14:tracePt t="104486" x="10194925" y="6256338"/>
          <p14:tracePt t="104502" x="10156825" y="6256338"/>
          <p14:tracePt t="104519" x="9990138" y="6232525"/>
          <p14:tracePt t="104535" x="9875838" y="6180138"/>
          <p14:tracePt t="104552" x="9745663" y="6080125"/>
          <p14:tracePt t="104569" x="9647238" y="5981700"/>
          <p14:tracePt t="104585" x="9617075" y="5921375"/>
          <p14:tracePt t="104602" x="9617075" y="5897563"/>
          <p14:tracePt t="104619" x="9617075" y="5875338"/>
          <p14:tracePt t="104635" x="9617075" y="5845175"/>
          <p14:tracePt t="104652" x="9655175" y="5813425"/>
          <p14:tracePt t="104669" x="9761538" y="5807075"/>
          <p14:tracePt t="104686" x="9867900" y="5807075"/>
          <p14:tracePt t="104702" x="9974263" y="5807075"/>
          <p14:tracePt t="104719" x="10042525" y="5807075"/>
          <p14:tracePt t="104735" x="10074275" y="5821363"/>
          <p14:tracePt t="104769" x="10074275" y="5845175"/>
          <p14:tracePt t="104785" x="10074275" y="5965825"/>
          <p14:tracePt t="104802" x="10074275" y="6096000"/>
          <p14:tracePt t="104819" x="10012363" y="6248400"/>
          <p14:tracePt t="104835" x="9921875" y="6362700"/>
          <p14:tracePt t="104852" x="9813925" y="6438900"/>
          <p14:tracePt t="104869" x="9699625" y="6454775"/>
          <p14:tracePt t="104886" x="9617075" y="6454775"/>
          <p14:tracePt t="104902" x="9593263" y="6454775"/>
          <p14:tracePt t="114231" x="9540875" y="6454775"/>
          <p14:tracePt t="114239" x="9280525" y="6553200"/>
          <p14:tracePt t="114247" x="8709025" y="6850063"/>
          <p14:tracePt t="114255" x="7993063" y="6850063"/>
          <p14:tracePt t="114272" x="6789738" y="6850063"/>
          <p14:tracePt t="114289" x="6302375" y="6850063"/>
          <p14:tracePt t="114306" x="6111875" y="6850063"/>
          <p14:tracePt t="114322" x="5799138" y="6811963"/>
          <p14:tracePt t="114339" x="5356225" y="6659563"/>
          <p14:tracePt t="114356" x="4922838" y="6438900"/>
          <p14:tracePt t="114372" x="4610100" y="6240463"/>
          <p14:tracePt t="114389" x="4419600" y="6027738"/>
          <p14:tracePt t="114406" x="4297363" y="5730875"/>
          <p14:tracePt t="114422" x="4297363" y="5600700"/>
          <p14:tracePt t="114439" x="4313238" y="5546725"/>
          <p14:tracePt t="114456" x="4327525" y="5516563"/>
          <p14:tracePt t="114543" x="4305300" y="5508625"/>
          <p14:tracePt t="114551" x="4289425" y="5508625"/>
          <p14:tracePt t="114559" x="4244975" y="5502275"/>
          <p14:tracePt t="114572" x="4206875" y="5502275"/>
          <p14:tracePt t="114589" x="4092575" y="5502275"/>
          <p14:tracePt t="114606" x="3962400" y="5570538"/>
          <p14:tracePt t="114622" x="3940175" y="5592763"/>
          <p14:tracePt t="114639" x="3932238" y="5600700"/>
          <p14:tracePt t="115223" x="3932238" y="5616575"/>
          <p14:tracePt t="115231" x="3932238" y="5646738"/>
          <p14:tracePt t="115239" x="3946525" y="5730875"/>
          <p14:tracePt t="115256" x="4152900" y="6003925"/>
          <p14:tracePt t="115273" x="4487863" y="6248400"/>
          <p14:tracePt t="115289" x="4838700" y="6400800"/>
          <p14:tracePt t="115306" x="5059363" y="6446838"/>
          <p14:tracePt t="115323" x="5265738" y="6454775"/>
          <p14:tracePt t="115339" x="5426075" y="6454775"/>
          <p14:tracePt t="115356" x="5502275" y="6430963"/>
          <p14:tracePt t="115372" x="5554663" y="6400800"/>
          <p14:tracePt t="115389" x="5562600" y="6400800"/>
          <p14:tracePt t="115406" x="5562600" y="6392863"/>
          <p14:tracePt t="115495" x="5570538" y="6392863"/>
          <p14:tracePt t="115551" x="5570538" y="6362700"/>
          <p14:tracePt t="115559" x="5608638" y="6332538"/>
          <p14:tracePt t="115573" x="5646738" y="6316663"/>
          <p14:tracePt t="115590" x="5745163" y="6226175"/>
          <p14:tracePt t="115606" x="5799138" y="6180138"/>
          <p14:tracePt t="115623" x="5807075" y="6172200"/>
          <p14:tracePt t="115663" x="5821363" y="6156325"/>
          <p14:tracePt t="115673" x="5837238" y="6142038"/>
          <p14:tracePt t="115689" x="5883275" y="6088063"/>
          <p14:tracePt t="115706" x="5897563" y="6073775"/>
          <p14:tracePt t="115723" x="5913438" y="6057900"/>
          <p14:tracePt t="115739" x="5927725" y="6035675"/>
          <p14:tracePt t="115756" x="5959475" y="6003925"/>
          <p14:tracePt t="115773" x="5989638" y="5965825"/>
          <p14:tracePt t="115790" x="6027738" y="5943600"/>
          <p14:tracePt t="115927" x="6011863" y="5943600"/>
          <p14:tracePt t="115935" x="5997575" y="5927725"/>
          <p14:tracePt t="115943" x="5989638" y="5921375"/>
          <p14:tracePt t="115956" x="5981700" y="5921375"/>
          <p14:tracePt t="115973" x="5965825" y="5921375"/>
          <p14:tracePt t="115989" x="5959475" y="5921375"/>
          <p14:tracePt t="116727" x="5883275" y="5889625"/>
          <p14:tracePt t="116735" x="5562600" y="5867400"/>
          <p14:tracePt t="116743" x="5173663" y="5867400"/>
          <p14:tracePt t="116756" x="4762500" y="5867400"/>
          <p14:tracePt t="116773" x="4321175" y="5867400"/>
          <p14:tracePt t="116790" x="4160838" y="5921375"/>
          <p14:tracePt t="116806" x="4000500" y="5981700"/>
          <p14:tracePt t="116823" x="3916363" y="6011863"/>
          <p14:tracePt t="116840" x="3870325" y="6011863"/>
          <p14:tracePt t="116856" x="3840163" y="6011863"/>
          <p14:tracePt t="116873" x="3817938" y="6003925"/>
          <p14:tracePt t="116890" x="3802063" y="6003925"/>
          <p14:tracePt t="116935" x="3794125" y="5997575"/>
          <p14:tracePt t="116943" x="3794125" y="5989638"/>
          <p14:tracePt t="116957" x="3794125" y="5973763"/>
          <p14:tracePt t="116973" x="3894138" y="5943600"/>
          <p14:tracePt t="116990" x="4076700" y="5943600"/>
          <p14:tracePt t="117007" x="4511675" y="5943600"/>
          <p14:tracePt t="117023" x="4884738" y="5943600"/>
          <p14:tracePt t="117040" x="5197475" y="5943600"/>
          <p14:tracePt t="117057" x="5387975" y="5943600"/>
          <p14:tracePt t="117073" x="5470525" y="5927725"/>
          <p14:tracePt t="117090" x="5486400" y="5921375"/>
          <p14:tracePt t="117207" x="5508625" y="5951538"/>
          <p14:tracePt t="117215" x="5562600" y="5997575"/>
          <p14:tracePt t="117223" x="5600700" y="6027738"/>
          <p14:tracePt t="117240" x="5676900" y="6073775"/>
          <p14:tracePt t="117257" x="5753100" y="6080125"/>
          <p14:tracePt t="117273" x="5821363" y="6057900"/>
          <p14:tracePt t="117290" x="5851525" y="6003925"/>
          <p14:tracePt t="117307" x="5883275" y="5951538"/>
          <p14:tracePt t="117323" x="5883275" y="5905500"/>
          <p14:tracePt t="117340" x="5883275" y="5859463"/>
          <p14:tracePt t="117357" x="5875338" y="5851525"/>
          <p14:tracePt t="117374" x="5867400" y="5851525"/>
          <p14:tracePt t="117390" x="5799138" y="5851525"/>
          <p14:tracePt t="117407" x="5546725" y="5875338"/>
          <p14:tracePt t="117423" x="5303838" y="5935663"/>
          <p14:tracePt t="117440" x="5029200" y="5981700"/>
          <p14:tracePt t="117457" x="4754563" y="6027738"/>
          <p14:tracePt t="117473" x="4610100" y="6035675"/>
          <p14:tracePt t="117490" x="4594225" y="6035675"/>
          <p14:tracePt t="117507" x="4587875" y="6027738"/>
          <p14:tracePt t="117523" x="4610100" y="5989638"/>
          <p14:tracePt t="117540" x="4664075" y="5927725"/>
          <p14:tracePt t="117557" x="4792663" y="5867400"/>
          <p14:tracePt t="117574" x="5021263" y="5807075"/>
          <p14:tracePt t="117590" x="5121275" y="5799138"/>
          <p14:tracePt t="117607" x="5584825" y="5783263"/>
          <p14:tracePt t="117623" x="6042025" y="5783263"/>
          <p14:tracePt t="117640" x="6530975" y="5829300"/>
          <p14:tracePt t="117657" x="6911975" y="5883275"/>
          <p14:tracePt t="117673" x="7056438" y="5927725"/>
          <p14:tracePt t="117690" x="7064375" y="5927725"/>
          <p14:tracePt t="117723" x="7018338" y="5927725"/>
          <p14:tracePt t="117740" x="6835775" y="5927725"/>
          <p14:tracePt t="117757" x="6545263" y="5927725"/>
          <p14:tracePt t="117774" x="5927725" y="5927725"/>
          <p14:tracePt t="117790" x="5821363" y="5927725"/>
          <p14:tracePt t="117807" x="5761038" y="5927725"/>
          <p14:tracePt t="117823" x="5775325" y="5935663"/>
          <p14:tracePt t="117840" x="5943600" y="5935663"/>
          <p14:tracePt t="117857" x="6278563" y="5935663"/>
          <p14:tracePt t="117874" x="6675438" y="5935663"/>
          <p14:tracePt t="117890" x="6789738" y="5935663"/>
          <p14:tracePt t="117935" x="6743700" y="5935663"/>
          <p14:tracePt t="117943" x="6651625" y="5921375"/>
          <p14:tracePt t="117957" x="6569075" y="5897563"/>
          <p14:tracePt t="117974" x="6340475" y="5875338"/>
          <p14:tracePt t="117990" x="6049963" y="5859463"/>
          <p14:tracePt t="118007" x="6019800" y="5859463"/>
          <p14:tracePt t="118047" x="6042025" y="5859463"/>
          <p14:tracePt t="118057" x="6073775" y="5867400"/>
          <p14:tracePt t="118074" x="6164263" y="5883275"/>
          <p14:tracePt t="118090" x="6210300" y="5897563"/>
          <p14:tracePt t="118107" x="6248400" y="5905500"/>
          <p14:tracePt t="118140" x="6264275" y="5905500"/>
          <p14:tracePt t="118157" x="6294438" y="5913438"/>
          <p14:tracePt t="118159" x="6340475" y="5927725"/>
          <p14:tracePt t="118174" x="6408738" y="5935663"/>
          <p14:tracePt t="118190" x="6781800" y="5935663"/>
          <p14:tracePt t="118207" x="7116763" y="5935663"/>
          <p14:tracePt t="118224" x="7497763" y="5921375"/>
          <p14:tracePt t="118240" x="7794625" y="5867400"/>
          <p14:tracePt t="118257" x="7947025" y="5851525"/>
          <p14:tracePt t="118274" x="8031163" y="5821363"/>
          <p14:tracePt t="118290" x="8061325" y="5807075"/>
          <p14:tracePt t="118367" x="8085138" y="5807075"/>
          <p14:tracePt t="118376" x="8123238" y="5807075"/>
          <p14:tracePt t="118383" x="8191500" y="5807075"/>
          <p14:tracePt t="118391" x="8275638" y="5807075"/>
          <p14:tracePt t="118407" x="8420100" y="5807075"/>
          <p14:tracePt t="118424" x="8550275" y="5807075"/>
          <p14:tracePt t="118440" x="8656638" y="5807075"/>
          <p14:tracePt t="118457" x="8670925" y="5807075"/>
          <p14:tracePt t="118511" x="8640763" y="5807075"/>
          <p14:tracePt t="118519" x="8564563" y="5783263"/>
          <p14:tracePt t="118527" x="8480425" y="5761038"/>
          <p14:tracePt t="118540" x="8328025" y="5737225"/>
          <p14:tracePt t="118557" x="7810500" y="5737225"/>
          <p14:tracePt t="118574" x="7307263" y="5737225"/>
          <p14:tracePt t="118590" x="6667500" y="5783263"/>
          <p14:tracePt t="118607" x="6553200" y="5813425"/>
          <p14:tracePt t="118624" x="6545263" y="5821363"/>
          <p14:tracePt t="118640" x="6675438" y="5845175"/>
          <p14:tracePt t="118657" x="7231063" y="5845175"/>
          <p14:tracePt t="118674" x="8077200" y="5845175"/>
          <p14:tracePt t="118690" x="8961438" y="5845175"/>
          <p14:tracePt t="118707" x="9585325" y="5845175"/>
          <p14:tracePt t="118724" x="9769475" y="5845175"/>
          <p14:tracePt t="118757" x="9745663" y="5859463"/>
          <p14:tracePt t="118774" x="9326563" y="5913438"/>
          <p14:tracePt t="118790" x="8632825" y="5997575"/>
          <p14:tracePt t="118807" x="8526463" y="6019800"/>
          <p14:tracePt t="118824" x="8512175" y="6019800"/>
          <p14:tracePt t="118840" x="8526463" y="6027738"/>
          <p14:tracePt t="118857" x="8618538" y="6042025"/>
          <p14:tracePt t="118874" x="8801100" y="6042025"/>
          <p14:tracePt t="118891" x="8915400" y="6049963"/>
          <p14:tracePt t="119031" x="8899525" y="6049963"/>
          <p14:tracePt t="120071" x="8869363" y="6049963"/>
          <p14:tracePt t="120079" x="8763000" y="6049963"/>
          <p14:tracePt t="120091" x="8488363" y="6049963"/>
          <p14:tracePt t="120108" x="7726363" y="6240463"/>
          <p14:tracePt t="120124" x="7521575" y="6278563"/>
          <p14:tracePt t="120141" x="7353300" y="6302375"/>
          <p14:tracePt t="120158" x="6964363" y="6354763"/>
          <p14:tracePt t="120160" x="6667500" y="6392863"/>
          <p14:tracePt t="120174" x="6003925" y="6477000"/>
          <p14:tracePt t="120191" x="5470525" y="6561138"/>
          <p14:tracePt t="120208" x="5105400" y="6629400"/>
          <p14:tracePt t="120224" x="4906963" y="6651625"/>
          <p14:tracePt t="120241" x="4808538" y="6667500"/>
          <p14:tracePt t="120258" x="4792663" y="6667500"/>
          <p14:tracePt t="121415" x="4778375" y="6667500"/>
          <p14:tracePt t="121423" x="4754563" y="6667500"/>
          <p14:tracePt t="121431" x="4670425" y="6637338"/>
          <p14:tracePt t="121441" x="4632325" y="6629400"/>
          <p14:tracePt t="121935" x="4632325" y="663733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662546" y="1542876"/>
            <a:ext cx="9864436" cy="3857787"/>
          </a:xfrm>
          <a:prstGeom prst="rect">
            <a:avLst/>
          </a:prstGeom>
        </p:spPr>
        <p:txBody>
          <a:bodyPr wrap="square">
            <a:spAutoFit/>
          </a:bodyPr>
          <a:lstStyle/>
          <a:p>
            <a:pPr>
              <a:lnSpc>
                <a:spcPct val="200000"/>
              </a:lnSpc>
            </a:pPr>
            <a:r>
              <a:rPr lang="en-US" dirty="0"/>
              <a:t>Find the probability that the shopper will be in the store more than 39 minutes. (Recall </a:t>
            </a:r>
            <a:r>
              <a:rPr lang="el-GR" dirty="0"/>
              <a:t>μ</a:t>
            </a:r>
            <a:r>
              <a:rPr lang="en-US" dirty="0"/>
              <a:t> = 45 minutes and </a:t>
            </a:r>
            <a:r>
              <a:rPr lang="el-GR" dirty="0" smtClean="0"/>
              <a:t>σ</a:t>
            </a:r>
            <a:r>
              <a:rPr lang="en-US" dirty="0" smtClean="0"/>
              <a:t> </a:t>
            </a:r>
            <a:r>
              <a:rPr lang="en-US" dirty="0"/>
              <a:t>= 12 minutes</a:t>
            </a:r>
            <a:r>
              <a:rPr lang="en-US" dirty="0" smtClean="0"/>
              <a:t>)</a:t>
            </a:r>
            <a:endParaRPr lang="ar-EG" dirty="0" smtClean="0"/>
          </a:p>
          <a:p>
            <a:pPr algn="r">
              <a:lnSpc>
                <a:spcPct val="200000"/>
              </a:lnSpc>
            </a:pPr>
            <a:r>
              <a:rPr lang="ar-EG" dirty="0"/>
              <a:t>أوجد احتمال تواجد المتسوق في المتجر لمدة تزيد عن 39 دقيقة.</a:t>
            </a:r>
            <a:endParaRPr lang="en-US" dirty="0" smtClean="0"/>
          </a:p>
          <a:p>
            <a:pPr>
              <a:lnSpc>
                <a:spcPct val="200000"/>
              </a:lnSpc>
            </a:pPr>
            <a:r>
              <a:rPr lang="en-US" sz="2400" dirty="0" smtClean="0"/>
              <a:t>Solution: </a:t>
            </a:r>
          </a:p>
          <a:p>
            <a:pPr marL="342900" indent="-342900">
              <a:lnSpc>
                <a:spcPct val="200000"/>
              </a:lnSpc>
              <a:buFont typeface="Arial" panose="020B0604020202020204" pitchFamily="34" charset="0"/>
              <a:buChar char="•"/>
            </a:pPr>
            <a:endParaRPr lang="en-US" sz="2400" dirty="0"/>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6" descr="C:\Documents and Settings\Lyn\Local Settings\Temporary Internet Files\Content.IE5\O7HXM29P\MCj02505570000[1].wmf"/>
          <p:cNvPicPr>
            <a:picLocks noChangeAspect="1" noChangeArrowheads="1"/>
          </p:cNvPicPr>
          <p:nvPr/>
        </p:nvPicPr>
        <p:blipFill>
          <a:blip r:embed="rId4" cstate="print"/>
          <a:srcRect/>
          <a:stretch>
            <a:fillRect/>
          </a:stretch>
        </p:blipFill>
        <p:spPr bwMode="auto">
          <a:xfrm>
            <a:off x="9769619" y="3913541"/>
            <a:ext cx="1757363" cy="1595438"/>
          </a:xfrm>
          <a:prstGeom prst="rect">
            <a:avLst/>
          </a:prstGeom>
          <a:noFill/>
          <a:ln w="9525">
            <a:noFill/>
            <a:miter lim="800000"/>
            <a:headEnd/>
            <a:tailEnd/>
          </a:ln>
        </p:spPr>
      </p:pic>
      <p:sp>
        <p:nvSpPr>
          <p:cNvPr id="10" name="Rectangle 4"/>
          <p:cNvSpPr>
            <a:spLocks noChangeArrowheads="1"/>
          </p:cNvSpPr>
          <p:nvPr/>
        </p:nvSpPr>
        <p:spPr bwMode="auto">
          <a:xfrm>
            <a:off x="1764653" y="4029652"/>
            <a:ext cx="7239000" cy="523875"/>
          </a:xfrm>
          <a:prstGeom prst="rect">
            <a:avLst/>
          </a:prstGeom>
          <a:noFill/>
          <a:ln w="9525">
            <a:noFill/>
            <a:miter lim="800000"/>
            <a:headEnd/>
            <a:tailEnd/>
          </a:ln>
        </p:spPr>
        <p:txBody>
          <a:bodyPr>
            <a:spAutoFit/>
          </a:bodyPr>
          <a:lstStyle/>
          <a:p>
            <a:r>
              <a:rPr lang="en-US" altLang="en-US" sz="2800" i="1" dirty="0" smtClean="0">
                <a:latin typeface="Times New Roman" pitchFamily="18" charset="0"/>
              </a:rPr>
              <a:t>We need to get P</a:t>
            </a:r>
            <a:r>
              <a:rPr lang="en-US" altLang="en-US" sz="2800" dirty="0" smtClean="0">
                <a:latin typeface="Times New Roman" pitchFamily="18" charset="0"/>
              </a:rPr>
              <a:t>(</a:t>
            </a:r>
            <a:r>
              <a:rPr lang="en-US" altLang="en-US" sz="2800" i="1" dirty="0" smtClean="0">
                <a:latin typeface="Times New Roman" pitchFamily="18" charset="0"/>
              </a:rPr>
              <a:t>x</a:t>
            </a:r>
            <a:r>
              <a:rPr lang="en-US" altLang="en-US" sz="2800" dirty="0" smtClean="0">
                <a:latin typeface="Times New Roman" pitchFamily="18" charset="0"/>
              </a:rPr>
              <a:t> </a:t>
            </a:r>
            <a:r>
              <a:rPr lang="en-US" altLang="en-US" sz="2800" dirty="0">
                <a:latin typeface="Times New Roman" pitchFamily="18" charset="0"/>
              </a:rPr>
              <a:t>&gt; 39</a:t>
            </a:r>
            <a:r>
              <a:rPr lang="en-US" altLang="en-US" sz="2800" dirty="0" smtClean="0">
                <a:latin typeface="Times New Roman" pitchFamily="18" charset="0"/>
              </a:rPr>
              <a:t>)</a:t>
            </a:r>
            <a:endParaRPr lang="en-US" sz="2800" b="1" dirty="0">
              <a:solidFill>
                <a:schemeClr val="accent2"/>
              </a:solidFill>
              <a:latin typeface="Times New Roman"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970844" y="468905"/>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247828493"/>
      </p:ext>
    </p:extLst>
  </p:cSld>
  <p:clrMapOvr>
    <a:masterClrMapping/>
  </p:clrMapOvr>
  <mc:AlternateContent xmlns:mc="http://schemas.openxmlformats.org/markup-compatibility/2006" xmlns:p14="http://schemas.microsoft.com/office/powerpoint/2010/main">
    <mc:Choice Requires="p14">
      <p:transition p14:dur="10" advTm="38192"/>
    </mc:Choice>
    <mc:Fallback xmlns="">
      <p:transition advTm="381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extLst mod="1">
    <p:ext uri="{3A86A75C-4F4B-4683-9AE1-C65F6400EC91}">
      <p14:laserTraceLst xmlns:p14="http://schemas.microsoft.com/office/powerpoint/2010/main">
        <p14:tracePtLst>
          <p14:tracePt t="2176" x="4632325" y="6569075"/>
          <p14:tracePt t="2183" x="4511675" y="6378575"/>
          <p14:tracePt t="2192" x="4351338" y="6240463"/>
          <p14:tracePt t="2202" x="4130675" y="6134100"/>
          <p14:tracePt t="2219" x="3863975" y="6011863"/>
          <p14:tracePt t="2236" x="3581400" y="5889625"/>
          <p14:tracePt t="2252" x="3200400" y="5791200"/>
          <p14:tracePt t="2269" x="2765425" y="5661025"/>
          <p14:tracePt t="2286" x="2514600" y="5592763"/>
          <p14:tracePt t="2302" x="2446338" y="5562600"/>
          <p14:tracePt t="2319" x="2430463" y="5554663"/>
          <p14:tracePt t="2335" x="2416175" y="5532438"/>
          <p14:tracePt t="2352" x="2400300" y="5502275"/>
          <p14:tracePt t="2369" x="2384425" y="5432425"/>
          <p14:tracePt t="2386" x="2316163" y="5303838"/>
          <p14:tracePt t="2402" x="2232025" y="5165725"/>
          <p14:tracePt t="2419" x="2163763" y="5021263"/>
          <p14:tracePt t="2436" x="2117725" y="4876800"/>
          <p14:tracePt t="2452" x="2103438" y="4694238"/>
          <p14:tracePt t="2469" x="2103438" y="4479925"/>
          <p14:tracePt t="2486" x="2103438" y="4259263"/>
          <p14:tracePt t="2503" x="2111375" y="3886200"/>
          <p14:tracePt t="2519" x="2163763" y="3711575"/>
          <p14:tracePt t="2536" x="2217738" y="3565525"/>
          <p14:tracePt t="2552" x="2255838" y="3475038"/>
          <p14:tracePt t="2569" x="2278063" y="3444875"/>
          <p14:tracePt t="2920" x="2278063" y="3390900"/>
          <p14:tracePt t="2928" x="2293938" y="3306763"/>
          <p14:tracePt t="2936" x="2332038" y="3216275"/>
          <p14:tracePt t="2952" x="2408238" y="3108325"/>
          <p14:tracePt t="2969" x="2484438" y="3025775"/>
          <p14:tracePt t="2986" x="2568575" y="2949575"/>
          <p14:tracePt t="3002" x="2574925" y="2941638"/>
          <p14:tracePt t="3504" x="2620963" y="2917825"/>
          <p14:tracePt t="3512" x="2751138" y="2873375"/>
          <p14:tracePt t="3520" x="2865438" y="2827338"/>
          <p14:tracePt t="3536" x="2949575" y="2789238"/>
          <p14:tracePt t="3569" x="3070225" y="2727325"/>
          <p14:tracePt t="3586" x="3276600" y="2620963"/>
          <p14:tracePt t="3603" x="3475038" y="2530475"/>
          <p14:tracePt t="3619" x="3703638" y="2422525"/>
          <p14:tracePt t="3636" x="3908425" y="2324100"/>
          <p14:tracePt t="3653" x="4098925" y="2209800"/>
          <p14:tracePt t="3669" x="4229100" y="2133600"/>
          <p14:tracePt t="3686" x="4297363" y="2095500"/>
          <p14:tracePt t="3703" x="4327525" y="2087563"/>
          <p14:tracePt t="3719" x="4403725" y="2079625"/>
          <p14:tracePt t="3736" x="4457700" y="2079625"/>
          <p14:tracePt t="3753" x="4503738" y="2079625"/>
          <p14:tracePt t="3769" x="4594225" y="2111375"/>
          <p14:tracePt t="3786" x="4754563" y="2149475"/>
          <p14:tracePt t="3803" x="5029200" y="2193925"/>
          <p14:tracePt t="3819" x="5349875" y="2247900"/>
          <p14:tracePt t="3836" x="5753100" y="2286000"/>
          <p14:tracePt t="3853" x="6210300" y="2286000"/>
          <p14:tracePt t="3869" x="6545263" y="2286000"/>
          <p14:tracePt t="3886" x="6773863" y="2286000"/>
          <p14:tracePt t="3903" x="6896100" y="2286000"/>
          <p14:tracePt t="3919" x="6904038" y="2286000"/>
          <p14:tracePt t="3992" x="6904038" y="2278063"/>
          <p14:tracePt t="9280" x="6950075" y="2247900"/>
          <p14:tracePt t="9288" x="7040563" y="2225675"/>
          <p14:tracePt t="9296" x="7102475" y="2209800"/>
          <p14:tracePt t="9305" x="7154863" y="2209800"/>
          <p14:tracePt t="9321" x="7239000" y="2187575"/>
          <p14:tracePt t="9338" x="7299325" y="2179638"/>
          <p14:tracePt t="9355" x="7323138" y="2179638"/>
          <p14:tracePt t="12264" x="7391400" y="2179638"/>
          <p14:tracePt t="12272" x="7566025" y="2179638"/>
          <p14:tracePt t="12280" x="7772400" y="2179638"/>
          <p14:tracePt t="12289" x="7954963" y="2179638"/>
          <p14:tracePt t="12306" x="8374063" y="2179638"/>
          <p14:tracePt t="12323" x="8702675" y="2201863"/>
          <p14:tracePt t="12339" x="8937625" y="2201863"/>
          <p14:tracePt t="12356" x="9097963" y="2201863"/>
          <p14:tracePt t="12372" x="9144000" y="2201863"/>
          <p14:tracePt t="12424" x="9151938" y="2201863"/>
          <p14:tracePt t="12432" x="9190038" y="2187575"/>
          <p14:tracePt t="12440" x="9250363" y="2155825"/>
          <p14:tracePt t="12456" x="9388475" y="2125663"/>
          <p14:tracePt t="12473" x="9525000" y="2117725"/>
          <p14:tracePt t="12489" x="9723438" y="2111375"/>
          <p14:tracePt t="12506" x="9936163" y="2111375"/>
          <p14:tracePt t="12523" x="10126663" y="2111375"/>
          <p14:tracePt t="12539" x="10287000" y="2111375"/>
          <p14:tracePt t="12556" x="10409238" y="2111375"/>
          <p14:tracePt t="12573" x="10461625" y="2111375"/>
          <p14:tracePt t="12589" x="10469563" y="2111375"/>
          <p14:tracePt t="12672" x="10485438" y="2111375"/>
          <p14:tracePt t="12680" x="10493375" y="2111375"/>
          <p14:tracePt t="12689" x="10523538" y="2111375"/>
          <p14:tracePt t="12706" x="10553700" y="2111375"/>
          <p14:tracePt t="12723" x="10575925" y="2111375"/>
          <p14:tracePt t="12800" x="10583863" y="2111375"/>
          <p14:tracePt t="12816" x="10583863" y="2117725"/>
          <p14:tracePt t="12824" x="10575925" y="2125663"/>
          <p14:tracePt t="12832" x="10553700" y="2171700"/>
          <p14:tracePt t="12841" x="10531475" y="2201863"/>
          <p14:tracePt t="12856" x="10469563" y="2255838"/>
          <p14:tracePt t="12873" x="10363200" y="2293938"/>
          <p14:tracePt t="12889" x="10233025" y="2316163"/>
          <p14:tracePt t="12906" x="10042525" y="2339975"/>
          <p14:tracePt t="12923" x="9852025" y="2378075"/>
          <p14:tracePt t="12939" x="9669463" y="2378075"/>
          <p14:tracePt t="12956" x="9448800" y="2378075"/>
          <p14:tracePt t="12973" x="9113838" y="2378075"/>
          <p14:tracePt t="12989" x="8656638" y="2378075"/>
          <p14:tracePt t="13007" x="7970838" y="2378075"/>
          <p14:tracePt t="13023" x="7742238" y="2378075"/>
          <p14:tracePt t="13039" x="7185025" y="2378075"/>
          <p14:tracePt t="13056" x="6926263" y="2378075"/>
          <p14:tracePt t="13073" x="6751638" y="2384425"/>
          <p14:tracePt t="13089" x="6599238" y="2400300"/>
          <p14:tracePt t="13106" x="6454775" y="2422525"/>
          <p14:tracePt t="13123" x="6270625" y="2476500"/>
          <p14:tracePt t="13139" x="6118225" y="2514600"/>
          <p14:tracePt t="13156" x="5989638" y="2544763"/>
          <p14:tracePt t="13173" x="5905500" y="2574925"/>
          <p14:tracePt t="13190" x="5851525" y="2574925"/>
          <p14:tracePt t="13206" x="5821363" y="2582863"/>
          <p14:tracePt t="13223" x="5791200" y="2590800"/>
          <p14:tracePt t="13256" x="5783263" y="2590800"/>
          <p14:tracePt t="13273" x="5730875" y="2590800"/>
          <p14:tracePt t="13290" x="5578475" y="2590800"/>
          <p14:tracePt t="13306" x="5356225" y="2590800"/>
          <p14:tracePt t="13323" x="4999038" y="2590800"/>
          <p14:tracePt t="13340" x="4549775" y="2590800"/>
          <p14:tracePt t="13356" x="4130675" y="2590800"/>
          <p14:tracePt t="13373" x="3794125" y="2590800"/>
          <p14:tracePt t="13390" x="3543300" y="2590800"/>
          <p14:tracePt t="13407" x="3254375" y="2620963"/>
          <p14:tracePt t="13423" x="3184525" y="2636838"/>
          <p14:tracePt t="13440" x="3055938" y="2705100"/>
          <p14:tracePt t="13456" x="2994025" y="2735263"/>
          <p14:tracePt t="13473" x="2933700" y="2781300"/>
          <p14:tracePt t="13490" x="2903538" y="2803525"/>
          <p14:tracePt t="13506" x="2841625" y="2849563"/>
          <p14:tracePt t="13523" x="2789238" y="2895600"/>
          <p14:tracePt t="13540" x="2735263" y="2941638"/>
          <p14:tracePt t="13556" x="2697163" y="2971800"/>
          <p14:tracePt t="13573" x="2667000" y="2994025"/>
          <p14:tracePt t="13590" x="2644775" y="3009900"/>
          <p14:tracePt t="32360" x="2620963" y="3009900"/>
          <p14:tracePt t="32368" x="2536825" y="2994025"/>
          <p14:tracePt t="32380" x="2400300" y="2955925"/>
          <p14:tracePt t="32396" x="2255838" y="2917825"/>
          <p14:tracePt t="32413" x="2239963" y="2911475"/>
          <p14:tracePt t="32430" x="2225675" y="2911475"/>
          <p14:tracePt t="32432" x="2201863" y="2911475"/>
          <p14:tracePt t="32447" x="2003425" y="2917825"/>
          <p14:tracePt t="32463" x="1235075" y="3344863"/>
          <p14:tracePt t="32480" x="441325" y="3763963"/>
          <p14:tracePt t="32497" x="0" y="4175125"/>
          <p14:tracePt t="32513" x="0" y="4533900"/>
          <p14:tracePt t="32530" x="0" y="4625975"/>
          <p14:tracePt t="32776" x="68263" y="4648200"/>
          <p14:tracePt t="32784" x="365125" y="4746625"/>
          <p14:tracePt t="32792" x="1036638" y="4846638"/>
          <p14:tracePt t="32799" x="1874838" y="4991100"/>
          <p14:tracePt t="32813" x="2659063" y="5037138"/>
          <p14:tracePt t="32830" x="3649663" y="4999038"/>
          <p14:tracePt t="32847" x="4251325" y="4830763"/>
          <p14:tracePt t="32863" x="4610100" y="4716463"/>
          <p14:tracePt t="32880" x="4618038" y="4702175"/>
          <p14:tracePt t="32897" x="4602163" y="4686300"/>
          <p14:tracePt t="32913" x="4579938" y="4670425"/>
          <p14:tracePt t="32947" x="4572000" y="4670425"/>
          <p14:tracePt t="33216" x="4556125" y="4670425"/>
          <p14:tracePt t="33272" x="4556125" y="4648200"/>
          <p14:tracePt t="33280" x="4556125" y="4579938"/>
          <p14:tracePt t="33288" x="4556125" y="4511675"/>
          <p14:tracePt t="33297" x="4556125" y="4487863"/>
          <p14:tracePt t="33313" x="4556125" y="4479925"/>
          <p14:tracePt t="33720" x="4549775" y="4479925"/>
          <p14:tracePt t="33744" x="4533900" y="4479925"/>
          <p14:tracePt t="33760" x="4503738" y="4487863"/>
          <p14:tracePt t="33767" x="4457700" y="4533900"/>
          <p14:tracePt t="33780" x="4427538" y="4564063"/>
          <p14:tracePt t="33840" x="4419600" y="4564063"/>
          <p14:tracePt t="33864" x="4411663" y="4564063"/>
          <p14:tracePt t="34640" x="4403725" y="4564063"/>
          <p14:tracePt t="34648" x="4419600" y="4549775"/>
          <p14:tracePt t="34655" x="4465638" y="4518025"/>
          <p14:tracePt t="34664" x="4503738" y="4503738"/>
          <p14:tracePt t="34681" x="4579938" y="4473575"/>
          <p14:tracePt t="34697" x="4648200" y="4435475"/>
          <p14:tracePt t="34714" x="4716463" y="4411663"/>
          <p14:tracePt t="34731" x="4770438" y="4397375"/>
          <p14:tracePt t="34747" x="4784725" y="4389438"/>
          <p14:tracePt t="34808" x="4792663" y="4389438"/>
          <p14:tracePt t="34815" x="4808538" y="4389438"/>
          <p14:tracePt t="34824" x="4838700" y="4381500"/>
          <p14:tracePt t="34832" x="4884738" y="4373563"/>
          <p14:tracePt t="34847" x="4937125" y="4373563"/>
          <p14:tracePt t="34864" x="4991100" y="4373563"/>
          <p14:tracePt t="34881" x="5006975" y="4373563"/>
          <p14:tracePt t="35000" x="5006975" y="4381500"/>
          <p14:tracePt t="35007" x="4999038" y="4389438"/>
          <p14:tracePt t="35016" x="4975225" y="4389438"/>
          <p14:tracePt t="35031" x="4953000" y="4389438"/>
          <p14:tracePt t="35047" x="4860925" y="4389438"/>
          <p14:tracePt t="35064" x="4754563" y="4351338"/>
          <p14:tracePt t="35081" x="4656138" y="4297363"/>
          <p14:tracePt t="35098" x="4572000" y="4251325"/>
          <p14:tracePt t="35114" x="4541838" y="4229100"/>
          <p14:tracePt t="35131" x="4533900" y="4213225"/>
          <p14:tracePt t="35148" x="4525963" y="4206875"/>
          <p14:tracePt t="35164" x="4518025" y="4198938"/>
          <p14:tracePt t="35181" x="4518025" y="4191000"/>
          <p14:tracePt t="35224" x="4518025" y="4183063"/>
          <p14:tracePt t="35240" x="4518025" y="4175125"/>
          <p14:tracePt t="35256" x="4518025" y="4168775"/>
          <p14:tracePt t="35264" x="4525963" y="4168775"/>
          <p14:tracePt t="35281" x="4564063" y="4168775"/>
          <p14:tracePt t="35298" x="4625975" y="4168775"/>
          <p14:tracePt t="35314" x="4740275" y="4175125"/>
          <p14:tracePt t="35331" x="4860925" y="4206875"/>
          <p14:tracePt t="35348" x="4922838" y="4213225"/>
          <p14:tracePt t="35364" x="4975225" y="4267200"/>
          <p14:tracePt t="35381" x="4999038" y="4335463"/>
          <p14:tracePt t="35398" x="5021263" y="4441825"/>
          <p14:tracePt t="35415" x="5021263" y="4594225"/>
          <p14:tracePt t="35431" x="5006975" y="4640263"/>
          <p14:tracePt t="35433" x="4991100" y="4664075"/>
          <p14:tracePt t="35448" x="4960938" y="4702175"/>
          <p14:tracePt t="35464" x="4906963" y="4702175"/>
          <p14:tracePt t="35481" x="4860925" y="4702175"/>
          <p14:tracePt t="35498" x="4854575" y="4702175"/>
          <p14:tracePt t="35544" x="4892675" y="4702175"/>
          <p14:tracePt t="35552" x="4953000" y="4702175"/>
          <p14:tracePt t="35564" x="5045075" y="4702175"/>
          <p14:tracePt t="35581" x="5318125" y="4702175"/>
          <p14:tracePt t="35598" x="5532438" y="4702175"/>
          <p14:tracePt t="35614" x="5616575" y="4702175"/>
          <p14:tracePt t="35752" x="5616575" y="4708525"/>
          <p14:tracePt t="35759" x="5616575" y="4716463"/>
          <p14:tracePt t="35767" x="5616575" y="4740275"/>
          <p14:tracePt t="35781" x="5616575" y="4754563"/>
          <p14:tracePt t="35798" x="5616575" y="4778375"/>
          <p14:tracePt t="35815" x="5622925" y="4792663"/>
          <p14:tracePt t="35831" x="5622925" y="4800600"/>
          <p14:tracePt t="37536" x="5630863" y="48085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4"/>
          <p:cNvSpPr>
            <a:spLocks noChangeArrowheads="1"/>
          </p:cNvSpPr>
          <p:nvPr/>
        </p:nvSpPr>
        <p:spPr bwMode="auto">
          <a:xfrm>
            <a:off x="1071781" y="4887767"/>
            <a:ext cx="7239000" cy="523875"/>
          </a:xfrm>
          <a:prstGeom prst="rect">
            <a:avLst/>
          </a:prstGeom>
          <a:noFill/>
          <a:ln w="9525">
            <a:noFill/>
            <a:miter lim="800000"/>
            <a:headEnd/>
            <a:tailEnd/>
          </a:ln>
        </p:spPr>
        <p:txBody>
          <a:bodyPr>
            <a:spAutoFit/>
          </a:bodyPr>
          <a:lstStyle/>
          <a:p>
            <a:r>
              <a:rPr lang="en-US" altLang="en-US" sz="2800" i="1" dirty="0">
                <a:latin typeface="Times New Roman" pitchFamily="18" charset="0"/>
              </a:rPr>
              <a:t>P</a:t>
            </a:r>
            <a:r>
              <a:rPr lang="en-US" altLang="en-US" sz="2800" dirty="0">
                <a:latin typeface="Times New Roman" pitchFamily="18" charset="0"/>
              </a:rPr>
              <a:t>(</a:t>
            </a:r>
            <a:r>
              <a:rPr lang="en-US" altLang="en-US" sz="2800" i="1" dirty="0">
                <a:latin typeface="Times New Roman" pitchFamily="18" charset="0"/>
              </a:rPr>
              <a:t>x</a:t>
            </a:r>
            <a:r>
              <a:rPr lang="en-US" altLang="en-US" sz="2800" dirty="0">
                <a:latin typeface="Times New Roman" pitchFamily="18" charset="0"/>
              </a:rPr>
              <a:t> &gt; 39) = </a:t>
            </a:r>
            <a:r>
              <a:rPr lang="en-US" altLang="en-US" sz="2800" i="1" dirty="0">
                <a:latin typeface="Times New Roman" pitchFamily="18" charset="0"/>
              </a:rPr>
              <a:t>P</a:t>
            </a:r>
            <a:r>
              <a:rPr lang="en-US" altLang="en-US" sz="2800" dirty="0">
                <a:latin typeface="Times New Roman" pitchFamily="18" charset="0"/>
              </a:rPr>
              <a:t>(</a:t>
            </a:r>
            <a:r>
              <a:rPr lang="en-US" altLang="en-US" sz="2800" i="1" dirty="0">
                <a:latin typeface="Times New Roman" pitchFamily="18" charset="0"/>
              </a:rPr>
              <a:t>z &gt;</a:t>
            </a:r>
            <a:r>
              <a:rPr lang="en-US" altLang="en-US" sz="2800" dirty="0">
                <a:latin typeface="Times New Roman" pitchFamily="18" charset="0"/>
              </a:rPr>
              <a:t> -0.50) = 1– 0.3085 = </a:t>
            </a:r>
            <a:r>
              <a:rPr lang="en-US" altLang="en-US" sz="2800" b="1" dirty="0">
                <a:solidFill>
                  <a:schemeClr val="accent2"/>
                </a:solidFill>
                <a:latin typeface="Times New Roman" pitchFamily="18" charset="0"/>
                <a:sym typeface="Symbol" pitchFamily="18" charset="2"/>
              </a:rPr>
              <a:t>0.6915</a:t>
            </a:r>
            <a:r>
              <a:rPr lang="en-US" altLang="en-US" sz="2800" b="1" dirty="0">
                <a:solidFill>
                  <a:schemeClr val="accent2"/>
                </a:solidFill>
                <a:latin typeface="Times New Roman" pitchFamily="18" charset="0"/>
              </a:rPr>
              <a:t> </a:t>
            </a:r>
            <a:endParaRPr lang="en-US" sz="2800" b="1" dirty="0">
              <a:solidFill>
                <a:schemeClr val="accent2"/>
              </a:solidFill>
              <a:latin typeface="Times New Roman" pitchFamily="18" charset="0"/>
            </a:endParaRPr>
          </a:p>
        </p:txBody>
      </p:sp>
      <p:graphicFrame>
        <p:nvGraphicFramePr>
          <p:cNvPr id="9" name="Object 5"/>
          <p:cNvGraphicFramePr>
            <a:graphicFrameLocks noChangeAspect="1"/>
          </p:cNvGraphicFramePr>
          <p:nvPr>
            <p:extLst>
              <p:ext uri="{D42A27DB-BD31-4B8C-83A1-F6EECF244321}">
                <p14:modId xmlns:p14="http://schemas.microsoft.com/office/powerpoint/2010/main" val="2419282329"/>
              </p:ext>
            </p:extLst>
          </p:nvPr>
        </p:nvGraphicFramePr>
        <p:xfrm>
          <a:off x="1532778" y="1797124"/>
          <a:ext cx="2786062" cy="595313"/>
        </p:xfrm>
        <a:graphic>
          <a:graphicData uri="http://schemas.openxmlformats.org/presentationml/2006/ole">
            <mc:AlternateContent xmlns:mc="http://schemas.openxmlformats.org/markup-compatibility/2006">
              <mc:Choice xmlns:v="urn:schemas-microsoft-com:vml" Requires="v">
                <p:oleObj spid="_x0000_s5164" name="Equation" r:id="rId5" imgW="1663560" imgH="355320" progId="Equation.DSMT4">
                  <p:embed/>
                </p:oleObj>
              </mc:Choice>
              <mc:Fallback>
                <p:oleObj name="Equation" r:id="rId5" imgW="1663560" imgH="355320" progId="Equation.DSMT4">
                  <p:embed/>
                  <p:pic>
                    <p:nvPicPr>
                      <p:cNvPr id="13"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2778" y="1797124"/>
                        <a:ext cx="2786062" cy="595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0" name="Picture 9"/>
          <p:cNvPicPr>
            <a:picLocks noChangeAspect="1"/>
          </p:cNvPicPr>
          <p:nvPr/>
        </p:nvPicPr>
        <p:blipFill>
          <a:blip r:embed="rId7"/>
          <a:stretch>
            <a:fillRect/>
          </a:stretch>
        </p:blipFill>
        <p:spPr>
          <a:xfrm>
            <a:off x="923636" y="2492775"/>
            <a:ext cx="4252068" cy="2536948"/>
          </a:xfrm>
          <a:prstGeom prst="rect">
            <a:avLst/>
          </a:prstGeom>
        </p:spPr>
      </p:pic>
      <p:pic>
        <p:nvPicPr>
          <p:cNvPr id="12" name="Picture 11"/>
          <p:cNvPicPr>
            <a:picLocks noChangeAspect="1"/>
          </p:cNvPicPr>
          <p:nvPr/>
        </p:nvPicPr>
        <p:blipFill>
          <a:blip r:embed="rId8"/>
          <a:stretch>
            <a:fillRect/>
          </a:stretch>
        </p:blipFill>
        <p:spPr>
          <a:xfrm>
            <a:off x="5405437" y="1443358"/>
            <a:ext cx="6410325" cy="2228850"/>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970844" y="468905"/>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3697398841"/>
      </p:ext>
    </p:extLst>
  </p:cSld>
  <p:clrMapOvr>
    <a:masterClrMapping/>
  </p:clrMapOvr>
  <mc:AlternateContent xmlns:mc="http://schemas.openxmlformats.org/markup-compatibility/2006" xmlns:p14="http://schemas.microsoft.com/office/powerpoint/2010/main">
    <mc:Choice Requires="p14">
      <p:transition p14:dur="10" advTm="142511"/>
    </mc:Choice>
    <mc:Fallback xmlns="">
      <p:transition advTm="1425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extLst mod="1">
    <p:ext uri="{3A86A75C-4F4B-4683-9AE1-C65F6400EC91}">
      <p14:laserTraceLst xmlns:p14="http://schemas.microsoft.com/office/powerpoint/2010/main">
        <p14:tracePtLst>
          <p14:tracePt t="2032" x="5630863" y="4822825"/>
          <p14:tracePt t="2040" x="5540375" y="4784725"/>
          <p14:tracePt t="2048" x="5387975" y="4724400"/>
          <p14:tracePt t="2057" x="5211763" y="4656138"/>
          <p14:tracePt t="2074" x="4816475" y="4359275"/>
          <p14:tracePt t="2091" x="4365625" y="3978275"/>
          <p14:tracePt t="2107" x="4008438" y="3635375"/>
          <p14:tracePt t="2124" x="3810000" y="3375025"/>
          <p14:tracePt t="2141" x="3725863" y="3230563"/>
          <p14:tracePt t="2157" x="3687763" y="3124200"/>
          <p14:tracePt t="2174" x="3679825" y="3040063"/>
          <p14:tracePt t="2191" x="3679825" y="2987675"/>
          <p14:tracePt t="2207" x="3687763" y="2917825"/>
          <p14:tracePt t="2224" x="3687763" y="2903538"/>
          <p14:tracePt t="3192" x="3695700" y="2903538"/>
          <p14:tracePt t="5024" x="3695700" y="2941638"/>
          <p14:tracePt t="5031" x="3695700" y="3063875"/>
          <p14:tracePt t="5042" x="3695700" y="3230563"/>
          <p14:tracePt t="5058" x="3695700" y="3641725"/>
          <p14:tracePt t="5075" x="3695700" y="4098925"/>
          <p14:tracePt t="5092" x="3695700" y="4495800"/>
          <p14:tracePt t="5108" x="3695700" y="4770438"/>
          <p14:tracePt t="5125" x="3717925" y="4983163"/>
          <p14:tracePt t="5142" x="3725863" y="5097463"/>
          <p14:tracePt t="5158" x="3733800" y="5127625"/>
          <p14:tracePt t="5336" x="3749675" y="5181600"/>
          <p14:tracePt t="5343" x="3763963" y="5227638"/>
          <p14:tracePt t="5352" x="3771900" y="5249863"/>
          <p14:tracePt t="5360" x="3779838" y="5280025"/>
          <p14:tracePt t="5375" x="3787775" y="5303838"/>
          <p14:tracePt t="5648" x="3802063" y="5287963"/>
          <p14:tracePt t="5656" x="3832225" y="5273675"/>
          <p14:tracePt t="5663" x="3863975" y="5257800"/>
          <p14:tracePt t="5675" x="3916363" y="5235575"/>
          <p14:tracePt t="5692" x="4046538" y="5219700"/>
          <p14:tracePt t="5709" x="4106863" y="5211763"/>
          <p14:tracePt t="5725" x="4130675" y="5203825"/>
          <p14:tracePt t="5792" x="4137025" y="5203825"/>
          <p14:tracePt t="5800" x="4152900" y="5203825"/>
          <p14:tracePt t="5809" x="4175125" y="5211763"/>
          <p14:tracePt t="5825" x="4259263" y="5241925"/>
          <p14:tracePt t="5842" x="4365625" y="5265738"/>
          <p14:tracePt t="5859" x="4533900" y="5280025"/>
          <p14:tracePt t="5875" x="4564063" y="5287963"/>
          <p14:tracePt t="5936" x="4572000" y="5280025"/>
          <p14:tracePt t="5944" x="4572000" y="5227638"/>
          <p14:tracePt t="5952" x="4549775" y="5127625"/>
          <p14:tracePt t="5960" x="4525963" y="5045075"/>
          <p14:tracePt t="5975" x="4479925" y="4838700"/>
          <p14:tracePt t="5992" x="4449763" y="4648200"/>
          <p14:tracePt t="6009" x="4435475" y="4441825"/>
          <p14:tracePt t="6026" x="4435475" y="4251325"/>
          <p14:tracePt t="6042" x="4441825" y="4046538"/>
          <p14:tracePt t="6059" x="4503738" y="3802063"/>
          <p14:tracePt t="6076" x="4610100" y="3497263"/>
          <p14:tracePt t="6092" x="4664075" y="3298825"/>
          <p14:tracePt t="6109" x="4708525" y="3140075"/>
          <p14:tracePt t="6126" x="4740275" y="3055938"/>
          <p14:tracePt t="6143" x="4740275" y="3009900"/>
          <p14:tracePt t="6248" x="4732338" y="3025775"/>
          <p14:tracePt t="6256" x="4716463" y="3078163"/>
          <p14:tracePt t="6263" x="4702175" y="3116263"/>
          <p14:tracePt t="6276" x="4694238" y="3116263"/>
          <p14:tracePt t="6376" x="4694238" y="3101975"/>
          <p14:tracePt t="6384" x="4694238" y="3094038"/>
          <p14:tracePt t="6472" x="4694238" y="3086100"/>
          <p14:tracePt t="6488" x="4670425" y="3094038"/>
          <p14:tracePt t="6496" x="4648200" y="3184525"/>
          <p14:tracePt t="6504" x="4618038" y="3322638"/>
          <p14:tracePt t="6511" x="4572000" y="3482975"/>
          <p14:tracePt t="6526" x="4525963" y="3711575"/>
          <p14:tracePt t="6543" x="4359275" y="4419600"/>
          <p14:tracePt t="6559" x="4275138" y="4784725"/>
          <p14:tracePt t="6576" x="4267200" y="4999038"/>
          <p14:tracePt t="6592" x="4259263" y="5113338"/>
          <p14:tracePt t="6609" x="4259263" y="5173663"/>
          <p14:tracePt t="6626" x="4259263" y="5181600"/>
          <p14:tracePt t="6680" x="4251325" y="5189538"/>
          <p14:tracePt t="6696" x="4244975" y="5189538"/>
          <p14:tracePt t="6704" x="4237038" y="5189538"/>
          <p14:tracePt t="6720" x="4221163" y="5189538"/>
          <p14:tracePt t="6727" x="4183063" y="5235575"/>
          <p14:tracePt t="6743" x="4084638" y="5402263"/>
          <p14:tracePt t="6759" x="3978275" y="5600700"/>
          <p14:tracePt t="6776" x="3886200" y="5761038"/>
          <p14:tracePt t="6792" x="3832225" y="5829300"/>
          <p14:tracePt t="6872" x="3840163" y="5799138"/>
          <p14:tracePt t="6880" x="3848100" y="5775325"/>
          <p14:tracePt t="6888" x="3870325" y="5737225"/>
          <p14:tracePt t="6895" x="3886200" y="5715000"/>
          <p14:tracePt t="6909" x="3902075" y="5668963"/>
          <p14:tracePt t="6926" x="3908425" y="5654675"/>
          <p14:tracePt t="6943" x="3916363" y="5646738"/>
          <p14:tracePt t="6959" x="3916363" y="5638800"/>
          <p14:tracePt t="6999" x="3924300" y="5638800"/>
          <p14:tracePt t="7008" x="3932238" y="5630863"/>
          <p14:tracePt t="7016" x="3932238" y="5622925"/>
          <p14:tracePt t="7026" x="3946525" y="5622925"/>
          <p14:tracePt t="7043" x="3992563" y="5584825"/>
          <p14:tracePt t="7059" x="4046538" y="5546725"/>
          <p14:tracePt t="7076" x="4092575" y="5508625"/>
          <p14:tracePt t="7093" x="4130675" y="5470525"/>
          <p14:tracePt t="7109" x="4144963" y="5464175"/>
          <p14:tracePt t="9792" x="4144963" y="5456238"/>
          <p14:tracePt t="9800" x="4137025" y="5440363"/>
          <p14:tracePt t="9810" x="4060825" y="5418138"/>
          <p14:tracePt t="9827" x="3932238" y="5380038"/>
          <p14:tracePt t="9844" x="3908425" y="5372100"/>
          <p14:tracePt t="9877" x="3894138" y="5372100"/>
          <p14:tracePt t="9894" x="3597275" y="5372100"/>
          <p14:tracePt t="9911" x="2849563" y="5502275"/>
          <p14:tracePt t="9927" x="2514600" y="5524500"/>
          <p14:tracePt t="9960" x="2430463" y="5516563"/>
          <p14:tracePt t="9977" x="2286000" y="5470525"/>
          <p14:tracePt t="9994" x="2133600" y="5432425"/>
          <p14:tracePt t="10010" x="2087563" y="5418138"/>
          <p14:tracePt t="10096" x="2087563" y="5410200"/>
          <p14:tracePt t="10104" x="2073275" y="5410200"/>
          <p14:tracePt t="10120" x="2065338" y="5410200"/>
          <p14:tracePt t="10128" x="2057400" y="5410200"/>
          <p14:tracePt t="10144" x="2041525" y="5410200"/>
          <p14:tracePt t="10160" x="2041525" y="5402263"/>
          <p14:tracePt t="10224" x="2035175" y="5394325"/>
          <p14:tracePt t="10264" x="2035175" y="5387975"/>
          <p14:tracePt t="10272" x="2035175" y="5356225"/>
          <p14:tracePt t="10279" x="2049463" y="5334000"/>
          <p14:tracePt t="14096" x="2073275" y="5326063"/>
          <p14:tracePt t="14103" x="2125663" y="5341938"/>
          <p14:tracePt t="14112" x="2209800" y="5372100"/>
          <p14:tracePt t="14128" x="2354263" y="5410200"/>
          <p14:tracePt t="14145" x="2484438" y="5440363"/>
          <p14:tracePt t="14162" x="2606675" y="5456238"/>
          <p14:tracePt t="14178" x="2841625" y="5456238"/>
          <p14:tracePt t="14195" x="3048000" y="5456238"/>
          <p14:tracePt t="14212" x="3216275" y="5456238"/>
          <p14:tracePt t="14228" x="3360738" y="5432425"/>
          <p14:tracePt t="14245" x="3513138" y="5410200"/>
          <p14:tracePt t="14262" x="3627438" y="5402263"/>
          <p14:tracePt t="14278" x="3673475" y="5394325"/>
          <p14:tracePt t="14416" x="3679825" y="5380038"/>
          <p14:tracePt t="14512" x="3665538" y="5380038"/>
          <p14:tracePt t="14520" x="3665538" y="5372100"/>
          <p14:tracePt t="14528" x="3649663" y="5372100"/>
          <p14:tracePt t="14545" x="3635375" y="5356225"/>
          <p14:tracePt t="14562" x="3619500" y="5356225"/>
          <p14:tracePt t="14579" x="3611563" y="5356225"/>
          <p14:tracePt t="14816" x="3611563" y="5349875"/>
          <p14:tracePt t="14824" x="3611563" y="5326063"/>
          <p14:tracePt t="14831" x="3611563" y="5295900"/>
          <p14:tracePt t="14845" x="3611563" y="5280025"/>
          <p14:tracePt t="14862" x="3611563" y="5273675"/>
          <p14:tracePt t="14879" x="3641725" y="5219700"/>
          <p14:tracePt t="14895" x="3665538" y="5181600"/>
          <p14:tracePt t="14912" x="3711575" y="5113338"/>
          <p14:tracePt t="14929" x="3741738" y="5067300"/>
          <p14:tracePt t="14945" x="3779838" y="5013325"/>
          <p14:tracePt t="14962" x="3802063" y="4983163"/>
          <p14:tracePt t="14979" x="3840163" y="4953000"/>
          <p14:tracePt t="14995" x="3902075" y="4906963"/>
          <p14:tracePt t="15012" x="3970338" y="4868863"/>
          <p14:tracePt t="15029" x="4038600" y="4838700"/>
          <p14:tracePt t="15045" x="4106863" y="4816475"/>
          <p14:tracePt t="15063" x="4251325" y="4792663"/>
          <p14:tracePt t="15079" x="4289425" y="4784725"/>
          <p14:tracePt t="15095" x="4397375" y="4784725"/>
          <p14:tracePt t="15112" x="4449763" y="4784725"/>
          <p14:tracePt t="15129" x="4473575" y="4784725"/>
          <p14:tracePt t="15145" x="4495800" y="4784725"/>
          <p14:tracePt t="15200" x="4518025" y="4800600"/>
          <p14:tracePt t="15207" x="4525963" y="4808538"/>
          <p14:tracePt t="15215" x="4556125" y="4860925"/>
          <p14:tracePt t="15229" x="4579938" y="4899025"/>
          <p14:tracePt t="15246" x="4648200" y="5045075"/>
          <p14:tracePt t="15263" x="4778375" y="5249863"/>
          <p14:tracePt t="15279" x="4816475" y="5303838"/>
          <p14:tracePt t="15295" x="4860925" y="5402263"/>
          <p14:tracePt t="15312" x="4868863" y="5418138"/>
          <p14:tracePt t="15329" x="4868863" y="5426075"/>
          <p14:tracePt t="15346" x="4868863" y="5470525"/>
          <p14:tracePt t="15362" x="4822825" y="5532438"/>
          <p14:tracePt t="15379" x="4732338" y="5600700"/>
          <p14:tracePt t="15396" x="4602163" y="5684838"/>
          <p14:tracePt t="15412" x="4449763" y="5753100"/>
          <p14:tracePt t="15429" x="4305300" y="5807075"/>
          <p14:tracePt t="15446" x="4168775" y="5859463"/>
          <p14:tracePt t="15463" x="4016375" y="5883275"/>
          <p14:tracePt t="15479" x="3978275" y="5883275"/>
          <p14:tracePt t="15496" x="3840163" y="5875338"/>
          <p14:tracePt t="15512" x="3687763" y="5813425"/>
          <p14:tracePt t="15529" x="3421063" y="5638800"/>
          <p14:tracePt t="15546" x="3178175" y="5432425"/>
          <p14:tracePt t="15562" x="3055938" y="5280025"/>
          <p14:tracePt t="15579" x="2994025" y="5135563"/>
          <p14:tracePt t="15596" x="2971800" y="5013325"/>
          <p14:tracePt t="15612" x="2971800" y="4899025"/>
          <p14:tracePt t="15629" x="3017838" y="4778375"/>
          <p14:tracePt t="15646" x="3140075" y="4664075"/>
          <p14:tracePt t="15663" x="3360738" y="4525963"/>
          <p14:tracePt t="15679" x="3497263" y="4479925"/>
          <p14:tracePt t="15696" x="3619500" y="4449763"/>
          <p14:tracePt t="15712" x="3725863" y="4441825"/>
          <p14:tracePt t="15729" x="3817938" y="4441825"/>
          <p14:tracePt t="15746" x="3878263" y="4449763"/>
          <p14:tracePt t="15762" x="3946525" y="4479925"/>
          <p14:tracePt t="15779" x="4076700" y="4625975"/>
          <p14:tracePt t="15796" x="4160838" y="4822825"/>
          <p14:tracePt t="15812" x="4229100" y="5089525"/>
          <p14:tracePt t="15829" x="4267200" y="5334000"/>
          <p14:tracePt t="15833" x="4267200" y="5440363"/>
          <p14:tracePt t="15846" x="4267200" y="5524500"/>
          <p14:tracePt t="15863" x="4198938" y="5684838"/>
          <p14:tracePt t="15879" x="4092575" y="5692775"/>
          <p14:tracePt t="15896" x="3962400" y="5684838"/>
          <p14:tracePt t="15912" x="3802063" y="5584825"/>
          <p14:tracePt t="15929" x="3673475" y="5410200"/>
          <p14:tracePt t="15946" x="3603625" y="5241925"/>
          <p14:tracePt t="15962" x="3603625" y="5127625"/>
          <p14:tracePt t="15979" x="3619500" y="5051425"/>
          <p14:tracePt t="15996" x="3657600" y="5006975"/>
          <p14:tracePt t="16012" x="3687763" y="5006975"/>
          <p14:tracePt t="16029" x="3703638" y="5006975"/>
          <p14:tracePt t="16055" x="3711575" y="5006975"/>
          <p14:tracePt t="16080" x="3703638" y="5006975"/>
          <p14:tracePt t="16088" x="3679825" y="4999038"/>
          <p14:tracePt t="16096" x="3641725" y="4999038"/>
          <p14:tracePt t="16112" x="3573463" y="4968875"/>
          <p14:tracePt t="16129" x="3535363" y="4937125"/>
          <p14:tracePt t="16146" x="3505200" y="4906963"/>
          <p14:tracePt t="16162" x="3505200" y="4884738"/>
          <p14:tracePt t="16179" x="3505200" y="4860925"/>
          <p14:tracePt t="16196" x="3505200" y="4846638"/>
          <p14:tracePt t="16213" x="3543300" y="4846638"/>
          <p14:tracePt t="16229" x="3619500" y="4846638"/>
          <p14:tracePt t="16246" x="3717925" y="4868863"/>
          <p14:tracePt t="16263" x="3825875" y="4922838"/>
          <p14:tracePt t="16279" x="4046538" y="5127625"/>
          <p14:tracePt t="16296" x="4076700" y="5197475"/>
          <p14:tracePt t="16313" x="4084638" y="5257800"/>
          <p14:tracePt t="16329" x="4084638" y="5318125"/>
          <p14:tracePt t="16346" x="4060825" y="5372100"/>
          <p14:tracePt t="16363" x="4046538" y="5394325"/>
          <p14:tracePt t="16448" x="4092575" y="5387975"/>
          <p14:tracePt t="16456" x="4152900" y="5387975"/>
          <p14:tracePt t="16465" x="4213225" y="5380038"/>
          <p14:tracePt t="16479" x="4359275" y="5380038"/>
          <p14:tracePt t="16496" x="4411663" y="5380038"/>
          <p14:tracePt t="16552" x="4411663" y="5394325"/>
          <p14:tracePt t="16560" x="4411663" y="5426075"/>
          <p14:tracePt t="16568" x="4403725" y="5432425"/>
          <p14:tracePt t="16579" x="4381500" y="5448300"/>
          <p14:tracePt t="16596" x="4373563" y="5448300"/>
          <p14:tracePt t="16613" x="4365625" y="5448300"/>
          <p14:tracePt t="17272" x="4389438" y="5426075"/>
          <p14:tracePt t="17280" x="4541838" y="5356225"/>
          <p14:tracePt t="17288" x="4800600" y="5265738"/>
          <p14:tracePt t="17296" x="5105400" y="5181600"/>
          <p14:tracePt t="17313" x="5851525" y="4953000"/>
          <p14:tracePt t="17330" x="6781800" y="4656138"/>
          <p14:tracePt t="17346" x="7864475" y="4191000"/>
          <p14:tracePt t="17363" x="8969375" y="3749675"/>
          <p14:tracePt t="17380" x="9974263" y="3306763"/>
          <p14:tracePt t="17396" x="10804525" y="2873375"/>
          <p14:tracePt t="17413" x="11323638" y="2522538"/>
          <p14:tracePt t="17430" x="11582400" y="2316163"/>
          <p14:tracePt t="17447" x="11712575" y="2141538"/>
          <p14:tracePt t="17463" x="11712575" y="2079625"/>
          <p14:tracePt t="17480" x="11680825" y="1997075"/>
          <p14:tracePt t="17496" x="11612563" y="1897063"/>
          <p14:tracePt t="17513" x="11598275" y="1858963"/>
          <p14:tracePt t="17552" x="11590338" y="1844675"/>
          <p14:tracePt t="17563" x="11574463" y="1836738"/>
          <p14:tracePt t="17580" x="11498263" y="1820863"/>
          <p14:tracePt t="17596" x="11437938" y="1812925"/>
          <p14:tracePt t="17613" x="11399838" y="1812925"/>
          <p14:tracePt t="17630" x="11277600" y="1844675"/>
          <p14:tracePt t="17647" x="11064875" y="1997075"/>
          <p14:tracePt t="17663" x="10766425" y="2141538"/>
          <p14:tracePt t="17680" x="10202863" y="2332038"/>
          <p14:tracePt t="17696" x="9540875" y="2536825"/>
          <p14:tracePt t="17713" x="8732838" y="2765425"/>
          <p14:tracePt t="17730" x="7970838" y="2879725"/>
          <p14:tracePt t="17746" x="7369175" y="2979738"/>
          <p14:tracePt t="17763" x="6988175" y="2987675"/>
          <p14:tracePt t="17780" x="6759575" y="2987675"/>
          <p14:tracePt t="17796" x="6659563" y="2971800"/>
          <p14:tracePt t="17813" x="6645275" y="2971800"/>
          <p14:tracePt t="17871" x="6645275" y="2963863"/>
          <p14:tracePt t="17880" x="6637338" y="2917825"/>
          <p14:tracePt t="17888" x="6629400" y="2865438"/>
          <p14:tracePt t="17896" x="6613525" y="2827338"/>
          <p14:tracePt t="17913" x="6613525" y="2811463"/>
          <p14:tracePt t="17930" x="6591300" y="2765425"/>
          <p14:tracePt t="17946" x="6561138" y="2705100"/>
          <p14:tracePt t="17963" x="6515100" y="2644775"/>
          <p14:tracePt t="17980" x="6446838" y="2590800"/>
          <p14:tracePt t="17996" x="6378575" y="2560638"/>
          <p14:tracePt t="18013" x="6346825" y="2552700"/>
          <p14:tracePt t="18030" x="6324600" y="2544763"/>
          <p14:tracePt t="18048" x="6316663" y="2544763"/>
          <p14:tracePt t="18063" x="6264275" y="2590800"/>
          <p14:tracePt t="18080" x="6180138" y="2636838"/>
          <p14:tracePt t="18097" x="6088063" y="2682875"/>
          <p14:tracePt t="18113" x="6003925" y="2713038"/>
          <p14:tracePt t="18130" x="5927725" y="2735263"/>
          <p14:tracePt t="18147" x="5913438" y="2743200"/>
          <p14:tracePt t="18180" x="5897563" y="2743200"/>
          <p14:tracePt t="18197" x="5883275" y="2720975"/>
          <p14:tracePt t="18213" x="5845175" y="2689225"/>
          <p14:tracePt t="18231" x="5722938" y="2667000"/>
          <p14:tracePt t="18247" x="5646738" y="2667000"/>
          <p14:tracePt t="18263" x="5341938" y="2781300"/>
          <p14:tracePt t="18280" x="4945063" y="3154363"/>
          <p14:tracePt t="18297" x="4457700" y="3687763"/>
          <p14:tracePt t="18313" x="4000500" y="4084638"/>
          <p14:tracePt t="18330" x="3565525" y="4495800"/>
          <p14:tracePt t="18347" x="3208338" y="4754563"/>
          <p14:tracePt t="18363" x="3094038" y="4838700"/>
          <p14:tracePt t="18440" x="3086100" y="4830763"/>
          <p14:tracePt t="18448" x="3086100" y="4778375"/>
          <p14:tracePt t="18455" x="3086100" y="4740275"/>
          <p14:tracePt t="18464" x="3086100" y="4708525"/>
          <p14:tracePt t="18480" x="3086100" y="4602163"/>
          <p14:tracePt t="18496" x="3108325" y="4541838"/>
          <p14:tracePt t="18513" x="3116263" y="4533900"/>
          <p14:tracePt t="18530" x="3154363" y="4533900"/>
          <p14:tracePt t="18547" x="3284538" y="4694238"/>
          <p14:tracePt t="18563" x="3535363" y="5159375"/>
          <p14:tracePt t="18580" x="3810000" y="5867400"/>
          <p14:tracePt t="18597" x="4060825" y="6461125"/>
          <p14:tracePt t="18613" x="4198938" y="6705600"/>
          <p14:tracePt t="18630" x="4267200" y="6735763"/>
          <p14:tracePt t="18646" x="4283075" y="6727825"/>
          <p14:tracePt t="18663" x="4289425" y="6400800"/>
          <p14:tracePt t="18680" x="4237038" y="6003925"/>
          <p14:tracePt t="18697" x="4213225" y="5775325"/>
          <p14:tracePt t="18713" x="4213225" y="5661025"/>
          <p14:tracePt t="18730" x="4213225" y="5630863"/>
          <p14:tracePt t="18763" x="4213225" y="5638800"/>
          <p14:tracePt t="18780" x="4237038" y="5737225"/>
          <p14:tracePt t="18797" x="4275138" y="5875338"/>
          <p14:tracePt t="18814" x="4313238" y="5965825"/>
          <p14:tracePt t="18830" x="4321175" y="5973763"/>
          <p14:tracePt t="18848" x="4335463" y="5973763"/>
          <p14:tracePt t="18863" x="4359275" y="5943600"/>
          <p14:tracePt t="18880" x="4373563" y="5799138"/>
          <p14:tracePt t="18897" x="4351338" y="5630863"/>
          <p14:tracePt t="18914" x="4313238" y="5502275"/>
          <p14:tracePt t="18930" x="4297363" y="5464175"/>
          <p14:tracePt t="18947" x="4297363" y="5456238"/>
          <p14:tracePt t="19064" x="4297363" y="5432425"/>
          <p14:tracePt t="19080" x="4297363" y="5426075"/>
          <p14:tracePt t="19088" x="4305300" y="5402263"/>
          <p14:tracePt t="19097" x="4313238" y="5364163"/>
          <p14:tracePt t="19120" x="4321175" y="5341938"/>
          <p14:tracePt t="19130" x="4321175" y="5326063"/>
          <p14:tracePt t="19147" x="4327525" y="5318125"/>
          <p14:tracePt t="19216" x="4321175" y="5387975"/>
          <p14:tracePt t="19223" x="4305300" y="5440363"/>
          <p14:tracePt t="19232" x="4289425" y="5494338"/>
          <p14:tracePt t="19247" x="4275138" y="5524500"/>
          <p14:tracePt t="19296" x="4275138" y="5508625"/>
          <p14:tracePt t="19304" x="4275138" y="5464175"/>
          <p14:tracePt t="19314" x="4275138" y="5402263"/>
          <p14:tracePt t="19330" x="4267200" y="5311775"/>
          <p14:tracePt t="19347" x="4259263" y="5265738"/>
          <p14:tracePt t="19392" x="4251325" y="5257800"/>
          <p14:tracePt t="19399" x="4244975" y="5265738"/>
          <p14:tracePt t="19414" x="4229100" y="5295900"/>
          <p14:tracePt t="19431" x="4213225" y="5334000"/>
          <p14:tracePt t="19479" x="4213225" y="5318125"/>
          <p14:tracePt t="19488" x="4213225" y="5280025"/>
          <p14:tracePt t="19497" x="4213225" y="5241925"/>
          <p14:tracePt t="19514" x="4213225" y="5143500"/>
          <p14:tracePt t="19530" x="4183063" y="5059363"/>
          <p14:tracePt t="19547" x="4175125" y="5037138"/>
          <p14:tracePt t="19564" x="4168775" y="5021263"/>
          <p14:tracePt t="19580" x="4160838" y="5021263"/>
          <p14:tracePt t="19597" x="4144963" y="5021263"/>
          <p14:tracePt t="19614" x="4122738" y="5021263"/>
          <p14:tracePt t="19631" x="4084638" y="5075238"/>
          <p14:tracePt t="19647" x="4084638" y="5097463"/>
          <p14:tracePt t="20056" x="4060825" y="5121275"/>
          <p14:tracePt t="20064" x="4008438" y="5189538"/>
          <p14:tracePt t="20072" x="3970338" y="5265738"/>
          <p14:tracePt t="20081" x="3940175" y="5311775"/>
          <p14:tracePt t="20097" x="3924300" y="5334000"/>
          <p14:tracePt t="20114" x="3924300" y="5341938"/>
          <p14:tracePt t="20152" x="3924300" y="5349875"/>
          <p14:tracePt t="20183" x="3924300" y="5318125"/>
          <p14:tracePt t="20192" x="3924300" y="5280025"/>
          <p14:tracePt t="20199" x="3924300" y="5249863"/>
          <p14:tracePt t="20214" x="3932238" y="5203825"/>
          <p14:tracePt t="20231" x="3970338" y="5135563"/>
          <p14:tracePt t="20247" x="4068763" y="5059363"/>
          <p14:tracePt t="20264" x="4122738" y="5051425"/>
          <p14:tracePt t="20281" x="4137025" y="5051425"/>
          <p14:tracePt t="20297" x="4144963" y="5051425"/>
          <p14:tracePt t="20314" x="4168775" y="5051425"/>
          <p14:tracePt t="20331" x="4191000" y="5051425"/>
          <p14:tracePt t="20347" x="4221163" y="5051425"/>
          <p14:tracePt t="20364" x="4237038" y="5059363"/>
          <p14:tracePt t="20381" x="4267200" y="5067300"/>
          <p14:tracePt t="20464" x="4275138" y="5067300"/>
          <p14:tracePt t="20472" x="4283075" y="5067300"/>
          <p14:tracePt t="20488" x="4283075" y="5045075"/>
          <p14:tracePt t="20497" x="4267200" y="5013325"/>
          <p14:tracePt t="20514" x="4175125" y="4930775"/>
          <p14:tracePt t="20531" x="4022725" y="4800600"/>
          <p14:tracePt t="20547" x="3779838" y="4594225"/>
          <p14:tracePt t="20564" x="3635375" y="4419600"/>
          <p14:tracePt t="20581" x="3521075" y="4221163"/>
          <p14:tracePt t="20597" x="3436938" y="4038600"/>
          <p14:tracePt t="20615" x="3360738" y="3817938"/>
          <p14:tracePt t="20631" x="3322638" y="3763963"/>
          <p14:tracePt t="20647" x="3276600" y="3717925"/>
          <p14:tracePt t="20664" x="3254375" y="3717925"/>
          <p14:tracePt t="20681" x="3216275" y="3717925"/>
          <p14:tracePt t="20697" x="3101975" y="3787775"/>
          <p14:tracePt t="20714" x="2971800" y="3970338"/>
          <p14:tracePt t="20731" x="2865438" y="4244975"/>
          <p14:tracePt t="20748" x="2811463" y="4397375"/>
          <p14:tracePt t="20764" x="2803525" y="4441825"/>
          <p14:tracePt t="20808" x="2803525" y="4411663"/>
          <p14:tracePt t="20816" x="2865438" y="4327525"/>
          <p14:tracePt t="20831" x="2987675" y="4106863"/>
          <p14:tracePt t="20847" x="3276600" y="3794125"/>
          <p14:tracePt t="20864" x="3733800" y="3482975"/>
          <p14:tracePt t="20881" x="4556125" y="3292475"/>
          <p14:tracePt t="20898" x="5532438" y="3116263"/>
          <p14:tracePt t="20914" x="6683375" y="2955925"/>
          <p14:tracePt t="20931" x="7954963" y="2803525"/>
          <p14:tracePt t="20948" x="9128125" y="2628900"/>
          <p14:tracePt t="20964" x="10180638" y="2484438"/>
          <p14:tracePt t="20981" x="10912475" y="2324100"/>
          <p14:tracePt t="20998" x="11277600" y="2193925"/>
          <p14:tracePt t="21014" x="11323638" y="2163763"/>
          <p14:tracePt t="21032" x="11323638" y="2133600"/>
          <p14:tracePt t="21048" x="11201400" y="1989138"/>
          <p14:tracePt t="21064" x="11102975" y="1905000"/>
          <p14:tracePt t="21081" x="11056938" y="1897063"/>
          <p14:tracePt t="21098" x="11041063" y="1897063"/>
          <p14:tracePt t="21114" x="11026775" y="1897063"/>
          <p14:tracePt t="21131" x="11002963" y="1897063"/>
          <p14:tracePt t="21148" x="10972800" y="1920875"/>
          <p14:tracePt t="21164" x="10888663" y="2155825"/>
          <p14:tracePt t="21181" x="10874375" y="2408238"/>
          <p14:tracePt t="21198" x="10874375" y="2568575"/>
          <p14:tracePt t="21215" x="10874375" y="2598738"/>
          <p14:tracePt t="21231" x="10988675" y="2613025"/>
          <p14:tracePt t="21248" x="11217275" y="2590800"/>
          <p14:tracePt t="21264" x="11391900" y="2476500"/>
          <p14:tracePt t="21281" x="11476038" y="2354263"/>
          <p14:tracePt t="21298" x="11498263" y="2255838"/>
          <p14:tracePt t="21314" x="11498263" y="2239963"/>
          <p14:tracePt t="21376" x="11498263" y="2316163"/>
          <p14:tracePt t="21383" x="11498263" y="2454275"/>
          <p14:tracePt t="21392" x="11476038" y="2574925"/>
          <p14:tracePt t="21399" x="11460163" y="2674938"/>
          <p14:tracePt t="21415" x="11452225" y="2751138"/>
          <p14:tracePt t="21431" x="11452225" y="2773363"/>
          <p14:tracePt t="21472" x="11452225" y="2713038"/>
          <p14:tracePt t="21480" x="11430000" y="2636838"/>
          <p14:tracePt t="21488" x="11414125" y="2574925"/>
          <p14:tracePt t="21498" x="11391900" y="2522538"/>
          <p14:tracePt t="21514" x="11376025" y="2484438"/>
          <p14:tracePt t="21531" x="11369675" y="2468563"/>
          <p14:tracePt t="21744" x="11361738" y="2468563"/>
          <p14:tracePt t="22024" x="11315700" y="2468563"/>
          <p14:tracePt t="22031" x="11163300" y="2530475"/>
          <p14:tracePt t="22039" x="10956925" y="2582863"/>
          <p14:tracePt t="22048" x="10683875" y="2620963"/>
          <p14:tracePt t="22064" x="9982200" y="2705100"/>
          <p14:tracePt t="22081" x="9090025" y="2735263"/>
          <p14:tracePt t="22098" x="8267700" y="2735263"/>
          <p14:tracePt t="22115" x="7788275" y="2735263"/>
          <p14:tracePt t="22131" x="7658100" y="2705100"/>
          <p14:tracePt t="22148" x="7620000" y="2682875"/>
          <p14:tracePt t="22165" x="7620000" y="2674938"/>
          <p14:tracePt t="22199" x="7589838" y="2659063"/>
          <p14:tracePt t="22215" x="7566025" y="2659063"/>
          <p14:tracePt t="22231" x="7437438" y="2644775"/>
          <p14:tracePt t="22248" x="7254875" y="2636838"/>
          <p14:tracePt t="22265" x="7132638" y="2620963"/>
          <p14:tracePt t="22281" x="7032625" y="2606675"/>
          <p14:tracePt t="22298" x="6950075" y="2574925"/>
          <p14:tracePt t="22315" x="6865938" y="2568575"/>
          <p14:tracePt t="22331" x="6789738" y="2552700"/>
          <p14:tracePt t="22348" x="6675438" y="2536825"/>
          <p14:tracePt t="22365" x="6530975" y="2530475"/>
          <p14:tracePt t="22368" x="6454775" y="2530475"/>
          <p14:tracePt t="22381" x="6362700" y="2530475"/>
          <p14:tracePt t="22399" x="6065838" y="2530475"/>
          <p14:tracePt t="22415" x="5989638" y="2530475"/>
          <p14:tracePt t="22431" x="5829300" y="2552700"/>
          <p14:tracePt t="22448" x="5783263" y="2560638"/>
          <p14:tracePt t="22465" x="5768975" y="2560638"/>
          <p14:tracePt t="22544" x="5761038" y="2560638"/>
          <p14:tracePt t="22551" x="5753100" y="2552700"/>
          <p14:tracePt t="22560" x="5745163" y="2552700"/>
          <p14:tracePt t="22567" x="5730875" y="2552700"/>
          <p14:tracePt t="22581" x="5692775" y="2552700"/>
          <p14:tracePt t="22599" x="5470525" y="2536825"/>
          <p14:tracePt t="22615" x="5432425" y="2536825"/>
          <p14:tracePt t="22632" x="5372100" y="2536825"/>
          <p14:tracePt t="22680" x="5394325" y="2536825"/>
          <p14:tracePt t="22687" x="5440363" y="2536825"/>
          <p14:tracePt t="22698" x="5494338" y="2544763"/>
          <p14:tracePt t="22715" x="5546725" y="2544763"/>
          <p14:tracePt t="22732" x="5562600" y="2544763"/>
          <p14:tracePt t="22832" x="5578475" y="2544763"/>
          <p14:tracePt t="22840" x="5584825" y="2544763"/>
          <p14:tracePt t="22848" x="5616575" y="2544763"/>
          <p14:tracePt t="22865" x="5668963" y="2544763"/>
          <p14:tracePt t="22882" x="5715000" y="2544763"/>
          <p14:tracePt t="22898" x="5737225" y="2544763"/>
          <p14:tracePt t="22915" x="5745163" y="2544763"/>
          <p14:tracePt t="22984" x="5753100" y="2544763"/>
          <p14:tracePt t="22992" x="5775325" y="2544763"/>
          <p14:tracePt t="23000" x="5813425" y="2544763"/>
          <p14:tracePt t="23015" x="5927725" y="2544763"/>
          <p14:tracePt t="23032" x="6065838" y="2544763"/>
          <p14:tracePt t="23048" x="6180138" y="2544763"/>
          <p14:tracePt t="23065" x="6256338" y="2544763"/>
          <p14:tracePt t="23082" x="6270625" y="2544763"/>
          <p14:tracePt t="23144" x="6286500" y="2544763"/>
          <p14:tracePt t="23151" x="6316663" y="2552700"/>
          <p14:tracePt t="23160" x="6392863" y="2552700"/>
          <p14:tracePt t="23167" x="6477000" y="2552700"/>
          <p14:tracePt t="23182" x="6569075" y="2552700"/>
          <p14:tracePt t="23199" x="6819900" y="2552700"/>
          <p14:tracePt t="23215" x="7277100" y="2552700"/>
          <p14:tracePt t="23232" x="7573963" y="2552700"/>
          <p14:tracePt t="23248" x="7788275" y="2552700"/>
          <p14:tracePt t="23265" x="7970838" y="2552700"/>
          <p14:tracePt t="23282" x="8131175" y="2552700"/>
          <p14:tracePt t="23298" x="8313738" y="2552700"/>
          <p14:tracePt t="23315" x="8488363" y="2552700"/>
          <p14:tracePt t="23332" x="8686800" y="2552700"/>
          <p14:tracePt t="23348" x="8899525" y="2552700"/>
          <p14:tracePt t="23365" x="9097963" y="2552700"/>
          <p14:tracePt t="23368" x="9197975" y="2552700"/>
          <p14:tracePt t="23382" x="9288463" y="2552700"/>
          <p14:tracePt t="23399" x="9471025" y="2552700"/>
          <p14:tracePt t="23415" x="9753600" y="2552700"/>
          <p14:tracePt t="23432" x="9936163" y="2552700"/>
          <p14:tracePt t="23449" x="10096500" y="2552700"/>
          <p14:tracePt t="23465" x="10271125" y="2552700"/>
          <p14:tracePt t="23482" x="10423525" y="2552700"/>
          <p14:tracePt t="23499" x="10575925" y="2552700"/>
          <p14:tracePt t="23515" x="10706100" y="2552700"/>
          <p14:tracePt t="23532" x="10842625" y="2552700"/>
          <p14:tracePt t="23549" x="10964863" y="2552700"/>
          <p14:tracePt t="23565" x="11002963" y="2552700"/>
          <p14:tracePt t="23582" x="11018838" y="2552700"/>
          <p14:tracePt t="23640" x="11026775" y="2544763"/>
          <p14:tracePt t="23647" x="11056938" y="2514600"/>
          <p14:tracePt t="23656" x="11095038" y="2484438"/>
          <p14:tracePt t="23665" x="11141075" y="2454275"/>
          <p14:tracePt t="23682" x="11239500" y="2392363"/>
          <p14:tracePt t="23699" x="11391900" y="2286000"/>
          <p14:tracePt t="23715" x="11476038" y="2209800"/>
          <p14:tracePt t="23732" x="11574463" y="2133600"/>
          <p14:tracePt t="23749" x="11590338" y="2095500"/>
          <p14:tracePt t="23765" x="11604625" y="2011363"/>
          <p14:tracePt t="23782" x="11604625" y="1920875"/>
          <p14:tracePt t="23799" x="11574463" y="1774825"/>
          <p14:tracePt t="23815" x="11460163" y="1554163"/>
          <p14:tracePt t="23832" x="11407775" y="1455738"/>
          <p14:tracePt t="23849" x="11383963" y="1409700"/>
          <p14:tracePt t="23865" x="11383963" y="1387475"/>
          <p14:tracePt t="23896" x="11383963" y="1379538"/>
          <p14:tracePt t="24136" x="11369675" y="1363663"/>
          <p14:tracePt t="24144" x="11353800" y="1355725"/>
          <p14:tracePt t="24151" x="11331575" y="1355725"/>
          <p14:tracePt t="24165" x="11307763" y="1355725"/>
          <p14:tracePt t="24183" x="11255375" y="1333500"/>
          <p14:tracePt t="27912" x="11247438" y="1333500"/>
          <p14:tracePt t="27919" x="11247438" y="1401763"/>
          <p14:tracePt t="27928" x="11247438" y="1539875"/>
          <p14:tracePt t="27936" x="11285538" y="1706563"/>
          <p14:tracePt t="27951" x="11361738" y="1935163"/>
          <p14:tracePt t="27967" x="11399838" y="2079625"/>
          <p14:tracePt t="27983" x="11483975" y="2301875"/>
          <p14:tracePt t="28000" x="11490325" y="2332038"/>
          <p14:tracePt t="28017" x="11490325" y="2346325"/>
          <p14:tracePt t="28112" x="11490325" y="2354263"/>
          <p14:tracePt t="28119" x="11483975" y="2354263"/>
          <p14:tracePt t="28127" x="11468100" y="2354263"/>
          <p14:tracePt t="28160" x="11460163" y="2354263"/>
          <p14:tracePt t="28168" x="11437938" y="2384425"/>
          <p14:tracePt t="28176" x="11422063" y="2416175"/>
          <p14:tracePt t="28184" x="11407775" y="2438400"/>
          <p14:tracePt t="28200" x="11383963" y="2484438"/>
          <p14:tracePt t="28217" x="11361738" y="2514600"/>
          <p14:tracePt t="28234" x="11345863" y="2536825"/>
          <p14:tracePt t="28250" x="11331575" y="2552700"/>
          <p14:tracePt t="28267" x="11315700" y="2568575"/>
          <p14:tracePt t="28300" x="11299825" y="2574925"/>
          <p14:tracePt t="28334" x="11285538" y="2590800"/>
          <p14:tracePt t="28351" x="11261725" y="2636838"/>
          <p14:tracePt t="28367" x="11239500" y="2667000"/>
          <p14:tracePt t="28384" x="11217275" y="2705100"/>
          <p14:tracePt t="28400" x="11209338" y="2720975"/>
          <p14:tracePt t="28417" x="11201400" y="2720975"/>
          <p14:tracePt t="28434" x="11193463" y="2720975"/>
          <p14:tracePt t="28450" x="11179175" y="2720975"/>
          <p14:tracePt t="28484" x="11171238" y="2720975"/>
          <p14:tracePt t="28500" x="11163300" y="2720975"/>
          <p14:tracePt t="28517" x="11155363" y="2713038"/>
          <p14:tracePt t="28534" x="11141075" y="2697163"/>
          <p14:tracePt t="28551" x="11117263" y="2659063"/>
          <p14:tracePt t="28567" x="11109325" y="2651125"/>
          <p14:tracePt t="28584" x="11095038" y="2636838"/>
          <p14:tracePt t="28655" x="11087100" y="2636838"/>
          <p14:tracePt t="28664" x="11079163" y="2636838"/>
          <p14:tracePt t="28680" x="11064875" y="2636838"/>
          <p14:tracePt t="28688" x="11056938" y="2636838"/>
          <p14:tracePt t="28700" x="11049000" y="2636838"/>
          <p14:tracePt t="29215" x="11056938" y="2636838"/>
          <p14:tracePt t="29248" x="11064875" y="2636838"/>
          <p14:tracePt t="29360" x="11071225" y="2636838"/>
          <p14:tracePt t="29368" x="11079163" y="2636838"/>
          <p14:tracePt t="29416" x="11079163" y="2628900"/>
          <p14:tracePt t="29424" x="11095038" y="2613025"/>
          <p14:tracePt t="29434" x="11102975" y="2613025"/>
          <p14:tracePt t="29451" x="11117263" y="2598738"/>
          <p14:tracePt t="29467" x="11125200" y="2590800"/>
          <p14:tracePt t="29484" x="11141075" y="2582863"/>
          <p14:tracePt t="29744" x="11147425" y="2582863"/>
          <p14:tracePt t="29896" x="11163300" y="2582863"/>
          <p14:tracePt t="29903" x="11171238" y="2582863"/>
          <p14:tracePt t="29913" x="11193463" y="2582863"/>
          <p14:tracePt t="29919" x="11217275" y="2582863"/>
          <p14:tracePt t="29935" x="11247438" y="2582863"/>
          <p14:tracePt t="29951" x="11255375" y="2582863"/>
          <p14:tracePt t="29968" x="11261725" y="2582863"/>
          <p14:tracePt t="30264" x="11223625" y="2636838"/>
          <p14:tracePt t="30271" x="11071225" y="2743200"/>
          <p14:tracePt t="30280" x="10874375" y="2857500"/>
          <p14:tracePt t="30287" x="10531475" y="3032125"/>
          <p14:tracePt t="30301" x="10066338" y="3222625"/>
          <p14:tracePt t="30318" x="8885238" y="3687763"/>
          <p14:tracePt t="30335" x="6607175" y="4556125"/>
          <p14:tracePt t="30351" x="5502275" y="4816475"/>
          <p14:tracePt t="30368" x="4792663" y="4876800"/>
          <p14:tracePt t="30384" x="4373563" y="4876800"/>
          <p14:tracePt t="30401" x="4206875" y="4854575"/>
          <p14:tracePt t="30418" x="4098925" y="4778375"/>
          <p14:tracePt t="30434" x="4008438" y="4678363"/>
          <p14:tracePt t="30451" x="3932238" y="4556125"/>
          <p14:tracePt t="30468" x="3878263" y="4427538"/>
          <p14:tracePt t="30484" x="3832225" y="4313238"/>
          <p14:tracePt t="30501" x="3787775" y="4198938"/>
          <p14:tracePt t="30518" x="3771900" y="4168775"/>
          <p14:tracePt t="30534" x="3771900" y="4144963"/>
          <p14:tracePt t="30576" x="3756025" y="4130675"/>
          <p14:tracePt t="30584" x="3717925" y="4130675"/>
          <p14:tracePt t="30601" x="3597275" y="4130675"/>
          <p14:tracePt t="30618" x="3451225" y="4122738"/>
          <p14:tracePt t="30634" x="3336925" y="4114800"/>
          <p14:tracePt t="30651" x="3216275" y="4106863"/>
          <p14:tracePt t="30668" x="3162300" y="4106863"/>
          <p14:tracePt t="30684" x="3132138" y="4106863"/>
          <p14:tracePt t="30701" x="3132138" y="4114800"/>
          <p14:tracePt t="30718" x="3116263" y="4114800"/>
          <p14:tracePt t="30735" x="3086100" y="4122738"/>
          <p14:tracePt t="30751" x="2911475" y="4144963"/>
          <p14:tracePt t="30768" x="2659063" y="4183063"/>
          <p14:tracePt t="30784" x="2324100" y="4237038"/>
          <p14:tracePt t="30801" x="2149475" y="4251325"/>
          <p14:tracePt t="30818" x="2073275" y="4259263"/>
          <p14:tracePt t="30851" x="2087563" y="4259263"/>
          <p14:tracePt t="30868" x="2179638" y="4259263"/>
          <p14:tracePt t="30885" x="2293938" y="4259263"/>
          <p14:tracePt t="30901" x="2362200" y="4259263"/>
          <p14:tracePt t="30918" x="2378075" y="4259263"/>
          <p14:tracePt t="30935" x="2384425" y="4259263"/>
          <p14:tracePt t="30952" x="2400300" y="4275138"/>
          <p14:tracePt t="30968" x="2408238" y="4283075"/>
          <p14:tracePt t="30984" x="2422525" y="4297363"/>
          <p14:tracePt t="31001" x="2438400" y="4313238"/>
          <p14:tracePt t="31018" x="2484438" y="4365625"/>
          <p14:tracePt t="31035" x="2560638" y="4449763"/>
          <p14:tracePt t="31051" x="2628900" y="4556125"/>
          <p14:tracePt t="31068" x="2667000" y="4625975"/>
          <p14:tracePt t="31085" x="2682875" y="4686300"/>
          <p14:tracePt t="31101" x="2682875" y="4694238"/>
          <p14:tracePt t="31152" x="2689225" y="4686300"/>
          <p14:tracePt t="31160" x="2689225" y="4664075"/>
          <p14:tracePt t="31168" x="2689225" y="4640263"/>
          <p14:tracePt t="31185" x="2713038" y="4594225"/>
          <p14:tracePt t="31201" x="2720975" y="4541838"/>
          <p14:tracePt t="31218" x="2743200" y="4503738"/>
          <p14:tracePt t="31235" x="2759075" y="4473575"/>
          <p14:tracePt t="31251" x="2759075" y="4465638"/>
          <p14:tracePt t="31376" x="2765425" y="4457700"/>
          <p14:tracePt t="31384" x="2773363" y="4441825"/>
          <p14:tracePt t="31392" x="2773363" y="4435475"/>
          <p14:tracePt t="31401" x="2781300" y="4435475"/>
          <p14:tracePt t="31418" x="2789238" y="4411663"/>
          <p14:tracePt t="31435" x="2797175" y="4403725"/>
          <p14:tracePt t="31480" x="2797175" y="4397375"/>
          <p14:tracePt t="31487" x="2781300" y="4381500"/>
          <p14:tracePt t="31501" x="2727325" y="4381500"/>
          <p14:tracePt t="31519" x="2270125" y="4473575"/>
          <p14:tracePt t="31535" x="2073275" y="4495800"/>
          <p14:tracePt t="31551" x="1638300" y="4556125"/>
          <p14:tracePt t="31568" x="1584325" y="4556125"/>
          <p14:tracePt t="31608" x="1622425" y="4541838"/>
          <p14:tracePt t="31618" x="1698625" y="4503738"/>
          <p14:tracePt t="31635" x="1851025" y="4411663"/>
          <p14:tracePt t="31651" x="2073275" y="4283075"/>
          <p14:tracePt t="31668" x="2209800" y="4183063"/>
          <p14:tracePt t="31685" x="2286000" y="4114800"/>
          <p14:tracePt t="31736" x="2270125" y="4114800"/>
          <p14:tracePt t="31744" x="2171700" y="4130675"/>
          <p14:tracePt t="31752" x="2057400" y="4198938"/>
          <p14:tracePt t="31768" x="1790700" y="4365625"/>
          <p14:tracePt t="31785" x="1600200" y="4457700"/>
          <p14:tracePt t="31802" x="1570038" y="4487863"/>
          <p14:tracePt t="31835" x="1768475" y="4397375"/>
          <p14:tracePt t="31852" x="2430463" y="4183063"/>
          <p14:tracePt t="31868" x="3132138" y="3992563"/>
          <p14:tracePt t="31885" x="3375025" y="3908425"/>
          <p14:tracePt t="31920" x="3352800" y="3908425"/>
          <p14:tracePt t="31935" x="3048000" y="3970338"/>
          <p14:tracePt t="31952" x="2651125" y="4076700"/>
          <p14:tracePt t="31968" x="2460625" y="4084638"/>
          <p14:tracePt t="31985" x="2430463" y="4084638"/>
          <p14:tracePt t="32002" x="2460625" y="3970338"/>
          <p14:tracePt t="32018" x="2705100" y="3717925"/>
          <p14:tracePt t="32035" x="3101975" y="3421063"/>
          <p14:tracePt t="32052" x="3254375" y="3292475"/>
          <p14:tracePt t="32068" x="3260725" y="3268663"/>
          <p14:tracePt t="32085" x="3260725" y="3260725"/>
          <p14:tracePt t="32102" x="3140075" y="3246438"/>
          <p14:tracePt t="32119" x="2773363" y="3246438"/>
          <p14:tracePt t="32135" x="2628900" y="3260725"/>
          <p14:tracePt t="32176" x="2620963" y="3238500"/>
          <p14:tracePt t="32185" x="2674938" y="3184525"/>
          <p14:tracePt t="32202" x="2841625" y="3101975"/>
          <p14:tracePt t="32218" x="2911475" y="3063875"/>
          <p14:tracePt t="32235" x="2917825" y="3055938"/>
          <p14:tracePt t="32312" x="2917825" y="3070225"/>
          <p14:tracePt t="32320" x="2917825" y="3108325"/>
          <p14:tracePt t="32328" x="2911475" y="3154363"/>
          <p14:tracePt t="32336" x="2895600" y="3216275"/>
          <p14:tracePt t="32352" x="2873375" y="3322638"/>
          <p14:tracePt t="32368" x="2865438" y="3382963"/>
          <p14:tracePt t="32385" x="2865438" y="3421063"/>
          <p14:tracePt t="32402" x="2873375" y="3421063"/>
          <p14:tracePt t="32418" x="2879725" y="3421063"/>
          <p14:tracePt t="32435" x="2887663" y="3421063"/>
          <p14:tracePt t="32452" x="2911475" y="3421063"/>
          <p14:tracePt t="32468" x="2917825" y="3413125"/>
          <p14:tracePt t="32485" x="2917825" y="3390900"/>
          <p14:tracePt t="32502" x="2925763" y="3375025"/>
          <p14:tracePt t="32518" x="2933700" y="3368675"/>
          <p14:tracePt t="32536" x="2941638" y="3360738"/>
          <p14:tracePt t="32552" x="2941638" y="3352800"/>
          <p14:tracePt t="32583" x="2941638" y="3344863"/>
          <p14:tracePt t="32600" x="2933700" y="3336925"/>
          <p14:tracePt t="32608" x="2911475" y="3322638"/>
          <p14:tracePt t="32623" x="2895600" y="3322638"/>
          <p14:tracePt t="32635" x="2887663" y="3322638"/>
          <p14:tracePt t="32652" x="2879725" y="3322638"/>
          <p14:tracePt t="32792" x="2873375" y="3322638"/>
          <p14:tracePt t="33439" x="2865438" y="3314700"/>
          <p14:tracePt t="33567" x="2887663" y="3322638"/>
          <p14:tracePt t="33575" x="3032125" y="3344863"/>
          <p14:tracePt t="33585" x="3429000" y="3482975"/>
          <p14:tracePt t="33602" x="4191000" y="3695700"/>
          <p14:tracePt t="33619" x="4830763" y="3894138"/>
          <p14:tracePt t="33636" x="5197475" y="3984625"/>
          <p14:tracePt t="33652" x="5318125" y="4046538"/>
          <p14:tracePt t="33687" x="5318125" y="4054475"/>
          <p14:tracePt t="33703" x="5159375" y="4130675"/>
          <p14:tracePt t="33719" x="4854575" y="4183063"/>
          <p14:tracePt t="33736" x="4419600" y="4244975"/>
          <p14:tracePt t="33752" x="4084638" y="4244975"/>
          <p14:tracePt t="33769" x="3940175" y="4244975"/>
          <p14:tracePt t="33786" x="3924300" y="4244975"/>
          <p14:tracePt t="33840" x="3954463" y="4244975"/>
          <p14:tracePt t="33848" x="4038600" y="4251325"/>
          <p14:tracePt t="33855" x="4114800" y="4267200"/>
          <p14:tracePt t="33869" x="4168775" y="4275138"/>
          <p14:tracePt t="33886" x="4198938" y="4283075"/>
          <p14:tracePt t="33912" x="4206875" y="4289425"/>
          <p14:tracePt t="33935" x="4206875" y="4305300"/>
          <p14:tracePt t="33944" x="4206875" y="4313238"/>
          <p14:tracePt t="33999" x="4206875" y="4327525"/>
          <p14:tracePt t="34007" x="4297363" y="4373563"/>
          <p14:tracePt t="34019" x="4487863" y="4419600"/>
          <p14:tracePt t="34036" x="4876800" y="4465638"/>
          <p14:tracePt t="34052" x="5127625" y="4495800"/>
          <p14:tracePt t="34069" x="5203825" y="4518025"/>
          <p14:tracePt t="34102" x="5211763" y="4525963"/>
          <p14:tracePt t="34119" x="5211763" y="4610100"/>
          <p14:tracePt t="34136" x="5197475" y="4732338"/>
          <p14:tracePt t="34152" x="5197475" y="4876800"/>
          <p14:tracePt t="34169" x="5241925" y="5013325"/>
          <p14:tracePt t="34186" x="5334000" y="5127625"/>
          <p14:tracePt t="34202" x="5364163" y="5159375"/>
          <p14:tracePt t="34236" x="5364163" y="5165725"/>
          <p14:tracePt t="34252" x="5318125" y="5235575"/>
          <p14:tracePt t="34269" x="5273675" y="5287963"/>
          <p14:tracePt t="34286" x="5227638" y="5334000"/>
          <p14:tracePt t="34303" x="5211763" y="5356225"/>
          <p14:tracePt t="34319" x="5075238" y="5448300"/>
          <p14:tracePt t="34336" x="4906963" y="5486400"/>
          <p14:tracePt t="34352" x="4594225" y="5532438"/>
          <p14:tracePt t="34369" x="4267200" y="5570538"/>
          <p14:tracePt t="34386" x="4060825" y="5570538"/>
          <p14:tracePt t="34403" x="3908425" y="5562600"/>
          <p14:tracePt t="34419" x="3825875" y="5502275"/>
          <p14:tracePt t="34436" x="3817938" y="5464175"/>
          <p14:tracePt t="34452" x="3817938" y="5440363"/>
          <p14:tracePt t="34469" x="3817938" y="5426075"/>
          <p14:tracePt t="34486" x="3817938" y="5418138"/>
          <p14:tracePt t="34504" x="3817938" y="5410200"/>
          <p14:tracePt t="34519" x="3787775" y="5387975"/>
          <p14:tracePt t="34536" x="3641725" y="5387975"/>
          <p14:tracePt t="34553" x="3444875" y="5387975"/>
          <p14:tracePt t="34569" x="3254375" y="5387975"/>
          <p14:tracePt t="34586" x="3162300" y="5364163"/>
          <p14:tracePt t="34603" x="3154363" y="5356225"/>
          <p14:tracePt t="34619" x="3154363" y="5303838"/>
          <p14:tracePt t="34636" x="3154363" y="5197475"/>
          <p14:tracePt t="34653" x="3238500" y="5045075"/>
          <p14:tracePt t="34669" x="3336925" y="4884738"/>
          <p14:tracePt t="34687" x="3475038" y="4716463"/>
          <p14:tracePt t="34703" x="3505200" y="4686300"/>
          <p14:tracePt t="34719" x="3573463" y="4632325"/>
          <p14:tracePt t="34760" x="3597275" y="4670425"/>
          <p14:tracePt t="34769" x="3619500" y="4746625"/>
          <p14:tracePt t="34786" x="3679825" y="4930775"/>
          <p14:tracePt t="34803" x="3695700" y="5181600"/>
          <p14:tracePt t="34819" x="3687763" y="5318125"/>
          <p14:tracePt t="34836" x="3635375" y="5394325"/>
          <p14:tracePt t="34853" x="3589338" y="5394325"/>
          <p14:tracePt t="34869" x="3527425" y="5372100"/>
          <p14:tracePt t="34887" x="3444875" y="5265738"/>
          <p14:tracePt t="34903" x="3436938" y="5241925"/>
          <p14:tracePt t="34919" x="3436938" y="5151438"/>
          <p14:tracePt t="34936" x="3535363" y="5135563"/>
          <p14:tracePt t="34953" x="3679825" y="5135563"/>
          <p14:tracePt t="34969" x="3817938" y="5219700"/>
          <p14:tracePt t="34986" x="3870325" y="5295900"/>
          <p14:tracePt t="35003" x="3886200" y="5380038"/>
          <p14:tracePt t="35019" x="3870325" y="5426075"/>
          <p14:tracePt t="35036" x="3840163" y="5448300"/>
          <p14:tracePt t="35053" x="3787775" y="5448300"/>
          <p14:tracePt t="35069" x="3725863" y="5402263"/>
          <p14:tracePt t="35087" x="3717925" y="5341938"/>
          <p14:tracePt t="35103" x="3717925" y="5311775"/>
          <p14:tracePt t="35119" x="3717925" y="5227638"/>
          <p14:tracePt t="35136" x="3733800" y="5189538"/>
          <p14:tracePt t="35153" x="3741738" y="5135563"/>
          <p14:tracePt t="35169" x="3779838" y="4999038"/>
          <p14:tracePt t="35186" x="3810000" y="4822825"/>
          <p14:tracePt t="35203" x="3817938" y="4632325"/>
          <p14:tracePt t="35219" x="3794125" y="4411663"/>
          <p14:tracePt t="35236" x="3687763" y="4152900"/>
          <p14:tracePt t="35253" x="3581400" y="3946525"/>
          <p14:tracePt t="35269" x="3505200" y="3817938"/>
          <p14:tracePt t="35286" x="3459163" y="3749675"/>
          <p14:tracePt t="35328" x="3451225" y="3749675"/>
          <p14:tracePt t="35352" x="3436938" y="3749675"/>
          <p14:tracePt t="35383" x="3429000" y="3749675"/>
          <p14:tracePt t="35400" x="3429000" y="3741738"/>
          <p14:tracePt t="35456" x="3421063" y="3741738"/>
          <p14:tracePt t="35463" x="3413125" y="3741738"/>
          <p14:tracePt t="35471" x="3398838" y="3733800"/>
          <p14:tracePt t="35487" x="3360738" y="3717925"/>
          <p14:tracePt t="35503" x="3276600" y="3687763"/>
          <p14:tracePt t="35520" x="3230563" y="3679825"/>
          <p14:tracePt t="35536" x="3208338" y="3665538"/>
          <p14:tracePt t="35553" x="3192463" y="3657600"/>
          <p14:tracePt t="35592" x="3184525" y="3649663"/>
          <p14:tracePt t="35616" x="3184525" y="3641725"/>
          <p14:tracePt t="35632" x="3184525" y="3635375"/>
          <p14:tracePt t="35639" x="3184525" y="3627438"/>
          <p14:tracePt t="35653" x="3184525" y="3619500"/>
          <p14:tracePt t="35670" x="3178175" y="3597275"/>
          <p14:tracePt t="35686" x="3178175" y="3565525"/>
          <p14:tracePt t="35703" x="3178175" y="3551238"/>
          <p14:tracePt t="35768" x="3170238" y="3543300"/>
          <p14:tracePt t="37055" x="3178175" y="3603625"/>
          <p14:tracePt t="37064" x="3222625" y="3771900"/>
          <p14:tracePt t="37072" x="3352800" y="4068763"/>
          <p14:tracePt t="37087" x="3444875" y="4305300"/>
          <p14:tracePt t="37103" x="3763963" y="4960938"/>
          <p14:tracePt t="37120" x="3978275" y="5273675"/>
          <p14:tracePt t="37137" x="4152900" y="5456238"/>
          <p14:tracePt t="37154" x="4313238" y="5600700"/>
          <p14:tracePt t="37170" x="4419600" y="5707063"/>
          <p14:tracePt t="37187" x="4449763" y="5775325"/>
          <p14:tracePt t="37204" x="4449763" y="5799138"/>
          <p14:tracePt t="37220" x="4449763" y="5813425"/>
          <p14:tracePt t="37237" x="4435475" y="5851525"/>
          <p14:tracePt t="37254" x="4419600" y="5875338"/>
          <p14:tracePt t="37271" x="4381500" y="5935663"/>
          <p14:tracePt t="37287" x="4365625" y="5981700"/>
          <p14:tracePt t="37304" x="4359275" y="5997575"/>
          <p14:tracePt t="37320" x="4359275" y="6003925"/>
          <p14:tracePt t="37360" x="4365625" y="6003925"/>
          <p14:tracePt t="37370" x="4435475" y="5997575"/>
          <p14:tracePt t="37387" x="4610100" y="5927725"/>
          <p14:tracePt t="37404" x="4778375" y="5829300"/>
          <p14:tracePt t="37420" x="4868863" y="5730875"/>
          <p14:tracePt t="37437" x="4922838" y="5616575"/>
          <p14:tracePt t="37454" x="4937125" y="5540375"/>
          <p14:tracePt t="37457" x="4937125" y="5502275"/>
          <p14:tracePt t="37471" x="4937125" y="5440363"/>
          <p14:tracePt t="37487" x="4937125" y="5418138"/>
          <p14:tracePt t="37520" x="4945063" y="5394325"/>
          <p14:tracePt t="37537" x="4953000" y="5387975"/>
          <p14:tracePt t="37554" x="4960938" y="5334000"/>
          <p14:tracePt t="37570" x="4960938" y="5318125"/>
          <p14:tracePt t="37587" x="4960938" y="5280025"/>
          <p14:tracePt t="37604" x="4975225" y="5235575"/>
          <p14:tracePt t="37620" x="4975225" y="5197475"/>
          <p14:tracePt t="37637" x="4975225" y="5181600"/>
          <p14:tracePt t="37654" x="4975225" y="5165725"/>
          <p14:tracePt t="37670" x="4975225" y="5159375"/>
          <p14:tracePt t="37688" x="4983163" y="5151438"/>
          <p14:tracePt t="37704" x="4983163" y="5113338"/>
          <p14:tracePt t="37720" x="4999038" y="5089525"/>
          <p14:tracePt t="37737" x="5037138" y="5037138"/>
          <p14:tracePt t="37754" x="5097463" y="4983163"/>
          <p14:tracePt t="37770" x="5173663" y="4930775"/>
          <p14:tracePt t="37787" x="5280025" y="4868863"/>
          <p14:tracePt t="37804" x="5394325" y="4808538"/>
          <p14:tracePt t="37820" x="5470525" y="4792663"/>
          <p14:tracePt t="37837" x="5524500" y="4770438"/>
          <p14:tracePt t="37854" x="5532438" y="4770438"/>
          <p14:tracePt t="37887" x="5562600" y="4770438"/>
          <p14:tracePt t="37904" x="5616575" y="4770438"/>
          <p14:tracePt t="37920" x="5715000" y="4778375"/>
          <p14:tracePt t="37937" x="5829300" y="4792663"/>
          <p14:tracePt t="37954" x="5943600" y="4800600"/>
          <p14:tracePt t="37970" x="6057900" y="4822825"/>
          <p14:tracePt t="37987" x="6088063" y="4830763"/>
          <p14:tracePt t="38072" x="6096000" y="4830763"/>
          <p14:tracePt t="38080" x="6103938" y="4838700"/>
          <p14:tracePt t="38088" x="6111875" y="4846638"/>
          <p14:tracePt t="38104" x="6156325" y="4906963"/>
          <p14:tracePt t="38120" x="6164263" y="4922838"/>
          <p14:tracePt t="38137" x="6202363" y="4983163"/>
          <p14:tracePt t="38154" x="6240463" y="5037138"/>
          <p14:tracePt t="38171" x="6270625" y="5113338"/>
          <p14:tracePt t="38187" x="6286500" y="5135563"/>
          <p14:tracePt t="38204" x="6286500" y="5151438"/>
          <p14:tracePt t="38221" x="6294438" y="5181600"/>
          <p14:tracePt t="38254" x="6294438" y="5203825"/>
          <p14:tracePt t="38271" x="6294438" y="5211763"/>
          <p14:tracePt t="38287" x="6294438" y="5265738"/>
          <p14:tracePt t="38304" x="6294438" y="5318125"/>
          <p14:tracePt t="38321" x="6278563" y="5372100"/>
          <p14:tracePt t="38337" x="6270625" y="5426075"/>
          <p14:tracePt t="38354" x="6264275" y="5440363"/>
          <p14:tracePt t="38371" x="6240463" y="5478463"/>
          <p14:tracePt t="38387" x="6210300" y="5486400"/>
          <p14:tracePt t="38404" x="6126163" y="5508625"/>
          <p14:tracePt t="38421" x="6003925" y="5524500"/>
          <p14:tracePt t="38437" x="5829300" y="5540375"/>
          <p14:tracePt t="38454" x="5508625" y="5540375"/>
          <p14:tracePt t="38471" x="5273675" y="5540375"/>
          <p14:tracePt t="38487" x="5067300" y="5540375"/>
          <p14:tracePt t="38504" x="4945063" y="5524500"/>
          <p14:tracePt t="38521" x="4876800" y="5502275"/>
          <p14:tracePt t="38537" x="4868863" y="5502275"/>
          <p14:tracePt t="38584" x="4860925" y="5478463"/>
          <p14:tracePt t="38591" x="4860925" y="5402263"/>
          <p14:tracePt t="38604" x="4846638" y="5364163"/>
          <p14:tracePt t="38621" x="4816475" y="5280025"/>
          <p14:tracePt t="38637" x="4800600" y="5189538"/>
          <p14:tracePt t="38654" x="4784725" y="5113338"/>
          <p14:tracePt t="38671" x="4784725" y="5089525"/>
          <p14:tracePt t="38687" x="4778375" y="5021263"/>
          <p14:tracePt t="38704" x="4778375" y="4975225"/>
          <p14:tracePt t="38721" x="4792663" y="4922838"/>
          <p14:tracePt t="38737" x="4876800" y="4830763"/>
          <p14:tracePt t="38754" x="4999038" y="4778375"/>
          <p14:tracePt t="38771" x="5151438" y="4740275"/>
          <p14:tracePt t="38787" x="5380038" y="4694238"/>
          <p14:tracePt t="38804" x="5570538" y="4656138"/>
          <p14:tracePt t="38821" x="5737225" y="4632325"/>
          <p14:tracePt t="38837" x="5897563" y="4632325"/>
          <p14:tracePt t="38855" x="6011863" y="4625975"/>
          <p14:tracePt t="38887" x="6035675" y="4625975"/>
          <p14:tracePt t="38904" x="6057900" y="4625975"/>
          <p14:tracePt t="38921" x="6118225" y="4640263"/>
          <p14:tracePt t="38937" x="6188075" y="4678363"/>
          <p14:tracePt t="38954" x="6340475" y="4762500"/>
          <p14:tracePt t="38971" x="6469063" y="4830763"/>
          <p14:tracePt t="38987" x="6569075" y="4914900"/>
          <p14:tracePt t="39004" x="6607175" y="4937125"/>
          <p14:tracePt t="39037" x="6607175" y="4945063"/>
          <p14:tracePt t="39055" x="6607175" y="5051425"/>
          <p14:tracePt t="39071" x="6607175" y="5083175"/>
          <p14:tracePt t="39087" x="6591300" y="5219700"/>
          <p14:tracePt t="39104" x="6553200" y="5349875"/>
          <p14:tracePt t="39121" x="6515100" y="5478463"/>
          <p14:tracePt t="39138" x="6454775" y="5616575"/>
          <p14:tracePt t="39154" x="6378575" y="5737225"/>
          <p14:tracePt t="39171" x="6286500" y="5837238"/>
          <p14:tracePt t="39188" x="6202363" y="5883275"/>
          <p14:tracePt t="39204" x="6088063" y="5897563"/>
          <p14:tracePt t="39221" x="5905500" y="5897563"/>
          <p14:tracePt t="39238" x="5608638" y="5851525"/>
          <p14:tracePt t="39255" x="5089525" y="5692775"/>
          <p14:tracePt t="39271" x="4846638" y="5622925"/>
          <p14:tracePt t="39288" x="4716463" y="5554663"/>
          <p14:tracePt t="39304" x="4670425" y="5502275"/>
          <p14:tracePt t="39321" x="4664075" y="5426075"/>
          <p14:tracePt t="39338" x="4664075" y="5311775"/>
          <p14:tracePt t="39354" x="4664075" y="5159375"/>
          <p14:tracePt t="39371" x="4664075" y="4999038"/>
          <p14:tracePt t="39388" x="4664075" y="4830763"/>
          <p14:tracePt t="39404" x="4686300" y="4670425"/>
          <p14:tracePt t="39421" x="4754563" y="4549775"/>
          <p14:tracePt t="39438" x="4822825" y="4449763"/>
          <p14:tracePt t="39455" x="4991100" y="4343400"/>
          <p14:tracePt t="39471" x="5127625" y="4305300"/>
          <p14:tracePt t="39488" x="5273675" y="4289425"/>
          <p14:tracePt t="39504" x="5418138" y="4275138"/>
          <p14:tracePt t="39521" x="5570538" y="4275138"/>
          <p14:tracePt t="39538" x="5722938" y="4305300"/>
          <p14:tracePt t="39554" x="5883275" y="4365625"/>
          <p14:tracePt t="39571" x="6057900" y="4441825"/>
          <p14:tracePt t="39588" x="6264275" y="4533900"/>
          <p14:tracePt t="39604" x="6438900" y="4625975"/>
          <p14:tracePt t="39621" x="6583363" y="4724400"/>
          <p14:tracePt t="39638" x="6705600" y="4822825"/>
          <p14:tracePt t="39654" x="6781800" y="4914900"/>
          <p14:tracePt t="39671" x="6850063" y="5075238"/>
          <p14:tracePt t="39688" x="6873875" y="5165725"/>
          <p14:tracePt t="39704" x="6873875" y="5280025"/>
          <p14:tracePt t="39721" x="6873875" y="5387975"/>
          <p14:tracePt t="39738" x="6873875" y="5502275"/>
          <p14:tracePt t="39754" x="6858000" y="5616575"/>
          <p14:tracePt t="39771" x="6804025" y="5715000"/>
          <p14:tracePt t="39788" x="6751638" y="5807075"/>
          <p14:tracePt t="39805" x="6689725" y="5875338"/>
          <p14:tracePt t="39821" x="6613525" y="5927725"/>
          <p14:tracePt t="39838" x="6499225" y="5959475"/>
          <p14:tracePt t="39855" x="6346825" y="5965825"/>
          <p14:tracePt t="39871" x="5997575" y="5965825"/>
          <p14:tracePt t="39888" x="5707063" y="5889625"/>
          <p14:tracePt t="39904" x="5432425" y="5821363"/>
          <p14:tracePt t="39921" x="5235575" y="5730875"/>
          <p14:tracePt t="39938" x="5083175" y="5616575"/>
          <p14:tracePt t="39954" x="5037138" y="5562600"/>
          <p14:tracePt t="39971" x="5013325" y="5516563"/>
          <p14:tracePt t="39988" x="5013325" y="5418138"/>
          <p14:tracePt t="40004" x="5013325" y="5311775"/>
          <p14:tracePt t="40021" x="5013325" y="5189538"/>
          <p14:tracePt t="40038" x="5013325" y="5045075"/>
          <p14:tracePt t="40055" x="5013325" y="4914900"/>
          <p14:tracePt t="40071" x="5013325" y="4740275"/>
          <p14:tracePt t="40088" x="5013325" y="4664075"/>
          <p14:tracePt t="40105" x="5013325" y="4625975"/>
          <p14:tracePt t="40121" x="5013325" y="4579938"/>
          <p14:tracePt t="40138" x="5029200" y="4541838"/>
          <p14:tracePt t="40155" x="5075238" y="4487863"/>
          <p14:tracePt t="40171" x="5151438" y="4449763"/>
          <p14:tracePt t="40188" x="5257800" y="4411663"/>
          <p14:tracePt t="40205" x="5380038" y="4403725"/>
          <p14:tracePt t="40221" x="5532438" y="4389438"/>
          <p14:tracePt t="40238" x="5699125" y="4373563"/>
          <p14:tracePt t="40255" x="5851525" y="4373563"/>
          <p14:tracePt t="40271" x="6065838" y="4373563"/>
          <p14:tracePt t="40288" x="6164263" y="4373563"/>
          <p14:tracePt t="40305" x="6248400" y="4381500"/>
          <p14:tracePt t="40321" x="6270625" y="4381500"/>
          <p14:tracePt t="40338" x="6294438" y="4389438"/>
          <p14:tracePt t="40375" x="6302375" y="4397375"/>
          <p14:tracePt t="40388" x="6308725" y="4403725"/>
          <p14:tracePt t="40405" x="6332538" y="4457700"/>
          <p14:tracePt t="40421" x="6346825" y="4479925"/>
          <p14:tracePt t="40438" x="6362700" y="4503738"/>
          <p14:tracePt t="40464" x="6362700" y="4511675"/>
          <p14:tracePt t="40472" x="6362700" y="4525963"/>
          <p14:tracePt t="40488" x="6370638" y="4572000"/>
          <p14:tracePt t="40505" x="6378575" y="4594225"/>
          <p14:tracePt t="40521" x="6384925" y="4640263"/>
          <p14:tracePt t="40538" x="6384925" y="4678363"/>
          <p14:tracePt t="40555" x="6392863" y="4732338"/>
          <p14:tracePt t="40571" x="6392863" y="4808538"/>
          <p14:tracePt t="40588" x="6392863" y="4868863"/>
          <p14:tracePt t="40605" x="6392863" y="4930775"/>
          <p14:tracePt t="40621" x="6392863" y="4999038"/>
          <p14:tracePt t="40639" x="6340475" y="5113338"/>
          <p14:tracePt t="40655" x="6332538" y="5135563"/>
          <p14:tracePt t="40671" x="6302375" y="5189538"/>
          <p14:tracePt t="40688" x="6294438" y="5189538"/>
          <p14:tracePt t="40705" x="6278563" y="5211763"/>
          <p14:tracePt t="40721" x="6278563" y="5219700"/>
          <p14:tracePt t="40738" x="6240463" y="5241925"/>
          <p14:tracePt t="40755" x="6180138" y="5249863"/>
          <p14:tracePt t="40771" x="6073775" y="5280025"/>
          <p14:tracePt t="40788" x="5943600" y="5295900"/>
          <p14:tracePt t="40805" x="5829300" y="5311775"/>
          <p14:tracePt t="40821" x="5737225" y="5326063"/>
          <p14:tracePt t="40839" x="5646738" y="5341938"/>
          <p14:tracePt t="40855" x="5638800" y="5349875"/>
          <p14:tracePt t="40871" x="5584825" y="5349875"/>
          <p14:tracePt t="40888" x="5540375" y="5356225"/>
          <p14:tracePt t="40905" x="5478463" y="5372100"/>
          <p14:tracePt t="40922" x="5432425" y="5372100"/>
          <p14:tracePt t="40938" x="5394325" y="5372100"/>
          <p14:tracePt t="40955" x="5364163" y="5380038"/>
          <p14:tracePt t="40972" x="5349875" y="5387975"/>
          <p14:tracePt t="40988" x="5334000" y="5394325"/>
          <p14:tracePt t="41005" x="5303838" y="5394325"/>
          <p14:tracePt t="41022" x="5257800" y="5402263"/>
          <p14:tracePt t="41039" x="5219700" y="5402263"/>
          <p14:tracePt t="41055" x="5181600" y="5402263"/>
          <p14:tracePt t="41072" x="5165725" y="5402263"/>
          <p14:tracePt t="41088" x="5135563" y="5394325"/>
          <p14:tracePt t="41105" x="5113338" y="5380038"/>
          <p14:tracePt t="41122" x="5089525" y="5364163"/>
          <p14:tracePt t="41191" x="5083175" y="5364163"/>
          <p14:tracePt t="41207" x="5075238" y="5364163"/>
          <p14:tracePt t="41223" x="5067300" y="5364163"/>
          <p14:tracePt t="41240" x="5059363" y="5364163"/>
          <p14:tracePt t="41247" x="5051425" y="5364163"/>
          <p14:tracePt t="41256" x="5045075" y="5364163"/>
          <p14:tracePt t="41272" x="5045075" y="5372100"/>
          <p14:tracePt t="41328" x="5045075" y="5387975"/>
          <p14:tracePt t="41368" x="5045075" y="5394325"/>
          <p14:tracePt t="41600" x="5045075" y="5448300"/>
          <p14:tracePt t="41608" x="5045075" y="5516563"/>
          <p14:tracePt t="41616" x="5045075" y="5578475"/>
          <p14:tracePt t="41623" x="5045075" y="5630863"/>
          <p14:tracePt t="41639" x="5045075" y="5668963"/>
          <p14:tracePt t="41655" x="5045075" y="5699125"/>
          <p14:tracePt t="41711" x="5045075" y="5654675"/>
          <p14:tracePt t="41720" x="5045075" y="5578475"/>
          <p14:tracePt t="41727" x="5045075" y="5486400"/>
          <p14:tracePt t="41738" x="5037138" y="5394325"/>
          <p14:tracePt t="41755" x="5037138" y="5273675"/>
          <p14:tracePt t="41772" x="5037138" y="5235575"/>
          <p14:tracePt t="41805" x="5029200" y="5235575"/>
          <p14:tracePt t="41823" x="5029200" y="5303838"/>
          <p14:tracePt t="41839" x="5029200" y="5364163"/>
          <p14:tracePt t="41855" x="5075238" y="5578475"/>
          <p14:tracePt t="41872" x="5097463" y="5622925"/>
          <p14:tracePt t="41889" x="5105400" y="5630863"/>
          <p14:tracePt t="41922" x="5127625" y="5524500"/>
          <p14:tracePt t="41939" x="5127625" y="5456238"/>
          <p14:tracePt t="41955" x="5127625" y="5402263"/>
          <p14:tracePt t="42000" x="5127625" y="5470525"/>
          <p14:tracePt t="42007" x="5127625" y="5540375"/>
          <p14:tracePt t="42022" x="5135563" y="5616575"/>
          <p14:tracePt t="42039" x="5135563" y="5676900"/>
          <p14:tracePt t="42055" x="5143500" y="5684838"/>
          <p14:tracePt t="42088" x="5143500" y="5668963"/>
          <p14:tracePt t="42096" x="5143500" y="5646738"/>
          <p14:tracePt t="42105" x="5143500" y="5630863"/>
          <p14:tracePt t="42122" x="5143500" y="5622925"/>
          <p14:tracePt t="42139" x="5143500" y="5616575"/>
          <p14:tracePt t="42192" x="5135563" y="5616575"/>
          <p14:tracePt t="42200" x="5135563" y="5622925"/>
          <p14:tracePt t="42207" x="5135563" y="5646738"/>
          <p14:tracePt t="42222" x="5127625" y="5646738"/>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5.3  </a:t>
            </a:r>
            <a:r>
              <a:rPr lang="en-US" sz="2800" b="1" dirty="0">
                <a:latin typeface="Times New Roman" panose="02020603050405020304" pitchFamily="18" charset="0"/>
                <a:cs typeface="Times New Roman" panose="02020603050405020304" pitchFamily="18" charset="0"/>
              </a:rPr>
              <a:t>Normal Distributions: Finding Values</a:t>
            </a:r>
          </a:p>
        </p:txBody>
      </p:sp>
      <p:sp>
        <p:nvSpPr>
          <p:cNvPr id="8" name="Rectangle 7"/>
          <p:cNvSpPr/>
          <p:nvPr/>
        </p:nvSpPr>
        <p:spPr>
          <a:xfrm>
            <a:off x="5973323" y="2450740"/>
            <a:ext cx="5697977" cy="1477328"/>
          </a:xfrm>
          <a:prstGeom prst="rect">
            <a:avLst/>
          </a:prstGeom>
        </p:spPr>
        <p:txBody>
          <a:bodyPr wrap="square">
            <a:spAutoFit/>
          </a:bodyPr>
          <a:lstStyle/>
          <a:p>
            <a:pPr algn="r">
              <a:lnSpc>
                <a:spcPct val="150000"/>
              </a:lnSpc>
            </a:pPr>
            <a:r>
              <a:rPr lang="ar-EG" sz="2000" dirty="0" smtClean="0"/>
              <a:t> </a:t>
            </a:r>
            <a:r>
              <a:rPr lang="ar-EG" sz="2000" dirty="0"/>
              <a:t>أوجد درجة </a:t>
            </a:r>
            <a:r>
              <a:rPr lang="ar-EG" sz="2000" dirty="0" smtClean="0"/>
              <a:t>    بمعلومية </a:t>
            </a:r>
            <a:r>
              <a:rPr lang="ar-EG" sz="2000" dirty="0"/>
              <a:t>المساحة الواقعة أسفل المنحنى الطبيعي</a:t>
            </a:r>
          </a:p>
          <a:p>
            <a:pPr algn="r">
              <a:lnSpc>
                <a:spcPct val="150000"/>
              </a:lnSpc>
            </a:pPr>
            <a:r>
              <a:rPr lang="ar-EG" sz="2000" dirty="0" smtClean="0"/>
              <a:t>حول قيمة       إلى قيمة    </a:t>
            </a:r>
            <a:endParaRPr lang="en-US" sz="2000" dirty="0"/>
          </a:p>
          <a:p>
            <a:pPr algn="r">
              <a:lnSpc>
                <a:spcPct val="150000"/>
              </a:lnSpc>
            </a:pPr>
            <a:r>
              <a:rPr lang="ar-EG" sz="2000" dirty="0"/>
              <a:t>أوجد قيمة بيانات محددة للتوزيع الطبيعي بمعلومية الاحتمال</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872837" y="1807636"/>
            <a:ext cx="5183652" cy="3046988"/>
          </a:xfrm>
          <a:prstGeom prst="rect">
            <a:avLst/>
          </a:prstGeom>
        </p:spPr>
        <p:txBody>
          <a:bodyPr wrap="square">
            <a:spAutoFit/>
          </a:bodyPr>
          <a:lstStyle/>
          <a:p>
            <a:pPr marL="342900" indent="-342900">
              <a:lnSpc>
                <a:spcPct val="150000"/>
              </a:lnSpc>
              <a:buFont typeface="Arial" panose="020B0604020202020204" pitchFamily="34" charset="0"/>
              <a:buChar char="•"/>
            </a:pPr>
            <a:r>
              <a:rPr lang="en-US" sz="2000" dirty="0"/>
              <a:t>Find a </a:t>
            </a:r>
            <a:r>
              <a:rPr lang="en-US" sz="2000" i="1" dirty="0"/>
              <a:t>z</a:t>
            </a:r>
            <a:r>
              <a:rPr lang="en-US" sz="2000" dirty="0"/>
              <a:t>-score given the area under the normal curve</a:t>
            </a:r>
          </a:p>
          <a:p>
            <a:pPr marL="342900" indent="-342900">
              <a:lnSpc>
                <a:spcPct val="150000"/>
              </a:lnSpc>
              <a:buFont typeface="Arial" panose="020B0604020202020204" pitchFamily="34" charset="0"/>
              <a:buChar char="•"/>
            </a:pPr>
            <a:r>
              <a:rPr lang="en-US" sz="2000" dirty="0"/>
              <a:t>Transform a </a:t>
            </a:r>
            <a:r>
              <a:rPr lang="en-US" sz="2000" i="1" dirty="0"/>
              <a:t>z</a:t>
            </a:r>
            <a:r>
              <a:rPr lang="en-US" sz="2000" dirty="0"/>
              <a:t>-score to an </a:t>
            </a:r>
            <a:r>
              <a:rPr lang="en-US" sz="2000" i="1" dirty="0"/>
              <a:t>x</a:t>
            </a:r>
            <a:r>
              <a:rPr lang="en-US" sz="2000" dirty="0"/>
              <a:t>-value</a:t>
            </a:r>
          </a:p>
          <a:p>
            <a:pPr marL="342900" indent="-342900">
              <a:lnSpc>
                <a:spcPct val="150000"/>
              </a:lnSpc>
              <a:buFont typeface="Arial" panose="020B0604020202020204" pitchFamily="34" charset="0"/>
              <a:buChar char="•"/>
            </a:pPr>
            <a:r>
              <a:rPr lang="en-US" sz="2000" dirty="0"/>
              <a:t>Find a specific data value of a normal distribution given the probability</a:t>
            </a:r>
          </a:p>
          <a:p>
            <a:pPr marL="342900" indent="-342900">
              <a:lnSpc>
                <a:spcPct val="150000"/>
              </a:lnSpc>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4224381165"/>
              </p:ext>
            </p:extLst>
          </p:nvPr>
        </p:nvGraphicFramePr>
        <p:xfrm>
          <a:off x="10363175" y="2572816"/>
          <a:ext cx="191936" cy="350911"/>
        </p:xfrm>
        <a:graphic>
          <a:graphicData uri="http://schemas.openxmlformats.org/presentationml/2006/ole">
            <mc:AlternateContent xmlns:mc="http://schemas.openxmlformats.org/markup-compatibility/2006">
              <mc:Choice xmlns:v="urn:schemas-microsoft-com:vml" Requires="v">
                <p:oleObj spid="_x0000_s13332" name="Equation" r:id="rId4" imgW="139680" imgH="126720" progId="Equation.DSMT4">
                  <p:embed/>
                </p:oleObj>
              </mc:Choice>
              <mc:Fallback>
                <p:oleObj name="Equation" r:id="rId4" imgW="139680" imgH="126720" progId="Equation.DSMT4">
                  <p:embed/>
                  <p:pic>
                    <p:nvPicPr>
                      <p:cNvPr id="10" name="Object 9"/>
                      <p:cNvPicPr/>
                      <p:nvPr/>
                    </p:nvPicPr>
                    <p:blipFill>
                      <a:blip r:embed="rId5"/>
                      <a:stretch>
                        <a:fillRect/>
                      </a:stretch>
                    </p:blipFill>
                    <p:spPr>
                      <a:xfrm>
                        <a:off x="10363175" y="2572816"/>
                        <a:ext cx="191936" cy="350911"/>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700396110"/>
              </p:ext>
            </p:extLst>
          </p:nvPr>
        </p:nvGraphicFramePr>
        <p:xfrm>
          <a:off x="10459130" y="2996152"/>
          <a:ext cx="191936" cy="350911"/>
        </p:xfrm>
        <a:graphic>
          <a:graphicData uri="http://schemas.openxmlformats.org/presentationml/2006/ole">
            <mc:AlternateContent xmlns:mc="http://schemas.openxmlformats.org/markup-compatibility/2006">
              <mc:Choice xmlns:v="urn:schemas-microsoft-com:vml" Requires="v">
                <p:oleObj spid="_x0000_s13333" name="Equation" r:id="rId6" imgW="139680" imgH="126720" progId="Equation.DSMT4">
                  <p:embed/>
                </p:oleObj>
              </mc:Choice>
              <mc:Fallback>
                <p:oleObj name="Equation" r:id="rId6" imgW="139680" imgH="126720" progId="Equation.DSMT4">
                  <p:embed/>
                  <p:pic>
                    <p:nvPicPr>
                      <p:cNvPr id="10" name="Object 9"/>
                      <p:cNvPicPr/>
                      <p:nvPr/>
                    </p:nvPicPr>
                    <p:blipFill>
                      <a:blip r:embed="rId5"/>
                      <a:stretch>
                        <a:fillRect/>
                      </a:stretch>
                    </p:blipFill>
                    <p:spPr>
                      <a:xfrm>
                        <a:off x="10459130" y="2996152"/>
                        <a:ext cx="191936" cy="350911"/>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809652584"/>
              </p:ext>
            </p:extLst>
          </p:nvPr>
        </p:nvGraphicFramePr>
        <p:xfrm>
          <a:off x="9361488" y="3035300"/>
          <a:ext cx="209550" cy="350838"/>
        </p:xfrm>
        <a:graphic>
          <a:graphicData uri="http://schemas.openxmlformats.org/presentationml/2006/ole">
            <mc:AlternateContent xmlns:mc="http://schemas.openxmlformats.org/markup-compatibility/2006">
              <mc:Choice xmlns:v="urn:schemas-microsoft-com:vml" Requires="v">
                <p:oleObj spid="_x0000_s13334" name="Equation" r:id="rId7" imgW="152280" imgH="126720" progId="Equation.DSMT4">
                  <p:embed/>
                </p:oleObj>
              </mc:Choice>
              <mc:Fallback>
                <p:oleObj name="Equation" r:id="rId7" imgW="152280" imgH="126720" progId="Equation.DSMT4">
                  <p:embed/>
                  <p:pic>
                    <p:nvPicPr>
                      <p:cNvPr id="12" name="Object 11"/>
                      <p:cNvPicPr/>
                      <p:nvPr/>
                    </p:nvPicPr>
                    <p:blipFill>
                      <a:blip r:embed="rId8"/>
                      <a:stretch>
                        <a:fillRect/>
                      </a:stretch>
                    </p:blipFill>
                    <p:spPr>
                      <a:xfrm>
                        <a:off x="9361488" y="3035300"/>
                        <a:ext cx="209550" cy="350838"/>
                      </a:xfrm>
                      <a:prstGeom prst="rect">
                        <a:avLst/>
                      </a:prstGeom>
                    </p:spPr>
                  </p:pic>
                </p:oleObj>
              </mc:Fallback>
            </mc:AlternateContent>
          </a:graphicData>
        </a:graphic>
      </p:graphicFrame>
    </p:spTree>
    <p:extLst>
      <p:ext uri="{BB962C8B-B14F-4D97-AF65-F5344CB8AC3E}">
        <p14:creationId xmlns:p14="http://schemas.microsoft.com/office/powerpoint/2010/main" val="2046382671"/>
      </p:ext>
    </p:extLst>
  </p:cSld>
  <p:clrMapOvr>
    <a:masterClrMapping/>
  </p:clrMapOvr>
  <mc:AlternateContent xmlns:mc="http://schemas.openxmlformats.org/markup-compatibility/2006" xmlns:p14="http://schemas.microsoft.com/office/powerpoint/2010/main">
    <mc:Choice Requires="p14">
      <p:transition p14:dur="10" advTm="15695"/>
    </mc:Choice>
    <mc:Fallback xmlns="">
      <p:transition advTm="15695"/>
    </mc:Fallback>
  </mc:AlternateContent>
  <p:timing>
    <p:tnLst>
      <p:par>
        <p:cTn id="1" dur="indefinite" restart="never" nodeType="tmRoot"/>
      </p:par>
    </p:tnLst>
  </p:timing>
  <p:extLst mod="1">
    <p:ext uri="{3A86A75C-4F4B-4683-9AE1-C65F6400EC91}">
      <p14:laserTraceLst xmlns:p14="http://schemas.microsoft.com/office/powerpoint/2010/main">
        <p14:tracePtLst>
          <p14:tracePt t="8760" x="5127625" y="5730875"/>
          <p14:tracePt t="8768" x="5127625" y="5813425"/>
          <p14:tracePt t="8775" x="5127625" y="5845175"/>
          <p14:tracePt t="8783" x="5127625" y="5851525"/>
          <p14:tracePt t="8800" x="5135563" y="5889625"/>
          <p14:tracePt t="8816" x="5135563" y="5943600"/>
          <p14:tracePt t="8833" x="5143500" y="5981700"/>
          <p14:tracePt t="8850" x="5159375" y="6003925"/>
          <p14:tracePt t="8866" x="5165725" y="6027738"/>
          <p14:tracePt t="8883" x="5189538" y="6049963"/>
          <p14:tracePt t="8900" x="5211763" y="6065838"/>
          <p14:tracePt t="8916" x="5227638" y="6088063"/>
          <p14:tracePt t="8933" x="5273675" y="6118225"/>
          <p14:tracePt t="8950" x="5287963" y="6126163"/>
          <p14:tracePt t="9015" x="5295900" y="612616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a z-Score Given an Area</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050471" y="1364860"/>
            <a:ext cx="10022204" cy="523220"/>
          </a:xfrm>
          <a:prstGeom prst="rect">
            <a:avLst/>
          </a:prstGeom>
        </p:spPr>
        <p:txBody>
          <a:bodyPr wrap="square">
            <a:spAutoFit/>
          </a:bodyPr>
          <a:lstStyle/>
          <a:p>
            <a:pPr>
              <a:defRPr/>
            </a:pPr>
            <a:r>
              <a:rPr lang="en-US" sz="2800" b="1" dirty="0">
                <a:latin typeface="Times New Roman" panose="02020603050405020304" pitchFamily="18" charset="0"/>
                <a:cs typeface="Times New Roman" panose="02020603050405020304" pitchFamily="18" charset="0"/>
              </a:rPr>
              <a:t>Find the </a:t>
            </a:r>
            <a:r>
              <a:rPr lang="en-US" sz="2800" b="1" i="1" dirty="0">
                <a:latin typeface="Times New Roman" panose="02020603050405020304" pitchFamily="18" charset="0"/>
                <a:cs typeface="Times New Roman" panose="02020603050405020304" pitchFamily="18" charset="0"/>
              </a:rPr>
              <a:t>z</a:t>
            </a:r>
            <a:r>
              <a:rPr lang="en-US" sz="2800" b="1" dirty="0">
                <a:latin typeface="Times New Roman" panose="02020603050405020304" pitchFamily="18" charset="0"/>
                <a:cs typeface="Times New Roman" panose="02020603050405020304" pitchFamily="18" charset="0"/>
              </a:rPr>
              <a:t>-score that corresponds to a cumulative area of 0.3632.</a:t>
            </a:r>
          </a:p>
        </p:txBody>
      </p:sp>
      <p:pic>
        <p:nvPicPr>
          <p:cNvPr id="9" name="Picture 8"/>
          <p:cNvPicPr>
            <a:picLocks noChangeAspect="1"/>
          </p:cNvPicPr>
          <p:nvPr/>
        </p:nvPicPr>
        <p:blipFill>
          <a:blip r:embed="rId3"/>
          <a:stretch>
            <a:fillRect/>
          </a:stretch>
        </p:blipFill>
        <p:spPr>
          <a:xfrm>
            <a:off x="1858507" y="1919046"/>
            <a:ext cx="8658225" cy="4644075"/>
          </a:xfrm>
          <a:prstGeom prst="rect">
            <a:avLst/>
          </a:prstGeom>
        </p:spPr>
      </p:pic>
    </p:spTree>
    <p:extLst>
      <p:ext uri="{BB962C8B-B14F-4D97-AF65-F5344CB8AC3E}">
        <p14:creationId xmlns:p14="http://schemas.microsoft.com/office/powerpoint/2010/main" val="1270200856"/>
      </p:ext>
    </p:extLst>
  </p:cSld>
  <p:clrMapOvr>
    <a:masterClrMapping/>
  </p:clrMapOvr>
  <mc:AlternateContent xmlns:mc="http://schemas.openxmlformats.org/markup-compatibility/2006" xmlns:p14="http://schemas.microsoft.com/office/powerpoint/2010/main">
    <mc:Choice Requires="p14">
      <p:transition p14:dur="10" advTm="90833"/>
    </mc:Choice>
    <mc:Fallback xmlns="">
      <p:transition advTm="90833"/>
    </mc:Fallback>
  </mc:AlternateContent>
  <p:timing>
    <p:tnLst>
      <p:par>
        <p:cTn id="1" dur="indefinite" restart="never" nodeType="tmRoot"/>
      </p:par>
    </p:tnLst>
  </p:timing>
  <p:extLst mod="1">
    <p:ext uri="{3A86A75C-4F4B-4683-9AE1-C65F6400EC91}">
      <p14:laserTraceLst xmlns:p14="http://schemas.microsoft.com/office/powerpoint/2010/main">
        <p14:tracePtLst>
          <p14:tracePt t="1000" x="5334000" y="6088063"/>
          <p14:tracePt t="1008" x="5387975" y="5951538"/>
          <p14:tracePt t="1016" x="5464175" y="5829300"/>
          <p14:tracePt t="1024" x="5502275" y="5753100"/>
          <p14:tracePt t="1041" x="5554663" y="5654675"/>
          <p14:tracePt t="1058" x="5584825" y="5554663"/>
          <p14:tracePt t="1074" x="5616575" y="5486400"/>
          <p14:tracePt t="1091" x="5622925" y="5440363"/>
          <p14:tracePt t="1128" x="5622925" y="5426075"/>
          <p14:tracePt t="1141" x="5622925" y="5394325"/>
          <p14:tracePt t="1158" x="5661025" y="5257800"/>
          <p14:tracePt t="1174" x="5676900" y="5113338"/>
          <p14:tracePt t="1191" x="5699125" y="4945063"/>
          <p14:tracePt t="1208" x="5715000" y="4762500"/>
          <p14:tracePt t="1224" x="5715000" y="4754563"/>
          <p14:tracePt t="1728" x="5676900" y="4754563"/>
          <p14:tracePt t="1736" x="5432425" y="4694238"/>
          <p14:tracePt t="1744" x="5143500" y="4610100"/>
          <p14:tracePt t="1758" x="4838700" y="4419600"/>
          <p14:tracePt t="1775" x="4038600" y="3589338"/>
          <p14:tracePt t="1791" x="3771900" y="3292475"/>
          <p14:tracePt t="1808" x="3146425" y="2332038"/>
          <p14:tracePt t="1825" x="2971800" y="1897063"/>
          <p14:tracePt t="1841" x="2955925" y="1684338"/>
          <p14:tracePt t="1858" x="2955925" y="1524000"/>
          <p14:tracePt t="1875" x="2963863" y="1439863"/>
          <p14:tracePt t="1891" x="3009900" y="1341438"/>
          <p14:tracePt t="1908" x="3032125" y="1287463"/>
          <p14:tracePt t="1925" x="3040063" y="1273175"/>
          <p14:tracePt t="2256" x="3048000" y="1273175"/>
          <p14:tracePt t="2264" x="3063875" y="1273175"/>
          <p14:tracePt t="2275" x="3063875" y="1287463"/>
          <p14:tracePt t="2291" x="3140075" y="1349375"/>
          <p14:tracePt t="2308" x="3238500" y="1379538"/>
          <p14:tracePt t="2325" x="3330575" y="1401763"/>
          <p14:tracePt t="2341" x="3436938" y="1425575"/>
          <p14:tracePt t="2358" x="3551238" y="1431925"/>
          <p14:tracePt t="2375" x="3649663" y="1447800"/>
          <p14:tracePt t="2391" x="3657600" y="1447800"/>
          <p14:tracePt t="2496" x="3665538" y="1447800"/>
          <p14:tracePt t="2504" x="3679825" y="1447800"/>
          <p14:tracePt t="2512" x="3711575" y="1485900"/>
          <p14:tracePt t="2525" x="3741738" y="1539875"/>
          <p14:tracePt t="2541" x="3825875" y="1654175"/>
          <p14:tracePt t="2558" x="3870325" y="1730375"/>
          <p14:tracePt t="2575" x="3894138" y="1774825"/>
          <p14:tracePt t="2840" x="3924300" y="1798638"/>
          <p14:tracePt t="2848" x="3962400" y="1806575"/>
          <p14:tracePt t="2858" x="4008438" y="1836738"/>
          <p14:tracePt t="2875" x="4092575" y="1882775"/>
          <p14:tracePt t="2892" x="4213225" y="1943100"/>
          <p14:tracePt t="2908" x="4403725" y="1989138"/>
          <p14:tracePt t="2925" x="4678363" y="2041525"/>
          <p14:tracePt t="2942" x="5089525" y="2087563"/>
          <p14:tracePt t="2958" x="5432425" y="2103438"/>
          <p14:tracePt t="2975" x="5699125" y="2103438"/>
          <p14:tracePt t="2992" x="5927725" y="2057400"/>
          <p14:tracePt t="3008" x="5943600" y="2057400"/>
          <p14:tracePt t="3368" x="5943600" y="2049463"/>
          <p14:tracePt t="3376" x="5883275" y="2027238"/>
          <p14:tracePt t="3384" x="5807075" y="2011363"/>
          <p14:tracePt t="3392" x="5715000" y="1989138"/>
          <p14:tracePt t="3408" x="5303838" y="1927225"/>
          <p14:tracePt t="3425" x="4762500" y="1927225"/>
          <p14:tracePt t="3442" x="4305300" y="1927225"/>
          <p14:tracePt t="3458" x="3894138" y="1927225"/>
          <p14:tracePt t="3475" x="3535363" y="1927225"/>
          <p14:tracePt t="3492" x="3330575" y="1927225"/>
          <p14:tracePt t="3508" x="3260725" y="1912938"/>
          <p14:tracePt t="3525" x="3238500" y="1905000"/>
          <p14:tracePt t="3560" x="3238500" y="1897063"/>
          <p14:tracePt t="3575" x="3216275" y="1866900"/>
          <p14:tracePt t="3592" x="3170238" y="1851025"/>
          <p14:tracePt t="3609" x="3063875" y="1820863"/>
          <p14:tracePt t="3625" x="2879725" y="1812925"/>
          <p14:tracePt t="3642" x="2628900" y="1812925"/>
          <p14:tracePt t="3659" x="2408238" y="1812925"/>
          <p14:tracePt t="3675" x="2278063" y="1798638"/>
          <p14:tracePt t="3692" x="2225675" y="1798638"/>
          <p14:tracePt t="3728" x="2217738" y="1790700"/>
          <p14:tracePt t="3742" x="2217738" y="1782763"/>
          <p14:tracePt t="3759" x="2232025" y="1768475"/>
          <p14:tracePt t="3776" x="2247900" y="1736725"/>
          <p14:tracePt t="3792" x="2255838" y="1730375"/>
          <p14:tracePt t="3809" x="2263775" y="1722438"/>
          <p14:tracePt t="3825" x="2270125" y="1714500"/>
          <p14:tracePt t="3842" x="2286000" y="1698625"/>
          <p14:tracePt t="3859" x="2293938" y="1698625"/>
          <p14:tracePt t="3896" x="2301875" y="1698625"/>
          <p14:tracePt t="3909" x="2316163" y="1698625"/>
          <p14:tracePt t="3925" x="2339975" y="1698625"/>
          <p14:tracePt t="3942" x="2392363" y="1698625"/>
          <p14:tracePt t="3959" x="2492375" y="1698625"/>
          <p14:tracePt t="3976" x="2544763" y="1698625"/>
          <p14:tracePt t="3992" x="2598738" y="1698625"/>
          <p14:tracePt t="4009" x="2667000" y="1730375"/>
          <p14:tracePt t="4025" x="2727325" y="1744663"/>
          <p14:tracePt t="4042" x="2797175" y="1744663"/>
          <p14:tracePt t="4059" x="2849563" y="1744663"/>
          <p14:tracePt t="4075" x="2873375" y="1744663"/>
          <p14:tracePt t="4092" x="2911475" y="1736725"/>
          <p14:tracePt t="4109" x="2955925" y="1714500"/>
          <p14:tracePt t="4125" x="2987675" y="1692275"/>
          <p14:tracePt t="4142" x="3070225" y="1654175"/>
          <p14:tracePt t="4159" x="3238500" y="1616075"/>
          <p14:tracePt t="4176" x="3336925" y="1600200"/>
          <p14:tracePt t="4192" x="3413125" y="1600200"/>
          <p14:tracePt t="4209" x="3467100" y="1600200"/>
          <p14:tracePt t="4226" x="3505200" y="1608138"/>
          <p14:tracePt t="4242" x="3551238" y="1638300"/>
          <p14:tracePt t="4259" x="3589338" y="1676400"/>
          <p14:tracePt t="4275" x="3641725" y="1714500"/>
          <p14:tracePt t="4292" x="3695700" y="1760538"/>
          <p14:tracePt t="4309" x="3771900" y="1806575"/>
          <p14:tracePt t="4325" x="3810000" y="1828800"/>
          <p14:tracePt t="4342" x="3856038" y="1836738"/>
          <p14:tracePt t="4359" x="3962400" y="1851025"/>
          <p14:tracePt t="4375" x="4000500" y="1851025"/>
          <p14:tracePt t="4392" x="4130675" y="1851025"/>
          <p14:tracePt t="4409" x="4206875" y="1836738"/>
          <p14:tracePt t="4426" x="4237038" y="1820863"/>
          <p14:tracePt t="4442" x="4259263" y="1798638"/>
          <p14:tracePt t="4520" x="4267200" y="1798638"/>
          <p14:tracePt t="4528" x="4289425" y="1798638"/>
          <p14:tracePt t="4536" x="4321175" y="1812925"/>
          <p14:tracePt t="4544" x="4359275" y="1851025"/>
          <p14:tracePt t="4559" x="4487863" y="1927225"/>
          <p14:tracePt t="4576" x="4648200" y="1981200"/>
          <p14:tracePt t="4592" x="4800600" y="2011363"/>
          <p14:tracePt t="4609" x="4914900" y="2011363"/>
          <p14:tracePt t="4626" x="4930775" y="2011363"/>
          <p14:tracePt t="4659" x="4937125" y="2011363"/>
          <p14:tracePt t="4676" x="4937125" y="1951038"/>
          <p14:tracePt t="4692" x="4937125" y="1920875"/>
          <p14:tracePt t="4709" x="4937125" y="1889125"/>
          <p14:tracePt t="4726" x="4937125" y="1874838"/>
          <p14:tracePt t="4816" x="4945063" y="1866900"/>
          <p14:tracePt t="4824" x="4975225" y="1866900"/>
          <p14:tracePt t="4832" x="5021263" y="1866900"/>
          <p14:tracePt t="4842" x="5059363" y="1866900"/>
          <p14:tracePt t="4859" x="5165725" y="1866900"/>
          <p14:tracePt t="4876" x="5227638" y="1866900"/>
          <p14:tracePt t="4892" x="5249863" y="1866900"/>
          <p14:tracePt t="4909" x="5257800" y="1866900"/>
          <p14:tracePt t="4992" x="5257800" y="1844675"/>
          <p14:tracePt t="5032" x="5257800" y="1828800"/>
          <p14:tracePt t="5040" x="5280025" y="1806575"/>
          <p14:tracePt t="5056" x="5295900" y="1790700"/>
          <p14:tracePt t="5064" x="5334000" y="1790700"/>
          <p14:tracePt t="5076" x="5394325" y="1782763"/>
          <p14:tracePt t="5092" x="5540375" y="1782763"/>
          <p14:tracePt t="5109" x="5692775" y="1782763"/>
          <p14:tracePt t="5126" x="5821363" y="1782763"/>
          <p14:tracePt t="5142" x="5921375" y="1782763"/>
          <p14:tracePt t="5159" x="5943600" y="1782763"/>
          <p14:tracePt t="5232" x="5951538" y="1782763"/>
          <p14:tracePt t="5240" x="5981700" y="1774825"/>
          <p14:tracePt t="5248" x="6035675" y="1760538"/>
          <p14:tracePt t="5259" x="6073775" y="1760538"/>
          <p14:tracePt t="5276" x="6156325" y="1752600"/>
          <p14:tracePt t="5292" x="6248400" y="1752600"/>
          <p14:tracePt t="5309" x="6308725" y="1752600"/>
          <p14:tracePt t="5326" x="6316663" y="1752600"/>
          <p14:tracePt t="5504" x="6324600" y="1752600"/>
          <p14:tracePt t="5528" x="6324600" y="1760538"/>
          <p14:tracePt t="5536" x="6324600" y="1774825"/>
          <p14:tracePt t="5544" x="6316663" y="1782763"/>
          <p14:tracePt t="5559" x="6308725" y="1782763"/>
          <p14:tracePt t="5576" x="6256338" y="1828800"/>
          <p14:tracePt t="5593" x="6226175" y="1836738"/>
          <p14:tracePt t="5609" x="6202363" y="1836738"/>
          <p14:tracePt t="5626" x="6188075" y="1836738"/>
          <p14:tracePt t="5664" x="6180138" y="1836738"/>
          <p14:tracePt t="5676" x="6156325" y="1836738"/>
          <p14:tracePt t="5693" x="6118225" y="1820863"/>
          <p14:tracePt t="5709" x="6073775" y="1820863"/>
          <p14:tracePt t="5726" x="6057900" y="1820863"/>
          <p14:tracePt t="6120" x="6065838" y="1820863"/>
          <p14:tracePt t="6128" x="6073775" y="1820863"/>
          <p14:tracePt t="6136" x="6096000" y="1820863"/>
          <p14:tracePt t="6144" x="6118225" y="1820863"/>
          <p14:tracePt t="6159" x="6180138" y="1812925"/>
          <p14:tracePt t="6176" x="6270625" y="1790700"/>
          <p14:tracePt t="6193" x="6430963" y="1774825"/>
          <p14:tracePt t="6209" x="6613525" y="1752600"/>
          <p14:tracePt t="6226" x="6850063" y="1714500"/>
          <p14:tracePt t="6243" x="7056438" y="1706563"/>
          <p14:tracePt t="6260" x="7239000" y="1706563"/>
          <p14:tracePt t="6276" x="7399338" y="1706563"/>
          <p14:tracePt t="6293" x="7505700" y="1706563"/>
          <p14:tracePt t="6310" x="7559675" y="1706563"/>
          <p14:tracePt t="6326" x="7581900" y="1706563"/>
          <p14:tracePt t="6343" x="7597775" y="1706563"/>
          <p14:tracePt t="6392" x="7612063" y="1706563"/>
          <p14:tracePt t="6408" x="7620000" y="1706563"/>
          <p14:tracePt t="6416" x="7635875" y="1714500"/>
          <p14:tracePt t="6426" x="7680325" y="1736725"/>
          <p14:tracePt t="6443" x="7742238" y="1760538"/>
          <p14:tracePt t="6460" x="7788275" y="1782763"/>
          <p14:tracePt t="6476" x="7810500" y="1790700"/>
          <p14:tracePt t="6568" x="7802563" y="1790700"/>
          <p14:tracePt t="6576" x="7794625" y="1790700"/>
          <p14:tracePt t="6584" x="7788275" y="1790700"/>
          <p14:tracePt t="6593" x="7780338" y="1790700"/>
          <p14:tracePt t="6610" x="7772400" y="1782763"/>
          <p14:tracePt t="6688" x="7780338" y="1782763"/>
          <p14:tracePt t="6696" x="7794625" y="1782763"/>
          <p14:tracePt t="6704" x="7810500" y="1782763"/>
          <p14:tracePt t="6712" x="7832725" y="1782763"/>
          <p14:tracePt t="6727" x="7848600" y="1782763"/>
          <p14:tracePt t="6743" x="7902575" y="1806575"/>
          <p14:tracePt t="6760" x="7970838" y="1806575"/>
          <p14:tracePt t="6776" x="8016875" y="1806575"/>
          <p14:tracePt t="6793" x="8047038" y="1806575"/>
          <p14:tracePt t="6810" x="8069263" y="1806575"/>
          <p14:tracePt t="6826" x="8093075" y="1806575"/>
          <p14:tracePt t="6843" x="8107363" y="1806575"/>
          <p14:tracePt t="6860" x="8123238" y="1790700"/>
          <p14:tracePt t="6876" x="8145463" y="1768475"/>
          <p14:tracePt t="6893" x="8153400" y="1752600"/>
          <p14:tracePt t="6910" x="8175625" y="1722438"/>
          <p14:tracePt t="6927" x="8191500" y="1698625"/>
          <p14:tracePt t="6943" x="8213725" y="1676400"/>
          <p14:tracePt t="6960" x="8245475" y="1668463"/>
          <p14:tracePt t="6976" x="8275638" y="1668463"/>
          <p14:tracePt t="6993" x="8313738" y="1668463"/>
          <p14:tracePt t="7010" x="8374063" y="1668463"/>
          <p14:tracePt t="7026" x="8458200" y="1668463"/>
          <p14:tracePt t="7043" x="8534400" y="1668463"/>
          <p14:tracePt t="7060" x="8632825" y="1668463"/>
          <p14:tracePt t="7076" x="8664575" y="1676400"/>
          <p14:tracePt t="7093" x="8702675" y="1684338"/>
          <p14:tracePt t="7110" x="8747125" y="1692275"/>
          <p14:tracePt t="7127" x="8839200" y="1714500"/>
          <p14:tracePt t="7143" x="8945563" y="1722438"/>
          <p14:tracePt t="7160" x="9136063" y="1722438"/>
          <p14:tracePt t="7177" x="9280525" y="1722438"/>
          <p14:tracePt t="7193" x="9402763" y="1722438"/>
          <p14:tracePt t="7210" x="9509125" y="1722438"/>
          <p14:tracePt t="7227" x="9563100" y="1722438"/>
          <p14:tracePt t="7243" x="9585325" y="1714500"/>
          <p14:tracePt t="7260" x="9593263" y="1714500"/>
          <p14:tracePt t="7312" x="9609138" y="1714500"/>
          <p14:tracePt t="7320" x="9631363" y="1714500"/>
          <p14:tracePt t="7336" x="9685338" y="1714500"/>
          <p14:tracePt t="7345" x="9761538" y="1714500"/>
          <p14:tracePt t="7360" x="9875838" y="1744663"/>
          <p14:tracePt t="7377" x="10012363" y="1768475"/>
          <p14:tracePt t="7393" x="10112375" y="1790700"/>
          <p14:tracePt t="7410" x="10134600" y="1790700"/>
          <p14:tracePt t="7456" x="10142538" y="1790700"/>
          <p14:tracePt t="7480" x="10150475" y="1790700"/>
          <p14:tracePt t="7496" x="10150475" y="1782763"/>
          <p14:tracePt t="7512" x="10150475" y="1774825"/>
          <p14:tracePt t="7520" x="10156825" y="1774825"/>
          <p14:tracePt t="7560" x="10172700" y="1760538"/>
          <p14:tracePt t="7568" x="10172700" y="1752600"/>
          <p14:tracePt t="7577" x="10188575" y="1752600"/>
          <p14:tracePt t="7593" x="10233025" y="1736725"/>
          <p14:tracePt t="7610" x="10294938" y="1736725"/>
          <p14:tracePt t="7627" x="10363200" y="1736725"/>
          <p14:tracePt t="7643" x="10431463" y="1736725"/>
          <p14:tracePt t="7660" x="10493375" y="1736725"/>
          <p14:tracePt t="7677" x="10531475" y="1736725"/>
          <p14:tracePt t="7693" x="10545763" y="1736725"/>
          <p14:tracePt t="7768" x="10553700" y="1736725"/>
          <p14:tracePt t="7776" x="10569575" y="1736725"/>
          <p14:tracePt t="7784" x="10583863" y="1736725"/>
          <p14:tracePt t="7793" x="10607675" y="1736725"/>
          <p14:tracePt t="7810" x="10721975" y="1752600"/>
          <p14:tracePt t="7827" x="10798175" y="1768475"/>
          <p14:tracePt t="7843" x="10926763" y="1768475"/>
          <p14:tracePt t="7860" x="11010900" y="1768475"/>
          <p14:tracePt t="7877" x="11049000" y="1760538"/>
          <p14:tracePt t="7893" x="11064875" y="1744663"/>
          <p14:tracePt t="7910" x="11071225" y="1714500"/>
          <p14:tracePt t="7927" x="11071225" y="1622425"/>
          <p14:tracePt t="7943" x="11071225" y="1570038"/>
          <p14:tracePt t="7960" x="11071225" y="1554163"/>
          <p14:tracePt t="7977" x="11071225" y="1539875"/>
          <p14:tracePt t="8072" x="11079163" y="1531938"/>
          <p14:tracePt t="8088" x="11095038" y="1546225"/>
          <p14:tracePt t="8096" x="11141075" y="1630363"/>
          <p14:tracePt t="8110" x="11171238" y="1684338"/>
          <p14:tracePt t="8127" x="11193463" y="1774825"/>
          <p14:tracePt t="8226" x="11193463" y="1752600"/>
          <p14:tracePt t="8232" x="11193463" y="1722438"/>
          <p14:tracePt t="8243" x="11185525" y="1676400"/>
          <p14:tracePt t="8260" x="11171238" y="1616075"/>
          <p14:tracePt t="8277" x="11163300" y="1584325"/>
          <p14:tracePt t="8294" x="11155363" y="1570038"/>
          <p14:tracePt t="8344" x="11147425" y="1570038"/>
          <p14:tracePt t="8360" x="11141075" y="1570038"/>
          <p14:tracePt t="8368" x="11109325" y="1622425"/>
          <p14:tracePt t="8377" x="11095038" y="1668463"/>
          <p14:tracePt t="8394" x="11064875" y="1760538"/>
          <p14:tracePt t="8410" x="11056938" y="1798638"/>
          <p14:tracePt t="8505" x="11056938" y="1806575"/>
          <p14:tracePt t="8520" x="11071225" y="1806575"/>
          <p14:tracePt t="8529" x="11095038" y="1790700"/>
          <p14:tracePt t="8536" x="11125200" y="1774825"/>
          <p14:tracePt t="8544" x="11125200" y="1768475"/>
          <p14:tracePt t="8560" x="11163300" y="1744663"/>
          <p14:tracePt t="8577" x="11171238" y="1744663"/>
          <p14:tracePt t="8640" x="11179175" y="1744663"/>
          <p14:tracePt t="8664" x="11185525" y="1744663"/>
          <p14:tracePt t="8672" x="11193463" y="1744663"/>
          <p14:tracePt t="8680" x="11209338" y="1744663"/>
          <p14:tracePt t="8704" x="11217275" y="1744663"/>
          <p14:tracePt t="8752" x="11223625" y="1744663"/>
          <p14:tracePt t="8776" x="11231563" y="1744663"/>
          <p14:tracePt t="8800" x="11231563" y="1730375"/>
          <p14:tracePt t="8808" x="11239500" y="1730375"/>
          <p14:tracePt t="8872" x="11247438" y="1722438"/>
          <p14:tracePt t="8880" x="11255375" y="1722438"/>
          <p14:tracePt t="8888" x="11277600" y="1722438"/>
          <p14:tracePt t="8896" x="11299825" y="1730375"/>
          <p14:tracePt t="8911" x="11391900" y="1736725"/>
          <p14:tracePt t="8927" x="11422063" y="1744663"/>
          <p14:tracePt t="8944" x="11506200" y="1760538"/>
          <p14:tracePt t="9144" x="11522075" y="1760538"/>
          <p14:tracePt t="9152" x="11528425" y="1760538"/>
          <p14:tracePt t="9168" x="11536363" y="1760538"/>
          <p14:tracePt t="9177" x="11544300" y="1760538"/>
          <p14:tracePt t="9194" x="11582400" y="1760538"/>
          <p14:tracePt t="9211" x="11642725" y="1760538"/>
          <p14:tracePt t="9227" x="11688763" y="1760538"/>
          <p14:tracePt t="9244" x="11712575" y="1760538"/>
          <p14:tracePt t="9696" x="11734800" y="1760538"/>
          <p14:tracePt t="9704" x="11742738" y="1760538"/>
          <p14:tracePt t="11096" x="11598275" y="1973263"/>
          <p14:tracePt t="11104" x="11307763" y="2400300"/>
          <p14:tracePt t="11113" x="11026775" y="2797175"/>
          <p14:tracePt t="11128" x="10325100" y="3543300"/>
          <p14:tracePt t="11145" x="9617075" y="4130675"/>
          <p14:tracePt t="11161" x="8945563" y="4632325"/>
          <p14:tracePt t="11178" x="8466138" y="4960938"/>
          <p14:tracePt t="11195" x="8145463" y="5083175"/>
          <p14:tracePt t="11211" x="7832725" y="5121275"/>
          <p14:tracePt t="11228" x="7399338" y="5121275"/>
          <p14:tracePt t="11245" x="6797675" y="5051425"/>
          <p14:tracePt t="11248" x="6583363" y="5021263"/>
          <p14:tracePt t="11261" x="6340475" y="4983163"/>
          <p14:tracePt t="11278" x="5973763" y="4937125"/>
          <p14:tracePt t="11295" x="5554663" y="4868863"/>
          <p14:tracePt t="11311" x="5456238" y="4854575"/>
          <p14:tracePt t="11328" x="5113338" y="4770438"/>
          <p14:tracePt t="11345" x="4754563" y="4716463"/>
          <p14:tracePt t="11361" x="4373563" y="4694238"/>
          <p14:tracePt t="11378" x="4130675" y="4694238"/>
          <p14:tracePt t="11395" x="3894138" y="4732338"/>
          <p14:tracePt t="11411" x="3581400" y="4816475"/>
          <p14:tracePt t="11428" x="3360738" y="4854575"/>
          <p14:tracePt t="11445" x="3216275" y="4860925"/>
          <p14:tracePt t="11461" x="3124200" y="4822825"/>
          <p14:tracePt t="11478" x="3025775" y="4708525"/>
          <p14:tracePt t="11495" x="2841625" y="4289425"/>
          <p14:tracePt t="11511" x="2773363" y="3932238"/>
          <p14:tracePt t="11528" x="2773363" y="3619500"/>
          <p14:tracePt t="11545" x="2917825" y="3344863"/>
          <p14:tracePt t="11561" x="3276600" y="3101975"/>
          <p14:tracePt t="11578" x="3787775" y="2971800"/>
          <p14:tracePt t="11595" x="4183063" y="2955925"/>
          <p14:tracePt t="11611" x="4381500" y="2994025"/>
          <p14:tracePt t="11628" x="4740275" y="3360738"/>
          <p14:tracePt t="11645" x="5051425" y="4092575"/>
          <p14:tracePt t="11661" x="5113338" y="4953000"/>
          <p14:tracePt t="11678" x="5113338" y="5692775"/>
          <p14:tracePt t="11695" x="5013325" y="6035675"/>
          <p14:tracePt t="11712" x="4930775" y="6096000"/>
          <p14:tracePt t="11728" x="4800600" y="5943600"/>
          <p14:tracePt t="11745" x="4572000" y="5448300"/>
          <p14:tracePt t="11762" x="4419600" y="4830763"/>
          <p14:tracePt t="11778" x="4381500" y="4427538"/>
          <p14:tracePt t="11795" x="4518025" y="4038600"/>
          <p14:tracePt t="11812" x="4868863" y="3810000"/>
          <p14:tracePt t="11828" x="5311775" y="3725863"/>
          <p14:tracePt t="11845" x="5630863" y="3725863"/>
          <p14:tracePt t="11862" x="5889625" y="3932238"/>
          <p14:tracePt t="11878" x="6111875" y="4373563"/>
          <p14:tracePt t="11895" x="6149975" y="4884738"/>
          <p14:tracePt t="11912" x="6057900" y="5280025"/>
          <p14:tracePt t="11928" x="5867400" y="5326063"/>
          <p14:tracePt t="11945" x="5584825" y="5173663"/>
          <p14:tracePt t="11962" x="5295900" y="4808538"/>
          <p14:tracePt t="11978" x="5189538" y="4479925"/>
          <p14:tracePt t="11995" x="5249863" y="4213225"/>
          <p14:tracePt t="12012" x="5440363" y="4038600"/>
          <p14:tracePt t="12028" x="5889625" y="3924300"/>
          <p14:tracePt t="12045" x="6537325" y="3908425"/>
          <p14:tracePt t="12062" x="7064375" y="4022725"/>
          <p14:tracePt t="12078" x="7337425" y="4206875"/>
          <p14:tracePt t="12095" x="7413625" y="4343400"/>
          <p14:tracePt t="12112" x="7353300" y="4525963"/>
          <p14:tracePt t="12128" x="7102475" y="4594225"/>
          <p14:tracePt t="12145" x="6515100" y="4572000"/>
          <p14:tracePt t="12162" x="5943600" y="4351338"/>
          <p14:tracePt t="12178" x="5791200" y="4206875"/>
          <p14:tracePt t="12195" x="5775325" y="4054475"/>
          <p14:tracePt t="12212" x="5927725" y="3878263"/>
          <p14:tracePt t="12228" x="6392863" y="3794125"/>
          <p14:tracePt t="12245" x="7056438" y="3794125"/>
          <p14:tracePt t="12248" x="7375525" y="3832225"/>
          <p14:tracePt t="12262" x="7589838" y="3916363"/>
          <p14:tracePt t="12278" x="7780338" y="4114800"/>
          <p14:tracePt t="12295" x="7788275" y="4457700"/>
          <p14:tracePt t="12312" x="7192963" y="5059363"/>
          <p14:tracePt t="12328" x="6400800" y="5227638"/>
          <p14:tracePt t="12345" x="5516563" y="5143500"/>
          <p14:tracePt t="12362" x="4587875" y="4694238"/>
          <p14:tracePt t="12378" x="3916363" y="4160838"/>
          <p14:tracePt t="12395" x="3733800" y="3771900"/>
          <p14:tracePt t="12412" x="3779838" y="3559175"/>
          <p14:tracePt t="12428" x="4054475" y="3375025"/>
          <p14:tracePt t="12445" x="4778375" y="3276600"/>
          <p14:tracePt t="12462" x="5630863" y="3330575"/>
          <p14:tracePt t="12479" x="6354763" y="3641725"/>
          <p14:tracePt t="12495" x="6621463" y="4016375"/>
          <p14:tracePt t="12512" x="6530975" y="4670425"/>
          <p14:tracePt t="12528" x="6088063" y="4975225"/>
          <p14:tracePt t="12545" x="5387975" y="5075238"/>
          <p14:tracePt t="12562" x="4525963" y="4975225"/>
          <p14:tracePt t="12578" x="3894138" y="4610100"/>
          <p14:tracePt t="12595" x="3679825" y="4283075"/>
          <p14:tracePt t="12612" x="3679825" y="4098925"/>
          <p14:tracePt t="12629" x="3863975" y="3984625"/>
          <p14:tracePt t="12645" x="4579938" y="3940175"/>
          <p14:tracePt t="12662" x="5524500" y="4060825"/>
          <p14:tracePt t="12679" x="6613525" y="4740275"/>
          <p14:tracePt t="12695" x="6735763" y="4983163"/>
          <p14:tracePt t="12712" x="6721475" y="5508625"/>
          <p14:tracePt t="12729" x="6469063" y="5715000"/>
          <p14:tracePt t="12745" x="5943600" y="5745163"/>
          <p14:tracePt t="12762" x="5478463" y="5584825"/>
          <p14:tracePt t="12779" x="5303838" y="5364163"/>
          <p14:tracePt t="12795" x="5280025" y="5173663"/>
          <p14:tracePt t="12812" x="5334000" y="5029200"/>
          <p14:tracePt t="12829" x="5494338" y="4953000"/>
          <p14:tracePt t="12845" x="5707063" y="4922838"/>
          <p14:tracePt t="12862" x="5889625" y="4937125"/>
          <p14:tracePt t="12897" x="5897563" y="4945063"/>
          <p14:tracePt t="13448" x="5905500" y="4937125"/>
          <p14:tracePt t="13456" x="5943600" y="4838700"/>
          <p14:tracePt t="13464" x="6011863" y="4686300"/>
          <p14:tracePt t="13479" x="6042025" y="4602163"/>
          <p14:tracePt t="13495" x="6188075" y="4335463"/>
          <p14:tracePt t="13512" x="6278563" y="4160838"/>
          <p14:tracePt t="13529" x="6354763" y="4030663"/>
          <p14:tracePt t="13545" x="6392863" y="3932238"/>
          <p14:tracePt t="13562" x="6416675" y="3817938"/>
          <p14:tracePt t="13579" x="6423025" y="3717925"/>
          <p14:tracePt t="13595" x="6423025" y="3641725"/>
          <p14:tracePt t="13612" x="6423025" y="3581400"/>
          <p14:tracePt t="13629" x="6423025" y="3521075"/>
          <p14:tracePt t="13645" x="6423025" y="3482975"/>
          <p14:tracePt t="13662" x="6423025" y="3467100"/>
          <p14:tracePt t="13679" x="6430963" y="3368675"/>
          <p14:tracePt t="13696" x="6438900" y="3352800"/>
          <p14:tracePt t="13712" x="6438900" y="3246438"/>
          <p14:tracePt t="13729" x="6438900" y="3230563"/>
          <p14:tracePt t="13746" x="6438900" y="3170238"/>
          <p14:tracePt t="13762" x="6438900" y="3162300"/>
          <p14:tracePt t="13779" x="6438900" y="3154363"/>
          <p14:tracePt t="13796" x="6416675" y="3154363"/>
          <p14:tracePt t="13812" x="6362700" y="3154363"/>
          <p14:tracePt t="13829" x="6232525" y="3154363"/>
          <p14:tracePt t="13846" x="5851525" y="3298825"/>
          <p14:tracePt t="13862" x="5280025" y="3527425"/>
          <p14:tracePt t="13879" x="4625975" y="3665538"/>
          <p14:tracePt t="13896" x="3543300" y="3725863"/>
          <p14:tracePt t="13912" x="2873375" y="3703638"/>
          <p14:tracePt t="13929" x="2408238" y="3535363"/>
          <p14:tracePt t="13946" x="2141538" y="3375025"/>
          <p14:tracePt t="13962" x="1981200" y="3260725"/>
          <p14:tracePt t="13979" x="1905000" y="3184525"/>
          <p14:tracePt t="13996" x="1882775" y="3140075"/>
          <p14:tracePt t="14048" x="1882775" y="3146425"/>
          <p14:tracePt t="14056" x="1866900" y="3216275"/>
          <p14:tracePt t="14064" x="1828800" y="3344863"/>
          <p14:tracePt t="14079" x="1798638" y="3505200"/>
          <p14:tracePt t="14096" x="1812925" y="4183063"/>
          <p14:tracePt t="14112" x="2011363" y="4632325"/>
          <p14:tracePt t="14129" x="2400300" y="4953000"/>
          <p14:tracePt t="14146" x="3032125" y="5105400"/>
          <p14:tracePt t="14162" x="3749675" y="5165725"/>
          <p14:tracePt t="14179" x="4449763" y="5165725"/>
          <p14:tracePt t="14196" x="4930775" y="5029200"/>
          <p14:tracePt t="14212" x="5159375" y="4930775"/>
          <p14:tracePt t="14229" x="5303838" y="4868863"/>
          <p14:tracePt t="14232" x="5356225" y="4846638"/>
          <p14:tracePt t="14246" x="5380038" y="4846638"/>
          <p14:tracePt t="14262" x="5426075" y="4838700"/>
          <p14:tracePt t="14279" x="5464175" y="4846638"/>
          <p14:tracePt t="14296" x="5532438" y="4860925"/>
          <p14:tracePt t="14312" x="5540375" y="4860925"/>
          <p14:tracePt t="14544" x="5546725" y="4868863"/>
          <p14:tracePt t="15712" x="5584825" y="4876800"/>
          <p14:tracePt t="15720" x="5791200" y="4876800"/>
          <p14:tracePt t="15730" x="6096000" y="4778375"/>
          <p14:tracePt t="15746" x="6781800" y="4587875"/>
          <p14:tracePt t="15763" x="7467600" y="4373563"/>
          <p14:tracePt t="15780" x="8099425" y="4198938"/>
          <p14:tracePt t="15796" x="8610600" y="4000500"/>
          <p14:tracePt t="15813" x="8969375" y="3840163"/>
          <p14:tracePt t="15830" x="9105900" y="3725863"/>
          <p14:tracePt t="15847" x="9190038" y="3597275"/>
          <p14:tracePt t="15863" x="9242425" y="3451225"/>
          <p14:tracePt t="15880" x="9364663" y="3178175"/>
          <p14:tracePt t="15896" x="9440863" y="3009900"/>
          <p14:tracePt t="15913" x="9547225" y="2857500"/>
          <p14:tracePt t="15930" x="9661525" y="2713038"/>
          <p14:tracePt t="15946" x="9745663" y="2620963"/>
          <p14:tracePt t="15963" x="9769475" y="2590800"/>
          <p14:tracePt t="15980" x="9775825" y="2582863"/>
          <p14:tracePt t="16264" x="9791700" y="2582863"/>
          <p14:tracePt t="16272" x="9867900" y="2560638"/>
          <p14:tracePt t="16280" x="9944100" y="2514600"/>
          <p14:tracePt t="16296" x="10042525" y="2430463"/>
          <p14:tracePt t="16313" x="10142538" y="2346325"/>
          <p14:tracePt t="16330" x="10294938" y="2209800"/>
          <p14:tracePt t="16347" x="10447338" y="2073275"/>
          <p14:tracePt t="16363" x="10599738" y="1943100"/>
          <p14:tracePt t="16380" x="10675938" y="1889125"/>
          <p14:tracePt t="16397" x="10698163" y="1866900"/>
          <p14:tracePt t="16413" x="10698163" y="1858963"/>
          <p14:tracePt t="16430" x="10706100" y="1858963"/>
          <p14:tracePt t="16447" x="10760075" y="1774825"/>
          <p14:tracePt t="16552" x="10766425" y="1774825"/>
          <p14:tracePt t="16560" x="10812463" y="1798638"/>
          <p14:tracePt t="16568" x="10888663" y="1874838"/>
          <p14:tracePt t="16580" x="10980738" y="1935163"/>
          <p14:tracePt t="16597" x="11056938" y="1973263"/>
          <p14:tracePt t="16720" x="11064875" y="1958975"/>
          <p14:tracePt t="16728" x="11064875" y="1935163"/>
          <p14:tracePt t="16752" x="11064875" y="1927225"/>
          <p14:tracePt t="16760" x="11064875" y="1905000"/>
          <p14:tracePt t="16776" x="11064875" y="1897063"/>
          <p14:tracePt t="16800" x="11064875" y="1882775"/>
          <p14:tracePt t="16808" x="11064875" y="1858963"/>
          <p14:tracePt t="16816" x="11064875" y="1851025"/>
          <p14:tracePt t="16848" x="11064875" y="1836738"/>
          <p14:tracePt t="16856" x="11064875" y="1828800"/>
          <p14:tracePt t="16896" x="11064875" y="1820863"/>
          <p14:tracePt t="16912" x="11064875" y="1812925"/>
          <p14:tracePt t="17160" x="11071225" y="1806575"/>
          <p14:tracePt t="17200" x="11056938" y="1806575"/>
          <p14:tracePt t="17208" x="11033125" y="1806575"/>
          <p14:tracePt t="17568" x="11033125" y="1798638"/>
          <p14:tracePt t="17576" x="11041063" y="1774825"/>
          <p14:tracePt t="17584" x="11056938" y="1774825"/>
          <p14:tracePt t="17597" x="11064875" y="1768475"/>
          <p14:tracePt t="17613" x="11071225" y="1744663"/>
          <p14:tracePt t="17630" x="11095038" y="1714500"/>
          <p14:tracePt t="17647" x="11109325" y="1684338"/>
          <p14:tracePt t="17663" x="11147425" y="1654175"/>
          <p14:tracePt t="17680" x="11171238" y="1638300"/>
          <p14:tracePt t="17697" x="11223625" y="1638300"/>
          <p14:tracePt t="17713" x="11269663" y="1638300"/>
          <p14:tracePt t="17730" x="11299825" y="1630363"/>
          <p14:tracePt t="17816" x="11307763" y="1630363"/>
          <p14:tracePt t="17832" x="11315700" y="1630363"/>
          <p14:tracePt t="17840" x="11323638" y="1630363"/>
          <p14:tracePt t="17856" x="11337925" y="1630363"/>
          <p14:tracePt t="17872" x="11345863" y="1646238"/>
          <p14:tracePt t="18064" x="11345863" y="1654175"/>
          <p14:tracePt t="18072" x="11353800" y="1668463"/>
          <p14:tracePt t="18080" x="11361738" y="1676400"/>
          <p14:tracePt t="18097" x="11391900" y="1706563"/>
          <p14:tracePt t="18114" x="11399838" y="1722438"/>
          <p14:tracePt t="18232" x="11414125" y="1722438"/>
          <p14:tracePt t="18240" x="11445875" y="1722438"/>
          <p14:tracePt t="18249" x="11483975" y="1722438"/>
          <p14:tracePt t="18264" x="11560175" y="1722438"/>
          <p14:tracePt t="18281" x="11628438" y="1722438"/>
          <p14:tracePt t="18297" x="11680825" y="1722438"/>
          <p14:tracePt t="18344" x="11688763" y="1722438"/>
          <p14:tracePt t="18376" x="11688763" y="1736725"/>
          <p14:tracePt t="18384" x="11688763" y="1760538"/>
          <p14:tracePt t="18397" x="11688763" y="1774825"/>
          <p14:tracePt t="18414" x="11688763" y="1858963"/>
          <p14:tracePt t="18431" x="11674475" y="1997075"/>
          <p14:tracePt t="18447" x="11674475" y="2003425"/>
          <p14:tracePt t="18464" x="11666538" y="2011363"/>
          <p14:tracePt t="18481" x="11666538" y="2019300"/>
          <p14:tracePt t="18497" x="11650663" y="2035175"/>
          <p14:tracePt t="18514" x="11590338" y="2065338"/>
          <p14:tracePt t="18531" x="11514138" y="2065338"/>
          <p14:tracePt t="18547" x="11407775" y="2065338"/>
          <p14:tracePt t="18564" x="11307763" y="2065338"/>
          <p14:tracePt t="18581" x="11223625" y="2065338"/>
          <p14:tracePt t="18597" x="11141075" y="2065338"/>
          <p14:tracePt t="18614" x="11049000" y="2079625"/>
          <p14:tracePt t="18631" x="10896600" y="2155825"/>
          <p14:tracePt t="18647" x="10828338" y="2193925"/>
          <p14:tracePt t="18664" x="10493375" y="2446338"/>
          <p14:tracePt t="18681" x="10112375" y="2773363"/>
          <p14:tracePt t="18697" x="9578975" y="3200400"/>
          <p14:tracePt t="18714" x="8999538" y="3603625"/>
          <p14:tracePt t="18731" x="8366125" y="3970338"/>
          <p14:tracePt t="18747" x="7642225" y="4321175"/>
          <p14:tracePt t="18764" x="6865938" y="4670425"/>
          <p14:tracePt t="18781" x="6042025" y="4914900"/>
          <p14:tracePt t="18797" x="5402263" y="5097463"/>
          <p14:tracePt t="18814" x="4860925" y="5181600"/>
          <p14:tracePt t="18831" x="4321175" y="5181600"/>
          <p14:tracePt t="18847" x="4160838" y="5151438"/>
          <p14:tracePt t="18864" x="4106863" y="5127625"/>
          <p14:tracePt t="18880" x="4092575" y="5121275"/>
          <p14:tracePt t="18928" x="4092575" y="5105400"/>
          <p14:tracePt t="18936" x="4084638" y="5045075"/>
          <p14:tracePt t="18947" x="4054475" y="4960938"/>
          <p14:tracePt t="18964" x="3978275" y="4838700"/>
          <p14:tracePt t="18981" x="3954463" y="4816475"/>
          <p14:tracePt t="18998" x="3932238" y="4800600"/>
          <p14:tracePt t="19014" x="3894138" y="4792663"/>
          <p14:tracePt t="19031" x="3802063" y="4762500"/>
          <p14:tracePt t="19048" x="3733800" y="4754563"/>
          <p14:tracePt t="19064" x="3673475" y="4746625"/>
          <p14:tracePt t="19081" x="3635375" y="4740275"/>
          <p14:tracePt t="19098" x="3589338" y="4740275"/>
          <p14:tracePt t="19114" x="3565525" y="4740275"/>
          <p14:tracePt t="19131" x="3543300" y="4740275"/>
          <p14:tracePt t="19148" x="3505200" y="4740275"/>
          <p14:tracePt t="19164" x="3467100" y="4724400"/>
          <p14:tracePt t="19181" x="3398838" y="4664075"/>
          <p14:tracePt t="19198" x="3375025" y="4610100"/>
          <p14:tracePt t="19214" x="3336925" y="4533900"/>
          <p14:tracePt t="19231" x="3314700" y="4427538"/>
          <p14:tracePt t="19248" x="3314700" y="4283075"/>
          <p14:tracePt t="19264" x="3314700" y="4175125"/>
          <p14:tracePt t="19281" x="3330575" y="4092575"/>
          <p14:tracePt t="19298" x="3382963" y="4008438"/>
          <p14:tracePt t="19314" x="3459163" y="3924300"/>
          <p14:tracePt t="19331" x="3581400" y="3856038"/>
          <p14:tracePt t="19348" x="3733800" y="3794125"/>
          <p14:tracePt t="19364" x="3886200" y="3749675"/>
          <p14:tracePt t="19381" x="4030663" y="3703638"/>
          <p14:tracePt t="19398" x="4183063" y="3665538"/>
          <p14:tracePt t="19414" x="4359275" y="3657600"/>
          <p14:tracePt t="19431" x="4564063" y="3657600"/>
          <p14:tracePt t="19448" x="4914900" y="3657600"/>
          <p14:tracePt t="19464" x="5165725" y="3657600"/>
          <p14:tracePt t="19481" x="5402263" y="3657600"/>
          <p14:tracePt t="19498" x="5600700" y="3657600"/>
          <p14:tracePt t="19514" x="5707063" y="3657600"/>
          <p14:tracePt t="19531" x="5783263" y="3657600"/>
          <p14:tracePt t="19548" x="5837238" y="3657600"/>
          <p14:tracePt t="19564" x="5889625" y="3665538"/>
          <p14:tracePt t="19581" x="5965825" y="3673475"/>
          <p14:tracePt t="19598" x="6126163" y="3733800"/>
          <p14:tracePt t="19615" x="6302375" y="3802063"/>
          <p14:tracePt t="19631" x="6530975" y="3924300"/>
          <p14:tracePt t="19648" x="6873875" y="4084638"/>
          <p14:tracePt t="19664" x="7086600" y="4175125"/>
          <p14:tracePt t="19681" x="7231063" y="4244975"/>
          <p14:tracePt t="19698" x="7299325" y="4267200"/>
          <p14:tracePt t="19714" x="7315200" y="4283075"/>
          <p14:tracePt t="19731" x="7353300" y="4313238"/>
          <p14:tracePt t="19748" x="7361238" y="4327525"/>
          <p14:tracePt t="19764" x="7375525" y="4359275"/>
          <p14:tracePt t="19767" x="7375525" y="4381500"/>
          <p14:tracePt t="19781" x="7375525" y="4403725"/>
          <p14:tracePt t="19798" x="7375525" y="4479925"/>
          <p14:tracePt t="19815" x="7337425" y="4602163"/>
          <p14:tracePt t="19831" x="7254875" y="4746625"/>
          <p14:tracePt t="19848" x="6942138" y="4960938"/>
          <p14:tracePt t="19865" x="6545263" y="5097463"/>
          <p14:tracePt t="19881" x="6134100" y="5203825"/>
          <p14:tracePt t="19898" x="5761038" y="5235575"/>
          <p14:tracePt t="19915" x="5494338" y="5235575"/>
          <p14:tracePt t="19931" x="5287963" y="5203825"/>
          <p14:tracePt t="19948" x="5121275" y="5143500"/>
          <p14:tracePt t="19965" x="5029200" y="5083175"/>
          <p14:tracePt t="19981" x="5006975" y="5067300"/>
          <p14:tracePt t="20928" x="4983163" y="5067300"/>
          <p14:tracePt t="20936" x="4960938" y="5051425"/>
          <p14:tracePt t="20944" x="4953000" y="5051425"/>
          <p14:tracePt t="20952" x="4930775" y="5051425"/>
          <p14:tracePt t="20968" x="4922838" y="5045075"/>
          <p14:tracePt t="21128" x="4922838" y="5037138"/>
          <p14:tracePt t="21136" x="4922838" y="5021263"/>
          <p14:tracePt t="21144" x="4930775" y="4975225"/>
          <p14:tracePt t="21152" x="4945063" y="4922838"/>
          <p14:tracePt t="21165" x="4945063" y="4914900"/>
          <p14:tracePt t="21182" x="4968875" y="4846638"/>
          <p14:tracePt t="21198" x="5006975" y="4762500"/>
          <p14:tracePt t="21215" x="5006975" y="4754563"/>
          <p14:tracePt t="21232" x="5006975" y="4694238"/>
          <p14:tracePt t="21248" x="5006975" y="4670425"/>
          <p14:tracePt t="21265" x="5006975" y="4664075"/>
          <p14:tracePt t="21282" x="5006975" y="4602163"/>
          <p14:tracePt t="21298" x="5006975" y="4579938"/>
          <p14:tracePt t="21315" x="5006975" y="4564063"/>
          <p14:tracePt t="21332" x="5006975" y="4541838"/>
          <p14:tracePt t="21348" x="4999038" y="4533900"/>
          <p14:tracePt t="21365" x="4991100" y="4525963"/>
          <p14:tracePt t="21382" x="4983163" y="4525963"/>
          <p14:tracePt t="21592" x="4975225" y="4525963"/>
          <p14:tracePt t="21600" x="4960938" y="4518025"/>
          <p14:tracePt t="21608" x="4937125" y="4511675"/>
          <p14:tracePt t="21616" x="4930775" y="4511675"/>
          <p14:tracePt t="21632" x="4884738" y="4503738"/>
          <p14:tracePt t="21648" x="4830763" y="4495800"/>
          <p14:tracePt t="21665" x="4778375" y="4487863"/>
          <p14:tracePt t="21682" x="4686300" y="4487863"/>
          <p14:tracePt t="21698" x="4549775" y="4525963"/>
          <p14:tracePt t="21715" x="4397375" y="4572000"/>
          <p14:tracePt t="21732" x="4267200" y="4602163"/>
          <p14:tracePt t="21749" x="4198938" y="4632325"/>
          <p14:tracePt t="21765" x="4168775" y="4632325"/>
          <p14:tracePt t="21782" x="4160838" y="4640263"/>
          <p14:tracePt t="21799" x="4144963" y="4648200"/>
          <p14:tracePt t="21816" x="4130675" y="4664075"/>
          <p14:tracePt t="21832" x="4054475" y="4694238"/>
          <p14:tracePt t="21849" x="3932238" y="4732338"/>
          <p14:tracePt t="21865" x="3810000" y="4754563"/>
          <p14:tracePt t="21882" x="3703638" y="4770438"/>
          <p14:tracePt t="21899" x="3641725" y="4778375"/>
          <p14:tracePt t="21984" x="3635375" y="4784725"/>
          <p14:tracePt t="22000" x="3635375" y="4792663"/>
          <p14:tracePt t="22008" x="3635375" y="4800600"/>
          <p14:tracePt t="22016" x="3649663" y="4800600"/>
          <p14:tracePt t="22032" x="3717925" y="4830763"/>
          <p14:tracePt t="22049" x="3802063" y="4838700"/>
          <p14:tracePt t="22065" x="3908425" y="4854575"/>
          <p14:tracePt t="22082" x="3978275" y="4854575"/>
          <p14:tracePt t="22099" x="4038600" y="4854575"/>
          <p14:tracePt t="22115" x="4068763" y="4854575"/>
          <p14:tracePt t="22152" x="4084638" y="4846638"/>
          <p14:tracePt t="22176" x="4106863" y="4838700"/>
          <p14:tracePt t="22184" x="4130675" y="4822825"/>
          <p14:tracePt t="22199" x="4152900" y="4822825"/>
          <p14:tracePt t="22215" x="4175125" y="4808538"/>
          <p14:tracePt t="22232" x="4237038" y="4792663"/>
          <p14:tracePt t="22249" x="4259263" y="4784725"/>
          <p14:tracePt t="22265" x="4289425" y="4770438"/>
          <p14:tracePt t="22282" x="4321175" y="4770438"/>
          <p14:tracePt t="22299" x="4343400" y="4754563"/>
          <p14:tracePt t="22315" x="4389438" y="4746625"/>
          <p14:tracePt t="22332" x="4435475" y="4746625"/>
          <p14:tracePt t="22349" x="4511675" y="4740275"/>
          <p14:tracePt t="22365" x="4625975" y="4732338"/>
          <p14:tracePt t="22382" x="4732338" y="4732338"/>
          <p14:tracePt t="22399" x="4914900" y="4732338"/>
          <p14:tracePt t="22415" x="5029200" y="4732338"/>
          <p14:tracePt t="22432" x="5105400" y="4732338"/>
          <p14:tracePt t="22449" x="5159375" y="4732338"/>
          <p14:tracePt t="22488" x="5181600" y="4732338"/>
          <p14:tracePt t="22499" x="5219700" y="4732338"/>
          <p14:tracePt t="22515" x="5311775" y="4732338"/>
          <p14:tracePt t="22532" x="5426075" y="4740275"/>
          <p14:tracePt t="22549" x="5570538" y="4740275"/>
          <p14:tracePt t="22565" x="5753100" y="4740275"/>
          <p14:tracePt t="22582" x="5913438" y="4762500"/>
          <p14:tracePt t="22599" x="6111875" y="4784725"/>
          <p14:tracePt t="22615" x="6172200" y="4784725"/>
          <p14:tracePt t="22632" x="6194425" y="4784725"/>
          <p14:tracePt t="22649" x="6202363" y="4784725"/>
          <p14:tracePt t="22792" x="6202363" y="4792663"/>
          <p14:tracePt t="22800" x="6210300" y="4792663"/>
          <p14:tracePt t="22808" x="6218238" y="4792663"/>
          <p14:tracePt t="22816" x="6232525" y="4792663"/>
          <p14:tracePt t="22832" x="6286500" y="4808538"/>
          <p14:tracePt t="22849" x="6332538" y="4808538"/>
          <p14:tracePt t="22866" x="6346825" y="4816475"/>
          <p14:tracePt t="22968" x="6354763" y="4816475"/>
          <p14:tracePt t="22976" x="6362700" y="4816475"/>
          <p14:tracePt t="22984" x="6370638" y="4816475"/>
          <p14:tracePt t="22999" x="6378575" y="4816475"/>
          <p14:tracePt t="23016" x="6408738" y="4808538"/>
          <p14:tracePt t="23032" x="6446838" y="4808538"/>
          <p14:tracePt t="23049" x="6469063" y="4808538"/>
          <p14:tracePt t="23066" x="6477000" y="4808538"/>
          <p14:tracePt t="23281" x="6484938" y="4808538"/>
          <p14:tracePt t="23288" x="6492875" y="4808538"/>
          <p14:tracePt t="23304" x="6499225" y="4808538"/>
          <p14:tracePt t="23456" x="6507163" y="4808538"/>
          <p14:tracePt t="23544" x="6515100" y="4808538"/>
          <p14:tracePt t="23640" x="6515100" y="4800600"/>
          <p14:tracePt t="23672" x="6515100" y="4792663"/>
          <p14:tracePt t="23680" x="6523038" y="4792663"/>
          <p14:tracePt t="23728" x="6530975" y="4792663"/>
          <p14:tracePt t="23744" x="6537325" y="4792663"/>
          <p14:tracePt t="23824" x="6545263" y="4792663"/>
          <p14:tracePt t="23888" x="6545263" y="4800600"/>
          <p14:tracePt t="23896" x="6545263" y="4816475"/>
          <p14:tracePt t="23903" x="6545263" y="4830763"/>
          <p14:tracePt t="23916" x="6545263" y="4838700"/>
          <p14:tracePt t="23932" x="6545263" y="4868863"/>
          <p14:tracePt t="23949" x="6545263" y="4884738"/>
          <p14:tracePt t="23966" x="6545263" y="4892675"/>
          <p14:tracePt t="24096" x="6553200" y="4899025"/>
          <p14:tracePt t="24104" x="6561138" y="4906963"/>
          <p14:tracePt t="24116" x="6569075" y="4922838"/>
          <p14:tracePt t="24133" x="6583363" y="4937125"/>
          <p14:tracePt t="24149" x="6583363" y="4945063"/>
          <p14:tracePt t="24248" x="6591300" y="4945063"/>
          <p14:tracePt t="26121" x="6575425" y="4937125"/>
          <p14:tracePt t="26128" x="6553200" y="4937125"/>
          <p14:tracePt t="26136" x="6545263" y="4937125"/>
          <p14:tracePt t="26150" x="6530975" y="4930775"/>
          <p14:tracePt t="26167" x="6523038" y="4930775"/>
          <p14:tracePt t="26248" x="6507163" y="4922838"/>
          <p14:tracePt t="26256" x="6499225" y="4922838"/>
          <p14:tracePt t="26267" x="6484938" y="4914900"/>
          <p14:tracePt t="26283" x="6484938" y="4906963"/>
          <p14:tracePt t="26300" x="6446838" y="4892675"/>
          <p14:tracePt t="26317" x="6438900" y="4884738"/>
          <p14:tracePt t="26334" x="6430963" y="4876800"/>
          <p14:tracePt t="26350" x="6423025" y="4868863"/>
          <p14:tracePt t="26368" x="6423025" y="4860925"/>
          <p14:tracePt t="26383" x="6423025" y="4838700"/>
          <p14:tracePt t="26400" x="6423025" y="4830763"/>
          <p14:tracePt t="26417" x="6423025" y="4800600"/>
          <p14:tracePt t="26434" x="6423025" y="4754563"/>
          <p14:tracePt t="26450" x="6423025" y="4724400"/>
          <p14:tracePt t="26467" x="6416675" y="4702175"/>
          <p14:tracePt t="26600" x="6416675" y="4724400"/>
          <p14:tracePt t="26608" x="6423025" y="4740275"/>
          <p14:tracePt t="26617" x="6430963" y="4754563"/>
          <p14:tracePt t="26634" x="6430963" y="4762500"/>
          <p14:tracePt t="26650" x="6438900" y="4784725"/>
          <p14:tracePt t="26704" x="6446838" y="4784725"/>
          <p14:tracePt t="26720" x="6461125" y="4784725"/>
          <p14:tracePt t="26840" x="6477000" y="4784725"/>
          <p14:tracePt t="26856" x="6484938" y="4778375"/>
          <p14:tracePt t="26864" x="6484938" y="4770438"/>
          <p14:tracePt t="26872" x="6499225" y="4762500"/>
          <p14:tracePt t="26884" x="6499225" y="4754563"/>
          <p14:tracePt t="26900" x="6515100" y="4746625"/>
          <p14:tracePt t="26917" x="6523038" y="4740275"/>
          <p14:tracePt t="27016" x="6530975" y="4740275"/>
          <p14:tracePt t="27024" x="6553200" y="4740275"/>
          <p14:tracePt t="27034" x="6561138" y="4740275"/>
          <p14:tracePt t="27050" x="6575425" y="4746625"/>
          <p14:tracePt t="27160" x="6583363" y="4746625"/>
          <p14:tracePt t="27168" x="6591300" y="4746625"/>
          <p14:tracePt t="27176" x="6607175" y="4762500"/>
          <p14:tracePt t="27208" x="6629400" y="4778375"/>
          <p14:tracePt t="27216" x="6637338" y="4778375"/>
          <p14:tracePt t="27248" x="6637338" y="4784725"/>
          <p14:tracePt t="27440" x="6645275" y="4784725"/>
          <p14:tracePt t="27448" x="6659563" y="4784725"/>
          <p14:tracePt t="27456" x="6683375" y="4784725"/>
          <p14:tracePt t="27467" x="6705600" y="4784725"/>
          <p14:tracePt t="27484" x="6735763" y="4784725"/>
          <p14:tracePt t="27501" x="6743700" y="4784725"/>
          <p14:tracePt t="27517" x="6751638" y="4784725"/>
          <p14:tracePt t="28008" x="6735763" y="4816475"/>
          <p14:tracePt t="28016" x="6727825" y="4822825"/>
          <p14:tracePt t="28024" x="6721475" y="4838700"/>
          <p14:tracePt t="28034" x="6713538" y="4854575"/>
          <p14:tracePt t="28051" x="6697663" y="4868863"/>
          <p14:tracePt t="28176" x="6689725" y="4868863"/>
          <p14:tracePt t="28872" x="6675438" y="4868863"/>
          <p14:tracePt t="28888" x="6659563" y="4868863"/>
          <p14:tracePt t="28904" x="6651625" y="4868863"/>
          <p14:tracePt t="28912" x="6637338" y="4868863"/>
          <p14:tracePt t="28920" x="6637338" y="4876800"/>
          <p14:tracePt t="28944" x="6629400" y="4876800"/>
          <p14:tracePt t="29216" x="6613525" y="4876800"/>
          <p14:tracePt t="29240" x="6607175" y="4876800"/>
          <p14:tracePt t="29248" x="6607175" y="4868863"/>
          <p14:tracePt t="29256" x="6607175" y="4854575"/>
          <p14:tracePt t="29268" x="6607175" y="4846638"/>
          <p14:tracePt t="29285" x="6607175" y="4838700"/>
          <p14:tracePt t="29301" x="6607175" y="4822825"/>
          <p14:tracePt t="29318" x="6607175" y="4816475"/>
          <p14:tracePt t="29335" x="6599238" y="4792663"/>
          <p14:tracePt t="29368" x="6599238" y="4784725"/>
          <p14:tracePt t="29385" x="6599238" y="4778375"/>
          <p14:tracePt t="29408" x="6599238" y="4770438"/>
          <p14:tracePt t="29418" x="6599238" y="4754563"/>
          <p14:tracePt t="29448" x="6599238" y="4746625"/>
          <p14:tracePt t="29520" x="6599238" y="4740275"/>
          <p14:tracePt t="30144" x="6591300" y="4732338"/>
          <p14:tracePt t="30152" x="6583363" y="4732338"/>
          <p14:tracePt t="30192" x="6569075" y="4732338"/>
          <p14:tracePt t="30208" x="6561138" y="4732338"/>
          <p14:tracePt t="30224" x="6545263" y="4732338"/>
          <p14:tracePt t="30248" x="6537325" y="4732338"/>
          <p14:tracePt t="30256" x="6523038" y="4732338"/>
          <p14:tracePt t="30272" x="6499225" y="4732338"/>
          <p14:tracePt t="30280" x="6484938" y="4740275"/>
          <p14:tracePt t="30288" x="6477000" y="4740275"/>
          <p14:tracePt t="30302" x="6461125" y="4740275"/>
          <p14:tracePt t="30319" x="6416675" y="4740275"/>
          <p14:tracePt t="30321" x="6392863" y="4740275"/>
          <p14:tracePt t="30335" x="6378575" y="4740275"/>
          <p14:tracePt t="30352" x="6332538" y="4740275"/>
          <p14:tracePt t="30368" x="6308725" y="4754563"/>
          <p14:tracePt t="30385" x="6302375" y="4754563"/>
          <p14:tracePt t="30402" x="6286500" y="4754563"/>
          <p14:tracePt t="30418" x="6256338" y="4754563"/>
          <p14:tracePt t="30435" x="6202363" y="4754563"/>
          <p14:tracePt t="30452" x="6134100" y="4754563"/>
          <p14:tracePt t="30468" x="6027738" y="4754563"/>
          <p14:tracePt t="30485" x="5897563" y="4754563"/>
          <p14:tracePt t="30502" x="5807075" y="4754563"/>
          <p14:tracePt t="30519" x="5753100" y="4754563"/>
          <p14:tracePt t="30535" x="5730875" y="4754563"/>
          <p14:tracePt t="30624" x="5722938" y="4754563"/>
          <p14:tracePt t="30640" x="5715000" y="4754563"/>
          <p14:tracePt t="30656" x="5707063" y="4754563"/>
          <p14:tracePt t="30664" x="5692775" y="4754563"/>
          <p14:tracePt t="30672" x="5684838" y="4754563"/>
          <p14:tracePt t="30685" x="5661025" y="4762500"/>
          <p14:tracePt t="30702" x="5608638" y="4762500"/>
          <p14:tracePt t="30719" x="5546725" y="4770438"/>
          <p14:tracePt t="30735" x="5448300" y="4770438"/>
          <p14:tracePt t="30752" x="5410200" y="4770438"/>
          <p14:tracePt t="30768" x="5387975" y="4770438"/>
          <p14:tracePt t="30785" x="5349875" y="4770438"/>
          <p14:tracePt t="30802" x="5295900" y="4770438"/>
          <p14:tracePt t="30818" x="5241925" y="4770438"/>
          <p14:tracePt t="30835" x="5135563" y="4770438"/>
          <p14:tracePt t="30852" x="5021263" y="4770438"/>
          <p14:tracePt t="30869" x="4914900" y="4770438"/>
          <p14:tracePt t="30885" x="4800600" y="4770438"/>
          <p14:tracePt t="30902" x="4694238" y="4770438"/>
          <p14:tracePt t="30919" x="4594225" y="4770438"/>
          <p14:tracePt t="30935" x="4549775" y="4770438"/>
          <p14:tracePt t="30952" x="4427538" y="4770438"/>
          <p14:tracePt t="30969" x="4343400" y="4770438"/>
          <p14:tracePt t="30985" x="4275138" y="4770438"/>
          <p14:tracePt t="31002" x="4191000" y="4770438"/>
          <p14:tracePt t="31019" x="4106863" y="4770438"/>
          <p14:tracePt t="31035" x="4008438" y="4770438"/>
          <p14:tracePt t="31052" x="3924300" y="4770438"/>
          <p14:tracePt t="31069" x="3856038" y="4770438"/>
          <p14:tracePt t="31085" x="3810000" y="4770438"/>
          <p14:tracePt t="31102" x="3779838" y="4770438"/>
          <p14:tracePt t="31119" x="3703638" y="4770438"/>
          <p14:tracePt t="31136" x="3627438" y="4792663"/>
          <p14:tracePt t="31152" x="3521075" y="4792663"/>
          <p14:tracePt t="31169" x="3398838" y="4792663"/>
          <p14:tracePt t="31185" x="3306763" y="4792663"/>
          <p14:tracePt t="31202" x="3238500" y="4792663"/>
          <p14:tracePt t="31219" x="3200400" y="4792663"/>
          <p14:tracePt t="31235" x="3184525" y="4792663"/>
          <p14:tracePt t="31252" x="3178175" y="4792663"/>
          <p14:tracePt t="31269" x="3154363" y="4792663"/>
          <p14:tracePt t="31285" x="3108325" y="4792663"/>
          <p14:tracePt t="31302" x="3048000" y="4792663"/>
          <p14:tracePt t="31319" x="2933700" y="4792663"/>
          <p14:tracePt t="31335" x="2887663" y="4792663"/>
          <p14:tracePt t="31352" x="2841625" y="4792663"/>
          <p14:tracePt t="31512" x="2835275" y="4792663"/>
          <p14:tracePt t="32480" x="2841625" y="4792663"/>
          <p14:tracePt t="32488" x="2865438" y="4792663"/>
          <p14:tracePt t="32496" x="2873375" y="4792663"/>
          <p14:tracePt t="32504" x="2887663" y="4792663"/>
          <p14:tracePt t="32519" x="2925763" y="4792663"/>
          <p14:tracePt t="32536" x="3124200" y="4792663"/>
          <p14:tracePt t="32552" x="3292475" y="4792663"/>
          <p14:tracePt t="32569" x="3482975" y="4792663"/>
          <p14:tracePt t="32586" x="3649663" y="4792663"/>
          <p14:tracePt t="32602" x="3802063" y="4792663"/>
          <p14:tracePt t="32619" x="3924300" y="4792663"/>
          <p14:tracePt t="32636" x="4060825" y="4792663"/>
          <p14:tracePt t="32652" x="4206875" y="4792663"/>
          <p14:tracePt t="32669" x="4397375" y="4792663"/>
          <p14:tracePt t="32686" x="4594225" y="4792663"/>
          <p14:tracePt t="32703" x="4899025" y="4792663"/>
          <p14:tracePt t="32719" x="4991100" y="4792663"/>
          <p14:tracePt t="32736" x="5235575" y="4792663"/>
          <p14:tracePt t="32753" x="5356225" y="4792663"/>
          <p14:tracePt t="32769" x="5470525" y="4792663"/>
          <p14:tracePt t="32786" x="5570538" y="4792663"/>
          <p14:tracePt t="32803" x="5646738" y="4792663"/>
          <p14:tracePt t="32819" x="5737225" y="4784725"/>
          <p14:tracePt t="32836" x="5813425" y="4770438"/>
          <p14:tracePt t="32853" x="5905500" y="4754563"/>
          <p14:tracePt t="32869" x="6019800" y="4754563"/>
          <p14:tracePt t="32872" x="6080125" y="4754563"/>
          <p14:tracePt t="32886" x="6156325" y="4754563"/>
          <p14:tracePt t="32903" x="6446838" y="4754563"/>
          <p14:tracePt t="32919" x="6645275" y="4754563"/>
          <p14:tracePt t="32936" x="6819900" y="4754563"/>
          <p14:tracePt t="32953" x="6918325" y="4754563"/>
          <p14:tracePt t="32969" x="6934200" y="4754563"/>
          <p14:tracePt t="33240" x="6918325" y="4754563"/>
          <p14:tracePt t="33248" x="6888163" y="4754563"/>
          <p14:tracePt t="33256" x="6858000" y="4754563"/>
          <p14:tracePt t="33269" x="6835775" y="4754563"/>
          <p14:tracePt t="33286" x="6811963" y="4754563"/>
          <p14:tracePt t="33360" x="6797675" y="4754563"/>
          <p14:tracePt t="33368" x="6789738" y="4754563"/>
          <p14:tracePt t="33376" x="6765925" y="4746625"/>
          <p14:tracePt t="33392" x="6759575" y="4746625"/>
          <p14:tracePt t="33403" x="6735763" y="4746625"/>
          <p14:tracePt t="33419" x="6721475" y="4746625"/>
          <p14:tracePt t="33436" x="6713538" y="4746625"/>
          <p14:tracePt t="33696" x="6705600" y="4740275"/>
          <p14:tracePt t="33704" x="6705600" y="4724400"/>
          <p14:tracePt t="33712" x="6705600" y="4702175"/>
          <p14:tracePt t="33720" x="6705600" y="4686300"/>
          <p14:tracePt t="33736" x="6705600" y="4632325"/>
          <p14:tracePt t="33753" x="6705600" y="4533900"/>
          <p14:tracePt t="33770" x="6705600" y="4419600"/>
          <p14:tracePt t="33786" x="6713538" y="4305300"/>
          <p14:tracePt t="33803" x="6713538" y="4191000"/>
          <p14:tracePt t="33820" x="6727825" y="4068763"/>
          <p14:tracePt t="33836" x="6751638" y="3984625"/>
          <p14:tracePt t="33853" x="6751638" y="3886200"/>
          <p14:tracePt t="33870" x="6751638" y="3794125"/>
          <p14:tracePt t="33872" x="6751638" y="3749675"/>
          <p14:tracePt t="33886" x="6751638" y="3695700"/>
          <p14:tracePt t="33903" x="6751638" y="3559175"/>
          <p14:tracePt t="33920" x="6751638" y="3406775"/>
          <p14:tracePt t="33936" x="6751638" y="3306763"/>
          <p14:tracePt t="33953" x="6751638" y="3230563"/>
          <p14:tracePt t="33970" x="6751638" y="3170238"/>
          <p14:tracePt t="33986" x="6751638" y="3124200"/>
          <p14:tracePt t="34003" x="6751638" y="3063875"/>
          <p14:tracePt t="34020" x="6751638" y="3001963"/>
          <p14:tracePt t="34036" x="6751638" y="2955925"/>
          <p14:tracePt t="34053" x="6751638" y="2865438"/>
          <p14:tracePt t="34070" x="6743700" y="2811463"/>
          <p14:tracePt t="34087" x="6735763" y="2735263"/>
          <p14:tracePt t="34103" x="6735763" y="2720975"/>
          <p14:tracePt t="34120" x="6735763" y="2705100"/>
          <p14:tracePt t="34240" x="6735763" y="2720975"/>
          <p14:tracePt t="34248" x="6735763" y="2765425"/>
          <p14:tracePt t="34256" x="6721475" y="2789238"/>
          <p14:tracePt t="34270" x="6721475" y="2797175"/>
          <p14:tracePt t="34286" x="6713538" y="2857500"/>
          <p14:tracePt t="34303" x="6713538" y="2873375"/>
          <p14:tracePt t="34320" x="6713538" y="2963863"/>
          <p14:tracePt t="34336" x="6713538" y="3070225"/>
          <p14:tracePt t="34353" x="6713538" y="3162300"/>
          <p14:tracePt t="34370" x="6713538" y="3276600"/>
          <p14:tracePt t="34387" x="6713538" y="3368675"/>
          <p14:tracePt t="34403" x="6713538" y="3444875"/>
          <p14:tracePt t="34420" x="6713538" y="3489325"/>
          <p14:tracePt t="34436" x="6713538" y="3513138"/>
          <p14:tracePt t="34453" x="6713538" y="3551238"/>
          <p14:tracePt t="34470" x="6713538" y="3581400"/>
          <p14:tracePt t="34487" x="6713538" y="3627438"/>
          <p14:tracePt t="34504" x="6713538" y="3679825"/>
          <p14:tracePt t="34520" x="6713538" y="3717925"/>
          <p14:tracePt t="34536" x="6713538" y="3763963"/>
          <p14:tracePt t="34553" x="6713538" y="3802063"/>
          <p14:tracePt t="34570" x="6713538" y="3863975"/>
          <p14:tracePt t="34587" x="6713538" y="3940175"/>
          <p14:tracePt t="34603" x="6713538" y="3992563"/>
          <p14:tracePt t="34620" x="6713538" y="4016375"/>
          <p14:tracePt t="34637" x="6713538" y="4054475"/>
          <p14:tracePt t="34653" x="6713538" y="4092575"/>
          <p14:tracePt t="34670" x="6713538" y="4122738"/>
          <p14:tracePt t="34687" x="6713538" y="4183063"/>
          <p14:tracePt t="34704" x="6713538" y="4206875"/>
          <p14:tracePt t="34720" x="6713538" y="4244975"/>
          <p14:tracePt t="34737" x="6705600" y="4267200"/>
          <p14:tracePt t="34753" x="6697663" y="4297363"/>
          <p14:tracePt t="34770" x="6697663" y="4321175"/>
          <p14:tracePt t="34787" x="6697663" y="4359275"/>
          <p14:tracePt t="34803" x="6697663" y="4389438"/>
          <p14:tracePt t="34820" x="6697663" y="4411663"/>
          <p14:tracePt t="34837" x="6697663" y="4419600"/>
          <p14:tracePt t="34853" x="6697663" y="4427538"/>
          <p14:tracePt t="34856" x="6697663" y="4435475"/>
          <p14:tracePt t="34912" x="6689725" y="4441825"/>
          <p14:tracePt t="34928" x="6689725" y="4449763"/>
          <p14:tracePt t="34944" x="6689725" y="4457700"/>
          <p14:tracePt t="34976" x="6683375" y="4473575"/>
          <p14:tracePt t="35024" x="6683375" y="4479925"/>
          <p14:tracePt t="35056" x="6683375" y="4487863"/>
          <p14:tracePt t="35072" x="6683375" y="4495800"/>
          <p14:tracePt t="35080" x="6683375" y="4503738"/>
          <p14:tracePt t="35096" x="6683375" y="4511675"/>
          <p14:tracePt t="35104" x="6683375" y="4518025"/>
          <p14:tracePt t="35120" x="6683375" y="4541838"/>
          <p14:tracePt t="35137" x="6683375" y="4564063"/>
          <p14:tracePt t="35153" x="6683375" y="4594225"/>
          <p14:tracePt t="35170" x="6683375" y="4618038"/>
          <p14:tracePt t="35187" x="6683375" y="4632325"/>
          <p14:tracePt t="35203" x="6683375" y="4640263"/>
          <p14:tracePt t="35220" x="6683375" y="4656138"/>
          <p14:tracePt t="35237" x="6683375" y="4670425"/>
          <p14:tracePt t="35253" x="6683375" y="4686300"/>
          <p14:tracePt t="35270" x="6683375" y="4732338"/>
          <p14:tracePt t="35287" x="6683375" y="4762500"/>
          <p14:tracePt t="35303" x="6683375" y="4792663"/>
          <p14:tracePt t="35320" x="6683375" y="4808538"/>
          <p14:tracePt t="45120" x="6583363" y="4816475"/>
          <p14:tracePt t="45128" x="6270625" y="4792663"/>
          <p14:tracePt t="45140" x="5775325" y="4792663"/>
          <p14:tracePt t="45157" x="5280025" y="4792663"/>
          <p14:tracePt t="45174" x="5059363" y="4762500"/>
          <p14:tracePt t="45191" x="4822825" y="4708525"/>
          <p14:tracePt t="45207" x="3870325" y="4625975"/>
          <p14:tracePt t="45224" x="3635375" y="4564063"/>
          <p14:tracePt t="45240" x="3611563" y="4549775"/>
          <p14:tracePt t="45257" x="3603625" y="4541838"/>
          <p14:tracePt t="45274" x="3603625" y="4381500"/>
          <p14:tracePt t="45290" x="3603625" y="4098925"/>
          <p14:tracePt t="45307" x="3603625" y="3848100"/>
          <p14:tracePt t="45324" x="3603625" y="3649663"/>
          <p14:tracePt t="45341" x="3513138" y="3451225"/>
          <p14:tracePt t="45357" x="3382963" y="3260725"/>
          <p14:tracePt t="45374" x="3260725" y="3101975"/>
          <p14:tracePt t="45377" x="3208338" y="3032125"/>
          <p14:tracePt t="45391" x="3078163" y="2911475"/>
          <p14:tracePt t="45407" x="3055938" y="2895600"/>
          <p14:tracePt t="45424" x="3032125" y="2887663"/>
          <p14:tracePt t="45456" x="2994025" y="2911475"/>
          <p14:tracePt t="45464" x="2963863" y="3001963"/>
          <p14:tracePt t="45474" x="2949575" y="3116263"/>
          <p14:tracePt t="45490" x="2949575" y="3268663"/>
          <p14:tracePt t="45507" x="2933700" y="3382963"/>
          <p14:tracePt t="45524" x="2903538" y="3467100"/>
          <p14:tracePt t="45541" x="2849563" y="3559175"/>
          <p14:tracePt t="45557" x="2811463" y="3649663"/>
          <p14:tracePt t="45574" x="2797175" y="3679825"/>
          <p14:tracePt t="45591" x="2789238" y="3679825"/>
          <p14:tracePt t="45608" x="2789238" y="3665538"/>
          <p14:tracePt t="45624" x="2849563" y="3398838"/>
          <p14:tracePt t="45640" x="2887663" y="3132138"/>
          <p14:tracePt t="45657" x="2903538" y="2887663"/>
          <p14:tracePt t="45674" x="2903538" y="2727325"/>
          <p14:tracePt t="45691" x="2903538" y="2697163"/>
          <p14:tracePt t="45728" x="2903538" y="2705100"/>
          <p14:tracePt t="45741" x="2903538" y="2811463"/>
          <p14:tracePt t="45757" x="2849563" y="3330575"/>
          <p14:tracePt t="45774" x="2789238" y="3984625"/>
          <p14:tracePt t="45791" x="2789238" y="4708525"/>
          <p14:tracePt t="45807" x="2789238" y="4868863"/>
          <p14:tracePt t="45856" x="2797175" y="4830763"/>
          <p14:tracePt t="45864" x="2811463" y="4740275"/>
          <p14:tracePt t="45874" x="2827338" y="4670425"/>
          <p14:tracePt t="45891" x="2827338" y="4587875"/>
          <p14:tracePt t="45907" x="2827338" y="4525963"/>
          <p14:tracePt t="45960" x="2827338" y="4664075"/>
          <p14:tracePt t="45968" x="2827338" y="4914900"/>
          <p14:tracePt t="45976" x="2827338" y="5143500"/>
          <p14:tracePt t="45991" x="2827338" y="5592763"/>
          <p14:tracePt t="46007" x="2827338" y="5837238"/>
          <p14:tracePt t="46024" x="2827338" y="5935663"/>
          <p14:tracePt t="46041" x="2827338" y="5943600"/>
          <p14:tracePt t="46080" x="2827338" y="5875338"/>
          <p14:tracePt t="46091" x="2827338" y="5661025"/>
          <p14:tracePt t="46107" x="2827338" y="5105400"/>
          <p14:tracePt t="46124" x="2827338" y="4564063"/>
          <p14:tracePt t="46141" x="2781300" y="4114800"/>
          <p14:tracePt t="46157" x="2751138" y="3810000"/>
          <p14:tracePt t="46174" x="2713038" y="3641725"/>
          <p14:tracePt t="46191" x="2697163" y="3565525"/>
          <p14:tracePt t="46304" x="2705100" y="3551238"/>
          <p14:tracePt t="46312" x="2735263" y="3527425"/>
          <p14:tracePt t="46324" x="2781300" y="3489325"/>
          <p14:tracePt t="46341" x="2887663" y="3429000"/>
          <p14:tracePt t="46357" x="3048000" y="3368675"/>
          <p14:tracePt t="46374" x="3216275" y="3330575"/>
          <p14:tracePt t="46378" x="3306763" y="3322638"/>
          <p14:tracePt t="46391" x="3398838" y="3306763"/>
          <p14:tracePt t="46407" x="3711575" y="3306763"/>
          <p14:tracePt t="46424" x="3924300" y="3306763"/>
          <p14:tracePt t="46441" x="4213225" y="3306763"/>
          <p14:tracePt t="46457" x="4610100" y="3306763"/>
          <p14:tracePt t="46474" x="5045075" y="3306763"/>
          <p14:tracePt t="46491" x="5600700" y="3306763"/>
          <p14:tracePt t="46508" x="6142038" y="3306763"/>
          <p14:tracePt t="46524" x="6721475" y="3306763"/>
          <p14:tracePt t="46541" x="7192963" y="3306763"/>
          <p14:tracePt t="46558" x="7604125" y="3276600"/>
          <p14:tracePt t="46574" x="7848600" y="3254375"/>
          <p14:tracePt t="46591" x="7916863" y="3230563"/>
          <p14:tracePt t="46704" x="7940675" y="3230563"/>
          <p14:tracePt t="46712" x="7962900" y="3230563"/>
          <p14:tracePt t="46720" x="7978775" y="3230563"/>
          <p14:tracePt t="46728" x="8001000" y="3230563"/>
          <p14:tracePt t="46824" x="7962900" y="3230563"/>
          <p14:tracePt t="46832" x="7894638" y="3222625"/>
          <p14:tracePt t="46841" x="7826375" y="3208338"/>
          <p14:tracePt t="46858" x="7726363" y="3192463"/>
          <p14:tracePt t="46874" x="7505700" y="3246438"/>
          <p14:tracePt t="46891" x="7285038" y="3344863"/>
          <p14:tracePt t="46908" x="7048500" y="3406775"/>
          <p14:tracePt t="46924" x="6888163" y="3459163"/>
          <p14:tracePt t="46941" x="6705600" y="3505200"/>
          <p14:tracePt t="46958" x="6583363" y="3551238"/>
          <p14:tracePt t="46975" x="6523038" y="3573463"/>
          <p14:tracePt t="46991" x="6492875" y="3597275"/>
          <p14:tracePt t="47008" x="6484938" y="3657600"/>
          <p14:tracePt t="47024" x="6515100" y="3725863"/>
          <p14:tracePt t="47041" x="6629400" y="3810000"/>
          <p14:tracePt t="47058" x="6759575" y="3848100"/>
          <p14:tracePt t="47074" x="6934200" y="3856038"/>
          <p14:tracePt t="47091" x="7124700" y="3856038"/>
          <p14:tracePt t="47108" x="7239000" y="3856038"/>
          <p14:tracePt t="47141" x="7239000" y="3848100"/>
          <p14:tracePt t="47158" x="7231063" y="3825875"/>
          <p14:tracePt t="47175" x="6751638" y="3673475"/>
          <p14:tracePt t="47191" x="6446838" y="3603625"/>
          <p14:tracePt t="47208" x="5486400" y="3565525"/>
          <p14:tracePt t="47224" x="4670425" y="3635375"/>
          <p14:tracePt t="47241" x="3894138" y="3902075"/>
          <p14:tracePt t="47258" x="3216275" y="4229100"/>
          <p14:tracePt t="47274" x="2713038" y="4587875"/>
          <p14:tracePt t="47291" x="2392363" y="5029200"/>
          <p14:tracePt t="47308" x="2301875" y="5380038"/>
          <p14:tracePt t="47324" x="2301875" y="5654675"/>
          <p14:tracePt t="47341" x="2422525" y="5845175"/>
          <p14:tracePt t="47358" x="2789238" y="6080125"/>
          <p14:tracePt t="47375" x="3817938" y="6354763"/>
          <p14:tracePt t="47391" x="4237038" y="6378575"/>
          <p14:tracePt t="47408" x="5554663" y="6378575"/>
          <p14:tracePt t="47425" x="6492875" y="6188075"/>
          <p14:tracePt t="47441" x="7269163" y="5867400"/>
          <p14:tracePt t="47458" x="7756525" y="5494338"/>
          <p14:tracePt t="47475" x="7924800" y="5241925"/>
          <p14:tracePt t="47491" x="7947025" y="5029200"/>
          <p14:tracePt t="47508" x="7764463" y="4746625"/>
          <p14:tracePt t="47525" x="7231063" y="4411663"/>
          <p14:tracePt t="47541" x="6416675" y="4114800"/>
          <p14:tracePt t="47558" x="5448300" y="3978275"/>
          <p14:tracePt t="47575" x="4213225" y="4076700"/>
          <p14:tracePt t="47591" x="3856038" y="4221163"/>
          <p14:tracePt t="47608" x="2994025" y="4892675"/>
          <p14:tracePt t="47625" x="2697163" y="5349875"/>
          <p14:tracePt t="47641" x="2620963" y="5654675"/>
          <p14:tracePt t="47658" x="2667000" y="5837238"/>
          <p14:tracePt t="47675" x="2994025" y="5927725"/>
          <p14:tracePt t="47691" x="3832225" y="5973763"/>
          <p14:tracePt t="47708" x="4846638" y="5935663"/>
          <p14:tracePt t="47725" x="5768975" y="5715000"/>
          <p14:tracePt t="47741" x="6515100" y="5334000"/>
          <p14:tracePt t="47758" x="6842125" y="5075238"/>
          <p14:tracePt t="47775" x="6888163" y="4930775"/>
          <p14:tracePt t="47791" x="6675438" y="4602163"/>
          <p14:tracePt t="47808" x="5981700" y="4359275"/>
          <p14:tracePt t="47825" x="5083175" y="4137025"/>
          <p14:tracePt t="47841" x="4237038" y="4122738"/>
          <p14:tracePt t="47858" x="3611563" y="4229100"/>
          <p14:tracePt t="47875" x="3292475" y="4518025"/>
          <p14:tracePt t="47891" x="3254375" y="4702175"/>
          <p14:tracePt t="47908" x="3390900" y="4860925"/>
          <p14:tracePt t="47925" x="3946525" y="5006975"/>
          <p14:tracePt t="47941" x="4960938" y="5037138"/>
          <p14:tracePt t="47958" x="6188075" y="4953000"/>
          <p14:tracePt t="47975" x="7124700" y="4732338"/>
          <p14:tracePt t="47991" x="7704138" y="4397375"/>
          <p14:tracePt t="48008" x="7712075" y="4267200"/>
          <p14:tracePt t="48025" x="7589838" y="4046538"/>
          <p14:tracePt t="48041" x="6904038" y="3733800"/>
          <p14:tracePt t="48058" x="6042025" y="3505200"/>
          <p14:tracePt t="48075" x="5257800" y="3489325"/>
          <p14:tracePt t="48091" x="4702175" y="3551238"/>
          <p14:tracePt t="48108" x="4389438" y="3771900"/>
          <p14:tracePt t="48125" x="4297363" y="3984625"/>
          <p14:tracePt t="48141" x="4313238" y="4114800"/>
          <p14:tracePt t="48158" x="4556125" y="4267200"/>
          <p14:tracePt t="48175" x="5181600" y="4373563"/>
          <p14:tracePt t="48191" x="6142038" y="4403725"/>
          <p14:tracePt t="48208" x="6507163" y="4321175"/>
          <p14:tracePt t="48225" x="6621463" y="4221163"/>
          <p14:tracePt t="48241" x="6651625" y="4076700"/>
          <p14:tracePt t="48258" x="6569075" y="3848100"/>
          <p14:tracePt t="48275" x="6126163" y="3513138"/>
          <p14:tracePt t="48291" x="5562600" y="3306763"/>
          <p14:tracePt t="48308" x="5075238" y="3254375"/>
          <p14:tracePt t="48325" x="4800600" y="3314700"/>
          <p14:tracePt t="48342" x="4625975" y="3482975"/>
          <p14:tracePt t="48358" x="4525963" y="3741738"/>
          <p14:tracePt t="48375" x="4525963" y="4038600"/>
          <p14:tracePt t="48378" x="4525963" y="4144963"/>
          <p14:tracePt t="48391" x="4708525" y="4441825"/>
          <p14:tracePt t="48408" x="5059363" y="4670425"/>
          <p14:tracePt t="48425" x="5661025" y="4838700"/>
          <p14:tracePt t="48442" x="6264275" y="4854575"/>
          <p14:tracePt t="48458" x="6759575" y="4800600"/>
          <p14:tracePt t="48475" x="7192963" y="4594225"/>
          <p14:tracePt t="48492" x="7361238" y="4411663"/>
          <p14:tracePt t="48508" x="7375525" y="4237038"/>
          <p14:tracePt t="48525" x="7216775" y="3992563"/>
          <p14:tracePt t="48542" x="6721475" y="3665538"/>
          <p14:tracePt t="48558" x="5905500" y="3375025"/>
          <p14:tracePt t="48575" x="5143500" y="3268663"/>
          <p14:tracePt t="48592" x="4237038" y="3429000"/>
          <p14:tracePt t="48608" x="3856038" y="3779838"/>
          <p14:tracePt t="48625" x="3725863" y="4251325"/>
          <p14:tracePt t="48642" x="3756025" y="4640263"/>
          <p14:tracePt t="48658" x="4084638" y="4999038"/>
          <p14:tracePt t="48675" x="4800600" y="5241925"/>
          <p14:tracePt t="48692" x="5753100" y="5311775"/>
          <p14:tracePt t="48708" x="6683375" y="5181600"/>
          <p14:tracePt t="48725" x="7459663" y="4876800"/>
          <p14:tracePt t="48742" x="7742238" y="4610100"/>
          <p14:tracePt t="48759" x="7750175" y="4359275"/>
          <p14:tracePt t="48775" x="7429500" y="3970338"/>
          <p14:tracePt t="48792" x="5981700" y="3375025"/>
          <p14:tracePt t="48808" x="4868863" y="3216275"/>
          <p14:tracePt t="48825" x="3946525" y="3298825"/>
          <p14:tracePt t="48842" x="3352800" y="3687763"/>
          <p14:tracePt t="48858" x="3094038" y="4191000"/>
          <p14:tracePt t="48875" x="3146425" y="4625975"/>
          <p14:tracePt t="48892" x="3657600" y="5013325"/>
          <p14:tracePt t="48908" x="4533900" y="5203825"/>
          <p14:tracePt t="48925" x="5630863" y="5235575"/>
          <p14:tracePt t="48942" x="6575425" y="5113338"/>
          <p14:tracePt t="48959" x="7239000" y="4838700"/>
          <p14:tracePt t="48975" x="7261225" y="4724400"/>
          <p14:tracePt t="48992" x="7070725" y="4473575"/>
          <p14:tracePt t="49008" x="6354763" y="4175125"/>
          <p14:tracePt t="49025" x="5486400" y="4008438"/>
          <p14:tracePt t="49042" x="4914900" y="3978275"/>
          <p14:tracePt t="49058" x="4702175" y="4084638"/>
          <p14:tracePt t="49075" x="4632325" y="4183063"/>
          <p14:tracePt t="49092" x="4625975" y="4213225"/>
          <p14:tracePt t="49108" x="4625975" y="4221163"/>
          <p14:tracePt t="49720" x="4602163" y="4221163"/>
          <p14:tracePt t="49728" x="4579938" y="4244975"/>
          <p14:tracePt t="50096" x="4610100" y="4244975"/>
          <p14:tracePt t="50104" x="4640263" y="4237038"/>
          <p14:tracePt t="50112" x="4702175" y="4237038"/>
          <p14:tracePt t="50125" x="4746625" y="4237038"/>
          <p14:tracePt t="50142" x="4945063" y="4305300"/>
          <p14:tracePt t="50159" x="5287963" y="4441825"/>
          <p14:tracePt t="50176" x="5997575" y="4670425"/>
          <p14:tracePt t="50192" x="6545263" y="4762500"/>
          <p14:tracePt t="50209" x="7032625" y="4800600"/>
          <p14:tracePt t="50226" x="7429500" y="4800600"/>
          <p14:tracePt t="50242" x="7666038" y="4746625"/>
          <p14:tracePt t="50259" x="7750175" y="4640263"/>
          <p14:tracePt t="50276" x="7788275" y="4449763"/>
          <p14:tracePt t="50292" x="7756525" y="4092575"/>
          <p14:tracePt t="50309" x="7535863" y="3673475"/>
          <p14:tracePt t="50326" x="7146925" y="3238500"/>
          <p14:tracePt t="50342" x="6765925" y="2955925"/>
          <p14:tracePt t="50359" x="6370638" y="2841625"/>
          <p14:tracePt t="50376" x="5692775" y="2803525"/>
          <p14:tracePt t="50392" x="5318125" y="2979738"/>
          <p14:tracePt t="50409" x="5045075" y="3230563"/>
          <p14:tracePt t="50426" x="4792663" y="3619500"/>
          <p14:tracePt t="50442" x="4594225" y="4092575"/>
          <p14:tracePt t="50459" x="4479925" y="4427538"/>
          <p14:tracePt t="50476" x="4427538" y="4632325"/>
          <p14:tracePt t="50492" x="4435475" y="4770438"/>
          <p14:tracePt t="50509" x="4518025" y="4906963"/>
          <p14:tracePt t="50526" x="4822825" y="5083175"/>
          <p14:tracePt t="50542" x="5410200" y="5189538"/>
          <p14:tracePt t="50559" x="6049963" y="5181600"/>
          <p14:tracePt t="50576" x="6980238" y="4830763"/>
          <p14:tracePt t="50593" x="7277100" y="4602163"/>
          <p14:tracePt t="50609" x="7307263" y="4473575"/>
          <p14:tracePt t="50626" x="7070725" y="4213225"/>
          <p14:tracePt t="50642" x="6232525" y="3902075"/>
          <p14:tracePt t="50659" x="4991100" y="3657600"/>
          <p14:tracePt t="50676" x="3733800" y="3619500"/>
          <p14:tracePt t="50692" x="2606675" y="3741738"/>
          <p14:tracePt t="50709" x="1736725" y="4022725"/>
          <p14:tracePt t="50726" x="1265238" y="4403725"/>
          <p14:tracePt t="50743" x="1150938" y="4648200"/>
          <p14:tracePt t="50759" x="1219200" y="4854575"/>
          <p14:tracePt t="50776" x="2171700" y="5235575"/>
          <p14:tracePt t="50792" x="3254375" y="5326063"/>
          <p14:tracePt t="50809" x="4397375" y="5303838"/>
          <p14:tracePt t="50826" x="5464175" y="5013325"/>
          <p14:tracePt t="50842" x="6210300" y="4740275"/>
          <p14:tracePt t="50859" x="6416675" y="4587875"/>
          <p14:tracePt t="50876" x="6400800" y="4503738"/>
          <p14:tracePt t="50893" x="6011863" y="4305300"/>
          <p14:tracePt t="50895" x="5562600" y="4213225"/>
          <p14:tracePt t="50909" x="5045075" y="4152900"/>
          <p14:tracePt t="50926" x="4068763" y="4114800"/>
          <p14:tracePt t="50943" x="3200400" y="4435475"/>
          <p14:tracePt t="50959" x="3116263" y="4556125"/>
          <p14:tracePt t="50976" x="3154363" y="4846638"/>
          <p14:tracePt t="50992" x="3779838" y="5051425"/>
          <p14:tracePt t="51009" x="4800600" y="5121275"/>
          <p14:tracePt t="51026" x="5905500" y="5029200"/>
          <p14:tracePt t="51043" x="6781800" y="4860925"/>
          <p14:tracePt t="51059" x="7140575" y="4694238"/>
          <p14:tracePt t="51076" x="7170738" y="4640263"/>
          <p14:tracePt t="51093" x="7026275" y="4495800"/>
          <p14:tracePt t="51109" x="6362700" y="4283075"/>
          <p14:tracePt t="51126" x="5584825" y="4213225"/>
          <p14:tracePt t="51143" x="5127625" y="4267200"/>
          <p14:tracePt t="51159" x="5121275" y="4297363"/>
          <p14:tracePt t="51176" x="5197475" y="4389438"/>
          <p14:tracePt t="51193" x="5646738" y="4495800"/>
          <p14:tracePt t="51209" x="6384925" y="4556125"/>
          <p14:tracePt t="51226" x="6980238" y="4556125"/>
          <p14:tracePt t="51243" x="7146925" y="4541838"/>
          <p14:tracePt t="51276" x="7040563" y="4503738"/>
          <p14:tracePt t="51293" x="6202363" y="4397375"/>
          <p14:tracePt t="51309" x="5227638" y="4397375"/>
          <p14:tracePt t="51326" x="4587875" y="4397375"/>
          <p14:tracePt t="51343" x="4411663" y="4435475"/>
          <p14:tracePt t="51376" x="4449763" y="4441825"/>
          <p14:tracePt t="51393" x="4702175" y="4479925"/>
          <p14:tracePt t="51409" x="5159375" y="4541838"/>
          <p14:tracePt t="51426" x="5287963" y="4564063"/>
          <p14:tracePt t="51536" x="5287963" y="4572000"/>
          <p14:tracePt t="51560" x="5273675" y="4594225"/>
          <p14:tracePt t="51568" x="5249863" y="4632325"/>
          <p14:tracePt t="51576" x="5241925" y="4648200"/>
          <p14:tracePt t="51593" x="5203825" y="4716463"/>
          <p14:tracePt t="51609" x="5173663" y="4838700"/>
          <p14:tracePt t="51626" x="5165725" y="4945063"/>
          <p14:tracePt t="51643" x="5173663" y="5067300"/>
          <p14:tracePt t="51659" x="5203825" y="5105400"/>
          <p14:tracePt t="51676" x="5235575" y="5113338"/>
          <p14:tracePt t="51736" x="5249863" y="5045075"/>
          <p14:tracePt t="51744" x="5257800" y="4899025"/>
          <p14:tracePt t="51752" x="5295900" y="4702175"/>
          <p14:tracePt t="51760" x="5318125" y="4503738"/>
          <p14:tracePt t="51776" x="5341938" y="3940175"/>
          <p14:tracePt t="51793" x="5410200" y="3284538"/>
          <p14:tracePt t="51809" x="5440363" y="2659063"/>
          <p14:tracePt t="51826" x="5440363" y="1997075"/>
          <p14:tracePt t="51843" x="5456238" y="1554163"/>
          <p14:tracePt t="51860" x="5456238" y="1333500"/>
          <p14:tracePt t="51876" x="5470525" y="1295400"/>
          <p14:tracePt t="51910" x="5470525" y="1355725"/>
          <p14:tracePt t="51926" x="5562600" y="2035175"/>
          <p14:tracePt t="51943" x="5707063" y="3001963"/>
          <p14:tracePt t="51959" x="5951538" y="4359275"/>
          <p14:tracePt t="51976" x="6142038" y="4884738"/>
          <p14:tracePt t="51993" x="6248400" y="4999038"/>
          <p14:tracePt t="52010" x="6278563" y="5013325"/>
          <p14:tracePt t="52026" x="6316663" y="4975225"/>
          <p14:tracePt t="52043" x="6392863" y="4602163"/>
          <p14:tracePt t="52060" x="6362700" y="4076700"/>
          <p14:tracePt t="52076" x="6256338" y="3589338"/>
          <p14:tracePt t="52093" x="6180138" y="3360738"/>
          <p14:tracePt t="52110" x="6142038" y="3254375"/>
          <p14:tracePt t="52126" x="6142038" y="3238500"/>
          <p14:tracePt t="52160" x="6142038" y="3246438"/>
          <p14:tracePt t="52176" x="6278563" y="3641725"/>
          <p14:tracePt t="52193" x="6553200" y="4144963"/>
          <p14:tracePt t="52210" x="6683375" y="4335463"/>
          <p14:tracePt t="52226" x="6697663" y="4351338"/>
          <p14:tracePt t="52260" x="6759575" y="4160838"/>
          <p14:tracePt t="52276" x="6751638" y="3717925"/>
          <p14:tracePt t="52293" x="6523038" y="3222625"/>
          <p14:tracePt t="52310" x="6370638" y="2873375"/>
          <p14:tracePt t="52326" x="6308725" y="2727325"/>
          <p14:tracePt t="52343" x="6286500" y="2682875"/>
          <p14:tracePt t="52376" x="6286500" y="2689225"/>
          <p14:tracePt t="52393" x="6354763" y="2979738"/>
          <p14:tracePt t="52410" x="6499225" y="3497263"/>
          <p14:tracePt t="52426" x="6613525" y="3924300"/>
          <p14:tracePt t="52443" x="6645275" y="4068763"/>
          <p14:tracePt t="52460" x="6651625" y="4092575"/>
          <p14:tracePt t="52493" x="6651625" y="3992563"/>
          <p14:tracePt t="52510" x="6499225" y="3551238"/>
          <p14:tracePt t="52527" x="6134100" y="3032125"/>
          <p14:tracePt t="52543" x="5821363" y="2628900"/>
          <p14:tracePt t="52560" x="5546725" y="2416175"/>
          <p14:tracePt t="52576" x="5387975" y="2400300"/>
          <p14:tracePt t="52593" x="5037138" y="2582863"/>
          <p14:tracePt t="52610" x="4594225" y="3025775"/>
          <p14:tracePt t="52626" x="4160838" y="3611563"/>
          <p14:tracePt t="52643" x="3741738" y="4084638"/>
          <p14:tracePt t="52660" x="3298825" y="4335463"/>
          <p14:tracePt t="52676" x="3009900" y="4373563"/>
          <p14:tracePt t="52693" x="2636838" y="4213225"/>
          <p14:tracePt t="52710" x="2149475" y="3840163"/>
          <p14:tracePt t="52727" x="1493838" y="3124200"/>
          <p14:tracePt t="52743" x="1349375" y="2963863"/>
          <p14:tracePt t="52760" x="1181100" y="2720975"/>
          <p14:tracePt t="52776" x="1165225" y="2689225"/>
          <p14:tracePt t="52824" x="1173163" y="2705100"/>
          <p14:tracePt t="52832" x="1227138" y="2803525"/>
          <p14:tracePt t="52843" x="1317625" y="2963863"/>
          <p14:tracePt t="52860" x="1477963" y="3284538"/>
          <p14:tracePt t="52877" x="1600200" y="3603625"/>
          <p14:tracePt t="52893" x="1654175" y="3810000"/>
          <p14:tracePt t="52910" x="1684338" y="3962400"/>
          <p14:tracePt t="52913" x="1684338" y="4016375"/>
          <p14:tracePt t="52927" x="1684338" y="4060825"/>
          <p14:tracePt t="52943" x="1684338" y="4068763"/>
          <p14:tracePt t="52976" x="1692275" y="4008438"/>
          <p14:tracePt t="52993" x="1798638" y="3665538"/>
          <p14:tracePt t="53010" x="1912938" y="3238500"/>
          <p14:tracePt t="53027" x="1973263" y="2933700"/>
          <p14:tracePt t="53043" x="1997075" y="2789238"/>
          <p14:tracePt t="53060" x="2003425" y="2781300"/>
          <p14:tracePt t="53093" x="2035175" y="2873375"/>
          <p14:tracePt t="53110" x="2125663" y="3573463"/>
          <p14:tracePt t="53127" x="2217738" y="4822825"/>
          <p14:tracePt t="53143" x="2301875" y="5372100"/>
          <p14:tracePt t="53160" x="2422525" y="5486400"/>
          <p14:tracePt t="53177" x="2476500" y="5464175"/>
          <p14:tracePt t="53193" x="2628900" y="5151438"/>
          <p14:tracePt t="53210" x="2751138" y="4564063"/>
          <p14:tracePt t="53227" x="2751138" y="4022725"/>
          <p14:tracePt t="53243" x="2751138" y="3673475"/>
          <p14:tracePt t="53260" x="2751138" y="3521075"/>
          <p14:tracePt t="53277" x="2751138" y="3505200"/>
          <p14:tracePt t="53310" x="2751138" y="3521075"/>
          <p14:tracePt t="53327" x="2797175" y="3756025"/>
          <p14:tracePt t="53343" x="2963863" y="4206875"/>
          <p14:tracePt t="53360" x="3094038" y="4511675"/>
          <p14:tracePt t="53377" x="3192463" y="4678363"/>
          <p14:tracePt t="53393" x="3246438" y="4746625"/>
          <p14:tracePt t="53410" x="3260725" y="4762500"/>
          <p14:tracePt t="53456" x="3268663" y="4770438"/>
          <p14:tracePt t="53488" x="3276600" y="4778375"/>
          <p14:tracePt t="79840" x="3268663" y="4778375"/>
          <p14:tracePt t="79848" x="3162300" y="4746625"/>
          <p14:tracePt t="79856" x="3101975" y="4732338"/>
          <p14:tracePt t="79870" x="3086100" y="4754563"/>
          <p14:tracePt t="79976" x="3055938" y="4784725"/>
          <p14:tracePt t="79984" x="3032125" y="4792663"/>
          <p14:tracePt t="79992" x="3009900" y="4792663"/>
          <p14:tracePt t="80003" x="3001963" y="4792663"/>
          <p14:tracePt t="80024" x="2994025" y="4792663"/>
          <p14:tracePt t="80036" x="2994025" y="4784725"/>
          <p14:tracePt t="80053" x="3086100" y="4770438"/>
          <p14:tracePt t="80070" x="3140075" y="4770438"/>
          <p14:tracePt t="80086" x="3154363" y="4770438"/>
          <p14:tracePt t="80304" x="3184525" y="4770438"/>
          <p14:tracePt t="80312" x="3368675" y="4770438"/>
          <p14:tracePt t="80320" x="3886200" y="4770438"/>
          <p14:tracePt t="80337" x="4914900" y="4640263"/>
          <p14:tracePt t="80353" x="5280025" y="4579938"/>
          <p14:tracePt t="80370" x="5426075" y="4487863"/>
          <p14:tracePt t="80387" x="5654675" y="4335463"/>
          <p14:tracePt t="80403" x="5859463" y="4152900"/>
          <p14:tracePt t="80420" x="5951538" y="4000500"/>
          <p14:tracePt t="80437" x="5965825" y="3886200"/>
          <p14:tracePt t="80453" x="5965825" y="3810000"/>
          <p14:tracePt t="80470" x="5883275" y="3733800"/>
          <p14:tracePt t="80487" x="5508625" y="3665538"/>
          <p14:tracePt t="80503" x="5075238" y="3703638"/>
          <p14:tracePt t="80520" x="4716463" y="3908425"/>
          <p14:tracePt t="80537" x="4511675" y="4114800"/>
          <p14:tracePt t="80553" x="4435475" y="4251325"/>
          <p14:tracePt t="80570" x="4419600" y="4359275"/>
          <p14:tracePt t="80587" x="4473575" y="4495800"/>
          <p14:tracePt t="80603" x="4716463" y="4640263"/>
          <p14:tracePt t="80620" x="5235575" y="4784725"/>
          <p14:tracePt t="80637" x="5807075" y="4838700"/>
          <p14:tracePt t="80653" x="6430963" y="4838700"/>
          <p14:tracePt t="80670" x="7146925" y="4656138"/>
          <p14:tracePt t="80687" x="7940675" y="4321175"/>
          <p14:tracePt t="80703" x="8137525" y="4130675"/>
          <p14:tracePt t="80720" x="8183563" y="4016375"/>
          <p14:tracePt t="80737" x="8169275" y="3902075"/>
          <p14:tracePt t="80753" x="7993063" y="3779838"/>
          <p14:tracePt t="80770" x="7543800" y="3611563"/>
          <p14:tracePt t="80787" x="6819900" y="3497263"/>
          <p14:tracePt t="80803" x="6118225" y="3497263"/>
          <p14:tracePt t="80820" x="5470525" y="3687763"/>
          <p14:tracePt t="80837" x="5127625" y="3978275"/>
          <p14:tracePt t="80853" x="4999038" y="4259263"/>
          <p14:tracePt t="80870" x="4991100" y="4503738"/>
          <p14:tracePt t="80887" x="5280025" y="4740275"/>
          <p14:tracePt t="80903" x="5959475" y="4808538"/>
          <p14:tracePt t="80920" x="6689725" y="4770438"/>
          <p14:tracePt t="80937" x="7331075" y="4572000"/>
          <p14:tracePt t="80953" x="7750175" y="4365625"/>
          <p14:tracePt t="80970" x="7802563" y="4259263"/>
          <p14:tracePt t="80987" x="7764463" y="4144963"/>
          <p14:tracePt t="81003" x="7285038" y="3984625"/>
          <p14:tracePt t="81020" x="6278563" y="3894138"/>
          <p14:tracePt t="81037" x="5067300" y="3894138"/>
          <p14:tracePt t="81053" x="3954463" y="4076700"/>
          <p14:tracePt t="81070" x="2917825" y="4403725"/>
          <p14:tracePt t="81087" x="2263775" y="4678363"/>
          <p14:tracePt t="81103" x="2079625" y="4830763"/>
          <p14:tracePt t="81120" x="2079625" y="4860925"/>
          <p14:tracePt t="81137" x="2225675" y="4922838"/>
          <p14:tracePt t="81153" x="2674938" y="4930775"/>
          <p14:tracePt t="81170" x="3436938" y="4922838"/>
          <p14:tracePt t="81187" x="3940175" y="4784725"/>
          <p14:tracePt t="81204" x="4137025" y="4670425"/>
          <p14:tracePt t="81220" x="4183063" y="4618038"/>
          <p14:tracePt t="81237" x="4183063" y="4587875"/>
          <p14:tracePt t="81254" x="4046538" y="4511675"/>
          <p14:tracePt t="81270" x="3581400" y="4479925"/>
          <p14:tracePt t="81287" x="2781300" y="4686300"/>
          <p14:tracePt t="81303" x="2492375" y="4953000"/>
          <p14:tracePt t="81320" x="2416175" y="5197475"/>
          <p14:tracePt t="81337" x="2454275" y="5387975"/>
          <p14:tracePt t="81354" x="2651125" y="5508625"/>
          <p14:tracePt t="81370" x="3284538" y="5578475"/>
          <p14:tracePt t="81387" x="4175125" y="5578475"/>
          <p14:tracePt t="81404" x="5089525" y="5380038"/>
          <p14:tracePt t="81420" x="5837238" y="5127625"/>
          <p14:tracePt t="81437" x="6308725" y="4860925"/>
          <p14:tracePt t="81454" x="6392863" y="4770438"/>
          <p14:tracePt t="81471" x="6392863" y="4762500"/>
          <p14:tracePt t="81487" x="6256338" y="4708525"/>
          <p14:tracePt t="81504" x="6019800" y="4702175"/>
          <p14:tracePt t="81520" x="5845175" y="4800600"/>
          <p14:tracePt t="81537" x="5813425" y="4868863"/>
          <p14:tracePt t="81554" x="5813425" y="4922838"/>
          <p14:tracePt t="81570" x="5913438" y="4937125"/>
          <p14:tracePt t="81587" x="6346825" y="4945063"/>
          <p14:tracePt t="81604" x="7040563" y="4899025"/>
          <p14:tracePt t="81620" x="7650163" y="4762500"/>
          <p14:tracePt t="81637" x="8137525" y="4594225"/>
          <p14:tracePt t="81654" x="8442325" y="4397375"/>
          <p14:tracePt t="81671" x="8564563" y="4229100"/>
          <p14:tracePt t="81687" x="8564563" y="4160838"/>
          <p14:tracePt t="81704" x="8466138" y="3984625"/>
          <p14:tracePt t="81720" x="8366125" y="3932238"/>
          <p14:tracePt t="81737" x="8267700" y="3916363"/>
          <p14:tracePt t="81754" x="8183563" y="3908425"/>
          <p14:tracePt t="81770" x="8115300" y="3886200"/>
          <p14:tracePt t="81787" x="8093075" y="3886200"/>
          <p14:tracePt t="81804" x="8054975" y="3878263"/>
          <p14:tracePt t="81820" x="8016875" y="3878263"/>
          <p14:tracePt t="81837" x="8008938" y="3878263"/>
          <p14:tracePt t="81854" x="7985125" y="3878263"/>
          <p14:tracePt t="81871" x="7856538" y="3878263"/>
          <p14:tracePt t="81887" x="7726363" y="3878263"/>
          <p14:tracePt t="81904" x="7581900" y="3878263"/>
          <p14:tracePt t="81920" x="7429500" y="3878263"/>
          <p14:tracePt t="81937" x="7246938" y="3832225"/>
          <p14:tracePt t="81954" x="7094538" y="3763963"/>
          <p14:tracePt t="81970" x="6980238" y="3687763"/>
          <p14:tracePt t="81987" x="6911975" y="3573463"/>
          <p14:tracePt t="82004" x="6842125" y="3398838"/>
          <p14:tracePt t="82020" x="6773863" y="3170238"/>
          <p14:tracePt t="82037" x="6721475" y="2933700"/>
          <p14:tracePt t="82054" x="6689725" y="2759075"/>
          <p14:tracePt t="82071" x="6659563" y="2560638"/>
          <p14:tracePt t="82087" x="6659563" y="2530475"/>
          <p14:tracePt t="82136" x="6659563" y="2606675"/>
          <p14:tracePt t="82144" x="6659563" y="2789238"/>
          <p14:tracePt t="82154" x="6659563" y="3001963"/>
          <p14:tracePt t="82170" x="6659563" y="3413125"/>
          <p14:tracePt t="82187" x="6629400" y="3687763"/>
          <p14:tracePt t="82204" x="6591300" y="3794125"/>
          <p14:tracePt t="82221" x="6575425" y="3810000"/>
          <p14:tracePt t="82254" x="6575425" y="3749675"/>
          <p14:tracePt t="82271" x="6537325" y="3436938"/>
          <p14:tracePt t="82287" x="6499225" y="3276600"/>
          <p14:tracePt t="82304" x="6469063" y="3192463"/>
          <p14:tracePt t="82321" x="6454775" y="3178175"/>
          <p14:tracePt t="82337" x="6438900" y="3178175"/>
          <p14:tracePt t="82354" x="6270625" y="3298825"/>
          <p14:tracePt t="82371" x="6011863" y="3611563"/>
          <p14:tracePt t="82387" x="5584825" y="3940175"/>
          <p14:tracePt t="82404" x="5135563" y="4130675"/>
          <p14:tracePt t="82421" x="4549775" y="4259263"/>
          <p14:tracePt t="82437" x="4068763" y="4327525"/>
          <p14:tracePt t="82454" x="3649663" y="4327525"/>
          <p14:tracePt t="82471" x="3292475" y="4327525"/>
          <p14:tracePt t="82487" x="3208338" y="4289425"/>
          <p14:tracePt t="82504" x="3192463" y="4283075"/>
          <p14:tracePt t="82568" x="3200400" y="4283075"/>
          <p14:tracePt t="82576" x="3200400" y="4297363"/>
          <p14:tracePt t="82587" x="3208338" y="4335463"/>
          <p14:tracePt t="82604" x="3216275" y="4389438"/>
          <p14:tracePt t="82621" x="3230563" y="4419600"/>
          <p14:tracePt t="82678" x="3230563" y="4435475"/>
          <p14:tracePt t="82687" x="3216275" y="4457700"/>
          <p14:tracePt t="82694" x="3140075" y="4487863"/>
          <p14:tracePt t="82703" x="3055938" y="4525963"/>
          <p14:tracePt t="82720" x="2849563" y="4625975"/>
          <p14:tracePt t="82737" x="2682875" y="4724400"/>
          <p14:tracePt t="82754" x="2522538" y="4822825"/>
          <p14:tracePt t="82771" x="2438400" y="4884738"/>
          <p14:tracePt t="82787" x="2408238" y="4906963"/>
          <p14:tracePt t="82840" x="2416175" y="4906963"/>
          <p14:tracePt t="82848" x="2476500" y="4922838"/>
          <p14:tracePt t="82856" x="2544763" y="4937125"/>
          <p14:tracePt t="82871" x="2606675" y="4937125"/>
          <p14:tracePt t="82887" x="2751138" y="4937125"/>
          <p14:tracePt t="82904" x="2873375" y="4953000"/>
          <p14:tracePt t="82921" x="2987675" y="4960938"/>
          <p14:tracePt t="82937" x="3140075" y="5013325"/>
          <p14:tracePt t="82954" x="3260725" y="5045075"/>
          <p14:tracePt t="82971" x="3429000" y="5105400"/>
          <p14:tracePt t="82987" x="3573463" y="5143500"/>
          <p14:tracePt t="83004" x="3763963" y="5203825"/>
          <p14:tracePt t="83021" x="3970338" y="5227638"/>
          <p14:tracePt t="83037" x="4168775" y="5227638"/>
          <p14:tracePt t="83054" x="4373563" y="5227638"/>
          <p14:tracePt t="83071" x="4525963" y="5227638"/>
          <p14:tracePt t="83087" x="4670425" y="5227638"/>
          <p14:tracePt t="83104" x="4678363" y="52276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a:latin typeface="Times New Roman" panose="02020603050405020304" pitchFamily="18" charset="0"/>
                <a:cs typeface="Times New Roman" panose="02020603050405020304" pitchFamily="18" charset="0"/>
              </a:rPr>
              <a:t>T</a:t>
            </a:r>
            <a:r>
              <a:rPr lang="en-US" altLang="en-US" sz="2800" b="1" dirty="0" smtClean="0">
                <a:latin typeface="Times New Roman" panose="02020603050405020304" pitchFamily="18" charset="0"/>
                <a:cs typeface="Times New Roman" panose="02020603050405020304" pitchFamily="18" charset="0"/>
              </a:rPr>
              <a:t>ransforming </a:t>
            </a:r>
            <a:r>
              <a:rPr lang="en-US" altLang="en-US" sz="2800" b="1" dirty="0">
                <a:latin typeface="Times New Roman" panose="02020603050405020304" pitchFamily="18" charset="0"/>
                <a:cs typeface="Times New Roman" panose="02020603050405020304" pitchFamily="18" charset="0"/>
              </a:rPr>
              <a:t>a z-Score to an x-Score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736437" y="2110834"/>
            <a:ext cx="9864436" cy="2492990"/>
          </a:xfrm>
          <a:prstGeom prst="rect">
            <a:avLst/>
          </a:prstGeom>
        </p:spPr>
        <p:txBody>
          <a:bodyPr wrap="square">
            <a:spAutoFit/>
          </a:bodyPr>
          <a:lstStyle/>
          <a:p>
            <a:pPr>
              <a:lnSpc>
                <a:spcPct val="150000"/>
              </a:lnSpc>
              <a:defRPr/>
            </a:pPr>
            <a:r>
              <a:rPr lang="en-US" sz="2400" dirty="0">
                <a:latin typeface="Times New Roman" panose="02020603050405020304" pitchFamily="18" charset="0"/>
                <a:cs typeface="Times New Roman" panose="02020603050405020304" pitchFamily="18" charset="0"/>
              </a:rPr>
              <a:t>To transform a standard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-score to a data value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in a given population, use the </a:t>
            </a:r>
            <a:r>
              <a:rPr lang="en-US" sz="2400" dirty="0" smtClean="0">
                <a:latin typeface="Times New Roman" panose="02020603050405020304" pitchFamily="18" charset="0"/>
                <a:cs typeface="Times New Roman" panose="02020603050405020304" pitchFamily="18" charset="0"/>
              </a:rPr>
              <a:t>formula</a:t>
            </a:r>
          </a:p>
          <a:p>
            <a:pPr>
              <a:lnSpc>
                <a:spcPct val="150000"/>
              </a:lnSpc>
              <a:defRPr/>
            </a:pPr>
            <a:r>
              <a:rPr lang="ar-EG" sz="2400" dirty="0" smtClean="0">
                <a:latin typeface="Times New Roman" panose="02020603050405020304" pitchFamily="18" charset="0"/>
                <a:cs typeface="Times New Roman" panose="02020603050405020304" pitchFamily="18" charset="0"/>
              </a:rPr>
              <a:t>للتحويل من      إلى       نستخدم القانون التالي                                       </a:t>
            </a:r>
            <a:endParaRPr lang="en-US" sz="2400" dirty="0">
              <a:latin typeface="Times New Roman" panose="02020603050405020304" pitchFamily="18" charset="0"/>
              <a:cs typeface="Times New Roman" panose="02020603050405020304" pitchFamily="18" charset="0"/>
            </a:endParaRPr>
          </a:p>
          <a:p>
            <a:pPr>
              <a:lnSpc>
                <a:spcPct val="150000"/>
              </a:lnSpc>
              <a:defRPr/>
            </a:pPr>
            <a:r>
              <a:rPr lang="en-US" sz="3200" dirty="0">
                <a:latin typeface="Times New Roman" panose="02020603050405020304" pitchFamily="18" charset="0"/>
                <a:cs typeface="Times New Roman" panose="02020603050405020304" pitchFamily="18" charset="0"/>
              </a:rPr>
              <a:t>			</a:t>
            </a:r>
            <a:r>
              <a:rPr lang="en-US" sz="3200" i="1" dirty="0">
                <a:solidFill>
                  <a:schemeClr val="accent2"/>
                </a:solidFill>
                <a:latin typeface="Times New Roman" panose="02020603050405020304" pitchFamily="18" charset="0"/>
                <a:cs typeface="Times New Roman" panose="02020603050405020304" pitchFamily="18" charset="0"/>
              </a:rPr>
              <a:t>x</a:t>
            </a:r>
            <a:r>
              <a:rPr lang="en-US" sz="3200" dirty="0">
                <a:solidFill>
                  <a:schemeClr val="accent2"/>
                </a:solidFill>
                <a:latin typeface="Times New Roman" panose="02020603050405020304" pitchFamily="18" charset="0"/>
                <a:cs typeface="Times New Roman" panose="02020603050405020304" pitchFamily="18" charset="0"/>
              </a:rPr>
              <a:t> = </a:t>
            </a:r>
            <a:r>
              <a:rPr lang="el-GR" sz="3200" dirty="0">
                <a:solidFill>
                  <a:schemeClr val="accent2"/>
                </a:solidFill>
                <a:latin typeface="Times New Roman" panose="02020603050405020304" pitchFamily="18" charset="0"/>
                <a:cs typeface="Times New Roman" panose="02020603050405020304" pitchFamily="18" charset="0"/>
              </a:rPr>
              <a:t>μ</a:t>
            </a:r>
            <a:r>
              <a:rPr lang="en-US" sz="3200" dirty="0">
                <a:solidFill>
                  <a:schemeClr val="accent2"/>
                </a:solidFill>
                <a:latin typeface="Times New Roman" panose="02020603050405020304" pitchFamily="18" charset="0"/>
                <a:cs typeface="Times New Roman" panose="02020603050405020304" pitchFamily="18" charset="0"/>
              </a:rPr>
              <a:t> + </a:t>
            </a:r>
            <a:r>
              <a:rPr lang="en-US" sz="3200" i="1" dirty="0">
                <a:solidFill>
                  <a:schemeClr val="accent2"/>
                </a:solidFill>
                <a:latin typeface="Times New Roman" panose="02020603050405020304" pitchFamily="18" charset="0"/>
                <a:cs typeface="Times New Roman" panose="02020603050405020304" pitchFamily="18" charset="0"/>
              </a:rPr>
              <a:t>z</a:t>
            </a:r>
            <a:r>
              <a:rPr lang="el-GR" sz="3200" dirty="0">
                <a:solidFill>
                  <a:schemeClr val="accent2"/>
                </a:solidFill>
                <a:latin typeface="Times New Roman" panose="02020603050405020304" pitchFamily="18" charset="0"/>
                <a:cs typeface="Times New Roman" panose="02020603050405020304" pitchFamily="18" charset="0"/>
              </a:rPr>
              <a:t>σ</a:t>
            </a:r>
            <a:r>
              <a:rPr lang="en-US" sz="3200" dirty="0">
                <a:solidFill>
                  <a:schemeClr val="accent2"/>
                </a:solidFill>
                <a:latin typeface="Times New Roman" panose="02020603050405020304" pitchFamily="18" charset="0"/>
                <a:cs typeface="Times New Roman" panose="02020603050405020304" pitchFamily="18" charset="0"/>
              </a:rPr>
              <a:t> </a:t>
            </a:r>
          </a:p>
        </p:txBody>
      </p:sp>
      <p:graphicFrame>
        <p:nvGraphicFramePr>
          <p:cNvPr id="9" name="Object 8"/>
          <p:cNvGraphicFramePr>
            <a:graphicFrameLocks noChangeAspect="1"/>
          </p:cNvGraphicFramePr>
          <p:nvPr>
            <p:extLst>
              <p:ext uri="{D42A27DB-BD31-4B8C-83A1-F6EECF244321}">
                <p14:modId xmlns:p14="http://schemas.microsoft.com/office/powerpoint/2010/main" val="3692831094"/>
              </p:ext>
            </p:extLst>
          </p:nvPr>
        </p:nvGraphicFramePr>
        <p:xfrm>
          <a:off x="7783662" y="3391265"/>
          <a:ext cx="191936" cy="350911"/>
        </p:xfrm>
        <a:graphic>
          <a:graphicData uri="http://schemas.openxmlformats.org/presentationml/2006/ole">
            <mc:AlternateContent xmlns:mc="http://schemas.openxmlformats.org/markup-compatibility/2006">
              <mc:Choice xmlns:v="urn:schemas-microsoft-com:vml" Requires="v">
                <p:oleObj spid="_x0000_s14350" name="Equation" r:id="rId4" imgW="139680" imgH="126720" progId="Equation.DSMT4">
                  <p:embed/>
                </p:oleObj>
              </mc:Choice>
              <mc:Fallback>
                <p:oleObj name="Equation" r:id="rId4" imgW="139680" imgH="126720" progId="Equation.DSMT4">
                  <p:embed/>
                  <p:pic>
                    <p:nvPicPr>
                      <p:cNvPr id="12" name="Object 11"/>
                      <p:cNvPicPr/>
                      <p:nvPr/>
                    </p:nvPicPr>
                    <p:blipFill>
                      <a:blip r:embed="rId5"/>
                      <a:stretch>
                        <a:fillRect/>
                      </a:stretch>
                    </p:blipFill>
                    <p:spPr>
                      <a:xfrm>
                        <a:off x="7783662" y="3391265"/>
                        <a:ext cx="191936" cy="350911"/>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781361090"/>
              </p:ext>
            </p:extLst>
          </p:nvPr>
        </p:nvGraphicFramePr>
        <p:xfrm>
          <a:off x="6945313" y="3351213"/>
          <a:ext cx="209550" cy="350837"/>
        </p:xfrm>
        <a:graphic>
          <a:graphicData uri="http://schemas.openxmlformats.org/presentationml/2006/ole">
            <mc:AlternateContent xmlns:mc="http://schemas.openxmlformats.org/markup-compatibility/2006">
              <mc:Choice xmlns:v="urn:schemas-microsoft-com:vml" Requires="v">
                <p:oleObj spid="_x0000_s14351" name="Equation" r:id="rId6" imgW="152280" imgH="126720" progId="Equation.DSMT4">
                  <p:embed/>
                </p:oleObj>
              </mc:Choice>
              <mc:Fallback>
                <p:oleObj name="Equation" r:id="rId6" imgW="152280" imgH="126720" progId="Equation.DSMT4">
                  <p:embed/>
                  <p:pic>
                    <p:nvPicPr>
                      <p:cNvPr id="9" name="Object 8"/>
                      <p:cNvPicPr/>
                      <p:nvPr/>
                    </p:nvPicPr>
                    <p:blipFill>
                      <a:blip r:embed="rId7"/>
                      <a:stretch>
                        <a:fillRect/>
                      </a:stretch>
                    </p:blipFill>
                    <p:spPr>
                      <a:xfrm>
                        <a:off x="6945313" y="3351213"/>
                        <a:ext cx="209550" cy="350837"/>
                      </a:xfrm>
                      <a:prstGeom prst="rect">
                        <a:avLst/>
                      </a:prstGeom>
                    </p:spPr>
                  </p:pic>
                </p:oleObj>
              </mc:Fallback>
            </mc:AlternateContent>
          </a:graphicData>
        </a:graphic>
      </p:graphicFrame>
    </p:spTree>
    <p:extLst>
      <p:ext uri="{BB962C8B-B14F-4D97-AF65-F5344CB8AC3E}">
        <p14:creationId xmlns:p14="http://schemas.microsoft.com/office/powerpoint/2010/main" val="1127100405"/>
      </p:ext>
    </p:extLst>
  </p:cSld>
  <p:clrMapOvr>
    <a:masterClrMapping/>
  </p:clrMapOvr>
  <mc:AlternateContent xmlns:mc="http://schemas.openxmlformats.org/markup-compatibility/2006" xmlns:p14="http://schemas.microsoft.com/office/powerpoint/2010/main">
    <mc:Choice Requires="p14">
      <p:transition p14:dur="10" advTm="48416"/>
    </mc:Choice>
    <mc:Fallback xmlns="">
      <p:transition advTm="48416"/>
    </mc:Fallback>
  </mc:AlternateContent>
  <p:timing>
    <p:tnLst>
      <p:par>
        <p:cTn id="1" dur="indefinite" restart="never" nodeType="tmRoot"/>
      </p:par>
    </p:tnLst>
  </p:timing>
  <p:extLst mod="1">
    <p:ext uri="{3A86A75C-4F4B-4683-9AE1-C65F6400EC91}">
      <p14:laserTraceLst xmlns:p14="http://schemas.microsoft.com/office/powerpoint/2010/main">
        <p14:tracePtLst>
          <p14:tracePt t="18247" x="4702175" y="5227638"/>
          <p14:tracePt t="18255" x="4800600" y="5151438"/>
          <p14:tracePt t="18264" x="5059363" y="4922838"/>
          <p14:tracePt t="18281" x="5807075" y="4359275"/>
          <p14:tracePt t="18297" x="6126163" y="4092575"/>
          <p14:tracePt t="18314" x="6134100" y="4084638"/>
          <p14:tracePt t="18999" x="6126163" y="4084638"/>
          <p14:tracePt t="19007" x="6088063" y="4084638"/>
          <p14:tracePt t="19015" x="6035675" y="4092575"/>
          <p14:tracePt t="19031" x="6003925" y="4106863"/>
          <p14:tracePt t="19064" x="5935663" y="4144963"/>
          <p14:tracePt t="19081" x="5897563" y="4183063"/>
          <p14:tracePt t="19098" x="5859463" y="4221163"/>
          <p14:tracePt t="19114" x="5813425" y="4267200"/>
          <p14:tracePt t="19131" x="5783263" y="4289425"/>
          <p14:tracePt t="19148" x="5775325" y="4305300"/>
          <p14:tracePt t="33447" x="5715000" y="4305300"/>
          <p14:tracePt t="33454" x="5616575" y="4297363"/>
          <p14:tracePt t="33470" x="5546725" y="4259263"/>
          <p14:tracePt t="33486" x="5540375" y="4259263"/>
          <p14:tracePt t="33503" x="5532438" y="4237038"/>
          <p14:tracePt t="33520" x="5494338" y="4160838"/>
          <p14:tracePt t="33536" x="5486400" y="4160838"/>
          <p14:tracePt t="33599" x="5478463" y="4160838"/>
          <p14:tracePt t="33743" x="5470525" y="4191000"/>
          <p14:tracePt t="33751" x="5464175" y="4198938"/>
          <p14:tracePt t="33759" x="5464175" y="4213225"/>
          <p14:tracePt t="33770" x="5464175" y="4229100"/>
          <p14:tracePt t="33786" x="5464175" y="4251325"/>
          <p14:tracePt t="33803" x="5464175" y="4267200"/>
          <p14:tracePt t="33855" x="5456238" y="4267200"/>
          <p14:tracePt t="33863" x="5440363" y="4267200"/>
          <p14:tracePt t="33871" x="5426075" y="4267200"/>
          <p14:tracePt t="33886" x="5341938" y="4267200"/>
          <p14:tracePt t="33903" x="5219700" y="4275138"/>
          <p14:tracePt t="33920" x="5113338" y="4321175"/>
          <p14:tracePt t="33936" x="5029200" y="4351338"/>
          <p14:tracePt t="33953" x="4968875" y="4389438"/>
          <p14:tracePt t="33970" x="4930775" y="4397375"/>
          <p14:tracePt t="33986" x="4892675" y="4397375"/>
          <p14:tracePt t="34003" x="4876800" y="4397375"/>
          <p14:tracePt t="34020" x="4860925" y="4397375"/>
          <p14:tracePt t="34036" x="4808538" y="4389438"/>
          <p14:tracePt t="34054" x="4716463" y="4359275"/>
          <p14:tracePt t="34070" x="4587875" y="4343400"/>
          <p14:tracePt t="34086" x="4403725" y="4343400"/>
          <p14:tracePt t="34103" x="4313238" y="4359275"/>
          <p14:tracePt t="34120" x="4244975" y="4381500"/>
          <p14:tracePt t="34136" x="4229100" y="4389438"/>
          <p14:tracePt t="34206" x="4229100" y="4327525"/>
          <p14:tracePt t="34214" x="4229100" y="4283075"/>
          <p14:tracePt t="34222" x="4229100" y="4221163"/>
          <p14:tracePt t="34236" x="4229100" y="4175125"/>
          <p14:tracePt t="34254" x="4229100" y="4114800"/>
          <p14:tracePt t="34270" x="4221163" y="4092575"/>
          <p14:tracePt t="34286" x="4191000" y="4054475"/>
          <p14:tracePt t="34303" x="4183063" y="4046538"/>
          <p14:tracePt t="34703" x="4175125" y="4030663"/>
          <p14:tracePt t="34711" x="4160838" y="3894138"/>
          <p14:tracePt t="34720" x="4130675" y="3749675"/>
          <p14:tracePt t="34737" x="4106863" y="3673475"/>
          <p14:tracePt t="34753" x="4106863" y="3641725"/>
          <p14:tracePt t="34770" x="4106863" y="3581400"/>
          <p14:tracePt t="34879" x="4106863" y="3635375"/>
          <p14:tracePt t="34887" x="4106863" y="3717925"/>
          <p14:tracePt t="34895" x="4106863" y="3810000"/>
          <p14:tracePt t="34903" x="4106863" y="3924300"/>
          <p14:tracePt t="34920" x="4175125" y="4267200"/>
          <p14:tracePt t="34937" x="4213225" y="4579938"/>
          <p14:tracePt t="34953" x="4251325" y="4792663"/>
          <p14:tracePt t="34970" x="4283075" y="4892675"/>
          <p14:tracePt t="35015" x="4289425" y="4899025"/>
          <p14:tracePt t="35023" x="4321175" y="4800600"/>
          <p14:tracePt t="35037" x="4373563" y="4579938"/>
          <p14:tracePt t="35054" x="4381500" y="4092575"/>
          <p14:tracePt t="35070" x="4381500" y="3978275"/>
          <p14:tracePt t="35087" x="4403725" y="3810000"/>
          <p14:tracePt t="35150" x="4403725" y="3954463"/>
          <p14:tracePt t="35158" x="4419600" y="4183063"/>
          <p14:tracePt t="35166" x="4441825" y="4479925"/>
          <p14:tracePt t="35174" x="4441825" y="4708525"/>
          <p14:tracePt t="35187" x="4441825" y="4937125"/>
          <p14:tracePt t="35203" x="4473575" y="5235575"/>
          <p14:tracePt t="35220" x="4479925" y="5287963"/>
          <p14:tracePt t="35254" x="4511675" y="5037138"/>
          <p14:tracePt t="35270" x="4495800" y="4556125"/>
          <p14:tracePt t="35287" x="4359275" y="4152900"/>
          <p14:tracePt t="35304" x="4343400" y="4054475"/>
          <p14:tracePt t="35320" x="4335463" y="4022725"/>
          <p14:tracePt t="35354" x="4327525" y="4016375"/>
          <p14:tracePt t="35370" x="4321175" y="4054475"/>
          <p14:tracePt t="35387" x="4297363" y="4313238"/>
          <p14:tracePt t="35404" x="4289425" y="4495800"/>
          <p14:tracePt t="35420" x="4275138" y="4579938"/>
          <p14:tracePt t="35463" x="4275138" y="4518025"/>
          <p14:tracePt t="35471" x="4275138" y="4419600"/>
          <p14:tracePt t="35487" x="4244975" y="4213225"/>
          <p14:tracePt t="35504" x="4229100" y="4092575"/>
          <p14:tracePt t="35520" x="4229100" y="4068763"/>
          <p14:tracePt t="35583" x="4221163" y="4084638"/>
          <p14:tracePt t="35591" x="4221163" y="4168775"/>
          <p14:tracePt t="35604" x="4221163" y="4221163"/>
          <p14:tracePt t="35620" x="4221163" y="4244975"/>
          <p14:tracePt t="35637" x="4221163" y="4251325"/>
          <p14:tracePt t="36007" x="4221163" y="4259263"/>
          <p14:tracePt t="36015" x="4267200" y="4267200"/>
          <p14:tracePt t="36022" x="4313238" y="4275138"/>
          <p14:tracePt t="36038" x="4359275" y="4289425"/>
          <p14:tracePt t="36054" x="4457700" y="4313238"/>
          <p14:tracePt t="36070" x="4572000" y="4343400"/>
          <p14:tracePt t="36087" x="4632325" y="4351338"/>
          <p14:tracePt t="36135" x="4632325" y="4343400"/>
          <p14:tracePt t="36167" x="4632325" y="4327525"/>
          <p14:tracePt t="36175" x="4625975" y="4321175"/>
          <p14:tracePt t="36927" x="4602163" y="4351338"/>
          <p14:tracePt t="36935" x="4587875" y="4397375"/>
          <p14:tracePt t="36943" x="4556125" y="4441825"/>
          <p14:tracePt t="36954" x="4533900" y="4487863"/>
          <p14:tracePt t="36971" x="4479925" y="4587875"/>
          <p14:tracePt t="36987" x="4435475" y="4632325"/>
          <p14:tracePt t="37004" x="4419600" y="4648200"/>
          <p14:tracePt t="37039" x="4419600" y="4640263"/>
          <p14:tracePt t="37047" x="4419600" y="4594225"/>
          <p14:tracePt t="37055" x="4441825" y="4511675"/>
          <p14:tracePt t="37071" x="4572000" y="4259263"/>
          <p14:tracePt t="37088" x="4762500" y="3992563"/>
          <p14:tracePt t="37104" x="5006975" y="3787775"/>
          <p14:tracePt t="37121" x="5265738" y="3641725"/>
          <p14:tracePt t="37138" x="5486400" y="3559175"/>
          <p14:tracePt t="37154" x="5661025" y="3527425"/>
          <p14:tracePt t="37171" x="5821363" y="3527425"/>
          <p14:tracePt t="37187" x="5935663" y="3559175"/>
          <p14:tracePt t="37204" x="6080125" y="3635375"/>
          <p14:tracePt t="37221" x="6256338" y="3832225"/>
          <p14:tracePt t="37237" x="6378575" y="4008438"/>
          <p14:tracePt t="37254" x="6492875" y="4259263"/>
          <p14:tracePt t="37271" x="6530975" y="4435475"/>
          <p14:tracePt t="37287" x="6545263" y="4618038"/>
          <p14:tracePt t="37304" x="6537325" y="4770438"/>
          <p14:tracePt t="37321" x="6469063" y="4899025"/>
          <p14:tracePt t="37337" x="6392863" y="4968875"/>
          <p14:tracePt t="37354" x="6286500" y="4975225"/>
          <p14:tracePt t="37371" x="6202363" y="4975225"/>
          <p14:tracePt t="37387" x="6042025" y="4892675"/>
          <p14:tracePt t="37404" x="5813425" y="4686300"/>
          <p14:tracePt t="37421" x="5608638" y="4441825"/>
          <p14:tracePt t="37437" x="5540375" y="4289425"/>
          <p14:tracePt t="37454" x="5540375" y="4076700"/>
          <p14:tracePt t="37471" x="5668963" y="3886200"/>
          <p14:tracePt t="37487" x="5889625" y="3763963"/>
          <p14:tracePt t="37504" x="6164263" y="3673475"/>
          <p14:tracePt t="37521" x="6294438" y="3673475"/>
          <p14:tracePt t="37537" x="6302375" y="3673475"/>
          <p14:tracePt t="37554" x="6308725" y="3673475"/>
          <p14:tracePt t="37571" x="6332538" y="3832225"/>
          <p14:tracePt t="37587" x="6346825" y="4060825"/>
          <p14:tracePt t="37604" x="6346825" y="4251325"/>
          <p14:tracePt t="37621" x="6316663" y="4343400"/>
          <p14:tracePt t="37638" x="6302375" y="4381500"/>
          <p14:tracePt t="37654" x="6232525" y="4389438"/>
          <p14:tracePt t="37671" x="6218238" y="4389438"/>
          <p14:tracePt t="37704" x="6210300" y="4389438"/>
          <p14:tracePt t="38575" x="6194425" y="4381500"/>
          <p14:tracePt t="38583" x="6156325" y="4365625"/>
          <p14:tracePt t="38590" x="6142038" y="4365625"/>
          <p14:tracePt t="38605" x="6118225" y="4359275"/>
          <p14:tracePt t="38622" x="6057900" y="4343400"/>
          <p14:tracePt t="38638" x="6042025" y="4335463"/>
          <p14:tracePt t="38655" x="6035675" y="4327525"/>
          <p14:tracePt t="38671" x="6027738" y="4327525"/>
          <p14:tracePt t="39191" x="6011863" y="4327525"/>
          <p14:tracePt t="39199" x="5981700" y="4327525"/>
          <p14:tracePt t="39206" x="5921375" y="4335463"/>
          <p14:tracePt t="39222" x="5867400" y="4365625"/>
          <p14:tracePt t="39238" x="5707063" y="4419600"/>
          <p14:tracePt t="39255" x="5638800" y="4427538"/>
          <p14:tracePt t="39272" x="5600700" y="4427538"/>
          <p14:tracePt t="39415" x="5592763" y="4427538"/>
          <p14:tracePt t="39423" x="5584825" y="4427538"/>
          <p14:tracePt t="39431" x="5570538" y="4427538"/>
          <p14:tracePt t="39439" x="5546725" y="4427538"/>
          <p14:tracePt t="39455" x="5532438" y="4427538"/>
          <p14:tracePt t="39472" x="5516563" y="4427538"/>
          <p14:tracePt t="39488" x="5502275" y="4427538"/>
          <p14:tracePt t="39671" x="5494338" y="4419600"/>
          <p14:tracePt t="39703" x="5494338" y="4411663"/>
          <p14:tracePt t="39759" x="5486400" y="4403725"/>
          <p14:tracePt t="40023" x="5486400" y="4397375"/>
          <p14:tracePt t="40031" x="5486400" y="4351338"/>
          <p14:tracePt t="40039" x="5494338" y="4327525"/>
          <p14:tracePt t="40063" x="5494338" y="4313238"/>
          <p14:tracePt t="40072" x="5494338" y="4267200"/>
          <p14:tracePt t="40089" x="5502275" y="4206875"/>
          <p14:tracePt t="40105" x="5516563" y="4175125"/>
          <p14:tracePt t="40122" x="5554663" y="4060825"/>
          <p14:tracePt t="40139" x="5562600" y="4046538"/>
          <p14:tracePt t="40155" x="5570538" y="4038600"/>
          <p14:tracePt t="40172" x="5600700" y="3984625"/>
          <p14:tracePt t="40189" x="5608638" y="3978275"/>
          <p14:tracePt t="40271" x="5622925" y="3978275"/>
          <p14:tracePt t="40279" x="5654675" y="3978275"/>
          <p14:tracePt t="40289" x="5684838" y="3984625"/>
          <p14:tracePt t="40305" x="5737225" y="3992563"/>
          <p14:tracePt t="40322" x="5807075" y="3992563"/>
          <p14:tracePt t="40339" x="5883275" y="3992563"/>
          <p14:tracePt t="40355" x="5997575" y="3992563"/>
          <p14:tracePt t="40372" x="6088063" y="3992563"/>
          <p14:tracePt t="40375" x="6111875" y="3992563"/>
          <p14:tracePt t="40389" x="6126163" y="3992563"/>
          <p14:tracePt t="40487" x="6142038" y="3992563"/>
          <p14:tracePt t="40495" x="6156325" y="3992563"/>
          <p14:tracePt t="40505" x="6180138" y="4000500"/>
          <p14:tracePt t="40522" x="6210300" y="4008438"/>
          <p14:tracePt t="40539" x="6218238" y="4008438"/>
          <p14:tracePt t="40555" x="6248400" y="4016375"/>
          <p14:tracePt t="40572" x="6264275" y="4022725"/>
          <p14:tracePt t="40695" x="6256338" y="4030663"/>
          <p14:tracePt t="40703" x="6210300" y="4046538"/>
          <p14:tracePt t="40711" x="6149975" y="4054475"/>
          <p14:tracePt t="40722" x="6073775" y="4068763"/>
          <p14:tracePt t="40739" x="5905500" y="4092575"/>
          <p14:tracePt t="40756" x="5668963" y="4130675"/>
          <p14:tracePt t="40772" x="5464175" y="4152900"/>
          <p14:tracePt t="40789" x="5318125" y="4198938"/>
          <p14:tracePt t="40806" x="5227638" y="4206875"/>
          <p14:tracePt t="40822" x="5197475" y="4221163"/>
          <p14:tracePt t="40856" x="5189538" y="4229100"/>
          <p14:tracePt t="40872" x="5165725" y="4267200"/>
          <p14:tracePt t="40889" x="5151438" y="4297363"/>
          <p14:tracePt t="40906" x="5135563" y="4335463"/>
          <p14:tracePt t="40922" x="5113338" y="4365625"/>
          <p14:tracePt t="40939" x="5097463" y="4403725"/>
          <p14:tracePt t="40956" x="5089525" y="4411663"/>
          <p14:tracePt t="40972" x="5083175" y="4427538"/>
          <p14:tracePt t="40989" x="5075238" y="4435475"/>
          <p14:tracePt t="41006" x="5067300" y="4449763"/>
          <p14:tracePt t="41022" x="5059363" y="4465638"/>
          <p14:tracePt t="41039" x="5051425" y="4479925"/>
          <p14:tracePt t="41056" x="5051425" y="4495800"/>
          <p14:tracePt t="41072" x="5045075" y="4503738"/>
          <p14:tracePt t="41089" x="5037138" y="4518025"/>
          <p14:tracePt t="41106" x="5037138" y="4525963"/>
          <p14:tracePt t="41122" x="5037138" y="4541838"/>
          <p14:tracePt t="41139" x="5037138" y="4572000"/>
          <p14:tracePt t="41156" x="5037138" y="4602163"/>
          <p14:tracePt t="41172" x="5045075" y="4632325"/>
          <p14:tracePt t="41189" x="5059363" y="4656138"/>
          <p14:tracePt t="41206" x="5113338" y="4716463"/>
          <p14:tracePt t="41222" x="5189538" y="4808538"/>
          <p14:tracePt t="41239" x="5241925" y="4846638"/>
          <p14:tracePt t="41256" x="5273675" y="4860925"/>
          <p14:tracePt t="41272" x="5287963" y="4860925"/>
          <p14:tracePt t="41289" x="5295900" y="4860925"/>
          <p14:tracePt t="41306" x="5311775" y="4860925"/>
          <p14:tracePt t="41322" x="5341938" y="4860925"/>
          <p14:tracePt t="41339" x="5394325" y="4846638"/>
          <p14:tracePt t="41356" x="5440363" y="4808538"/>
          <p14:tracePt t="41372" x="5516563" y="4740275"/>
          <p14:tracePt t="41390" x="5562600" y="4694238"/>
          <p14:tracePt t="41406" x="5570538" y="4694238"/>
          <p14:tracePt t="41471" x="5546725" y="4678363"/>
          <p14:tracePt t="41479" x="5502275" y="4678363"/>
          <p14:tracePt t="41489" x="5440363" y="4678363"/>
          <p14:tracePt t="41506" x="5303838" y="4678363"/>
          <p14:tracePt t="41522" x="5203825" y="4678363"/>
          <p14:tracePt t="41539" x="5097463" y="4670425"/>
          <p14:tracePt t="41556" x="5029200" y="4648200"/>
          <p14:tracePt t="41572" x="4945063" y="4587875"/>
          <p14:tracePt t="41589" x="4892675" y="4518025"/>
          <p14:tracePt t="41606" x="4822825" y="4373563"/>
          <p14:tracePt t="41623" x="4784725" y="4237038"/>
          <p14:tracePt t="41639" x="4746625" y="4114800"/>
          <p14:tracePt t="41656" x="4694238" y="3984625"/>
          <p14:tracePt t="41673" x="4664075" y="3878263"/>
          <p14:tracePt t="41689" x="4640263" y="3756025"/>
          <p14:tracePt t="41706" x="4640263" y="3679825"/>
          <p14:tracePt t="41723" x="4648200" y="3603625"/>
          <p14:tracePt t="41739" x="4686300" y="3521075"/>
          <p14:tracePt t="41756" x="4732338" y="3475038"/>
          <p14:tracePt t="41773" x="4746625" y="3459163"/>
          <p14:tracePt t="41823" x="4746625" y="3543300"/>
          <p14:tracePt t="41831" x="4746625" y="3673475"/>
          <p14:tracePt t="41839" x="4746625" y="3817938"/>
          <p14:tracePt t="41856" x="4694238" y="4213225"/>
          <p14:tracePt t="41873" x="4610100" y="4525963"/>
          <p14:tracePt t="41889" x="4587875" y="4640263"/>
          <p14:tracePt t="41906" x="4579938" y="4648200"/>
          <p14:tracePt t="41943" x="4579938" y="4640263"/>
          <p14:tracePt t="41951" x="4579938" y="4579938"/>
          <p14:tracePt t="41958" x="4587875" y="4503738"/>
          <p14:tracePt t="41973" x="4618038" y="4449763"/>
          <p14:tracePt t="41990" x="4648200" y="4251325"/>
          <p14:tracePt t="42006" x="4664075" y="4168775"/>
          <p14:tracePt t="42023" x="4670425" y="4137025"/>
          <p14:tracePt t="42039" x="4678363" y="4122738"/>
          <p14:tracePt t="42111" x="4678363" y="4130675"/>
          <p14:tracePt t="42119" x="4678363" y="4175125"/>
          <p14:tracePt t="42126" x="4640263" y="4229100"/>
          <p14:tracePt t="42139" x="4632325" y="4259263"/>
          <p14:tracePt t="42156" x="4618038" y="4297363"/>
          <p14:tracePt t="42223" x="4648200" y="4251325"/>
          <p14:tracePt t="42231" x="4686300" y="4183063"/>
          <p14:tracePt t="42239" x="4716463" y="4122738"/>
          <p14:tracePt t="42256" x="4784725" y="4000500"/>
          <p14:tracePt t="42273" x="4800600" y="3970338"/>
          <p14:tracePt t="42327" x="4800600" y="3984625"/>
          <p14:tracePt t="42335" x="4800600" y="4038600"/>
          <p14:tracePt t="42342" x="4784725" y="4122738"/>
          <p14:tracePt t="42356" x="4770438" y="4213225"/>
          <p14:tracePt t="42373" x="4754563" y="4381500"/>
          <p14:tracePt t="42390" x="4754563" y="4465638"/>
          <p14:tracePt t="42406" x="4754563" y="4473575"/>
          <p14:tracePt t="42423" x="4778375" y="4473575"/>
          <p14:tracePt t="42440" x="4860925" y="4473575"/>
          <p14:tracePt t="42456" x="4991100" y="4435475"/>
          <p14:tracePt t="42473" x="5105400" y="4411663"/>
          <p14:tracePt t="42490" x="5159375" y="4389438"/>
          <p14:tracePt t="42506" x="5165725" y="4389438"/>
          <p14:tracePt t="42551" x="5181600" y="4427538"/>
          <p14:tracePt t="42558" x="5189538" y="4479925"/>
          <p14:tracePt t="42573" x="5197475" y="4511675"/>
          <p14:tracePt t="42590" x="5227638" y="4572000"/>
          <p14:tracePt t="42606" x="5241925" y="4579938"/>
          <p14:tracePt t="44407" x="5280025" y="4572000"/>
          <p14:tracePt t="44414" x="5334000" y="4495800"/>
          <p14:tracePt t="44423" x="5387975" y="4427538"/>
          <p14:tracePt t="44440" x="5456238" y="4389438"/>
          <p14:tracePt t="44456" x="5524500" y="4321175"/>
          <p14:tracePt t="44473" x="5630863" y="4244975"/>
          <p14:tracePt t="44490" x="5692775" y="4198938"/>
          <p14:tracePt t="44506" x="5730875" y="4168775"/>
          <p14:tracePt t="44523" x="5737225" y="4152900"/>
          <p14:tracePt t="44589" x="5745163" y="4152900"/>
          <p14:tracePt t="44597" x="5753100" y="4144963"/>
          <p14:tracePt t="44606" x="5799138" y="4122738"/>
          <p14:tracePt t="44623" x="5845175" y="4114800"/>
          <p14:tracePt t="44640" x="5867400" y="4114800"/>
          <p14:tracePt t="44656" x="5889625" y="4114800"/>
          <p14:tracePt t="44673" x="5935663" y="4114800"/>
          <p14:tracePt t="44690" x="6011863" y="4130675"/>
          <p14:tracePt t="44706" x="6080125" y="4137025"/>
          <p14:tracePt t="44723" x="6126163" y="416083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an x-Value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791855" y="1390398"/>
            <a:ext cx="9864436" cy="5109091"/>
          </a:xfrm>
          <a:prstGeom prst="rect">
            <a:avLst/>
          </a:prstGeom>
        </p:spPr>
        <p:txBody>
          <a:bodyPr wrap="square">
            <a:spAutoFit/>
          </a:bodyPr>
          <a:lstStyle/>
          <a:p>
            <a:pPr>
              <a:lnSpc>
                <a:spcPct val="200000"/>
              </a:lnSpc>
            </a:pPr>
            <a:r>
              <a:rPr lang="en-US" sz="2000" dirty="0">
                <a:latin typeface="Times New Roman" panose="02020603050405020304" pitchFamily="18" charset="0"/>
                <a:cs typeface="Times New Roman" panose="02020603050405020304" pitchFamily="18" charset="0"/>
              </a:rPr>
              <a:t>The speeds of vehicles along a stretch of highway are normally </a:t>
            </a:r>
            <a:r>
              <a:rPr lang="en-US" sz="2000" dirty="0" smtClean="0">
                <a:latin typeface="Times New Roman" panose="02020603050405020304" pitchFamily="18" charset="0"/>
                <a:cs typeface="Times New Roman" panose="02020603050405020304" pitchFamily="18" charset="0"/>
              </a:rPr>
              <a:t>distributed, with </a:t>
            </a:r>
            <a:r>
              <a:rPr lang="en-US" sz="2000" dirty="0">
                <a:latin typeface="Times New Roman" panose="02020603050405020304" pitchFamily="18" charset="0"/>
                <a:cs typeface="Times New Roman" panose="02020603050405020304" pitchFamily="18" charset="0"/>
              </a:rPr>
              <a:t>a mean of 67 miles per hour and a standard deviation of 4 miles </a:t>
            </a:r>
            <a:r>
              <a:rPr lang="en-US" sz="2000" dirty="0" smtClean="0">
                <a:latin typeface="Times New Roman" panose="02020603050405020304" pitchFamily="18" charset="0"/>
                <a:cs typeface="Times New Roman" panose="02020603050405020304" pitchFamily="18" charset="0"/>
              </a:rPr>
              <a:t>per hour</a:t>
            </a:r>
            <a:r>
              <a:rPr lang="en-US" sz="2000" dirty="0">
                <a:latin typeface="Times New Roman" panose="02020603050405020304" pitchFamily="18" charset="0"/>
                <a:cs typeface="Times New Roman" panose="02020603050405020304" pitchFamily="18" charset="0"/>
              </a:rPr>
              <a:t>. Find the speeds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corresponding to </a:t>
            </a:r>
            <a:r>
              <a:rPr lang="en-US" sz="2000" i="1" dirty="0">
                <a:latin typeface="Times New Roman" panose="02020603050405020304" pitchFamily="18" charset="0"/>
                <a:cs typeface="Times New Roman" panose="02020603050405020304" pitchFamily="18" charset="0"/>
              </a:rPr>
              <a:t>z</a:t>
            </a:r>
            <a:r>
              <a:rPr lang="en-US" sz="2000" dirty="0">
                <a:latin typeface="Times New Roman" panose="02020603050405020304" pitchFamily="18" charset="0"/>
                <a:cs typeface="Times New Roman" panose="02020603050405020304" pitchFamily="18" charset="0"/>
              </a:rPr>
              <a:t>-sores of 1.96, -2.33, and </a:t>
            </a:r>
            <a:r>
              <a:rPr lang="en-US" sz="2000" dirty="0" smtClean="0">
                <a:latin typeface="Times New Roman" panose="02020603050405020304" pitchFamily="18" charset="0"/>
                <a:cs typeface="Times New Roman" panose="02020603050405020304" pitchFamily="18" charset="0"/>
              </a:rPr>
              <a:t>0</a:t>
            </a:r>
          </a:p>
          <a:p>
            <a:pPr algn="r">
              <a:lnSpc>
                <a:spcPct val="200000"/>
              </a:lnSpc>
            </a:pPr>
            <a:r>
              <a:rPr lang="ar-EG" sz="2000" dirty="0">
                <a:latin typeface="Times New Roman" panose="02020603050405020304" pitchFamily="18" charset="0"/>
                <a:cs typeface="Times New Roman" panose="02020603050405020304" pitchFamily="18" charset="0"/>
              </a:rPr>
              <a:t>يتم توزيع سرعات المركبات على امتداد الطريق السريع بشكل طبيعي بمتوسط ​​67 ميلاً في الساعة وانحراف معياري قدره 4 أميال في الساعة. </a:t>
            </a:r>
            <a:endParaRPr lang="en-US" sz="2000" dirty="0" smtClean="0">
              <a:latin typeface="Times New Roman" panose="02020603050405020304" pitchFamily="18" charset="0"/>
              <a:cs typeface="Times New Roman" panose="02020603050405020304" pitchFamily="18" charset="0"/>
            </a:endParaRPr>
          </a:p>
          <a:p>
            <a:pPr>
              <a:spcAft>
                <a:spcPts val="1200"/>
              </a:spcAft>
              <a:defRPr/>
            </a:pPr>
            <a:r>
              <a:rPr lang="en-US" sz="2400" b="1" dirty="0">
                <a:solidFill>
                  <a:schemeClr val="accent3"/>
                </a:solidFill>
              </a:rPr>
              <a:t>Solution:   </a:t>
            </a:r>
            <a:r>
              <a:rPr lang="en-US" sz="2400" dirty="0"/>
              <a:t>Use the formula </a:t>
            </a:r>
            <a:r>
              <a:rPr lang="en-US" sz="2400" i="1" dirty="0"/>
              <a:t>x</a:t>
            </a:r>
            <a:r>
              <a:rPr lang="en-US" sz="2400" dirty="0">
                <a:latin typeface="Arial" pitchFamily="34" charset="0"/>
              </a:rPr>
              <a:t> = </a:t>
            </a:r>
            <a:r>
              <a:rPr lang="el-GR" sz="2400" dirty="0">
                <a:latin typeface="Times New Roman"/>
                <a:cs typeface="Times New Roman"/>
              </a:rPr>
              <a:t>μ</a:t>
            </a:r>
            <a:r>
              <a:rPr lang="en-US" sz="2400" dirty="0">
                <a:latin typeface="Times New Roman"/>
                <a:cs typeface="Times New Roman"/>
              </a:rPr>
              <a:t> + </a:t>
            </a:r>
            <a:r>
              <a:rPr lang="en-US" sz="2400" i="1" dirty="0">
                <a:latin typeface="Times New Roman"/>
                <a:cs typeface="Times New Roman"/>
              </a:rPr>
              <a:t>z</a:t>
            </a:r>
            <a:r>
              <a:rPr lang="el-GR" sz="2400" dirty="0">
                <a:latin typeface="Times New Roman"/>
                <a:cs typeface="Times New Roman"/>
              </a:rPr>
              <a:t>σ</a:t>
            </a:r>
            <a:r>
              <a:rPr lang="en-US" sz="2400" dirty="0">
                <a:latin typeface="Arial" pitchFamily="34" charset="0"/>
              </a:rPr>
              <a:t> </a:t>
            </a:r>
            <a:endParaRPr lang="en-US" sz="2400" dirty="0"/>
          </a:p>
          <a:p>
            <a:pPr marL="290513" indent="-290513">
              <a:spcAft>
                <a:spcPts val="1200"/>
              </a:spcAft>
              <a:buClr>
                <a:schemeClr val="accent1"/>
              </a:buClr>
              <a:buFont typeface="Arial" pitchFamily="34" charset="0"/>
              <a:buChar char="•"/>
              <a:defRPr/>
            </a:pPr>
            <a:r>
              <a:rPr lang="en-US" sz="2400" i="1" dirty="0"/>
              <a:t>z</a:t>
            </a:r>
            <a:r>
              <a:rPr lang="en-US" sz="2400" dirty="0"/>
              <a:t> = 1.96:	</a:t>
            </a:r>
            <a:r>
              <a:rPr lang="en-US" sz="2400" i="1" dirty="0">
                <a:solidFill>
                  <a:schemeClr val="accent2"/>
                </a:solidFill>
              </a:rPr>
              <a:t>x</a:t>
            </a:r>
            <a:r>
              <a:rPr lang="en-US" sz="2400" dirty="0">
                <a:solidFill>
                  <a:schemeClr val="accent2"/>
                </a:solidFill>
              </a:rPr>
              <a:t> = 67 + 1.96(4) = 74.84 miles per hour</a:t>
            </a:r>
          </a:p>
          <a:p>
            <a:pPr marL="290513" indent="-290513">
              <a:spcAft>
                <a:spcPts val="1200"/>
              </a:spcAft>
              <a:buClr>
                <a:schemeClr val="accent1"/>
              </a:buClr>
              <a:buFont typeface="Arial" pitchFamily="34" charset="0"/>
              <a:buChar char="•"/>
              <a:defRPr/>
            </a:pPr>
            <a:r>
              <a:rPr lang="en-US" sz="2400" i="1" dirty="0"/>
              <a:t>z</a:t>
            </a:r>
            <a:r>
              <a:rPr lang="en-US" sz="2400" dirty="0"/>
              <a:t> = -2.33:	</a:t>
            </a:r>
            <a:r>
              <a:rPr lang="en-US" sz="2400" i="1" dirty="0">
                <a:solidFill>
                  <a:schemeClr val="accent2"/>
                </a:solidFill>
              </a:rPr>
              <a:t>x</a:t>
            </a:r>
            <a:r>
              <a:rPr lang="en-US" sz="2400" dirty="0">
                <a:solidFill>
                  <a:schemeClr val="accent2"/>
                </a:solidFill>
              </a:rPr>
              <a:t> = 67 + (-2.33)(4) = 57.68 miles per hour</a:t>
            </a:r>
          </a:p>
          <a:p>
            <a:pPr marL="290513" indent="-290513">
              <a:spcAft>
                <a:spcPts val="1200"/>
              </a:spcAft>
              <a:buClr>
                <a:schemeClr val="accent1"/>
              </a:buClr>
              <a:buFont typeface="Arial" pitchFamily="34" charset="0"/>
              <a:buChar char="•"/>
              <a:defRPr/>
            </a:pPr>
            <a:r>
              <a:rPr lang="en-US" sz="2400" i="1" dirty="0">
                <a:solidFill>
                  <a:prstClr val="black"/>
                </a:solidFill>
              </a:rPr>
              <a:t>z</a:t>
            </a:r>
            <a:r>
              <a:rPr lang="en-US" sz="2400" dirty="0">
                <a:solidFill>
                  <a:prstClr val="black"/>
                </a:solidFill>
              </a:rPr>
              <a:t> = 0:	</a:t>
            </a:r>
            <a:r>
              <a:rPr lang="en-US" sz="2400" i="1" dirty="0">
                <a:solidFill>
                  <a:srgbClr val="AE0337"/>
                </a:solidFill>
              </a:rPr>
              <a:t>x</a:t>
            </a:r>
            <a:r>
              <a:rPr lang="en-US" sz="2400" dirty="0">
                <a:solidFill>
                  <a:srgbClr val="AE0337"/>
                </a:solidFill>
              </a:rPr>
              <a:t> = 67 + 0(4) = 67 miles per </a:t>
            </a:r>
            <a:r>
              <a:rPr lang="en-US" sz="2400" dirty="0" smtClean="0">
                <a:solidFill>
                  <a:srgbClr val="AE0337"/>
                </a:solidFill>
              </a:rPr>
              <a:t>hour</a:t>
            </a:r>
            <a:endParaRPr lang="en-US" sz="2400" dirty="0">
              <a:solidFill>
                <a:schemeClr val="accent2"/>
              </a:solidFill>
            </a:endParaRPr>
          </a:p>
        </p:txBody>
      </p:sp>
      <p:pic>
        <p:nvPicPr>
          <p:cNvPr id="9" name="Picture 8" descr="C:\Documents and Settings\Lyn\Local Settings\Temporary Internet Files\Content.IE5\W9M7WLEZ\MCj02903910000[1].wmf"/>
          <p:cNvPicPr>
            <a:picLocks noChangeAspect="1" noChangeArrowheads="1"/>
          </p:cNvPicPr>
          <p:nvPr/>
        </p:nvPicPr>
        <p:blipFill>
          <a:blip r:embed="rId3" cstate="print"/>
          <a:srcRect/>
          <a:stretch>
            <a:fillRect/>
          </a:stretch>
        </p:blipFill>
        <p:spPr bwMode="auto">
          <a:xfrm>
            <a:off x="9819553" y="5092700"/>
            <a:ext cx="1227138" cy="939800"/>
          </a:xfrm>
          <a:prstGeom prst="rect">
            <a:avLst/>
          </a:prstGeom>
          <a:noFill/>
          <a:ln w="9525">
            <a:noFill/>
            <a:miter lim="800000"/>
            <a:headEnd/>
            <a:tailEnd/>
          </a:ln>
        </p:spPr>
      </p:pic>
    </p:spTree>
    <p:extLst>
      <p:ext uri="{BB962C8B-B14F-4D97-AF65-F5344CB8AC3E}">
        <p14:creationId xmlns:p14="http://schemas.microsoft.com/office/powerpoint/2010/main" val="1703237579"/>
      </p:ext>
    </p:extLst>
  </p:cSld>
  <p:clrMapOvr>
    <a:masterClrMapping/>
  </p:clrMapOvr>
  <mc:AlternateContent xmlns:mc="http://schemas.openxmlformats.org/markup-compatibility/2006" xmlns:p14="http://schemas.microsoft.com/office/powerpoint/2010/main">
    <mc:Choice Requires="p14">
      <p:transition p14:dur="10" advTm="114799"/>
    </mc:Choice>
    <mc:Fallback xmlns="">
      <p:transition advTm="114799"/>
    </mc:Fallback>
  </mc:AlternateContent>
  <p:timing>
    <p:tnLst>
      <p:par>
        <p:cTn id="1" dur="indefinite" restart="never" nodeType="tmRoot"/>
      </p:par>
    </p:tnLst>
  </p:timing>
  <p:extLst mod="1">
    <p:ext uri="{3A86A75C-4F4B-4683-9AE1-C65F6400EC91}">
      <p14:laserTraceLst xmlns:p14="http://schemas.microsoft.com/office/powerpoint/2010/main">
        <p14:tracePtLst>
          <p14:tracePt t="799" x="6096000" y="4160838"/>
          <p14:tracePt t="807" x="5845175" y="4168775"/>
          <p14:tracePt t="815" x="5426075" y="4229100"/>
          <p14:tracePt t="827" x="4922838" y="4297363"/>
          <p14:tracePt t="842" x="4137025" y="4381500"/>
          <p14:tracePt t="859" x="3589338" y="4541838"/>
          <p14:tracePt t="1079" x="3581400" y="4549775"/>
          <p14:tracePt t="1087" x="3581400" y="4518025"/>
          <p14:tracePt t="1094" x="3559175" y="4465638"/>
          <p14:tracePt t="1110" x="3559175" y="4359275"/>
          <p14:tracePt t="1126" x="3527425" y="4297363"/>
          <p14:tracePt t="1143" x="3521075" y="4213225"/>
          <p14:tracePt t="1159" x="3482975" y="3924300"/>
          <p14:tracePt t="1176" x="3421063" y="3451225"/>
          <p14:tracePt t="1193" x="3390900" y="3184525"/>
          <p14:tracePt t="1209" x="3368675" y="3086100"/>
          <p14:tracePt t="1263" x="3368675" y="3078163"/>
          <p14:tracePt t="1271" x="3368675" y="3070225"/>
          <p14:tracePt t="1279" x="3360738" y="3032125"/>
          <p14:tracePt t="1293" x="3352800" y="2963863"/>
          <p14:tracePt t="1309" x="3336925" y="2873375"/>
          <p14:tracePt t="4471" x="3330575" y="2865438"/>
          <p14:tracePt t="4479" x="3298825" y="2857500"/>
          <p14:tracePt t="4487" x="3260725" y="2849563"/>
          <p14:tracePt t="4495" x="3246438" y="2841625"/>
          <p14:tracePt t="4999" x="3246438" y="2895600"/>
          <p14:tracePt t="5007" x="3246438" y="2963863"/>
          <p14:tracePt t="5014" x="3254375" y="3048000"/>
          <p14:tracePt t="5028" x="3260725" y="3108325"/>
          <p14:tracePt t="5044" x="3260725" y="3178175"/>
          <p14:tracePt t="5061" x="3260725" y="3184525"/>
          <p14:tracePt t="5503" x="3260725" y="3178175"/>
          <p14:tracePt t="5511" x="3268663" y="3162300"/>
          <p14:tracePt t="5519" x="3276600" y="3146425"/>
          <p14:tracePt t="5528" x="3284538" y="3132138"/>
          <p14:tracePt t="5544" x="3284538" y="3124200"/>
          <p14:tracePt t="5655" x="3284538" y="3116263"/>
          <p14:tracePt t="5991" x="3292475" y="3116263"/>
          <p14:tracePt t="6111" x="3292475" y="3086100"/>
          <p14:tracePt t="6119" x="3292475" y="3025775"/>
          <p14:tracePt t="6128" x="3298825" y="2971800"/>
          <p14:tracePt t="6145" x="3314700" y="2903538"/>
          <p14:tracePt t="6161" x="3314700" y="2819400"/>
          <p14:tracePt t="6178" x="3322638" y="2759075"/>
          <p14:tracePt t="6195" x="3322638" y="2720975"/>
          <p14:tracePt t="6211" x="3322638" y="2689225"/>
          <p14:tracePt t="6228" x="3314700" y="2667000"/>
          <p14:tracePt t="6245" x="3306763" y="2667000"/>
          <p14:tracePt t="6319" x="3352800" y="2682875"/>
          <p14:tracePt t="6327" x="3382963" y="2697163"/>
          <p14:tracePt t="6335" x="3436938" y="2705100"/>
          <p14:tracePt t="6345" x="3489325" y="2727325"/>
          <p14:tracePt t="6361" x="3573463" y="2743200"/>
          <p14:tracePt t="6378" x="3717925" y="2765425"/>
          <p14:tracePt t="6395" x="3787775" y="2773363"/>
          <p14:tracePt t="6411" x="3810000" y="2773363"/>
          <p14:tracePt t="6583" x="3825875" y="2773363"/>
          <p14:tracePt t="6591" x="3848100" y="2773363"/>
          <p14:tracePt t="6599" x="3878263" y="2773363"/>
          <p14:tracePt t="6611" x="3886200" y="2765425"/>
          <p14:tracePt t="6628" x="3908425" y="2751138"/>
          <p14:tracePt t="6645" x="3924300" y="2743200"/>
          <p14:tracePt t="6661" x="3932238" y="2735263"/>
          <p14:tracePt t="6727" x="3932238" y="2743200"/>
          <p14:tracePt t="6735" x="3932238" y="2773363"/>
          <p14:tracePt t="6745" x="3932238" y="2789238"/>
          <p14:tracePt t="6761" x="3902075" y="2835275"/>
          <p14:tracePt t="6855" x="3894138" y="2835275"/>
          <p14:tracePt t="6879" x="3894138" y="2827338"/>
          <p14:tracePt t="8159" x="3962400" y="2827338"/>
          <p14:tracePt t="8167" x="4114800" y="2827338"/>
          <p14:tracePt t="8179" x="4389438" y="2827338"/>
          <p14:tracePt t="8195" x="5051425" y="2827338"/>
          <p14:tracePt t="8212" x="5768975" y="2827338"/>
          <p14:tracePt t="8229" x="6659563" y="2827338"/>
          <p14:tracePt t="8246" x="8123238" y="2827338"/>
          <p14:tracePt t="8262" x="9128125" y="2827338"/>
          <p14:tracePt t="8279" x="10058400" y="2811463"/>
          <p14:tracePt t="8295" x="10798175" y="2735263"/>
          <p14:tracePt t="8312" x="11315700" y="2644775"/>
          <p14:tracePt t="8329" x="11628438" y="2613025"/>
          <p14:tracePt t="8345" x="11772900" y="2582863"/>
          <p14:tracePt t="8479" x="11780838" y="2590800"/>
          <p14:tracePt t="8487" x="11780838" y="2636838"/>
          <p14:tracePt t="8495" x="11742738" y="2674938"/>
          <p14:tracePt t="8512" x="11598275" y="2713038"/>
          <p14:tracePt t="8529" x="11345863" y="2713038"/>
          <p14:tracePt t="8545" x="11010900" y="2713038"/>
          <p14:tracePt t="8562" x="10591800" y="2651125"/>
          <p14:tracePt t="8579" x="10347325" y="2613025"/>
          <p14:tracePt t="8595" x="10194925" y="2582863"/>
          <p14:tracePt t="8612" x="10134600" y="2568575"/>
          <p14:tracePt t="8629" x="10118725" y="2552700"/>
          <p14:tracePt t="8695" x="10112375" y="2552700"/>
          <p14:tracePt t="8711" x="10080625" y="2560638"/>
          <p14:tracePt t="8719" x="10042525" y="2582863"/>
          <p14:tracePt t="8729" x="10020300" y="2590800"/>
          <p14:tracePt t="8745" x="9913938" y="2636838"/>
          <p14:tracePt t="8762" x="9753600" y="2682875"/>
          <p14:tracePt t="8779" x="9578975" y="2705100"/>
          <p14:tracePt t="8796" x="9388475" y="2705100"/>
          <p14:tracePt t="8812" x="9197975" y="2705100"/>
          <p14:tracePt t="8829" x="9013825" y="2697163"/>
          <p14:tracePt t="8846" x="8893175" y="2682875"/>
          <p14:tracePt t="8862" x="8877300" y="2682875"/>
          <p14:tracePt t="8975" x="8869363" y="2682875"/>
          <p14:tracePt t="8983" x="8893175" y="2705100"/>
          <p14:tracePt t="8996" x="8931275" y="2720975"/>
          <p14:tracePt t="9012" x="9059863" y="2751138"/>
          <p14:tracePt t="9029" x="9204325" y="2781300"/>
          <p14:tracePt t="9032" x="9318625" y="2789238"/>
          <p14:tracePt t="9046" x="9456738" y="2789238"/>
          <p14:tracePt t="9062" x="9723438" y="2789238"/>
          <p14:tracePt t="9079" x="9753600" y="2789238"/>
          <p14:tracePt t="9135" x="9669463" y="2765425"/>
          <p14:tracePt t="9143" x="9571038" y="2751138"/>
          <p14:tracePt t="9150" x="9464675" y="2751138"/>
          <p14:tracePt t="9162" x="9388475" y="2751138"/>
          <p14:tracePt t="9179" x="9318625" y="2751138"/>
          <p14:tracePt t="9247" x="9342438" y="2751138"/>
          <p14:tracePt t="9255" x="9388475" y="2751138"/>
          <p14:tracePt t="9263" x="9426575" y="2751138"/>
          <p14:tracePt t="9279" x="9456738" y="2751138"/>
          <p14:tracePt t="9343" x="9448800" y="2751138"/>
          <p14:tracePt t="9351" x="9418638" y="2751138"/>
          <p14:tracePt t="9362" x="9388475" y="2743200"/>
          <p14:tracePt t="11239" x="9388475" y="2735263"/>
          <p14:tracePt t="11247" x="9432925" y="2720975"/>
          <p14:tracePt t="11255" x="9547225" y="2697163"/>
          <p14:tracePt t="11263" x="9685338" y="2674938"/>
          <p14:tracePt t="11280" x="9982200" y="2628900"/>
          <p14:tracePt t="11296" x="10218738" y="2590800"/>
          <p14:tracePt t="11313" x="10447338" y="2552700"/>
          <p14:tracePt t="11330" x="10660063" y="2522538"/>
          <p14:tracePt t="11346" x="10782300" y="2514600"/>
          <p14:tracePt t="11363" x="10828338" y="2506663"/>
          <p14:tracePt t="11407" x="10828338" y="2498725"/>
          <p14:tracePt t="11487" x="10836275" y="2498725"/>
          <p14:tracePt t="11495" x="10850563" y="2506663"/>
          <p14:tracePt t="11503" x="10858500" y="2514600"/>
          <p14:tracePt t="11513" x="10866438" y="2522538"/>
          <p14:tracePt t="11530" x="10888663" y="2552700"/>
          <p14:tracePt t="11566" x="10888663" y="2582863"/>
          <p14:tracePt t="11580" x="10896600" y="2620963"/>
          <p14:tracePt t="11597" x="10896600" y="2689225"/>
          <p14:tracePt t="11614" x="10896600" y="2743200"/>
          <p14:tracePt t="11630" x="10888663" y="2759075"/>
          <p14:tracePt t="11646" x="10774363" y="2811463"/>
          <p14:tracePt t="11663" x="10607675" y="2827338"/>
          <p14:tracePt t="11680" x="10340975" y="2827338"/>
          <p14:tracePt t="11697" x="9966325" y="2827338"/>
          <p14:tracePt t="11713" x="9486900" y="2827338"/>
          <p14:tracePt t="11730" x="8931275" y="2827338"/>
          <p14:tracePt t="11747" x="8328025" y="2827338"/>
          <p14:tracePt t="11763" x="7794625" y="2827338"/>
          <p14:tracePt t="11780" x="7254875" y="2835275"/>
          <p14:tracePt t="11797" x="6689725" y="2933700"/>
          <p14:tracePt t="11814" x="5730875" y="3070225"/>
          <p14:tracePt t="11830" x="5083175" y="3170238"/>
          <p14:tracePt t="11847" x="4487863" y="3322638"/>
          <p14:tracePt t="11863" x="4054475" y="3444875"/>
          <p14:tracePt t="11880" x="3763963" y="3497263"/>
          <p14:tracePt t="11897" x="3581400" y="3527425"/>
          <p14:tracePt t="11913" x="3467100" y="3527425"/>
          <p14:tracePt t="11930" x="3360738" y="3527425"/>
          <p14:tracePt t="11947" x="3276600" y="3521075"/>
          <p14:tracePt t="11963" x="3162300" y="3482975"/>
          <p14:tracePt t="11980" x="3048000" y="3429000"/>
          <p14:tracePt t="11997" x="2865438" y="3352800"/>
          <p14:tracePt t="12014" x="2506663" y="3254375"/>
          <p14:tracePt t="12030" x="2193925" y="3200400"/>
          <p14:tracePt t="12047" x="1958975" y="3192463"/>
          <p14:tracePt t="12063" x="1768475" y="3192463"/>
          <p14:tracePt t="12080" x="1684338" y="3192463"/>
          <p14:tracePt t="12097" x="1660525" y="3192463"/>
          <p14:tracePt t="12130" x="1646238" y="3192463"/>
          <p14:tracePt t="12147" x="1646238" y="3230563"/>
          <p14:tracePt t="12163" x="1646238" y="3306763"/>
          <p14:tracePt t="12180" x="1660525" y="3382963"/>
          <p14:tracePt t="12197" x="1676400" y="3421063"/>
          <p14:tracePt t="12271" x="1684338" y="3421063"/>
          <p14:tracePt t="12279" x="1714500" y="3406775"/>
          <p14:tracePt t="12287" x="1752600" y="3382963"/>
          <p14:tracePt t="12297" x="1798638" y="3344863"/>
          <p14:tracePt t="12313" x="1920875" y="3276600"/>
          <p14:tracePt t="12330" x="2035175" y="3230563"/>
          <p14:tracePt t="12347" x="2163763" y="3208338"/>
          <p14:tracePt t="12363" x="2270125" y="3200400"/>
          <p14:tracePt t="12380" x="2392363" y="3200400"/>
          <p14:tracePt t="12397" x="2522538" y="3200400"/>
          <p14:tracePt t="12414" x="2682875" y="3200400"/>
          <p14:tracePt t="12430" x="2955925" y="3222625"/>
          <p14:tracePt t="12447" x="3132138" y="3254375"/>
          <p14:tracePt t="12464" x="3306763" y="3268663"/>
          <p14:tracePt t="12480" x="3521075" y="3268663"/>
          <p14:tracePt t="12497" x="3711575" y="3268663"/>
          <p14:tracePt t="12514" x="3932238" y="3268663"/>
          <p14:tracePt t="12530" x="4144963" y="3268663"/>
          <p14:tracePt t="12547" x="4381500" y="3268663"/>
          <p14:tracePt t="12564" x="4572000" y="3268663"/>
          <p14:tracePt t="12580" x="4778375" y="3230563"/>
          <p14:tracePt t="12597" x="4937125" y="3208338"/>
          <p14:tracePt t="12614" x="5121275" y="3200400"/>
          <p14:tracePt t="12630" x="5364163" y="3200400"/>
          <p14:tracePt t="12647" x="5508625" y="3200400"/>
          <p14:tracePt t="12664" x="5608638" y="3200400"/>
          <p14:tracePt t="12680" x="5661025" y="3200400"/>
          <p14:tracePt t="12697" x="5668963" y="3200400"/>
          <p14:tracePt t="13071" x="5676900" y="3200400"/>
          <p14:tracePt t="13079" x="5707063" y="3260725"/>
          <p14:tracePt t="13087" x="5715000" y="3276600"/>
          <p14:tracePt t="13097" x="5722938" y="3298825"/>
          <p14:tracePt t="13114" x="5737225" y="3360738"/>
          <p14:tracePt t="13130" x="5737225" y="3398838"/>
          <p14:tracePt t="13147" x="5676900" y="3429000"/>
          <p14:tracePt t="13164" x="5532438" y="3436938"/>
          <p14:tracePt t="13181" x="5470525" y="3436938"/>
          <p14:tracePt t="13487" x="5470525" y="3444875"/>
          <p14:tracePt t="13494" x="5478463" y="3451225"/>
          <p14:tracePt t="13502" x="5478463" y="3459163"/>
          <p14:tracePt t="13535" x="5478463" y="3467100"/>
          <p14:tracePt t="13567" x="5478463" y="3475038"/>
          <p14:tracePt t="13574" x="5478463" y="3489325"/>
          <p14:tracePt t="13582" x="5478463" y="3497263"/>
          <p14:tracePt t="13598" x="5464175" y="3551238"/>
          <p14:tracePt t="13614" x="5456238" y="3565525"/>
          <p14:tracePt t="13631" x="5394325" y="3641725"/>
          <p14:tracePt t="13647" x="5349875" y="3687763"/>
          <p14:tracePt t="13664" x="5287963" y="3733800"/>
          <p14:tracePt t="13681" x="5219700" y="3749675"/>
          <p14:tracePt t="13697" x="5121275" y="3756025"/>
          <p14:tracePt t="13714" x="5029200" y="3756025"/>
          <p14:tracePt t="13731" x="4930775" y="3741738"/>
          <p14:tracePt t="13747" x="4816475" y="3703638"/>
          <p14:tracePt t="13764" x="4784725" y="3703638"/>
          <p14:tracePt t="14199" x="4754563" y="3703638"/>
          <p14:tracePt t="14207" x="4702175" y="3679825"/>
          <p14:tracePt t="14215" x="4664075" y="3679825"/>
          <p14:tracePt t="14231" x="4525963" y="3687763"/>
          <p14:tracePt t="14247" x="4389438" y="3763963"/>
          <p14:tracePt t="14264" x="4198938" y="3848100"/>
          <p14:tracePt t="14281" x="3932238" y="3902075"/>
          <p14:tracePt t="14298" x="3641725" y="3946525"/>
          <p14:tracePt t="14314" x="3444875" y="3962400"/>
          <p14:tracePt t="14331" x="3292475" y="3984625"/>
          <p14:tracePt t="14348" x="3170238" y="4000500"/>
          <p14:tracePt t="14364" x="3078163" y="4016375"/>
          <p14:tracePt t="14381" x="3055938" y="4022725"/>
          <p14:tracePt t="14398" x="3048000" y="4022725"/>
          <p14:tracePt t="14447" x="3048000" y="4030663"/>
          <p14:tracePt t="14454" x="3040063" y="4068763"/>
          <p14:tracePt t="14464" x="3025775" y="4114800"/>
          <p14:tracePt t="14481" x="2979738" y="4237038"/>
          <p14:tracePt t="14498" x="2941638" y="4313238"/>
          <p14:tracePt t="14514" x="2879725" y="4397375"/>
          <p14:tracePt t="14531" x="2857500" y="4441825"/>
          <p14:tracePt t="14548" x="2849563" y="4441825"/>
          <p14:tracePt t="14983" x="2895600" y="4449763"/>
          <p14:tracePt t="14991" x="3154363" y="4435475"/>
          <p14:tracePt t="14999" x="3368675" y="4373563"/>
          <p14:tracePt t="15014" x="3611563" y="4283075"/>
          <p14:tracePt t="15031" x="3863975" y="4137025"/>
          <p14:tracePt t="15047" x="4321175" y="3916363"/>
          <p14:tracePt t="15064" x="4762500" y="3695700"/>
          <p14:tracePt t="15081" x="5235575" y="3467100"/>
          <p14:tracePt t="15098" x="5668963" y="3260725"/>
          <p14:tracePt t="15114" x="5943600" y="3124200"/>
          <p14:tracePt t="15131" x="6103938" y="3070225"/>
          <p14:tracePt t="15148" x="6256338" y="3032125"/>
          <p14:tracePt t="15164" x="6370638" y="3025775"/>
          <p14:tracePt t="15181" x="6454775" y="3025775"/>
          <p14:tracePt t="15198" x="6569075" y="3025775"/>
          <p14:tracePt t="15215" x="6781800" y="3055938"/>
          <p14:tracePt t="15231" x="6972300" y="3086100"/>
          <p14:tracePt t="15248" x="7254875" y="3124200"/>
          <p14:tracePt t="15265" x="7475538" y="3140075"/>
          <p14:tracePt t="15281" x="7680325" y="3140075"/>
          <p14:tracePt t="15298" x="7840663" y="3140075"/>
          <p14:tracePt t="15315" x="7924800" y="3140075"/>
          <p14:tracePt t="15331" x="7970838" y="3116263"/>
          <p14:tracePt t="15348" x="7978775" y="3116263"/>
          <p14:tracePt t="15423" x="7985125" y="3116263"/>
          <p14:tracePt t="15430" x="8016875" y="3162300"/>
          <p14:tracePt t="15439" x="8054975" y="3230563"/>
          <p14:tracePt t="15448" x="8069263" y="3298825"/>
          <p14:tracePt t="15465" x="8085138" y="3421063"/>
          <p14:tracePt t="15481" x="8085138" y="3535363"/>
          <p14:tracePt t="15498" x="8085138" y="3597275"/>
          <p14:tracePt t="15583" x="8069263" y="3597275"/>
          <p14:tracePt t="15591" x="8016875" y="3589338"/>
          <p14:tracePt t="15599" x="7947025" y="3551238"/>
          <p14:tracePt t="15615" x="7826375" y="3527425"/>
          <p14:tracePt t="15631" x="7756525" y="3527425"/>
          <p14:tracePt t="15648" x="7726363" y="3527425"/>
          <p14:tracePt t="15665" x="7718425" y="3527425"/>
          <p14:tracePt t="15823" x="7712075" y="3527425"/>
          <p14:tracePt t="15831" x="7704138" y="3527425"/>
          <p14:tracePt t="15847" x="7696200" y="3543300"/>
          <p14:tracePt t="15863" x="7688263" y="3551238"/>
          <p14:tracePt t="15951" x="7673975" y="3551238"/>
          <p14:tracePt t="15959" x="7673975" y="3535363"/>
          <p14:tracePt t="15966" x="7666038" y="3497263"/>
          <p14:tracePt t="15982" x="7658100" y="3467100"/>
          <p14:tracePt t="15998" x="7620000" y="3336925"/>
          <p14:tracePt t="16015" x="7612063" y="3268663"/>
          <p14:tracePt t="16031" x="7612063" y="3222625"/>
          <p14:tracePt t="16048" x="7612063" y="3178175"/>
          <p14:tracePt t="16065" x="7612063" y="3154363"/>
          <p14:tracePt t="16191" x="7589838" y="3216275"/>
          <p14:tracePt t="16199" x="7589838" y="3276600"/>
          <p14:tracePt t="16207" x="7589838" y="3330575"/>
          <p14:tracePt t="16215" x="7581900" y="3406775"/>
          <p14:tracePt t="16232" x="7559675" y="3521075"/>
          <p14:tracePt t="16248" x="7551738" y="3597275"/>
          <p14:tracePt t="16265" x="7543800" y="3619500"/>
          <p14:tracePt t="16367" x="7543800" y="3611563"/>
          <p14:tracePt t="16375" x="7543800" y="3603625"/>
          <p14:tracePt t="16383" x="7543800" y="3597275"/>
          <p14:tracePt t="16943" x="7535863" y="3589338"/>
          <p14:tracePt t="16950" x="7505700" y="3581400"/>
          <p14:tracePt t="16966" x="7489825" y="3573463"/>
          <p14:tracePt t="16975" x="7483475" y="3573463"/>
          <p14:tracePt t="16983" x="7475538" y="3573463"/>
          <p14:tracePt t="17095" x="7467600" y="3565525"/>
          <p14:tracePt t="17263" x="7467600" y="3543300"/>
          <p14:tracePt t="17271" x="7467600" y="3459163"/>
          <p14:tracePt t="17282" x="7489825" y="3413125"/>
          <p14:tracePt t="17299" x="7535863" y="3298825"/>
          <p14:tracePt t="17315" x="7604125" y="3146425"/>
          <p14:tracePt t="17332" x="7658100" y="3017838"/>
          <p14:tracePt t="17349" x="7688263" y="2925763"/>
          <p14:tracePt t="17365" x="7696200" y="2873375"/>
          <p14:tracePt t="17463" x="7712075" y="2873375"/>
          <p14:tracePt t="17471" x="7712075" y="2887663"/>
          <p14:tracePt t="17482" x="7718425" y="2949575"/>
          <p14:tracePt t="17499" x="7742238" y="3070225"/>
          <p14:tracePt t="17515" x="7756525" y="3216275"/>
          <p14:tracePt t="17532" x="7764463" y="3336925"/>
          <p14:tracePt t="17549" x="7780338" y="3413125"/>
          <p14:tracePt t="17566" x="7780338" y="3467100"/>
          <p14:tracePt t="17743" x="7780338" y="3497263"/>
          <p14:tracePt t="17750" x="7788275" y="3513138"/>
          <p14:tracePt t="17759" x="7788275" y="3527425"/>
          <p14:tracePt t="17767" x="7788275" y="3551238"/>
          <p14:tracePt t="17782" x="7788275" y="3559175"/>
          <p14:tracePt t="17847" x="7794625" y="3543300"/>
          <p14:tracePt t="17855" x="7794625" y="3521075"/>
          <p14:tracePt t="17865" x="7794625" y="3489325"/>
          <p14:tracePt t="17882" x="7818438" y="3382963"/>
          <p14:tracePt t="17899" x="7826375" y="3330575"/>
          <p14:tracePt t="17915" x="7832725" y="3292475"/>
          <p14:tracePt t="17932" x="7832725" y="3284538"/>
          <p14:tracePt t="18135" x="7832725" y="3292475"/>
          <p14:tracePt t="18143" x="7832725" y="3314700"/>
          <p14:tracePt t="18151" x="7832725" y="3322638"/>
          <p14:tracePt t="18166" x="7832725" y="3336925"/>
          <p14:tracePt t="18182" x="7832725" y="3368675"/>
          <p14:tracePt t="18216" x="7840663" y="3382963"/>
          <p14:tracePt t="18232" x="7848600" y="3390900"/>
          <p14:tracePt t="18250" x="7856538" y="3398838"/>
          <p14:tracePt t="18266" x="7864475" y="3398838"/>
          <p14:tracePt t="18282" x="7870825" y="3398838"/>
          <p14:tracePt t="18319" x="7886700" y="3398838"/>
          <p14:tracePt t="18334" x="7894638" y="3398838"/>
          <p14:tracePt t="18342" x="7902575" y="3390900"/>
          <p14:tracePt t="18350" x="7908925" y="3390900"/>
          <p14:tracePt t="18366" x="7916863" y="3390900"/>
          <p14:tracePt t="18382" x="7970838" y="3390900"/>
          <p14:tracePt t="18399" x="8016875" y="3390900"/>
          <p14:tracePt t="18416" x="8069263" y="3390900"/>
          <p14:tracePt t="18432" x="8077200" y="3390900"/>
          <p14:tracePt t="18543" x="8077200" y="3398838"/>
          <p14:tracePt t="18855" x="8085138" y="3398838"/>
          <p14:tracePt t="18919" x="8107363" y="3398838"/>
          <p14:tracePt t="18927" x="8137525" y="3398838"/>
          <p14:tracePt t="18934" x="8169275" y="3398838"/>
          <p14:tracePt t="18950" x="8245475" y="3390900"/>
          <p14:tracePt t="18966" x="8321675" y="3368675"/>
          <p14:tracePt t="18982" x="8382000" y="3344863"/>
          <p14:tracePt t="18999" x="8404225" y="3336925"/>
          <p14:tracePt t="19167" x="8412163" y="3344863"/>
          <p14:tracePt t="19174" x="8420100" y="3375025"/>
          <p14:tracePt t="19183" x="8420100" y="3398838"/>
          <p14:tracePt t="19199" x="8420100" y="3406775"/>
          <p14:tracePt t="19216" x="8420100" y="3421063"/>
          <p14:tracePt t="19263" x="8420100" y="3429000"/>
          <p14:tracePt t="19271" x="8412163" y="3429000"/>
          <p14:tracePt t="19283" x="8389938" y="3429000"/>
          <p14:tracePt t="19299" x="8351838" y="3421063"/>
          <p14:tracePt t="19316" x="8305800" y="3390900"/>
          <p14:tracePt t="19333" x="8275638" y="3360738"/>
          <p14:tracePt t="19349" x="8251825" y="3336925"/>
          <p14:tracePt t="19423" x="8245475" y="3330575"/>
          <p14:tracePt t="19463" x="8237538" y="3330575"/>
          <p14:tracePt t="19470" x="8229600" y="3330575"/>
          <p14:tracePt t="19483" x="8213725" y="3344863"/>
          <p14:tracePt t="19499" x="8199438" y="3382963"/>
          <p14:tracePt t="19516" x="8191500" y="3398838"/>
          <p14:tracePt t="19533" x="8183563" y="3413125"/>
          <p14:tracePt t="19671" x="8183563" y="3398838"/>
          <p14:tracePt t="19679" x="8191500" y="3390900"/>
          <p14:tracePt t="19686" x="8207375" y="3375025"/>
          <p14:tracePt t="19699" x="8221663" y="3360738"/>
          <p14:tracePt t="19716" x="8245475" y="3336925"/>
          <p14:tracePt t="19733" x="8251825" y="3322638"/>
          <p14:tracePt t="19750" x="8267700" y="3314700"/>
          <p14:tracePt t="19766" x="8289925" y="3292475"/>
          <p14:tracePt t="19783" x="8297863" y="3276600"/>
          <p14:tracePt t="19800" x="8297863" y="3260725"/>
          <p14:tracePt t="19833" x="8313738" y="3230563"/>
          <p14:tracePt t="19849" x="8313738" y="3222625"/>
          <p14:tracePt t="19866" x="8321675" y="3216275"/>
          <p14:tracePt t="19900" x="8321675" y="3208338"/>
          <p14:tracePt t="19983" x="8328025" y="3216275"/>
          <p14:tracePt t="19991" x="8343900" y="3268663"/>
          <p14:tracePt t="20000" x="8359775" y="3330575"/>
          <p14:tracePt t="20016" x="8382000" y="3444875"/>
          <p14:tracePt t="20033" x="8389938" y="3505200"/>
          <p14:tracePt t="20050" x="8397875" y="3535363"/>
          <p14:tracePt t="20066" x="8397875" y="3543300"/>
          <p14:tracePt t="20159" x="8404225" y="3543300"/>
          <p14:tracePt t="20175" x="8412163" y="3543300"/>
          <p14:tracePt t="20183" x="8420100" y="3535363"/>
          <p14:tracePt t="20191" x="8428038" y="3535363"/>
          <p14:tracePt t="20200" x="8466138" y="3521075"/>
          <p14:tracePt t="20216" x="8518525" y="3521075"/>
          <p14:tracePt t="20233" x="8594725" y="3521075"/>
          <p14:tracePt t="20250" x="8694738" y="3521075"/>
          <p14:tracePt t="20266" x="8740775" y="3521075"/>
          <p14:tracePt t="20283" x="8747125" y="3521075"/>
          <p14:tracePt t="20359" x="8755063" y="3513138"/>
          <p14:tracePt t="20375" x="8755063" y="3505200"/>
          <p14:tracePt t="20383" x="8755063" y="3482975"/>
          <p14:tracePt t="20391" x="8747125" y="3482975"/>
          <p14:tracePt t="20407" x="8747125" y="3475038"/>
          <p14:tracePt t="20439" x="8740775" y="3475038"/>
          <p14:tracePt t="20495" x="8740775" y="3459163"/>
          <p14:tracePt t="20502" x="8740775" y="3451225"/>
          <p14:tracePt t="20518" x="8740775" y="3444875"/>
          <p14:tracePt t="20534" x="8740775" y="3413125"/>
          <p14:tracePt t="20550" x="8747125" y="3413125"/>
          <p14:tracePt t="20566" x="8747125" y="3406775"/>
          <p14:tracePt t="23879" x="8740775" y="3406775"/>
          <p14:tracePt t="23887" x="8694738" y="3459163"/>
          <p14:tracePt t="23901" x="8656638" y="3497263"/>
          <p14:tracePt t="23918" x="8564563" y="3559175"/>
          <p14:tracePt t="23934" x="8389938" y="3619500"/>
          <p14:tracePt t="23951" x="8229600" y="3649663"/>
          <p14:tracePt t="23968" x="8047038" y="3687763"/>
          <p14:tracePt t="23985" x="7756525" y="3711575"/>
          <p14:tracePt t="24001" x="7369175" y="3756025"/>
          <p14:tracePt t="24018" x="6797675" y="3810000"/>
          <p14:tracePt t="24034" x="6226175" y="3916363"/>
          <p14:tracePt t="24051" x="5692775" y="3984625"/>
          <p14:tracePt t="24068" x="5227638" y="4076700"/>
          <p14:tracePt t="24084" x="4778375" y="4183063"/>
          <p14:tracePt t="24102" x="4365625" y="4259263"/>
          <p14:tracePt t="24118" x="4275138" y="4283075"/>
          <p14:tracePt t="24135" x="4016375" y="4313238"/>
          <p14:tracePt t="24151" x="3878263" y="4327525"/>
          <p14:tracePt t="24168" x="3794125" y="4365625"/>
          <p14:tracePt t="24185" x="3733800" y="4397375"/>
          <p14:tracePt t="24201" x="3695700" y="4403725"/>
          <p14:tracePt t="24311" x="3703638" y="4403725"/>
          <p14:tracePt t="24319" x="3741738" y="4403725"/>
          <p14:tracePt t="24327" x="3810000" y="4403725"/>
          <p14:tracePt t="24335" x="3886200" y="4373563"/>
          <p14:tracePt t="24351" x="4137025" y="4313238"/>
          <p14:tracePt t="24368" x="4632325" y="4198938"/>
          <p14:tracePt t="24385" x="5418138" y="4084638"/>
          <p14:tracePt t="24401" x="6202363" y="3978275"/>
          <p14:tracePt t="24418" x="6842125" y="3863975"/>
          <p14:tracePt t="24435" x="7407275" y="3787775"/>
          <p14:tracePt t="24451" x="7924800" y="3703638"/>
          <p14:tracePt t="24468" x="8366125" y="3635375"/>
          <p14:tracePt t="24485" x="8640763" y="3559175"/>
          <p14:tracePt t="24502" x="8907463" y="3475038"/>
          <p14:tracePt t="24518" x="8999538" y="3429000"/>
          <p14:tracePt t="24535" x="9037638" y="3398838"/>
          <p14:tracePt t="24551" x="9059863" y="3390900"/>
          <p14:tracePt t="24568" x="9075738" y="3375025"/>
          <p14:tracePt t="24585" x="9097963" y="3375025"/>
          <p14:tracePt t="24601" x="9113838" y="3375025"/>
          <p14:tracePt t="24618" x="9144000" y="3368675"/>
          <p14:tracePt t="24635" x="9197975" y="3368675"/>
          <p14:tracePt t="24651" x="9258300" y="3368675"/>
          <p14:tracePt t="24668" x="9326563" y="3368675"/>
          <p14:tracePt t="24685" x="9388475" y="3368675"/>
          <p14:tracePt t="24702" x="9448800" y="3368675"/>
          <p14:tracePt t="24718" x="9471025" y="3368675"/>
          <p14:tracePt t="24919" x="9502775" y="3368675"/>
          <p14:tracePt t="24927" x="9517063" y="3368675"/>
          <p14:tracePt t="24935" x="9540875" y="3368675"/>
          <p14:tracePt t="24951" x="9571038" y="3368675"/>
          <p14:tracePt t="24968" x="9677400" y="3368675"/>
          <p14:tracePt t="24985" x="9737725" y="3368675"/>
          <p14:tracePt t="25001" x="9745663" y="3368675"/>
          <p14:tracePt t="25439" x="9707563" y="3368675"/>
          <p14:tracePt t="25447" x="9547225" y="3459163"/>
          <p14:tracePt t="25454" x="9228138" y="3619500"/>
          <p14:tracePt t="25468" x="8831263" y="3771900"/>
          <p14:tracePt t="25485" x="7726363" y="4183063"/>
          <p14:tracePt t="25502" x="6270625" y="4594225"/>
          <p14:tracePt t="25518" x="4251325" y="4830763"/>
          <p14:tracePt t="25535" x="3260725" y="4830763"/>
          <p14:tracePt t="25552" x="2606675" y="4830763"/>
          <p14:tracePt t="25568" x="2286000" y="4792663"/>
          <p14:tracePt t="25585" x="2209800" y="4762500"/>
          <p14:tracePt t="25623" x="2209800" y="4754563"/>
          <p14:tracePt t="25635" x="2209800" y="4724400"/>
          <p14:tracePt t="25652" x="2278063" y="4678363"/>
          <p14:tracePt t="25775" x="2286000" y="4670425"/>
          <p14:tracePt t="25791" x="2278063" y="4670425"/>
          <p14:tracePt t="25799" x="2232025" y="4648200"/>
          <p14:tracePt t="25807" x="2209800" y="4640263"/>
          <p14:tracePt t="26671" x="2209800" y="4632325"/>
          <p14:tracePt t="26679" x="2255838" y="4564063"/>
          <p14:tracePt t="26687" x="2378075" y="4449763"/>
          <p14:tracePt t="26702" x="2644775" y="4289425"/>
          <p14:tracePt t="26719" x="2949575" y="4114800"/>
          <p14:tracePt t="26735" x="3292475" y="3908425"/>
          <p14:tracePt t="26752" x="3589338" y="3711575"/>
          <p14:tracePt t="26769" x="3787775" y="3597275"/>
          <p14:tracePt t="26785" x="3924300" y="3521075"/>
          <p14:tracePt t="26802" x="3962400" y="3482975"/>
          <p14:tracePt t="26871" x="3970338" y="3475038"/>
          <p14:tracePt t="26879" x="3984625" y="3475038"/>
          <p14:tracePt t="26887" x="4000500" y="3475038"/>
          <p14:tracePt t="26902" x="4060825" y="3482975"/>
          <p14:tracePt t="26918" x="4168775" y="3513138"/>
          <p14:tracePt t="26935" x="4297363" y="3551238"/>
          <p14:tracePt t="26952" x="4518025" y="3641725"/>
          <p14:tracePt t="26969" x="4892675" y="3763963"/>
          <p14:tracePt t="26985" x="5121275" y="3810000"/>
          <p14:tracePt t="27002" x="5181600" y="3817938"/>
          <p14:tracePt t="27019" x="5197475" y="3817938"/>
          <p14:tracePt t="27063" x="5173663" y="3817938"/>
          <p14:tracePt t="27070" x="5151438" y="3817938"/>
          <p14:tracePt t="27086" x="5121275" y="3802063"/>
          <p14:tracePt t="27102" x="5075238" y="3763963"/>
          <p14:tracePt t="27119" x="5051425" y="3749675"/>
          <p14:tracePt t="27167" x="5045075" y="3749675"/>
          <p14:tracePt t="27174" x="5029200" y="3749675"/>
          <p14:tracePt t="27185" x="5006975" y="3741738"/>
          <p14:tracePt t="27202" x="4960938" y="3725863"/>
          <p14:tracePt t="27219" x="4884738" y="3703638"/>
          <p14:tracePt t="27236" x="4868863" y="3703638"/>
          <p14:tracePt t="27471" x="4838700" y="3703638"/>
          <p14:tracePt t="27479" x="4800600" y="3763963"/>
          <p14:tracePt t="27487" x="4762500" y="3810000"/>
          <p14:tracePt t="27502" x="4724400" y="3863975"/>
          <p14:tracePt t="27519" x="4694238" y="3902075"/>
          <p14:tracePt t="27536" x="4656138" y="3940175"/>
          <p14:tracePt t="27552" x="4632325" y="3954463"/>
          <p14:tracePt t="27569" x="4602163" y="3962400"/>
          <p14:tracePt t="27586" x="4587875" y="3970338"/>
          <p14:tracePt t="27687" x="4610100" y="3970338"/>
          <p14:tracePt t="27695" x="4618038" y="3978275"/>
          <p14:tracePt t="27702" x="4625975" y="3978275"/>
          <p14:tracePt t="27719" x="4632325" y="3978275"/>
          <p14:tracePt t="30295" x="4656138" y="3978275"/>
          <p14:tracePt t="30302" x="4708525" y="3940175"/>
          <p14:tracePt t="30311" x="4784725" y="3902075"/>
          <p14:tracePt t="30320" x="4860925" y="3870325"/>
          <p14:tracePt t="30337" x="4991100" y="3817938"/>
          <p14:tracePt t="30353" x="5075238" y="3779838"/>
          <p14:tracePt t="30370" x="5127625" y="3771900"/>
          <p14:tracePt t="30387" x="5159375" y="3771900"/>
          <p14:tracePt t="30403" x="5189538" y="3771900"/>
          <p14:tracePt t="30420" x="5197475" y="3771900"/>
          <p14:tracePt t="30437" x="5235575" y="3771900"/>
          <p14:tracePt t="30454" x="5280025" y="3787775"/>
          <p14:tracePt t="30470" x="5470525" y="3787775"/>
          <p14:tracePt t="30487" x="5676900" y="3787775"/>
          <p14:tracePt t="30503" x="5837238" y="3787775"/>
          <p14:tracePt t="30520" x="5905500" y="3787775"/>
          <p14:tracePt t="30559" x="5913438" y="3787775"/>
          <p14:tracePt t="30575" x="5913438" y="3810000"/>
          <p14:tracePt t="30587" x="5913438" y="3848100"/>
          <p14:tracePt t="30603" x="5875338" y="3924300"/>
          <p14:tracePt t="30620" x="5859463" y="3946525"/>
          <p14:tracePt t="30637" x="5845175" y="3970338"/>
          <p14:tracePt t="30655" x="5837238" y="3978275"/>
          <p14:tracePt t="30670" x="5829300" y="4000500"/>
          <p14:tracePt t="30687" x="5807075" y="4022725"/>
          <p14:tracePt t="30720" x="5791200" y="4022725"/>
          <p14:tracePt t="30767" x="5783263" y="4022725"/>
          <p14:tracePt t="31223" x="5783263" y="4000500"/>
          <p14:tracePt t="31231" x="5783263" y="3932238"/>
          <p14:tracePt t="31238" x="5783263" y="3878263"/>
          <p14:tracePt t="31254" x="5783263" y="3825875"/>
          <p14:tracePt t="31270" x="5783263" y="3771900"/>
          <p14:tracePt t="31287" x="5783263" y="3703638"/>
          <p14:tracePt t="31304" x="5783263" y="3665538"/>
          <p14:tracePt t="31320" x="5791200" y="3657600"/>
          <p14:tracePt t="31337" x="5791200" y="3649663"/>
          <p14:tracePt t="31439" x="5791200" y="3641725"/>
          <p14:tracePt t="31447" x="5799138" y="3641725"/>
          <p14:tracePt t="31455" x="5813425" y="3679825"/>
          <p14:tracePt t="31470" x="5867400" y="3787775"/>
          <p14:tracePt t="31487" x="5921375" y="3848100"/>
          <p14:tracePt t="31504" x="5927725" y="3863975"/>
          <p14:tracePt t="31550" x="5935663" y="3863975"/>
          <p14:tracePt t="31607" x="5951538" y="3832225"/>
          <p14:tracePt t="31616" x="5959475" y="3825875"/>
          <p14:tracePt t="31623" x="5981700" y="3787775"/>
          <p14:tracePt t="31638" x="6011863" y="3749675"/>
          <p14:tracePt t="31654" x="6035675" y="3733800"/>
          <p14:tracePt t="31670" x="6035675" y="3725863"/>
          <p14:tracePt t="31687" x="6042025" y="3725863"/>
          <p14:tracePt t="31704" x="6057900" y="3725863"/>
          <p14:tracePt t="31720" x="6065838" y="3725863"/>
          <p14:tracePt t="31737" x="6088063" y="3725863"/>
          <p14:tracePt t="31754" x="6126163" y="3741738"/>
          <p14:tracePt t="31770" x="6218238" y="3794125"/>
          <p14:tracePt t="31787" x="6278563" y="3840163"/>
          <p14:tracePt t="31804" x="6302375" y="3848100"/>
          <p14:tracePt t="31820" x="6316663" y="3856038"/>
          <p14:tracePt t="31935" x="6324600" y="3856038"/>
          <p14:tracePt t="32215" x="6340475" y="3856038"/>
          <p14:tracePt t="32239" x="6340475" y="3848100"/>
          <p14:tracePt t="32311" x="6346825" y="3840163"/>
          <p14:tracePt t="32335" x="6354763" y="3840163"/>
          <p14:tracePt t="32343" x="6370638" y="3863975"/>
          <p14:tracePt t="32354" x="6384925" y="3894138"/>
          <p14:tracePt t="32371" x="6408738" y="3940175"/>
          <p14:tracePt t="32387" x="6423025" y="3946525"/>
          <p14:tracePt t="32421" x="6430963" y="3946525"/>
          <p14:tracePt t="32437" x="6438900" y="3946525"/>
          <p14:tracePt t="32454" x="6469063" y="3932238"/>
          <p14:tracePt t="32471" x="6484938" y="3924300"/>
          <p14:tracePt t="32487" x="6484938" y="3916363"/>
          <p14:tracePt t="32504" x="6492875" y="3908425"/>
          <p14:tracePt t="32521" x="6507163" y="3902075"/>
          <p14:tracePt t="32537" x="6515100" y="3894138"/>
          <p14:tracePt t="32615" x="6530975" y="3894138"/>
          <p14:tracePt t="32622" x="6545263" y="3894138"/>
          <p14:tracePt t="32631" x="6561138" y="3894138"/>
          <p14:tracePt t="32639" x="6583363" y="3894138"/>
          <p14:tracePt t="32654" x="6645275" y="3894138"/>
          <p14:tracePt t="32671" x="6727825" y="3894138"/>
          <p14:tracePt t="32688" x="6797675" y="3894138"/>
          <p14:tracePt t="32704" x="6819900" y="3894138"/>
          <p14:tracePt t="33479" x="6842125" y="3856038"/>
          <p14:tracePt t="33486" x="6865938" y="3817938"/>
          <p14:tracePt t="33495" x="6896100" y="3779838"/>
          <p14:tracePt t="33505" x="6911975" y="3763963"/>
          <p14:tracePt t="33521" x="7010400" y="3679825"/>
          <p14:tracePt t="33538" x="7116763" y="3611563"/>
          <p14:tracePt t="33555" x="7239000" y="3551238"/>
          <p14:tracePt t="33571" x="7369175" y="3505200"/>
          <p14:tracePt t="33588" x="7505700" y="3459163"/>
          <p14:tracePt t="33605" x="7627938" y="3421063"/>
          <p14:tracePt t="33607" x="7704138" y="3398838"/>
          <p14:tracePt t="33622" x="7832725" y="3360738"/>
          <p14:tracePt t="33638" x="7970838" y="3298825"/>
          <p14:tracePt t="33655" x="8115300" y="3246438"/>
          <p14:tracePt t="33671" x="8259763" y="3178175"/>
          <p14:tracePt t="33688" x="8389938" y="3116263"/>
          <p14:tracePt t="33705" x="8474075" y="3070225"/>
          <p14:tracePt t="33721" x="8550275" y="3025775"/>
          <p14:tracePt t="33738" x="8580438" y="2994025"/>
          <p14:tracePt t="33755" x="8626475" y="2933700"/>
          <p14:tracePt t="33771" x="8664575" y="2879725"/>
          <p14:tracePt t="33788" x="8716963" y="2789238"/>
          <p14:tracePt t="33805" x="8778875" y="2667000"/>
          <p14:tracePt t="33822" x="8839200" y="2568575"/>
          <p14:tracePt t="33838" x="8915400" y="2438400"/>
          <p14:tracePt t="33855" x="8931275" y="2416175"/>
          <p14:tracePt t="33871" x="8945563" y="2400300"/>
          <p14:tracePt t="34223" x="8945563" y="2416175"/>
          <p14:tracePt t="34231" x="8945563" y="2484438"/>
          <p14:tracePt t="34239" x="8975725" y="2582863"/>
          <p14:tracePt t="34255" x="8999538" y="2697163"/>
          <p14:tracePt t="34271" x="9029700" y="2803525"/>
          <p14:tracePt t="34288" x="9051925" y="2895600"/>
          <p14:tracePt t="34305" x="9059863" y="2963863"/>
          <p14:tracePt t="34321" x="9059863" y="3025775"/>
          <p14:tracePt t="34338" x="9059863" y="3086100"/>
          <p14:tracePt t="34355" x="9013825" y="3184525"/>
          <p14:tracePt t="34372" x="8931275" y="3284538"/>
          <p14:tracePt t="34388" x="8816975" y="3368675"/>
          <p14:tracePt t="34405" x="8694738" y="3436938"/>
          <p14:tracePt t="34422" x="8564563" y="3497263"/>
          <p14:tracePt t="34438" x="8366125" y="3559175"/>
          <p14:tracePt t="34455" x="8221663" y="3581400"/>
          <p14:tracePt t="34472" x="8093075" y="3581400"/>
          <p14:tracePt t="34488" x="7970838" y="3581400"/>
          <p14:tracePt t="34505" x="7924800" y="3581400"/>
          <p14:tracePt t="34615" x="7908925" y="3581400"/>
          <p14:tracePt t="34623" x="7886700" y="3581400"/>
          <p14:tracePt t="34631" x="7856538" y="3573463"/>
          <p14:tracePt t="34639" x="7826375" y="3565525"/>
          <p14:tracePt t="34655" x="7772400" y="3551238"/>
          <p14:tracePt t="34672" x="7750175" y="3543300"/>
          <p14:tracePt t="34735" x="7742238" y="3543300"/>
          <p14:tracePt t="34751" x="7742238" y="3527425"/>
          <p14:tracePt t="34758" x="7734300" y="3513138"/>
          <p14:tracePt t="34772" x="7718425" y="3482975"/>
          <p14:tracePt t="34788" x="7712075" y="3467100"/>
          <p14:tracePt t="34806" x="7704138" y="3444875"/>
          <p14:tracePt t="34838" x="7680325" y="3429000"/>
          <p14:tracePt t="34855" x="7666038" y="3413125"/>
          <p14:tracePt t="34872" x="7642225" y="3406775"/>
          <p14:tracePt t="34888" x="7597775" y="3382963"/>
          <p14:tracePt t="34905" x="7559675" y="3375025"/>
          <p14:tracePt t="34922" x="7527925" y="3352800"/>
          <p14:tracePt t="34938" x="7505700" y="3330575"/>
          <p14:tracePt t="34955" x="7489825" y="3292475"/>
          <p14:tracePt t="34972" x="7489825" y="3238500"/>
          <p14:tracePt t="34988" x="7489825" y="3200400"/>
          <p14:tracePt t="35006" x="7505700" y="3124200"/>
          <p14:tracePt t="35022" x="7551738" y="3070225"/>
          <p14:tracePt t="35038" x="7620000" y="3048000"/>
          <p14:tracePt t="35055" x="7680325" y="3040063"/>
          <p14:tracePt t="35072" x="7734300" y="3040063"/>
          <p14:tracePt t="35088" x="7772400" y="3040063"/>
          <p14:tracePt t="35105" x="7832725" y="3055938"/>
          <p14:tracePt t="35122" x="7870825" y="3070225"/>
          <p14:tracePt t="35138" x="7902575" y="3086100"/>
          <p14:tracePt t="35155" x="7924800" y="3101975"/>
          <p14:tracePt t="35172" x="7940675" y="3140075"/>
          <p14:tracePt t="35188" x="7954963" y="3184525"/>
          <p14:tracePt t="35206" x="7954963" y="3330575"/>
          <p14:tracePt t="35222" x="7954963" y="3382963"/>
          <p14:tracePt t="35238" x="7954963" y="3535363"/>
          <p14:tracePt t="35255" x="7932738" y="3603625"/>
          <p14:tracePt t="35272" x="7902575" y="3635375"/>
          <p14:tracePt t="35289" x="7864475" y="3657600"/>
          <p14:tracePt t="35305" x="7802563" y="3657600"/>
          <p14:tracePt t="35322" x="7734300" y="3649663"/>
          <p14:tracePt t="35338" x="7666038" y="3611563"/>
          <p14:tracePt t="35355" x="7620000" y="3573463"/>
          <p14:tracePt t="35372" x="7604125" y="3551238"/>
          <p14:tracePt t="35389" x="7597775" y="3527425"/>
          <p14:tracePt t="35406" x="7597775" y="3505200"/>
          <p14:tracePt t="35439" x="7597775" y="3489325"/>
          <p14:tracePt t="35472" x="7604125" y="3475038"/>
          <p14:tracePt t="35489" x="7612063" y="3475038"/>
          <p14:tracePt t="35505" x="7612063" y="3467100"/>
          <p14:tracePt t="35559" x="7620000" y="3459163"/>
          <p14:tracePt t="35591" x="7627938" y="3451225"/>
          <p14:tracePt t="35607" x="7635875" y="3444875"/>
          <p14:tracePt t="35615" x="7642225" y="3436938"/>
          <p14:tracePt t="35638" x="7650163" y="3429000"/>
          <p14:tracePt t="35646" x="7650163" y="3421063"/>
          <p14:tracePt t="35655" x="7658100" y="3421063"/>
          <p14:tracePt t="35672" x="7666038" y="3413125"/>
          <p14:tracePt t="35689" x="7688263" y="3406775"/>
          <p14:tracePt t="35705" x="7712075" y="3390900"/>
          <p14:tracePt t="35722" x="7742238" y="3375025"/>
          <p14:tracePt t="35739" x="7780338" y="3360738"/>
          <p14:tracePt t="35755" x="7810500" y="3352800"/>
          <p14:tracePt t="35772" x="7840663" y="3330575"/>
          <p14:tracePt t="35789" x="7856538" y="3330575"/>
          <p14:tracePt t="35805" x="7856538" y="3322638"/>
          <p14:tracePt t="35919" x="7864475" y="3322638"/>
          <p14:tracePt t="35927" x="7864475" y="3336925"/>
          <p14:tracePt t="35939" x="7864475" y="3360738"/>
          <p14:tracePt t="35955" x="7864475" y="3436938"/>
          <p14:tracePt t="35972" x="7826375" y="3551238"/>
          <p14:tracePt t="35989" x="7756525" y="3673475"/>
          <p14:tracePt t="36006" x="7513638" y="3870325"/>
          <p14:tracePt t="36022" x="7178675" y="4046538"/>
          <p14:tracePt t="36039" x="6689725" y="4213225"/>
          <p14:tracePt t="36055" x="6027738" y="4343400"/>
          <p14:tracePt t="36072" x="5303838" y="4427538"/>
          <p14:tracePt t="36089" x="4533900" y="4564063"/>
          <p14:tracePt t="36105" x="3878263" y="4648200"/>
          <p14:tracePt t="36122" x="3444875" y="4708525"/>
          <p14:tracePt t="36139" x="3184525" y="4746625"/>
          <p14:tracePt t="36141" x="3116263" y="4746625"/>
          <p14:tracePt t="36155" x="3078163" y="4746625"/>
          <p14:tracePt t="36172" x="3040063" y="4746625"/>
          <p14:tracePt t="36189" x="3017838" y="4732338"/>
          <p14:tracePt t="36205" x="3001963" y="4686300"/>
          <p14:tracePt t="36222" x="2971800" y="4587875"/>
          <p14:tracePt t="36239" x="2949575" y="4503738"/>
          <p14:tracePt t="36255" x="2903538" y="4441825"/>
          <p14:tracePt t="36272" x="2895600" y="4411663"/>
          <p14:tracePt t="36305" x="2895600" y="4389438"/>
          <p14:tracePt t="36339" x="2895600" y="4373563"/>
          <p14:tracePt t="36355" x="2903538" y="4365625"/>
          <p14:tracePt t="36372" x="2925763" y="4359275"/>
          <p14:tracePt t="36389" x="2963863" y="4359275"/>
          <p14:tracePt t="36405" x="3017838" y="4359275"/>
          <p14:tracePt t="36422" x="3140075" y="4359275"/>
          <p14:tracePt t="36439" x="3216275" y="4359275"/>
          <p14:tracePt t="36455" x="3298825" y="4359275"/>
          <p14:tracePt t="36472" x="3382963" y="4359275"/>
          <p14:tracePt t="36489" x="3421063" y="4343400"/>
          <p14:tracePt t="36505" x="3444875" y="4327525"/>
          <p14:tracePt t="36539" x="3451225" y="4321175"/>
          <p14:tracePt t="36555" x="3451225" y="4313238"/>
          <p14:tracePt t="36572" x="3475038" y="4297363"/>
          <p14:tracePt t="36589" x="3497263" y="4283075"/>
          <p14:tracePt t="36605" x="3521075" y="4259263"/>
          <p14:tracePt t="36622" x="3565525" y="4244975"/>
          <p14:tracePt t="36639" x="3581400" y="4237038"/>
          <p14:tracePt t="36656" x="3603625" y="4229100"/>
          <p14:tracePt t="36672" x="3611563" y="4229100"/>
          <p14:tracePt t="36689" x="3611563" y="4221163"/>
          <p14:tracePt t="36783" x="3611563" y="4267200"/>
          <p14:tracePt t="36790" x="3611563" y="4313238"/>
          <p14:tracePt t="36799" x="3627438" y="4365625"/>
          <p14:tracePt t="36807" x="3635375" y="4419600"/>
          <p14:tracePt t="36822" x="3635375" y="4479925"/>
          <p14:tracePt t="36839" x="3635375" y="4487863"/>
          <p14:tracePt t="36895" x="3641725" y="4487863"/>
          <p14:tracePt t="36903" x="3649663" y="4473575"/>
          <p14:tracePt t="36910" x="3665538" y="4457700"/>
          <p14:tracePt t="36922" x="3673475" y="4435475"/>
          <p14:tracePt t="36939" x="3703638" y="4389438"/>
          <p14:tracePt t="36956" x="3802063" y="4321175"/>
          <p14:tracePt t="36972" x="3878263" y="4283075"/>
          <p14:tracePt t="36990" x="4022725" y="4251325"/>
          <p14:tracePt t="37006" x="4060825" y="4251325"/>
          <p14:tracePt t="37022" x="4191000" y="4251325"/>
          <p14:tracePt t="37039" x="4251325" y="4267200"/>
          <p14:tracePt t="37056" x="4275138" y="4283075"/>
          <p14:tracePt t="37072" x="4283075" y="4283075"/>
          <p14:tracePt t="37343" x="4289425" y="4283075"/>
          <p14:tracePt t="37383" x="4289425" y="4289425"/>
          <p14:tracePt t="37391" x="4297363" y="4297363"/>
          <p14:tracePt t="37415" x="4297363" y="4305300"/>
          <p14:tracePt t="37439" x="4305300" y="4305300"/>
          <p14:tracePt t="37446" x="4327525" y="4305300"/>
          <p14:tracePt t="37456" x="4351338" y="4305300"/>
          <p14:tracePt t="37473" x="4449763" y="4259263"/>
          <p14:tracePt t="37489" x="4610100" y="4206875"/>
          <p14:tracePt t="37506" x="4816475" y="4152900"/>
          <p14:tracePt t="37523" x="5075238" y="4068763"/>
          <p14:tracePt t="37539" x="5303838" y="3970338"/>
          <p14:tracePt t="37556" x="5470525" y="3894138"/>
          <p14:tracePt t="37573" x="5532438" y="3870325"/>
          <p14:tracePt t="37703" x="5540375" y="3870325"/>
          <p14:tracePt t="37710" x="5546725" y="3870325"/>
          <p14:tracePt t="37723" x="5554663" y="3886200"/>
          <p14:tracePt t="37739" x="5562600" y="3894138"/>
          <p14:tracePt t="37807" x="5562600" y="3902075"/>
          <p14:tracePt t="37839" x="5584825" y="3902075"/>
          <p14:tracePt t="37847" x="5622925" y="3886200"/>
          <p14:tracePt t="37856" x="5676900" y="3856038"/>
          <p14:tracePt t="37873" x="5775325" y="3817938"/>
          <p14:tracePt t="37889" x="5837238" y="3794125"/>
          <p14:tracePt t="37906" x="5845175" y="3787775"/>
          <p14:tracePt t="37975" x="5851525" y="3787775"/>
          <p14:tracePt t="37983" x="5851525" y="3810000"/>
          <p14:tracePt t="37991" x="5851525" y="3825875"/>
          <p14:tracePt t="38006" x="5851525" y="3870325"/>
          <p14:tracePt t="38023" x="5845175" y="3886200"/>
          <p14:tracePt t="38039" x="5845175" y="3894138"/>
          <p14:tracePt t="38087" x="5837238" y="3908425"/>
          <p14:tracePt t="38094" x="5829300" y="3916363"/>
          <p14:tracePt t="38106" x="5799138" y="3924300"/>
          <p14:tracePt t="38123" x="5661025" y="3962400"/>
          <p14:tracePt t="38126" x="5540375" y="3992563"/>
          <p14:tracePt t="38139" x="5402263" y="4008438"/>
          <p14:tracePt t="38156" x="4876800" y="4130675"/>
          <p14:tracePt t="38173" x="4389438" y="4221163"/>
          <p14:tracePt t="38190" x="4130675" y="4259263"/>
          <p14:tracePt t="38206" x="3940175" y="4289425"/>
          <p14:tracePt t="38223" x="3924300" y="4289425"/>
          <p14:tracePt t="38311" x="3924300" y="4297363"/>
          <p14:tracePt t="38326" x="3908425" y="4313238"/>
          <p14:tracePt t="38334" x="3908425" y="4321175"/>
          <p14:tracePt t="38342" x="3894138" y="4335463"/>
          <p14:tracePt t="38356" x="3878263" y="4351338"/>
          <p14:tracePt t="38373" x="3863975" y="4373563"/>
          <p14:tracePt t="38390" x="3840163" y="4411663"/>
          <p14:tracePt t="38455" x="3840163" y="4419600"/>
          <p14:tracePt t="38471" x="3856038" y="4419600"/>
          <p14:tracePt t="38479" x="3870325" y="4419600"/>
          <p14:tracePt t="38490" x="3894138" y="4419600"/>
          <p14:tracePt t="38506" x="3940175" y="4419600"/>
          <p14:tracePt t="38523" x="4000500" y="4411663"/>
          <p14:tracePt t="38540" x="4060825" y="4389438"/>
          <p14:tracePt t="38556" x="4076700" y="4389438"/>
          <p14:tracePt t="38655" x="4084638" y="4389438"/>
          <p14:tracePt t="38663" x="4098925" y="4389438"/>
          <p14:tracePt t="38673" x="4114800" y="4389438"/>
          <p14:tracePt t="38690" x="4137025" y="4411663"/>
          <p14:tracePt t="38706" x="4160838" y="4419600"/>
          <p14:tracePt t="38723" x="4168775" y="4427538"/>
          <p14:tracePt t="39151" x="4175125" y="4427538"/>
          <p14:tracePt t="39158" x="4183063" y="4427538"/>
          <p14:tracePt t="39167" x="4198938" y="4427538"/>
          <p14:tracePt t="39175" x="4237038" y="4419600"/>
          <p14:tracePt t="39190" x="4305300" y="4397375"/>
          <p14:tracePt t="39207" x="4389438" y="4373563"/>
          <p14:tracePt t="39223" x="4473575" y="4359275"/>
          <p14:tracePt t="39240" x="4518025" y="4359275"/>
          <p14:tracePt t="39257" x="4525963" y="4351338"/>
          <p14:tracePt t="39359" x="4541838" y="4351338"/>
          <p14:tracePt t="39375" x="4549775" y="4351338"/>
          <p14:tracePt t="39383" x="4556125" y="4351338"/>
          <p14:tracePt t="39391" x="4564063" y="4351338"/>
          <p14:tracePt t="39407" x="4602163" y="4351338"/>
          <p14:tracePt t="39423" x="4656138" y="4381500"/>
          <p14:tracePt t="39440" x="4702175" y="4389438"/>
          <p14:tracePt t="39457" x="4754563" y="4389438"/>
          <p14:tracePt t="39473" x="4800600" y="4397375"/>
          <p14:tracePt t="39490" x="4816475" y="4397375"/>
          <p14:tracePt t="39767" x="4816475" y="4403725"/>
          <p14:tracePt t="39846" x="4800600" y="4403725"/>
          <p14:tracePt t="39863" x="4800600" y="4389438"/>
          <p14:tracePt t="39871" x="4800600" y="4381500"/>
          <p14:tracePt t="39878" x="4800600" y="4359275"/>
          <p14:tracePt t="39890" x="4800600" y="4351338"/>
          <p14:tracePt t="39907" x="4800600" y="4313238"/>
          <p14:tracePt t="39924" x="4800600" y="4283075"/>
          <p14:tracePt t="39940" x="4808538" y="4259263"/>
          <p14:tracePt t="39957" x="4808538" y="4244975"/>
          <p14:tracePt t="39974" x="4822825" y="4221163"/>
          <p14:tracePt t="39990" x="4822825" y="4206875"/>
          <p14:tracePt t="40024" x="4822825" y="4198938"/>
          <p14:tracePt t="40415" x="4830763" y="4198938"/>
          <p14:tracePt t="40423" x="4830763" y="4259263"/>
          <p14:tracePt t="40430" x="4838700" y="4321175"/>
          <p14:tracePt t="40440" x="4854575" y="4381500"/>
          <p14:tracePt t="40457" x="4868863" y="4479925"/>
          <p14:tracePt t="40474" x="4876800" y="4518025"/>
          <p14:tracePt t="40490" x="4876800" y="4533900"/>
          <p14:tracePt t="40507" x="4884738" y="4541838"/>
          <p14:tracePt t="40567" x="4892675" y="4541838"/>
          <p14:tracePt t="40574" x="4899025" y="4533900"/>
          <p14:tracePt t="40583" x="4914900" y="4518025"/>
          <p14:tracePt t="40599" x="4922838" y="4495800"/>
          <p14:tracePt t="40607" x="4937125" y="4473575"/>
          <p14:tracePt t="40624" x="4975225" y="4441825"/>
          <p14:tracePt t="40640" x="5006975" y="4427538"/>
          <p14:tracePt t="40657" x="5059363" y="4427538"/>
          <p14:tracePt t="40674" x="5089525" y="4427538"/>
          <p14:tracePt t="40690" x="5113338" y="4427538"/>
          <p14:tracePt t="40751" x="5113338" y="4435475"/>
          <p14:tracePt t="40927" x="5105400" y="4427538"/>
          <p14:tracePt t="40942" x="5105400" y="4411663"/>
          <p14:tracePt t="40950" x="5083175" y="4373563"/>
          <p14:tracePt t="40959" x="5083175" y="4365625"/>
          <p14:tracePt t="40974" x="5067300" y="4351338"/>
          <p14:tracePt t="40991" x="5051425" y="4305300"/>
          <p14:tracePt t="41007" x="5051425" y="4289425"/>
          <p14:tracePt t="41024" x="5051425" y="4275138"/>
          <p14:tracePt t="41041" x="5051425" y="4267200"/>
          <p14:tracePt t="41057" x="5051425" y="4251325"/>
          <p14:tracePt t="41074" x="5051425" y="4244975"/>
          <p14:tracePt t="41191" x="5051425" y="4267200"/>
          <p14:tracePt t="41199" x="5051425" y="4283075"/>
          <p14:tracePt t="41207" x="5051425" y="4297363"/>
          <p14:tracePt t="41224" x="5051425" y="4305300"/>
          <p14:tracePt t="41255" x="5051425" y="4313238"/>
          <p14:tracePt t="41263" x="5059363" y="4321175"/>
          <p14:tracePt t="41274" x="5075238" y="4321175"/>
          <p14:tracePt t="41291" x="5083175" y="4321175"/>
          <p14:tracePt t="41307" x="5089525" y="4321175"/>
          <p14:tracePt t="41324" x="5105400" y="4321175"/>
          <p14:tracePt t="41341" x="5121275" y="4321175"/>
          <p14:tracePt t="41358" x="5127625" y="4321175"/>
          <p14:tracePt t="41374" x="5143500" y="4321175"/>
          <p14:tracePt t="41391" x="5151438" y="4321175"/>
          <p14:tracePt t="41407" x="5173663" y="4321175"/>
          <p14:tracePt t="41424" x="5219700" y="4335463"/>
          <p14:tracePt t="41441" x="5249863" y="4359275"/>
          <p14:tracePt t="41457" x="5303838" y="4381500"/>
          <p14:tracePt t="41474" x="5349875" y="4411663"/>
          <p14:tracePt t="41491" x="5364163" y="4411663"/>
          <p14:tracePt t="41507" x="5372100" y="4411663"/>
          <p14:tracePt t="41551" x="5372100" y="4403725"/>
          <p14:tracePt t="41559" x="5380038" y="4381500"/>
          <p14:tracePt t="41574" x="5387975" y="4327525"/>
          <p14:tracePt t="41591" x="5402263" y="4259263"/>
          <p14:tracePt t="41607" x="5402263" y="4221163"/>
          <p14:tracePt t="41624" x="5402263" y="4175125"/>
          <p14:tracePt t="41641" x="5402263" y="4160838"/>
          <p14:tracePt t="41751" x="5394325" y="4175125"/>
          <p14:tracePt t="41759" x="5394325" y="4191000"/>
          <p14:tracePt t="41774" x="5380038" y="4198938"/>
          <p14:tracePt t="41791" x="5380038" y="4206875"/>
          <p14:tracePt t="41855" x="5380038" y="4213225"/>
          <p14:tracePt t="41863" x="5380038" y="4229100"/>
          <p14:tracePt t="41874" x="5380038" y="4244975"/>
          <p14:tracePt t="41891" x="5372100" y="4313238"/>
          <p14:tracePt t="41908" x="5349875" y="4389438"/>
          <p14:tracePt t="41924" x="5341938" y="4465638"/>
          <p14:tracePt t="41941" x="5334000" y="4518025"/>
          <p14:tracePt t="41958" x="5334000" y="4533900"/>
          <p14:tracePt t="42014" x="5341938" y="4533900"/>
          <p14:tracePt t="42031" x="5356225" y="4525963"/>
          <p14:tracePt t="42039" x="5372100" y="4518025"/>
          <p14:tracePt t="42047" x="5372100" y="4511675"/>
          <p14:tracePt t="42058" x="5387975" y="4479925"/>
          <p14:tracePt t="42074" x="5426075" y="4457700"/>
          <p14:tracePt t="42091" x="5432425" y="4449763"/>
          <p14:tracePt t="42471" x="5448300" y="4449763"/>
          <p14:tracePt t="42479" x="5478463" y="4449763"/>
          <p14:tracePt t="42491" x="5554663" y="4457700"/>
          <p14:tracePt t="42508" x="5692775" y="4457700"/>
          <p14:tracePt t="42525" x="5875338" y="4457700"/>
          <p14:tracePt t="42542" x="6080125" y="4457700"/>
          <p14:tracePt t="42558" x="6156325" y="4457700"/>
          <p14:tracePt t="42774" x="6172200" y="4457700"/>
          <p14:tracePt t="42782" x="6180138" y="4457700"/>
          <p14:tracePt t="42815" x="6194425" y="4457700"/>
          <p14:tracePt t="42830" x="6202363" y="4457700"/>
          <p14:tracePt t="42846" x="6210300" y="4457700"/>
          <p14:tracePt t="42927" x="6218238" y="4465638"/>
          <p14:tracePt t="42943" x="6218238" y="4479925"/>
          <p14:tracePt t="42951" x="6202363" y="4495800"/>
          <p14:tracePt t="42959" x="6172200" y="4495800"/>
          <p14:tracePt t="42975" x="6080125" y="4525963"/>
          <p14:tracePt t="42991" x="5973763" y="4533900"/>
          <p14:tracePt t="43008" x="5897563" y="4533900"/>
          <p14:tracePt t="43025" x="5837238" y="4533900"/>
          <p14:tracePt t="43078" x="5837238" y="4525963"/>
          <p14:tracePt t="43087" x="5837238" y="4518025"/>
          <p14:tracePt t="43094" x="5837238" y="4503738"/>
          <p14:tracePt t="43108" x="5837238" y="4479925"/>
          <p14:tracePt t="43125" x="5837238" y="4435475"/>
          <p14:tracePt t="43142" x="5837238" y="4373563"/>
          <p14:tracePt t="43158" x="5851525" y="4275138"/>
          <p14:tracePt t="43175" x="5875338" y="4213225"/>
          <p14:tracePt t="43191" x="5875338" y="4183063"/>
          <p14:tracePt t="43208" x="5889625" y="4152900"/>
          <p14:tracePt t="43225" x="5889625" y="4144963"/>
          <p14:tracePt t="43351" x="5905500" y="4144963"/>
          <p14:tracePt t="43359" x="5927725" y="4152900"/>
          <p14:tracePt t="43366" x="5951538" y="4191000"/>
          <p14:tracePt t="43375" x="5965825" y="4206875"/>
          <p14:tracePt t="43391" x="6003925" y="4251325"/>
          <p14:tracePt t="43408" x="6057900" y="4283075"/>
          <p14:tracePt t="43425" x="6118225" y="4305300"/>
          <p14:tracePt t="43441" x="6149975" y="4313238"/>
          <p14:tracePt t="43458" x="6172200" y="4313238"/>
          <p14:tracePt t="43526" x="6180138" y="4313238"/>
          <p14:tracePt t="43591" x="6194425" y="4313238"/>
          <p14:tracePt t="43599" x="6218238" y="4335463"/>
          <p14:tracePt t="43608" x="6232525" y="4359275"/>
          <p14:tracePt t="43625" x="6270625" y="4411663"/>
          <p14:tracePt t="43642" x="6278563" y="4435475"/>
          <p14:tracePt t="43658" x="6286500" y="4441825"/>
          <p14:tracePt t="43759" x="6294438" y="4449763"/>
          <p14:tracePt t="43814" x="6308725" y="4449763"/>
          <p14:tracePt t="43823" x="6316663" y="4449763"/>
          <p14:tracePt t="43831" x="6346825" y="4449763"/>
          <p14:tracePt t="43841" x="6400800" y="4457700"/>
          <p14:tracePt t="43858" x="6469063" y="4479925"/>
          <p14:tracePt t="43875" x="6537325" y="4495800"/>
          <p14:tracePt t="43891" x="6583363" y="4495800"/>
          <p14:tracePt t="43908" x="6613525" y="4495800"/>
          <p14:tracePt t="43925" x="6629400" y="4495800"/>
          <p14:tracePt t="43941" x="6637338" y="4465638"/>
          <p14:tracePt t="43958" x="6637338" y="4411663"/>
          <p14:tracePt t="43975" x="6637338" y="4381500"/>
          <p14:tracePt t="43991" x="6621463" y="4351338"/>
          <p14:tracePt t="44008" x="6607175" y="4343400"/>
          <p14:tracePt t="44025" x="6583363" y="4343400"/>
          <p14:tracePt t="44041" x="6553200" y="4343400"/>
          <p14:tracePt t="44058" x="6484938" y="4365625"/>
          <p14:tracePt t="44075" x="6438900" y="4397375"/>
          <p14:tracePt t="44091" x="6392863" y="4419600"/>
          <p14:tracePt t="44108" x="6384925" y="4427538"/>
          <p14:tracePt t="44527" x="6378575" y="4427538"/>
          <p14:tracePt t="44534" x="6370638" y="4427538"/>
          <p14:tracePt t="44543" x="6362700" y="4427538"/>
          <p14:tracePt t="44559" x="6340475" y="4427538"/>
          <p14:tracePt t="44575" x="6332538" y="4427538"/>
          <p14:tracePt t="44592" x="6316663" y="4427538"/>
          <p14:tracePt t="44609" x="6302375" y="4427538"/>
          <p14:tracePt t="44625" x="6278563" y="4427538"/>
          <p14:tracePt t="44659" x="6270625" y="4427538"/>
          <p14:tracePt t="45278" x="6270625" y="4419600"/>
          <p14:tracePt t="45287" x="6270625" y="4397375"/>
          <p14:tracePt t="45294" x="6278563" y="4373563"/>
          <p14:tracePt t="45309" x="6294438" y="4335463"/>
          <p14:tracePt t="45326" x="6324600" y="4297363"/>
          <p14:tracePt t="45342" x="6354763" y="4244975"/>
          <p14:tracePt t="45447" x="6354763" y="4237038"/>
          <p14:tracePt t="45454" x="6370638" y="4237038"/>
          <p14:tracePt t="45471" x="6392863" y="4244975"/>
          <p14:tracePt t="45478" x="6400800" y="4259263"/>
          <p14:tracePt t="45492" x="6430963" y="4283075"/>
          <p14:tracePt t="45509" x="6461125" y="4321175"/>
          <p14:tracePt t="45526" x="6507163" y="4343400"/>
          <p14:tracePt t="45542" x="6523038" y="4359275"/>
          <p14:tracePt t="45615" x="6530975" y="4359275"/>
          <p14:tracePt t="45623" x="6537325" y="4359275"/>
          <p14:tracePt t="45630" x="6553200" y="4343400"/>
          <p14:tracePt t="45646" x="6561138" y="4335463"/>
          <p14:tracePt t="45659" x="6569075" y="4321175"/>
          <p14:tracePt t="45676" x="6575425" y="4313238"/>
          <p14:tracePt t="45692" x="6607175" y="4305300"/>
          <p14:tracePt t="45709" x="6637338" y="4305300"/>
          <p14:tracePt t="45742" x="6689725" y="4305300"/>
          <p14:tracePt t="45759" x="6789738" y="4327525"/>
          <p14:tracePt t="45776" x="6888163" y="4351338"/>
          <p14:tracePt t="45792" x="7002463" y="4381500"/>
          <p14:tracePt t="45809" x="7094538" y="4403725"/>
          <p14:tracePt t="45826" x="7140575" y="4427538"/>
          <p14:tracePt t="45842" x="7154863" y="4427538"/>
          <p14:tracePt t="45878" x="7162800" y="4435475"/>
          <p14:tracePt t="45892" x="7162800" y="4441825"/>
          <p14:tracePt t="45910" x="7162800" y="4511675"/>
          <p14:tracePt t="45926" x="7162800" y="4533900"/>
          <p14:tracePt t="45942" x="7132638" y="4632325"/>
          <p14:tracePt t="45959" x="7056438" y="4670425"/>
          <p14:tracePt t="45976" x="6950075" y="4678363"/>
          <p14:tracePt t="45992" x="6850063" y="4678363"/>
          <p14:tracePt t="46009" x="6743700" y="4648200"/>
          <p14:tracePt t="46026" x="6697663" y="4618038"/>
          <p14:tracePt t="46042" x="6683375" y="4594225"/>
          <p14:tracePt t="46059" x="6683375" y="4556125"/>
          <p14:tracePt t="46076" x="6683375" y="4518025"/>
          <p14:tracePt t="46092" x="6683375" y="4465638"/>
          <p14:tracePt t="46110" x="6727825" y="4397375"/>
          <p14:tracePt t="46126" x="6759575" y="4365625"/>
          <p14:tracePt t="46142" x="6858000" y="4297363"/>
          <p14:tracePt t="46159" x="6926263" y="4283075"/>
          <p14:tracePt t="46176" x="6972300" y="4275138"/>
          <p14:tracePt t="46193" x="7002463" y="4275138"/>
          <p14:tracePt t="46209" x="7018338" y="4275138"/>
          <p14:tracePt t="46226" x="7032625" y="4305300"/>
          <p14:tracePt t="46242" x="7040563" y="4381500"/>
          <p14:tracePt t="46259" x="7026275" y="4465638"/>
          <p14:tracePt t="46276" x="6980238" y="4525963"/>
          <p14:tracePt t="46293" x="6911975" y="4556125"/>
          <p14:tracePt t="46310" x="6765925" y="4556125"/>
          <p14:tracePt t="46326" x="6613525" y="4518025"/>
          <p14:tracePt t="46343" x="6469063" y="4479925"/>
          <p14:tracePt t="46359" x="6332538" y="4441825"/>
          <p14:tracePt t="46376" x="6210300" y="4403725"/>
          <p14:tracePt t="46393" x="6156325" y="4381500"/>
          <p14:tracePt t="46409" x="6126163" y="4359275"/>
          <p14:tracePt t="46426" x="6111875" y="4351338"/>
          <p14:tracePt t="46443" x="6103938" y="4343400"/>
          <p14:tracePt t="46487" x="6096000" y="4343400"/>
          <p14:tracePt t="46494" x="6088063" y="4343400"/>
          <p14:tracePt t="46510" x="6011863" y="4343400"/>
          <p14:tracePt t="46526" x="5913438" y="4343400"/>
          <p14:tracePt t="46543" x="5783263" y="4359275"/>
          <p14:tracePt t="46559" x="5684838" y="4359275"/>
          <p14:tracePt t="46576" x="5600700" y="4359275"/>
          <p14:tracePt t="46593" x="5532438" y="4343400"/>
          <p14:tracePt t="46609" x="5494338" y="4313238"/>
          <p14:tracePt t="46626" x="5478463" y="4283075"/>
          <p14:tracePt t="46643" x="5478463" y="4221163"/>
          <p14:tracePt t="46659" x="5478463" y="4137025"/>
          <p14:tracePt t="46676" x="5516563" y="4046538"/>
          <p14:tracePt t="46679" x="5554663" y="4008438"/>
          <p14:tracePt t="46693" x="5608638" y="3978275"/>
          <p14:tracePt t="46710" x="5867400" y="3940175"/>
          <p14:tracePt t="46726" x="6057900" y="3940175"/>
          <p14:tracePt t="46743" x="6294438" y="3940175"/>
          <p14:tracePt t="46759" x="6545263" y="4008438"/>
          <p14:tracePt t="46776" x="6781800" y="4137025"/>
          <p14:tracePt t="46792" x="6950075" y="4267200"/>
          <p14:tracePt t="46809" x="7056438" y="4419600"/>
          <p14:tracePt t="46826" x="7102475" y="4533900"/>
          <p14:tracePt t="46842" x="7102475" y="4648200"/>
          <p14:tracePt t="46859" x="7086600" y="4740275"/>
          <p14:tracePt t="46876" x="7010400" y="4800600"/>
          <p14:tracePt t="46893" x="6904038" y="4822825"/>
          <p14:tracePt t="46909" x="6721475" y="4822825"/>
          <p14:tracePt t="46926" x="6346825" y="4732338"/>
          <p14:tracePt t="46942" x="6019800" y="4594225"/>
          <p14:tracePt t="46959" x="5859463" y="4525963"/>
          <p14:tracePt t="46976" x="5813425" y="4479925"/>
          <p14:tracePt t="46993" x="5813425" y="4441825"/>
          <p14:tracePt t="47009" x="5813425" y="4381500"/>
          <p14:tracePt t="47026" x="5897563" y="4313238"/>
          <p14:tracePt t="47043" x="6019800" y="4259263"/>
          <p14:tracePt t="47059" x="6126163" y="4213225"/>
          <p14:tracePt t="47076" x="6164263" y="4191000"/>
          <p14:tracePt t="47247" x="6149975" y="4183063"/>
          <p14:tracePt t="47255" x="6118225" y="4183063"/>
          <p14:tracePt t="47262" x="6065838" y="4160838"/>
          <p14:tracePt t="47276" x="6019800" y="4144963"/>
          <p14:tracePt t="47293" x="5965825" y="4137025"/>
          <p14:tracePt t="47599" x="5997575" y="4137025"/>
          <p14:tracePt t="47607" x="6073775" y="4137025"/>
          <p14:tracePt t="47615" x="6149975" y="4152900"/>
          <p14:tracePt t="47626" x="6232525" y="4175125"/>
          <p14:tracePt t="47643" x="6400800" y="4213225"/>
          <p14:tracePt t="47659" x="6523038" y="4259263"/>
          <p14:tracePt t="47676" x="6599238" y="4275138"/>
          <p14:tracePt t="49047" x="6599238" y="4283075"/>
          <p14:tracePt t="49087" x="6599238" y="4305300"/>
          <p14:tracePt t="49095" x="6545263" y="4359275"/>
          <p14:tracePt t="49102" x="6499225" y="4411663"/>
          <p14:tracePt t="49111" x="6438900" y="4473575"/>
          <p14:tracePt t="49127" x="6256338" y="4618038"/>
          <p14:tracePt t="49143" x="6042025" y="4740275"/>
          <p14:tracePt t="49160" x="5761038" y="4854575"/>
          <p14:tracePt t="49177" x="5432425" y="4991100"/>
          <p14:tracePt t="49193" x="5037138" y="5113338"/>
          <p14:tracePt t="49210" x="4579938" y="5235575"/>
          <p14:tracePt t="49227" x="4168775" y="5356225"/>
          <p14:tracePt t="49243" x="3894138" y="5440363"/>
          <p14:tracePt t="49260" x="3687763" y="5456238"/>
          <p14:tracePt t="49277" x="3543300" y="5470525"/>
          <p14:tracePt t="49293" x="3436938" y="5470525"/>
          <p14:tracePt t="49310" x="3330575" y="5448300"/>
          <p14:tracePt t="49327" x="3306763" y="5426075"/>
          <p14:tracePt t="49343" x="3284538" y="5410200"/>
          <p14:tracePt t="49360" x="3284538" y="5387975"/>
          <p14:tracePt t="49377" x="3260725" y="5349875"/>
          <p14:tracePt t="49393" x="3260725" y="5303838"/>
          <p14:tracePt t="49410" x="3260725" y="5273675"/>
          <p14:tracePt t="49427" x="3260725" y="5241925"/>
          <p14:tracePt t="49443" x="3260725" y="5203825"/>
          <p14:tracePt t="49460" x="3260725" y="5197475"/>
          <p14:tracePt t="49477" x="3260725" y="5189538"/>
          <p14:tracePt t="49494" x="3260725" y="5181600"/>
          <p14:tracePt t="50063" x="3260725" y="5165725"/>
          <p14:tracePt t="50071" x="3298825" y="5127625"/>
          <p14:tracePt t="50079" x="3352800" y="5089525"/>
          <p14:tracePt t="50094" x="3489325" y="5045075"/>
          <p14:tracePt t="50111" x="3673475" y="4945063"/>
          <p14:tracePt t="50127" x="3908425" y="4846638"/>
          <p14:tracePt t="50144" x="4130675" y="4754563"/>
          <p14:tracePt t="50161" x="4327525" y="4670425"/>
          <p14:tracePt t="50177" x="4656138" y="4533900"/>
          <p14:tracePt t="50194" x="5006975" y="4381500"/>
          <p14:tracePt t="50211" x="5318125" y="4237038"/>
          <p14:tracePt t="50214" x="5448300" y="4183063"/>
          <p14:tracePt t="50229" x="5630863" y="4106863"/>
          <p14:tracePt t="50244" x="5867400" y="3978275"/>
          <p14:tracePt t="50260" x="6027738" y="3886200"/>
          <p14:tracePt t="50277" x="6248400" y="3749675"/>
          <p14:tracePt t="50294" x="6324600" y="3695700"/>
          <p14:tracePt t="50310" x="6400800" y="3627438"/>
          <p14:tracePt t="50327" x="6438900" y="3589338"/>
          <p14:tracePt t="50344" x="6461125" y="3565525"/>
          <p14:tracePt t="50360" x="6477000" y="3551238"/>
          <p14:tracePt t="50398" x="6499225" y="3551238"/>
          <p14:tracePt t="50410" x="6537325" y="3551238"/>
          <p14:tracePt t="50427" x="6667500" y="3551238"/>
          <p14:tracePt t="50444" x="6850063" y="3551238"/>
          <p14:tracePt t="50460" x="7070725" y="3551238"/>
          <p14:tracePt t="50477" x="7407275" y="3551238"/>
          <p14:tracePt t="50494" x="7581900" y="3551238"/>
          <p14:tracePt t="50510" x="7704138" y="3551238"/>
          <p14:tracePt t="50527" x="7756525" y="3551238"/>
          <p14:tracePt t="50544" x="7764463" y="3551238"/>
          <p14:tracePt t="50614" x="7772400" y="3551238"/>
          <p14:tracePt t="50622" x="7780338" y="3551238"/>
          <p14:tracePt t="50630" x="7788275" y="3551238"/>
          <p14:tracePt t="50646" x="7802563" y="3551238"/>
          <p14:tracePt t="50662" x="7810500" y="3551238"/>
          <p14:tracePt t="50677" x="7908925" y="3589338"/>
          <p14:tracePt t="50694" x="7916863" y="3597275"/>
          <p14:tracePt t="50710" x="7924800" y="3611563"/>
          <p14:tracePt t="51486" x="7902575" y="3611563"/>
          <p14:tracePt t="51495" x="7826375" y="3611563"/>
          <p14:tracePt t="51503" x="7673975" y="3657600"/>
          <p14:tracePt t="51511" x="7369175" y="3802063"/>
          <p14:tracePt t="51528" x="6811963" y="4175125"/>
          <p14:tracePt t="51545" x="6248400" y="4473575"/>
          <p14:tracePt t="51561" x="5540375" y="4740275"/>
          <p14:tracePt t="51578" x="4792663" y="4960938"/>
          <p14:tracePt t="51595" x="4046538" y="5075238"/>
          <p14:tracePt t="51611" x="3406775" y="5189538"/>
          <p14:tracePt t="51627" x="2887663" y="5249863"/>
          <p14:tracePt t="51644" x="2530475" y="5265738"/>
          <p14:tracePt t="51661" x="2278063" y="5241925"/>
          <p14:tracePt t="51677" x="2232025" y="5197475"/>
          <p14:tracePt t="51694" x="2209800" y="5165725"/>
          <p14:tracePt t="51711" x="2209800" y="5127625"/>
          <p14:tracePt t="51728" x="2217738" y="5089525"/>
          <p14:tracePt t="51745" x="2217738" y="5083175"/>
          <p14:tracePt t="51761" x="2217738" y="5075238"/>
          <p14:tracePt t="51795" x="2217738" y="5067300"/>
          <p14:tracePt t="51811" x="2217738" y="5045075"/>
          <p14:tracePt t="51828" x="2217738" y="5021263"/>
          <p14:tracePt t="51845" x="2201863" y="4975225"/>
          <p14:tracePt t="51862" x="2117725" y="4930775"/>
          <p14:tracePt t="51878" x="2079625" y="4930775"/>
          <p14:tracePt t="51959" x="2087563" y="4930775"/>
          <p14:tracePt t="51966" x="2111375" y="4937125"/>
          <p14:tracePt t="51978" x="2133600" y="4960938"/>
          <p14:tracePt t="51995" x="2163763" y="4968875"/>
          <p14:tracePt t="52011" x="2201863" y="4968875"/>
          <p14:tracePt t="52028" x="2293938" y="4968875"/>
          <p14:tracePt t="52045" x="2339975" y="4968875"/>
          <p14:tracePt t="52061" x="2400300" y="4945063"/>
          <p14:tracePt t="52078" x="2454275" y="4922838"/>
          <p14:tracePt t="52095" x="2506663" y="4906963"/>
          <p14:tracePt t="52111" x="2544763" y="4899025"/>
          <p14:tracePt t="52128" x="2552700" y="4892675"/>
          <p14:tracePt t="52145" x="2560638" y="4892675"/>
          <p14:tracePt t="52183" x="2568575" y="4892675"/>
          <p14:tracePt t="52206" x="2574925" y="4892675"/>
          <p14:tracePt t="52214" x="2574925" y="4899025"/>
          <p14:tracePt t="52228" x="2582863" y="4899025"/>
          <p14:tracePt t="52245" x="2590800" y="4899025"/>
          <p14:tracePt t="52262" x="2606675" y="4906963"/>
          <p14:tracePt t="52295" x="2620963" y="4906963"/>
          <p14:tracePt t="52311" x="2659063" y="4906963"/>
          <p14:tracePt t="52328" x="2720975" y="4906963"/>
          <p14:tracePt t="52345" x="2773363" y="4914900"/>
          <p14:tracePt t="52361" x="2819400" y="4914900"/>
          <p14:tracePt t="52378" x="2841625" y="4914900"/>
          <p14:tracePt t="52911" x="2849563" y="4914900"/>
          <p14:tracePt t="52942" x="2849563" y="4922838"/>
          <p14:tracePt t="52950" x="2849563" y="4937125"/>
          <p14:tracePt t="52962" x="2857500" y="4937125"/>
          <p14:tracePt t="52978" x="2857500" y="4945063"/>
          <p14:tracePt t="52995" x="2865438" y="4968875"/>
          <p14:tracePt t="53012" x="2865438" y="4975225"/>
          <p14:tracePt t="53045" x="2865438" y="4991100"/>
          <p14:tracePt t="53087" x="2873375" y="4999038"/>
          <p14:tracePt t="53183" x="2879725" y="4999038"/>
          <p14:tracePt t="53198" x="2887663" y="4999038"/>
          <p14:tracePt t="53214" x="2911475" y="4999038"/>
          <p14:tracePt t="53223" x="2911475" y="4991100"/>
          <p14:tracePt t="53230" x="2925763" y="4983163"/>
          <p14:tracePt t="53245" x="2941638" y="4975225"/>
          <p14:tracePt t="53261" x="2963863" y="4960938"/>
          <p14:tracePt t="53278" x="2971800" y="4945063"/>
          <p14:tracePt t="53678" x="2979738" y="4937125"/>
          <p14:tracePt t="53783" x="2987675" y="4937125"/>
          <p14:tracePt t="54142" x="2994025" y="4937125"/>
          <p14:tracePt t="54151" x="3001963" y="4937125"/>
          <p14:tracePt t="54162" x="3009900" y="4937125"/>
          <p14:tracePt t="54179" x="3040063" y="4914900"/>
          <p14:tracePt t="54195" x="3070225" y="4906963"/>
          <p14:tracePt t="54212" x="3086100" y="4892675"/>
          <p14:tracePt t="54215" x="3094038" y="4884738"/>
          <p14:tracePt t="54375" x="3108325" y="4884738"/>
          <p14:tracePt t="54383" x="3116263" y="4884738"/>
          <p14:tracePt t="54395" x="3124200" y="4892675"/>
          <p14:tracePt t="54412" x="3146425" y="4922838"/>
          <p14:tracePt t="54429" x="3178175" y="4937125"/>
          <p14:tracePt t="54446" x="3192463" y="4945063"/>
          <p14:tracePt t="54462" x="3230563" y="4960938"/>
          <p14:tracePt t="54479" x="3254375" y="4960938"/>
          <p14:tracePt t="54495" x="3268663" y="4960938"/>
          <p14:tracePt t="54512" x="3292475" y="4960938"/>
          <p14:tracePt t="54529" x="3322638" y="4960938"/>
          <p14:tracePt t="54545" x="3352800" y="4960938"/>
          <p14:tracePt t="54562" x="3406775" y="4960938"/>
          <p14:tracePt t="54579" x="3459163" y="4960938"/>
          <p14:tracePt t="54596" x="3497263" y="4960938"/>
          <p14:tracePt t="54612" x="3565525" y="4960938"/>
          <p14:tracePt t="54629" x="3749675" y="4960938"/>
          <p14:tracePt t="54646" x="3810000" y="4960938"/>
          <p14:tracePt t="54662" x="4008438" y="4960938"/>
          <p14:tracePt t="54679" x="4098925" y="4960938"/>
          <p14:tracePt t="54696" x="4183063" y="4960938"/>
          <p14:tracePt t="54712" x="4221163" y="4960938"/>
          <p14:tracePt t="54823" x="4237038" y="4960938"/>
          <p14:tracePt t="54831" x="4237038" y="4953000"/>
          <p14:tracePt t="54983" x="4221163" y="4953000"/>
          <p14:tracePt t="54991" x="4191000" y="4953000"/>
          <p14:tracePt t="54998" x="4160838" y="4953000"/>
          <p14:tracePt t="55012" x="4130675" y="4953000"/>
          <p14:tracePt t="55030" x="3978275" y="4991100"/>
          <p14:tracePt t="55046" x="3954463" y="4991100"/>
          <p14:tracePt t="55062" x="3946525" y="4991100"/>
          <p14:tracePt t="55079" x="3940175" y="4991100"/>
          <p14:tracePt t="55126" x="3932238" y="4991100"/>
          <p14:tracePt t="55134" x="3924300" y="4991100"/>
          <p14:tracePt t="55150" x="3916363" y="4983163"/>
          <p14:tracePt t="55162" x="3908425" y="4975225"/>
          <p14:tracePt t="55179" x="3908425" y="4960938"/>
          <p14:tracePt t="55196" x="3902075" y="4953000"/>
          <p14:tracePt t="55212" x="3902075" y="4922838"/>
          <p14:tracePt t="55216" x="3902075" y="4914900"/>
          <p14:tracePt t="55230" x="3902075" y="4892675"/>
          <p14:tracePt t="55246" x="3902075" y="4854575"/>
          <p14:tracePt t="55262" x="3902075" y="4838700"/>
          <p14:tracePt t="55279" x="3902075" y="4816475"/>
          <p14:tracePt t="55312" x="3902075" y="4808538"/>
          <p14:tracePt t="55382" x="3886200" y="4822825"/>
          <p14:tracePt t="55390" x="3856038" y="4884738"/>
          <p14:tracePt t="55398" x="3825875" y="4945063"/>
          <p14:tracePt t="55413" x="3810000" y="4975225"/>
          <p14:tracePt t="55430" x="3794125" y="5013325"/>
          <p14:tracePt t="55487" x="3794125" y="5006975"/>
          <p14:tracePt t="55495" x="3794125" y="4991100"/>
          <p14:tracePt t="55502" x="3817938" y="4968875"/>
          <p14:tracePt t="55513" x="3863975" y="4953000"/>
          <p14:tracePt t="55529" x="3932238" y="4930775"/>
          <p14:tracePt t="55546" x="4000500" y="4899025"/>
          <p14:tracePt t="55563" x="4030663" y="4899025"/>
          <p14:tracePt t="55579" x="4046538" y="4899025"/>
          <p14:tracePt t="55596" x="4054475" y="4899025"/>
          <p14:tracePt t="55630" x="4068763" y="4899025"/>
          <p14:tracePt t="55646" x="4098925" y="4899025"/>
          <p14:tracePt t="55663" x="4137025" y="4899025"/>
          <p14:tracePt t="55679" x="4229100" y="4899025"/>
          <p14:tracePt t="55696" x="4283075" y="4899025"/>
          <p14:tracePt t="55713" x="4351338" y="4884738"/>
          <p14:tracePt t="55729" x="4381500" y="4854575"/>
          <p14:tracePt t="55746" x="4411663" y="4822825"/>
          <p14:tracePt t="55762" x="4427538" y="4808538"/>
          <p14:tracePt t="55779" x="4427538" y="4792663"/>
          <p14:tracePt t="55796" x="4419600" y="4770438"/>
          <p14:tracePt t="55813" x="4397375" y="4746625"/>
          <p14:tracePt t="55830" x="4359275" y="4724400"/>
          <p14:tracePt t="55846" x="4335463" y="4724400"/>
          <p14:tracePt t="55863" x="4327525" y="4708525"/>
          <p14:tracePt t="55919" x="4321175" y="4740275"/>
          <p14:tracePt t="55927" x="4289425" y="4792663"/>
          <p14:tracePt t="55934" x="4251325" y="4854575"/>
          <p14:tracePt t="55946" x="4221163" y="4914900"/>
          <p14:tracePt t="55962" x="4175125" y="5006975"/>
          <p14:tracePt t="55979" x="4168775" y="5029200"/>
          <p14:tracePt t="56038" x="4198938" y="5029200"/>
          <p14:tracePt t="56046" x="4229100" y="5013325"/>
          <p14:tracePt t="56054" x="4267200" y="4983163"/>
          <p14:tracePt t="56063" x="4313238" y="4960938"/>
          <p14:tracePt t="56079" x="4351338" y="4930775"/>
          <p14:tracePt t="56096" x="4359275" y="4922838"/>
          <p14:tracePt t="56214" x="4365625" y="4930775"/>
          <p14:tracePt t="56255" x="4373563" y="4930775"/>
          <p14:tracePt t="56263" x="4381500" y="4930775"/>
          <p14:tracePt t="56271" x="4389438" y="4922838"/>
          <p14:tracePt t="56280" x="4403725" y="4922838"/>
          <p14:tracePt t="56296" x="4403725" y="4914900"/>
          <p14:tracePt t="56313" x="4419600" y="4914900"/>
          <p14:tracePt t="56343" x="4427538" y="4914900"/>
          <p14:tracePt t="56350" x="4441825" y="4914900"/>
          <p14:tracePt t="56363" x="4457700" y="4914900"/>
          <p14:tracePt t="56380" x="4518025" y="4930775"/>
          <p14:tracePt t="56396" x="4610100" y="4968875"/>
          <p14:tracePt t="56413" x="4664075" y="4968875"/>
          <p14:tracePt t="56430" x="4686300" y="4968875"/>
          <p14:tracePt t="56446" x="4694238" y="4968875"/>
          <p14:tracePt t="56471" x="4702175" y="4968875"/>
          <p14:tracePt t="56480" x="4702175" y="4953000"/>
          <p14:tracePt t="56496" x="4702175" y="4930775"/>
          <p14:tracePt t="56513" x="4702175" y="4922838"/>
          <p14:tracePt t="56530" x="4708525" y="4906963"/>
          <p14:tracePt t="56546" x="4708525" y="4899025"/>
          <p14:tracePt t="56563" x="4708525" y="4892675"/>
          <p14:tracePt t="56735" x="4724400" y="4892675"/>
          <p14:tracePt t="56742" x="4732338" y="4892675"/>
          <p14:tracePt t="56750" x="4746625" y="4892675"/>
          <p14:tracePt t="56763" x="4778375" y="4892675"/>
          <p14:tracePt t="56780" x="4846638" y="4868863"/>
          <p14:tracePt t="56796" x="4899025" y="4830763"/>
          <p14:tracePt t="56814" x="4937125" y="4770438"/>
          <p14:tracePt t="56830" x="4945063" y="4740275"/>
          <p14:tracePt t="56846" x="4945063" y="4732338"/>
          <p14:tracePt t="56911" x="4945063" y="4724400"/>
          <p14:tracePt t="56934" x="4945063" y="4716463"/>
          <p14:tracePt t="56943" x="4937125" y="4716463"/>
          <p14:tracePt t="56950" x="4930775" y="4716463"/>
          <p14:tracePt t="56998" x="4922838" y="4708525"/>
          <p14:tracePt t="57038" x="4922838" y="4702175"/>
          <p14:tracePt t="57070" x="4914900" y="4694238"/>
          <p14:tracePt t="57126" x="4906963" y="4694238"/>
          <p14:tracePt t="57150" x="4899025" y="4694238"/>
          <p14:tracePt t="57158" x="4876800" y="4732338"/>
          <p14:tracePt t="57166" x="4868863" y="4770438"/>
          <p14:tracePt t="57179" x="4854575" y="4822825"/>
          <p14:tracePt t="57196" x="4854575" y="4914900"/>
          <p14:tracePt t="57213" x="4854575" y="4983163"/>
          <p14:tracePt t="57229" x="4854575" y="5006975"/>
          <p14:tracePt t="57246" x="4860925" y="5013325"/>
          <p14:tracePt t="57310" x="4868863" y="5013325"/>
          <p14:tracePt t="57343" x="4884738" y="5013325"/>
          <p14:tracePt t="57351" x="4884738" y="5006975"/>
          <p14:tracePt t="57363" x="4884738" y="4999038"/>
          <p14:tracePt t="57380" x="4884738" y="4960938"/>
          <p14:tracePt t="57397" x="4884738" y="4937125"/>
          <p14:tracePt t="57414" x="4884738" y="4922838"/>
          <p14:tracePt t="57487" x="4876800" y="4930775"/>
          <p14:tracePt t="57494" x="4860925" y="4937125"/>
          <p14:tracePt t="57502" x="4860925" y="4960938"/>
          <p14:tracePt t="57513" x="4854575" y="4975225"/>
          <p14:tracePt t="57530" x="4854575" y="5013325"/>
          <p14:tracePt t="57547" x="4838700" y="5029200"/>
          <p14:tracePt t="57563" x="4838700" y="5045075"/>
          <p14:tracePt t="57639" x="4846638" y="5045075"/>
          <p14:tracePt t="57647" x="4854575" y="5029200"/>
          <p14:tracePt t="57655" x="4860925" y="5006975"/>
          <p14:tracePt t="57663" x="4860925" y="4991100"/>
          <p14:tracePt t="57680" x="4884738" y="4953000"/>
          <p14:tracePt t="57697" x="4892675" y="4930775"/>
          <p14:tracePt t="57713" x="4899025" y="4922838"/>
          <p14:tracePt t="57814" x="4906963" y="4922838"/>
          <p14:tracePt t="57823" x="4914900" y="4922838"/>
          <p14:tracePt t="57839" x="4930775" y="4930775"/>
          <p14:tracePt t="57854" x="4945063" y="4930775"/>
          <p14:tracePt t="57863" x="4953000" y="4930775"/>
          <p14:tracePt t="57880" x="4960938" y="4937125"/>
          <p14:tracePt t="57897" x="4968875" y="4937125"/>
          <p14:tracePt t="57913" x="4991100" y="4945063"/>
          <p14:tracePt t="58174" x="4991100" y="4953000"/>
          <p14:tracePt t="58183" x="4991100" y="4968875"/>
          <p14:tracePt t="58197" x="4991100" y="4983163"/>
          <p14:tracePt t="58303" x="4999038" y="4983163"/>
          <p14:tracePt t="58312" x="5013325" y="4983163"/>
          <p14:tracePt t="58321" x="5013325" y="4975225"/>
          <p14:tracePt t="58331" x="5029200" y="4968875"/>
          <p14:tracePt t="58347" x="5075238" y="4945063"/>
          <p14:tracePt t="58363" x="5097463" y="4930775"/>
          <p14:tracePt t="58380" x="5121275" y="4914900"/>
          <p14:tracePt t="58397" x="5127625" y="4914900"/>
          <p14:tracePt t="58471" x="5135563" y="4914900"/>
          <p14:tracePt t="58487" x="5143500" y="4914900"/>
          <p14:tracePt t="58767" x="5159375" y="4914900"/>
          <p14:tracePt t="58774" x="5165725" y="4914900"/>
          <p14:tracePt t="58782" x="5173663" y="4914900"/>
          <p14:tracePt t="58798" x="5219700" y="4914900"/>
          <p14:tracePt t="58814" x="5265738" y="4914900"/>
          <p14:tracePt t="58830" x="5372100" y="4914900"/>
          <p14:tracePt t="58847" x="5418138" y="4914900"/>
          <p14:tracePt t="59199" x="5440363" y="4899025"/>
          <p14:tracePt t="59207" x="5456238" y="4892675"/>
          <p14:tracePt t="59215" x="5486400" y="4884738"/>
          <p14:tracePt t="59231" x="5532438" y="4860925"/>
          <p14:tracePt t="59247" x="5584825" y="4830763"/>
          <p14:tracePt t="59264" x="5608638" y="4800600"/>
          <p14:tracePt t="59281" x="5622925" y="4784725"/>
          <p14:tracePt t="59297" x="5622925" y="4778375"/>
          <p14:tracePt t="59430" x="5630863" y="4770438"/>
          <p14:tracePt t="59463" x="5646738" y="4770438"/>
          <p14:tracePt t="59471" x="5646738" y="4778375"/>
          <p14:tracePt t="59481" x="5646738" y="4792663"/>
          <p14:tracePt t="59497" x="5654675" y="4838700"/>
          <p14:tracePt t="59514" x="5676900" y="4892675"/>
          <p14:tracePt t="59531" x="5692775" y="4937125"/>
          <p14:tracePt t="59547" x="5699125" y="4960938"/>
          <p14:tracePt t="59564" x="5707063" y="4968875"/>
          <p14:tracePt t="59623" x="5715000" y="4968875"/>
          <p14:tracePt t="59630" x="5730875" y="4937125"/>
          <p14:tracePt t="59638" x="5745163" y="4922838"/>
          <p14:tracePt t="59647" x="5761038" y="4892675"/>
          <p14:tracePt t="59664" x="5791200" y="4860925"/>
          <p14:tracePt t="59680" x="5799138" y="4854575"/>
          <p14:tracePt t="59943" x="5799138" y="4876800"/>
          <p14:tracePt t="59951" x="5799138" y="4892675"/>
          <p14:tracePt t="59964" x="5799138" y="4914900"/>
          <p14:tracePt t="59981" x="5813425" y="4953000"/>
          <p14:tracePt t="59997" x="5837238" y="4999038"/>
          <p14:tracePt t="60014" x="5867400" y="5013325"/>
          <p14:tracePt t="60031" x="5883275" y="5021263"/>
          <p14:tracePt t="60048" x="5897563" y="5021263"/>
          <p14:tracePt t="60064" x="5951538" y="5021263"/>
          <p14:tracePt t="60081" x="6027738" y="5021263"/>
          <p14:tracePt t="60098" x="6142038" y="4991100"/>
          <p14:tracePt t="60114" x="6340475" y="4968875"/>
          <p14:tracePt t="60131" x="6523038" y="4968875"/>
          <p14:tracePt t="60148" x="6689725" y="4968875"/>
          <p14:tracePt t="60164" x="6819900" y="4968875"/>
          <p14:tracePt t="60181" x="6873875" y="4960938"/>
          <p14:tracePt t="60246" x="6888163" y="4960938"/>
          <p14:tracePt t="60342" x="6888163" y="4975225"/>
          <p14:tracePt t="60351" x="6873875" y="4991100"/>
          <p14:tracePt t="60364" x="6819900" y="5013325"/>
          <p14:tracePt t="60382" x="6621463" y="5029200"/>
          <p14:tracePt t="60398" x="6515100" y="5029200"/>
          <p14:tracePt t="60414" x="6210300" y="5029200"/>
          <p14:tracePt t="60431" x="6080125" y="5013325"/>
          <p14:tracePt t="60448" x="6057900" y="5006975"/>
          <p14:tracePt t="60495" x="6049963" y="4999038"/>
          <p14:tracePt t="60502" x="6049963" y="4983163"/>
          <p14:tracePt t="60514" x="6049963" y="4960938"/>
          <p14:tracePt t="60531" x="6042025" y="4914900"/>
          <p14:tracePt t="60548" x="6027738" y="4846638"/>
          <p14:tracePt t="60564" x="6019800" y="4778375"/>
          <p14:tracePt t="60582" x="5997575" y="4670425"/>
          <p14:tracePt t="60598" x="5997575" y="4648200"/>
          <p14:tracePt t="60614" x="5997575" y="4572000"/>
          <p14:tracePt t="60631" x="6057900" y="4533900"/>
          <p14:tracePt t="60648" x="6156325" y="4518025"/>
          <p14:tracePt t="60664" x="6308725" y="4518025"/>
          <p14:tracePt t="60681" x="6499225" y="4518025"/>
          <p14:tracePt t="60698" x="6705600" y="4518025"/>
          <p14:tracePt t="60714" x="6934200" y="4525963"/>
          <p14:tracePt t="60731" x="7185025" y="4602163"/>
          <p14:tracePt t="60748" x="7331075" y="4648200"/>
          <p14:tracePt t="60750" x="7375525" y="4656138"/>
          <p14:tracePt t="60764" x="7399338" y="4664075"/>
          <p14:tracePt t="60781" x="7413625" y="4702175"/>
          <p14:tracePt t="60798" x="7429500" y="4740275"/>
          <p14:tracePt t="60815" x="7429500" y="4830763"/>
          <p14:tracePt t="60831" x="7421563" y="4906963"/>
          <p14:tracePt t="60848" x="7383463" y="5013325"/>
          <p14:tracePt t="60865" x="7337425" y="5097463"/>
          <p14:tracePt t="60881" x="7269163" y="5165725"/>
          <p14:tracePt t="60898" x="7178675" y="5203825"/>
          <p14:tracePt t="60915" x="7040563" y="5211763"/>
          <p14:tracePt t="60931" x="6819900" y="5219700"/>
          <p14:tracePt t="60948" x="6553200" y="5219700"/>
          <p14:tracePt t="60965" x="6340475" y="5197475"/>
          <p14:tracePt t="60982" x="6088063" y="5113338"/>
          <p14:tracePt t="60998" x="6003925" y="5059363"/>
          <p14:tracePt t="61015" x="5989638" y="5013325"/>
          <p14:tracePt t="61031" x="5981700" y="4937125"/>
          <p14:tracePt t="61048" x="5997575" y="4830763"/>
          <p14:tracePt t="61064" x="6049963" y="4724400"/>
          <p14:tracePt t="61081" x="6142038" y="4625975"/>
          <p14:tracePt t="61098" x="6248400" y="4579938"/>
          <p14:tracePt t="61115" x="6384925" y="4533900"/>
          <p14:tracePt t="61131" x="6537325" y="4511675"/>
          <p14:tracePt t="61148" x="6689725" y="4511675"/>
          <p14:tracePt t="61165" x="6827838" y="4511675"/>
          <p14:tracePt t="61181" x="6964363" y="4541838"/>
          <p14:tracePt t="61198" x="7146925" y="4670425"/>
          <p14:tracePt t="61215" x="7192963" y="4754563"/>
          <p14:tracePt t="61231" x="7223125" y="4860925"/>
          <p14:tracePt t="61248" x="7231063" y="4983163"/>
          <p14:tracePt t="61265" x="7231063" y="5105400"/>
          <p14:tracePt t="61281" x="7200900" y="5203825"/>
          <p14:tracePt t="61298" x="7170738" y="5273675"/>
          <p14:tracePt t="61315" x="7102475" y="5311775"/>
          <p14:tracePt t="61331" x="7010400" y="5349875"/>
          <p14:tracePt t="61348" x="6904038" y="5364163"/>
          <p14:tracePt t="61365" x="6697663" y="5364163"/>
          <p14:tracePt t="61381" x="6607175" y="5364163"/>
          <p14:tracePt t="61398" x="6324600" y="5349875"/>
          <p14:tracePt t="61415" x="6156325" y="5311775"/>
          <p14:tracePt t="61431" x="6042025" y="5265738"/>
          <p14:tracePt t="61448" x="5935663" y="5203825"/>
          <p14:tracePt t="61465" x="5883275" y="5151438"/>
          <p14:tracePt t="61481" x="5867400" y="5075238"/>
          <p14:tracePt t="61498" x="5851525" y="4983163"/>
          <p14:tracePt t="61515" x="5851525" y="4876800"/>
          <p14:tracePt t="61531" x="5897563" y="4792663"/>
          <p14:tracePt t="61548" x="5965825" y="4724400"/>
          <p14:tracePt t="61565" x="6096000" y="4664075"/>
          <p14:tracePt t="61582" x="6248400" y="4625975"/>
          <p14:tracePt t="61598" x="6484938" y="4594225"/>
          <p14:tracePt t="61615" x="6599238" y="4594225"/>
          <p14:tracePt t="61632" x="6721475" y="4594225"/>
          <p14:tracePt t="61648" x="6827838" y="4625975"/>
          <p14:tracePt t="61665" x="6988175" y="4708525"/>
          <p14:tracePt t="61681" x="7162800" y="4830763"/>
          <p14:tracePt t="61698" x="7285038" y="4914900"/>
          <p14:tracePt t="61715" x="7337425" y="4999038"/>
          <p14:tracePt t="61731" x="7375525" y="5083175"/>
          <p14:tracePt t="61748" x="7375525" y="5151438"/>
          <p14:tracePt t="61751" x="7375525" y="5197475"/>
          <p14:tracePt t="61765" x="7375525" y="5219700"/>
          <p14:tracePt t="61782" x="7369175" y="5265738"/>
          <p14:tracePt t="61798" x="7307263" y="5318125"/>
          <p14:tracePt t="61815" x="7239000" y="5349875"/>
          <p14:tracePt t="61832" x="7124700" y="5356225"/>
          <p14:tracePt t="61848" x="6950075" y="5356225"/>
          <p14:tracePt t="61865" x="6721475" y="5356225"/>
          <p14:tracePt t="61882" x="6378575" y="5303838"/>
          <p14:tracePt t="61898" x="6049963" y="5219700"/>
          <p14:tracePt t="61915" x="5851525" y="5159375"/>
          <p14:tracePt t="61932" x="5722938" y="5075238"/>
          <p14:tracePt t="61948" x="5668963" y="5013325"/>
          <p14:tracePt t="61965" x="5646738" y="4945063"/>
          <p14:tracePt t="61982" x="5638800" y="4846638"/>
          <p14:tracePt t="61998" x="5684838" y="4686300"/>
          <p14:tracePt t="62016" x="5753100" y="4594225"/>
          <p14:tracePt t="62031" x="5851525" y="4503738"/>
          <p14:tracePt t="62048" x="5959475" y="4441825"/>
          <p14:tracePt t="62065" x="6088063" y="4397375"/>
          <p14:tracePt t="62081" x="6202363" y="4327525"/>
          <p14:tracePt t="62098" x="6302375" y="4313238"/>
          <p14:tracePt t="62115" x="6378575" y="4305300"/>
          <p14:tracePt t="62131" x="6438900" y="4305300"/>
          <p14:tracePt t="62148" x="6469063" y="4305300"/>
          <p14:tracePt t="62165" x="6477000" y="4305300"/>
          <p14:tracePt t="62181" x="6499225" y="4321175"/>
          <p14:tracePt t="62198" x="6545263" y="4389438"/>
          <p14:tracePt t="62215" x="6583363" y="4435475"/>
          <p14:tracePt t="62231" x="6621463" y="4487863"/>
          <p14:tracePt t="62248" x="6637338" y="4518025"/>
          <p14:tracePt t="62265" x="6651625" y="4533900"/>
          <p14:tracePt t="62358" x="6651625" y="4541838"/>
          <p14:tracePt t="62366" x="6651625" y="4549775"/>
          <p14:tracePt t="62374" x="6651625" y="4572000"/>
          <p14:tracePt t="62383" x="6651625" y="4579938"/>
          <p14:tracePt t="62398" x="6651625" y="4625975"/>
          <p14:tracePt t="62415" x="6651625" y="4678363"/>
          <p14:tracePt t="62432" x="6645275" y="4740275"/>
          <p14:tracePt t="62448" x="6613525" y="4808538"/>
          <p14:tracePt t="62465" x="6575425" y="4876800"/>
          <p14:tracePt t="62482" x="6530975" y="4937125"/>
          <p14:tracePt t="62498" x="6469063" y="4960938"/>
          <p14:tracePt t="62515" x="6362700" y="4991100"/>
          <p14:tracePt t="62532" x="6218238" y="4999038"/>
          <p14:tracePt t="62548" x="6042025" y="4999038"/>
          <p14:tracePt t="62566" x="5753100" y="4914900"/>
          <p14:tracePt t="62582" x="5608638" y="4860925"/>
          <p14:tracePt t="62598" x="5478463" y="4792663"/>
          <p14:tracePt t="62615" x="5456238" y="4762500"/>
          <p14:tracePt t="62632" x="5448300" y="4694238"/>
          <p14:tracePt t="62648" x="5464175" y="4618038"/>
          <p14:tracePt t="62666" x="5540375" y="4511675"/>
          <p14:tracePt t="62682" x="5654675" y="4427538"/>
          <p14:tracePt t="62699" x="5821363" y="4381500"/>
          <p14:tracePt t="62715" x="6011863" y="4335463"/>
          <p14:tracePt t="62732" x="6210300" y="4327525"/>
          <p14:tracePt t="62749" x="6416675" y="4327525"/>
          <p14:tracePt t="62766" x="6705600" y="4359275"/>
          <p14:tracePt t="62782" x="6896100" y="4435475"/>
          <p14:tracePt t="62798" x="7040563" y="4518025"/>
          <p14:tracePt t="62815" x="7154863" y="4648200"/>
          <p14:tracePt t="62832" x="7216775" y="4808538"/>
          <p14:tracePt t="62849" x="7216775" y="4991100"/>
          <p14:tracePt t="62865" x="7208838" y="5189538"/>
          <p14:tracePt t="62882" x="7132638" y="5334000"/>
          <p14:tracePt t="62899" x="7032625" y="5426075"/>
          <p14:tracePt t="62915" x="6842125" y="5470525"/>
          <p14:tracePt t="62932" x="6651625" y="5470525"/>
          <p14:tracePt t="62949" x="6408738" y="5410200"/>
          <p14:tracePt t="62966" x="6164263" y="5318125"/>
          <p14:tracePt t="62982" x="5927725" y="5127625"/>
          <p14:tracePt t="62999" x="5851525" y="5037138"/>
          <p14:tracePt t="63015" x="5837238" y="4937125"/>
          <p14:tracePt t="63032" x="5837238" y="4854575"/>
          <p14:tracePt t="63049" x="5867400" y="4778375"/>
          <p14:tracePt t="63065" x="5951538" y="4708525"/>
          <p14:tracePt t="63082" x="6027738" y="4664075"/>
          <p14:tracePt t="63099" x="6126163" y="4625975"/>
          <p14:tracePt t="63115" x="6202363" y="4594225"/>
          <p14:tracePt t="63132" x="6256338" y="4587875"/>
          <p14:tracePt t="63149" x="6286500" y="4587875"/>
          <p14:tracePt t="63165" x="6302375" y="4587875"/>
          <p14:tracePt t="63182" x="6332538" y="4587875"/>
          <p14:tracePt t="63199" x="6370638" y="4640263"/>
          <p14:tracePt t="63215" x="6392863" y="4664075"/>
          <p14:tracePt t="63232" x="6423025" y="4724400"/>
          <p14:tracePt t="63249" x="6446838" y="4770438"/>
          <p14:tracePt t="63265" x="6454775" y="4808538"/>
          <p14:tracePt t="63282" x="6461125" y="4838700"/>
          <p14:tracePt t="63299" x="6469063" y="4884738"/>
          <p14:tracePt t="63315" x="6469063" y="4899025"/>
          <p14:tracePt t="63332" x="6469063" y="4922838"/>
          <p14:tracePt t="63349" x="6469063" y="4937125"/>
          <p14:tracePt t="63365" x="6469063" y="4953000"/>
          <p14:tracePt t="63382" x="6454775" y="4975225"/>
          <p14:tracePt t="63399" x="6454775" y="4991100"/>
          <p14:tracePt t="63415" x="6446838" y="5006975"/>
          <p14:tracePt t="63432" x="6446838" y="5013325"/>
          <p14:tracePt t="63542" x="6446838" y="4983163"/>
          <p14:tracePt t="63550" x="6469063" y="4937125"/>
          <p14:tracePt t="63558" x="6484938" y="4906963"/>
          <p14:tracePt t="63567" x="6515100" y="4860925"/>
          <p14:tracePt t="63582" x="6553200" y="4784725"/>
          <p14:tracePt t="63599" x="6575425" y="4708525"/>
          <p14:tracePt t="63615" x="6591300" y="4656138"/>
          <p14:tracePt t="63632" x="6599238" y="4632325"/>
          <p14:tracePt t="63649" x="6599238" y="4618038"/>
          <p14:tracePt t="63935" x="6575425" y="4648200"/>
          <p14:tracePt t="63943" x="6561138" y="4686300"/>
          <p14:tracePt t="63951" x="6537325" y="4724400"/>
          <p14:tracePt t="63966" x="6515100" y="4770438"/>
          <p14:tracePt t="63982" x="6392863" y="4906963"/>
          <p14:tracePt t="63999" x="6354763" y="4968875"/>
          <p14:tracePt t="64016" x="6346825" y="4975225"/>
          <p14:tracePt t="64032" x="6346825" y="4983163"/>
          <p14:tracePt t="64102" x="6362700" y="4968875"/>
          <p14:tracePt t="64111" x="6408738" y="4953000"/>
          <p14:tracePt t="64118" x="6461125" y="4930775"/>
          <p14:tracePt t="64132" x="6515100" y="4906963"/>
          <p14:tracePt t="64150" x="6689725" y="4854575"/>
          <p14:tracePt t="64166" x="6721475" y="4838700"/>
          <p14:tracePt t="64182" x="6735763" y="4822825"/>
          <p14:tracePt t="64334" x="6735763" y="4838700"/>
          <p14:tracePt t="64342" x="6735763" y="4846638"/>
          <p14:tracePt t="64351" x="6735763" y="4860925"/>
          <p14:tracePt t="64365" x="6735763" y="4892675"/>
          <p14:tracePt t="64382" x="6735763" y="4914900"/>
          <p14:tracePt t="64399" x="6743700" y="4930775"/>
          <p14:tracePt t="64567" x="6751638" y="4930775"/>
          <p14:tracePt t="64582" x="6759575" y="4930775"/>
          <p14:tracePt t="64599" x="6765925" y="4930775"/>
          <p14:tracePt t="64614" x="6773863" y="4930775"/>
          <p14:tracePt t="64622" x="6781800" y="4930775"/>
          <p14:tracePt t="65502" x="6827838" y="4914900"/>
          <p14:tracePt t="65516" x="6918325" y="4860925"/>
          <p14:tracePt t="65533" x="7185025" y="4702175"/>
          <p14:tracePt t="65550" x="7527925" y="4495800"/>
          <p14:tracePt t="65566" x="8115300" y="4175125"/>
          <p14:tracePt t="65583" x="8550275" y="3902075"/>
          <p14:tracePt t="65600" x="8877300" y="3687763"/>
          <p14:tracePt t="65616" x="9067800" y="3521075"/>
          <p14:tracePt t="65633" x="9182100" y="3375025"/>
          <p14:tracePt t="65650" x="9242425" y="3260725"/>
          <p14:tracePt t="65666" x="9274175" y="3184525"/>
          <p14:tracePt t="65683" x="9296400" y="3140075"/>
          <p14:tracePt t="65734" x="9296400" y="3132138"/>
          <p14:tracePt t="65766" x="9304338" y="3124200"/>
          <p14:tracePt t="65775" x="9318625" y="3094038"/>
          <p14:tracePt t="65783" x="9334500" y="3063875"/>
          <p14:tracePt t="65800" x="9372600" y="3017838"/>
          <p14:tracePt t="65816" x="9432925" y="2949575"/>
          <p14:tracePt t="65833" x="9517063" y="2887663"/>
          <p14:tracePt t="65850" x="9593263" y="2827338"/>
          <p14:tracePt t="65866" x="9639300" y="2781300"/>
          <p14:tracePt t="65883" x="9655175" y="2773363"/>
          <p14:tracePt t="65974" x="9639300" y="2773363"/>
          <p14:tracePt t="65983" x="9609138" y="2827338"/>
          <p14:tracePt t="65991" x="9571038" y="2879725"/>
          <p14:tracePt t="66000" x="9525000" y="2949575"/>
          <p14:tracePt t="66016" x="9432925" y="3101975"/>
          <p14:tracePt t="66033" x="9350375" y="3208338"/>
          <p14:tracePt t="66050" x="9296400" y="3276600"/>
          <p14:tracePt t="66066" x="9288463" y="3292475"/>
          <p14:tracePt t="66142" x="9288463" y="3298825"/>
          <p14:tracePt t="66158" x="9296400" y="3292475"/>
          <p14:tracePt t="66166" x="9304338" y="3292475"/>
          <p14:tracePt t="66174" x="9312275" y="3284538"/>
          <p14:tracePt t="66183" x="9318625" y="3268663"/>
          <p14:tracePt t="66200" x="9326563" y="3246438"/>
          <p14:tracePt t="66216" x="9326563" y="3222625"/>
          <p14:tracePt t="66233" x="9326563" y="3208338"/>
          <p14:tracePt t="66250" x="9326563" y="3192463"/>
          <p14:tracePt t="66266" x="9250363" y="3178175"/>
          <p14:tracePt t="66283" x="9136063" y="3162300"/>
          <p14:tracePt t="66300" x="8969375" y="3238500"/>
          <p14:tracePt t="66316" x="8816975" y="3475038"/>
          <p14:tracePt t="66333" x="8572500" y="4016375"/>
          <p14:tracePt t="66350" x="8572500" y="4259263"/>
          <p14:tracePt t="66366" x="8632825" y="4403725"/>
          <p14:tracePt t="66383" x="8755063" y="4465638"/>
          <p14:tracePt t="66400" x="9067800" y="4465638"/>
          <p14:tracePt t="66416" x="9525000" y="4389438"/>
          <p14:tracePt t="66433" x="9890125" y="4175125"/>
          <p14:tracePt t="66449" x="10194925" y="3932238"/>
          <p14:tracePt t="66467" x="10347325" y="3711575"/>
          <p14:tracePt t="66488" x="10363200" y="3413125"/>
          <p14:tracePt t="66501" x="10363200" y="3314700"/>
          <p14:tracePt t="66516" x="10279063" y="3154363"/>
          <p14:tracePt t="66533" x="10004425" y="3017838"/>
          <p14:tracePt t="66549" x="9807575" y="2994025"/>
          <p14:tracePt t="66566" x="9647238" y="3078163"/>
          <p14:tracePt t="66583" x="9509125" y="3222625"/>
          <p14:tracePt t="66600" x="9432925" y="3382963"/>
          <p14:tracePt t="66617" x="9394825" y="3535363"/>
          <p14:tracePt t="66633" x="9394825" y="3619500"/>
          <p14:tracePt t="66650" x="9394825" y="3635375"/>
          <p14:tracePt t="66683" x="9394825" y="3641725"/>
          <p14:tracePt t="66862" x="9380538" y="3673475"/>
          <p14:tracePt t="66871" x="9250363" y="3817938"/>
          <p14:tracePt t="66883" x="9105900" y="3978275"/>
          <p14:tracePt t="66900" x="8618538" y="4381500"/>
          <p14:tracePt t="66917" x="7666038" y="4914900"/>
          <p14:tracePt t="66934" x="5799138" y="5584825"/>
          <p14:tracePt t="66950" x="4670425" y="5867400"/>
          <p14:tracePt t="66967" x="3832225" y="6065838"/>
          <p14:tracePt t="66983" x="3344863" y="6103938"/>
          <p14:tracePt t="67000" x="3162300" y="6103938"/>
          <p14:tracePt t="67017" x="3116263" y="6088063"/>
          <p14:tracePt t="67033" x="3101975" y="6057900"/>
          <p14:tracePt t="67050" x="3101975" y="5943600"/>
          <p14:tracePt t="67067" x="3101975" y="5775325"/>
          <p14:tracePt t="67083" x="3101975" y="5570538"/>
          <p14:tracePt t="67100" x="3101975" y="5303838"/>
          <p14:tracePt t="67117" x="3078163" y="5121275"/>
          <p14:tracePt t="67134" x="3055938" y="5037138"/>
          <p14:tracePt t="67150" x="3048000" y="5029200"/>
          <p14:tracePt t="67167" x="3025775" y="5029200"/>
          <p14:tracePt t="67183" x="2979738" y="5029200"/>
          <p14:tracePt t="67200" x="2865438" y="5151438"/>
          <p14:tracePt t="67217" x="2751138" y="5326063"/>
          <p14:tracePt t="67233" x="2667000" y="5456238"/>
          <p14:tracePt t="67250" x="2651125" y="5486400"/>
          <p14:tracePt t="67311" x="2651125" y="5464175"/>
          <p14:tracePt t="67318" x="2651125" y="5448300"/>
          <p14:tracePt t="67326" x="2651125" y="5426075"/>
          <p14:tracePt t="67335" x="2651125" y="5402263"/>
          <p14:tracePt t="67350" x="2651125" y="5372100"/>
          <p14:tracePt t="67367" x="2651125" y="5364163"/>
          <p14:tracePt t="67463" x="2644775" y="5364163"/>
          <p14:tracePt t="67630" x="2644775" y="5372100"/>
          <p14:tracePt t="67639" x="2644775" y="5394325"/>
          <p14:tracePt t="67650" x="2644775" y="5410200"/>
          <p14:tracePt t="67667" x="2644775" y="5418138"/>
          <p14:tracePt t="67684" x="2644775" y="5448300"/>
          <p14:tracePt t="67700" x="2682875" y="5486400"/>
          <p14:tracePt t="67718" x="2925763" y="5546725"/>
          <p14:tracePt t="67734" x="3017838" y="5546725"/>
          <p14:tracePt t="67750" x="3276600" y="5532438"/>
          <p14:tracePt t="67767" x="3467100" y="5464175"/>
          <p14:tracePt t="67784" x="3573463" y="5418138"/>
          <p14:tracePt t="67800" x="3597275" y="5394325"/>
          <p14:tracePt t="67817" x="3611563" y="5364163"/>
          <p14:tracePt t="67834" x="3619500" y="5349875"/>
          <p14:tracePt t="67850" x="3627438" y="5326063"/>
          <p14:tracePt t="67867" x="3641725" y="5295900"/>
          <p14:tracePt t="67990" x="3641725" y="5287963"/>
          <p14:tracePt t="68006" x="3657600" y="5280025"/>
          <p14:tracePt t="68015" x="3679825" y="5280025"/>
          <p14:tracePt t="68023" x="3717925" y="5265738"/>
          <p14:tracePt t="68034" x="3763963" y="5249863"/>
          <p14:tracePt t="68050" x="3878263" y="5227638"/>
          <p14:tracePt t="68067" x="3992563" y="5211763"/>
          <p14:tracePt t="68084" x="4038600" y="5189538"/>
          <p14:tracePt t="68100" x="4046538" y="5189538"/>
          <p14:tracePt t="68215" x="4054475" y="5189538"/>
          <p14:tracePt t="68223" x="4038600" y="5249863"/>
          <p14:tracePt t="68234" x="4008438" y="5326063"/>
          <p14:tracePt t="68250" x="3962400" y="5448300"/>
          <p14:tracePt t="68267" x="3908425" y="5532438"/>
          <p14:tracePt t="68284" x="3886200" y="5562600"/>
          <p14:tracePt t="68335" x="3886200" y="5532438"/>
          <p14:tracePt t="68343" x="3886200" y="5478463"/>
          <p14:tracePt t="68350" x="3886200" y="5440363"/>
          <p14:tracePt t="68367" x="3886200" y="5326063"/>
          <p14:tracePt t="68384" x="3886200" y="5241925"/>
          <p14:tracePt t="68401" x="3886200" y="5203825"/>
          <p14:tracePt t="68417" x="3886200" y="5197475"/>
          <p14:tracePt t="68463" x="3886200" y="5203825"/>
          <p14:tracePt t="68470" x="3916363" y="5280025"/>
          <p14:tracePt t="68484" x="3962400" y="5334000"/>
          <p14:tracePt t="68501" x="4038600" y="5426075"/>
          <p14:tracePt t="68518" x="4092575" y="5470525"/>
          <p14:tracePt t="68566" x="4098925" y="5470525"/>
          <p14:tracePt t="68574" x="4098925" y="5464175"/>
          <p14:tracePt t="68584" x="4098925" y="5432425"/>
          <p14:tracePt t="68601" x="4098925" y="5394325"/>
          <p14:tracePt t="68617" x="4114800" y="5356225"/>
          <p14:tracePt t="68634" x="4130675" y="5318125"/>
          <p14:tracePt t="68651" x="4160838" y="5265738"/>
          <p14:tracePt t="68667" x="4183063" y="5235575"/>
          <p14:tracePt t="68684" x="4213225" y="5197475"/>
          <p14:tracePt t="68701" x="4267200" y="5181600"/>
          <p14:tracePt t="68717" x="4313238" y="5165725"/>
          <p14:tracePt t="68734" x="4373563" y="5151438"/>
          <p14:tracePt t="68894" x="4365625" y="5143500"/>
          <p14:tracePt t="68903" x="4359275" y="5135563"/>
          <p14:tracePt t="68918" x="4335463" y="5135563"/>
          <p14:tracePt t="68934" x="4267200" y="5143500"/>
          <p14:tracePt t="68951" x="4198938" y="5219700"/>
          <p14:tracePt t="68968" x="4114800" y="5334000"/>
          <p14:tracePt t="68984" x="4038600" y="5470525"/>
          <p14:tracePt t="69001" x="3992563" y="5578475"/>
          <p14:tracePt t="69017" x="3984625" y="5654675"/>
          <p14:tracePt t="69034" x="3984625" y="5684838"/>
          <p14:tracePt t="69067" x="3984625" y="5692775"/>
          <p14:tracePt t="69084" x="3992563" y="5692775"/>
          <p14:tracePt t="69101" x="4030663" y="5692775"/>
          <p14:tracePt t="69118" x="4076700" y="5622925"/>
          <p14:tracePt t="69134" x="4137025" y="5486400"/>
          <p14:tracePt t="69151" x="4144963" y="5432425"/>
          <p14:tracePt t="69167" x="4144963" y="5402263"/>
          <p14:tracePt t="69184" x="4144963" y="5394325"/>
          <p14:tracePt t="69239" x="4144963" y="5440363"/>
          <p14:tracePt t="69247" x="4160838" y="5494338"/>
          <p14:tracePt t="69254" x="4183063" y="5540375"/>
          <p14:tracePt t="69268" x="4206875" y="5578475"/>
          <p14:tracePt t="69284" x="4221163" y="5600700"/>
          <p14:tracePt t="69288" x="4229100" y="5608638"/>
          <p14:tracePt t="69302" x="4259263" y="5616575"/>
          <p14:tracePt t="69318" x="4297363" y="5616575"/>
          <p14:tracePt t="69334" x="4419600" y="5616575"/>
          <p14:tracePt t="69351" x="4473575" y="5584825"/>
          <p14:tracePt t="69368" x="4503738" y="5546725"/>
          <p14:tracePt t="69384" x="4518025" y="5524500"/>
          <p14:tracePt t="69401" x="4518025" y="5516563"/>
          <p14:tracePt t="69418" x="4533900" y="5508625"/>
          <p14:tracePt t="69471" x="4541838" y="5508625"/>
          <p14:tracePt t="69478" x="4556125" y="5508625"/>
          <p14:tracePt t="69486" x="4572000" y="5508625"/>
          <p14:tracePt t="69502" x="4664075" y="5508625"/>
          <p14:tracePt t="69518" x="4716463" y="5486400"/>
          <p14:tracePt t="69534" x="4830763" y="5470525"/>
          <p14:tracePt t="69551" x="4854575" y="5464175"/>
          <p14:tracePt t="69607" x="4854575" y="5456238"/>
          <p14:tracePt t="69614" x="4854575" y="5440363"/>
          <p14:tracePt t="69622" x="4854575" y="5426075"/>
          <p14:tracePt t="69634" x="4854575" y="5418138"/>
          <p14:tracePt t="69759" x="4854575" y="5410200"/>
          <p14:tracePt t="69766" x="4854575" y="5402263"/>
          <p14:tracePt t="69774" x="4854575" y="5356225"/>
          <p14:tracePt t="69791" x="4854575" y="5341938"/>
          <p14:tracePt t="69801" x="4868863" y="5295900"/>
          <p14:tracePt t="69818" x="4868863" y="5273675"/>
          <p14:tracePt t="69835" x="4876800" y="5257800"/>
          <p14:tracePt t="69926" x="4876800" y="5265738"/>
          <p14:tracePt t="69935" x="4876800" y="5334000"/>
          <p14:tracePt t="69943" x="4876800" y="5380038"/>
          <p14:tracePt t="69951" x="4868863" y="5432425"/>
          <p14:tracePt t="69968" x="4860925" y="5502275"/>
          <p14:tracePt t="69985" x="4854575" y="5516563"/>
          <p14:tracePt t="70023" x="4854575" y="5524500"/>
          <p14:tracePt t="70035" x="4860925" y="5524500"/>
          <p14:tracePt t="70051" x="4930775" y="5486400"/>
          <p14:tracePt t="70068" x="4975225" y="5394325"/>
          <p14:tracePt t="70085" x="5013325" y="5303838"/>
          <p14:tracePt t="70102" x="5059363" y="5165725"/>
          <p14:tracePt t="70118" x="5075238" y="5127625"/>
          <p14:tracePt t="70135" x="5075238" y="5121275"/>
          <p14:tracePt t="70207" x="5075238" y="5159375"/>
          <p14:tracePt t="70215" x="5083175" y="5235575"/>
          <p14:tracePt t="70222" x="5113338" y="5303838"/>
          <p14:tracePt t="70235" x="5127625" y="5380038"/>
          <p14:tracePt t="70251" x="5159375" y="5456238"/>
          <p14:tracePt t="70268" x="5159375" y="5470525"/>
          <p14:tracePt t="70326" x="5159375" y="5456238"/>
          <p14:tracePt t="70334" x="5159375" y="5426075"/>
          <p14:tracePt t="70342" x="5159375" y="5402263"/>
          <p14:tracePt t="70351" x="5159375" y="5372100"/>
          <p14:tracePt t="70368" x="5165725" y="5356225"/>
          <p14:tracePt t="70384" x="5165725" y="5349875"/>
          <p14:tracePt t="70470" x="5173663" y="5356225"/>
          <p14:tracePt t="70486" x="5173663" y="5364163"/>
          <p14:tracePt t="70614" x="5189538" y="5364163"/>
          <p14:tracePt t="70623" x="5203825" y="5364163"/>
          <p14:tracePt t="70635" x="5235575" y="5364163"/>
          <p14:tracePt t="70651" x="5341938" y="5402263"/>
          <p14:tracePt t="70668" x="5456238" y="5402263"/>
          <p14:tracePt t="70685" x="5584825" y="5402263"/>
          <p14:tracePt t="70702" x="5692775" y="5387975"/>
          <p14:tracePt t="70718" x="5730875" y="5341938"/>
          <p14:tracePt t="70735" x="5753100" y="5265738"/>
          <p14:tracePt t="70752" x="5753100" y="5197475"/>
          <p14:tracePt t="70768" x="5753100" y="5105400"/>
          <p14:tracePt t="70785" x="5753100" y="5067300"/>
          <p14:tracePt t="70801" x="5753100" y="5045075"/>
          <p14:tracePt t="70818" x="5753100" y="5021263"/>
          <p14:tracePt t="70835" x="5745163" y="4999038"/>
          <p14:tracePt t="70851" x="5737225" y="4991100"/>
          <p14:tracePt t="70868" x="5715000" y="4983163"/>
          <p14:tracePt t="70885" x="5661025" y="4968875"/>
          <p14:tracePt t="70901" x="5646738" y="4968875"/>
          <p14:tracePt t="70918" x="5622925" y="4968875"/>
          <p14:tracePt t="70935" x="5608638" y="4968875"/>
          <p14:tracePt t="70951" x="5584825" y="4968875"/>
          <p14:tracePt t="70968" x="5546725" y="4983163"/>
          <p14:tracePt t="70985" x="5502275" y="5029200"/>
          <p14:tracePt t="71002" x="5464175" y="5089525"/>
          <p14:tracePt t="71018" x="5410200" y="5159375"/>
          <p14:tracePt t="71035" x="5380038" y="5241925"/>
          <p14:tracePt t="71052" x="5364163" y="5303838"/>
          <p14:tracePt t="71068" x="5356225" y="5349875"/>
          <p14:tracePt t="71085" x="5356225" y="5380038"/>
          <p14:tracePt t="71102" x="5356225" y="5410200"/>
          <p14:tracePt t="71118" x="5356225" y="5470525"/>
          <p14:tracePt t="71135" x="5372100" y="5508625"/>
          <p14:tracePt t="71152" x="5402263" y="5562600"/>
          <p14:tracePt t="71168" x="5440363" y="5592763"/>
          <p14:tracePt t="71185" x="5494338" y="5646738"/>
          <p14:tracePt t="71202" x="5578475" y="5684838"/>
          <p14:tracePt t="71218" x="5676900" y="5715000"/>
          <p14:tracePt t="71235" x="5791200" y="5737225"/>
          <p14:tracePt t="71252" x="5921375" y="5745163"/>
          <p14:tracePt t="71268" x="6027738" y="5745163"/>
          <p14:tracePt t="71286" x="6126163" y="5692775"/>
          <p14:tracePt t="71302" x="6156325" y="5608638"/>
          <p14:tracePt t="71318" x="6164263" y="5524500"/>
          <p14:tracePt t="71335" x="6164263" y="5380038"/>
          <p14:tracePt t="71352" x="6134100" y="5241925"/>
          <p14:tracePt t="71368" x="6049963" y="5089525"/>
          <p14:tracePt t="71385" x="5927725" y="4960938"/>
          <p14:tracePt t="71402" x="5813425" y="4906963"/>
          <p14:tracePt t="71418" x="5715000" y="4868863"/>
          <p14:tracePt t="71435" x="5622925" y="4838700"/>
          <p14:tracePt t="71452" x="5578475" y="4838700"/>
          <p14:tracePt t="71468" x="5562600" y="4838700"/>
          <p14:tracePt t="71485" x="5532438" y="4854575"/>
          <p14:tracePt t="72102" x="5532438" y="4899025"/>
          <p14:tracePt t="72111" x="5524500" y="4991100"/>
          <p14:tracePt t="72119" x="5502275" y="5075238"/>
          <p14:tracePt t="72135" x="5486400" y="5203825"/>
          <p14:tracePt t="72152" x="5456238" y="5311775"/>
          <p14:tracePt t="72169" x="5440363" y="5402263"/>
          <p14:tracePt t="72185" x="5426075" y="5464175"/>
          <p14:tracePt t="72202" x="5426075" y="5502275"/>
          <p14:tracePt t="72219" x="5418138" y="5502275"/>
          <p14:tracePt t="72318" x="5426075" y="5508625"/>
          <p14:tracePt t="72326" x="5448300" y="5516563"/>
          <p14:tracePt t="72335" x="5478463" y="5516563"/>
          <p14:tracePt t="72352" x="5600700" y="5516563"/>
          <p14:tracePt t="72368" x="5737225" y="5516563"/>
          <p14:tracePt t="72385" x="5897563" y="5470525"/>
          <p14:tracePt t="72402" x="6035675" y="5387975"/>
          <p14:tracePt t="72418" x="6134100" y="5295900"/>
          <p14:tracePt t="72435" x="6194425" y="5203825"/>
          <p14:tracePt t="72452" x="6202363" y="5151438"/>
          <p14:tracePt t="72468" x="6188075" y="5075238"/>
          <p14:tracePt t="72485" x="6088063" y="4999038"/>
          <p14:tracePt t="72502" x="5829300" y="4945063"/>
          <p14:tracePt t="72518" x="5676900" y="4945063"/>
          <p14:tracePt t="72535" x="5540375" y="4968875"/>
          <p14:tracePt t="72552" x="5410200" y="5037138"/>
          <p14:tracePt t="72568" x="5311775" y="5127625"/>
          <p14:tracePt t="72585" x="5257800" y="5241925"/>
          <p14:tracePt t="72602" x="5249863" y="5418138"/>
          <p14:tracePt t="72618" x="5249863" y="5600700"/>
          <p14:tracePt t="72635" x="5249863" y="5745163"/>
          <p14:tracePt t="72652" x="5326063" y="5875338"/>
          <p14:tracePt t="72668" x="5448300" y="5943600"/>
          <p14:tracePt t="72685" x="5554663" y="5951538"/>
          <p14:tracePt t="72702" x="5791200" y="5935663"/>
          <p14:tracePt t="72719" x="5935663" y="5837238"/>
          <p14:tracePt t="72735" x="6027738" y="5676900"/>
          <p14:tracePt t="72752" x="6088063" y="5508625"/>
          <p14:tracePt t="72769" x="6096000" y="5356225"/>
          <p14:tracePt t="72785" x="6088063" y="5219700"/>
          <p14:tracePt t="72802" x="6027738" y="5127625"/>
          <p14:tracePt t="72819" x="5981700" y="5089525"/>
          <p14:tracePt t="72835" x="5943600" y="5083175"/>
          <p14:tracePt t="72852" x="5927725" y="5083175"/>
          <p14:tracePt t="72869" x="5867400" y="5121275"/>
          <p14:tracePt t="72885" x="5813425" y="5203825"/>
          <p14:tracePt t="72902" x="5715000" y="5464175"/>
          <p14:tracePt t="72919" x="5668963" y="5622925"/>
          <p14:tracePt t="72935" x="5654675" y="5707063"/>
          <p14:tracePt t="72952" x="5654675" y="5737225"/>
          <p14:tracePt t="72969" x="5654675" y="5753100"/>
          <p14:tracePt t="72986" x="5684838" y="5753100"/>
          <p14:tracePt t="73002" x="5768975" y="5753100"/>
          <p14:tracePt t="73019" x="5859463" y="5684838"/>
          <p14:tracePt t="73036" x="5935663" y="5546725"/>
          <p14:tracePt t="73052" x="5989638" y="5410200"/>
          <p14:tracePt t="73070" x="6011863" y="5235575"/>
          <p14:tracePt t="73086" x="6011863" y="5197475"/>
          <p14:tracePt t="73102" x="5921375" y="5097463"/>
          <p14:tracePt t="73119" x="5837238" y="5067300"/>
          <p14:tracePt t="73136" x="5791200" y="5067300"/>
          <p14:tracePt t="73152" x="5730875" y="5083175"/>
          <p14:tracePt t="73169" x="5630863" y="5165725"/>
          <p14:tracePt t="73186" x="5546725" y="5280025"/>
          <p14:tracePt t="73202" x="5494338" y="5410200"/>
          <p14:tracePt t="73219" x="5448300" y="5532438"/>
          <p14:tracePt t="73236" x="5440363" y="5578475"/>
          <p14:tracePt t="73278" x="5440363" y="5584825"/>
          <p14:tracePt t="73287" x="5456238" y="5584825"/>
          <p14:tracePt t="73302" x="5508625" y="5554663"/>
          <p14:tracePt t="73319" x="5532438" y="5470525"/>
          <p14:tracePt t="73336" x="5570538" y="5394325"/>
          <p14:tracePt t="73352" x="5592763" y="5341938"/>
          <p14:tracePt t="73369" x="5592763" y="5334000"/>
          <p14:tracePt t="73386" x="5592763" y="5318125"/>
          <p14:tracePt t="73710" x="5578475" y="5318125"/>
          <p14:tracePt t="73719" x="5554663" y="5341938"/>
          <p14:tracePt t="73727" x="5516563" y="5356225"/>
          <p14:tracePt t="73736" x="5456238" y="5356225"/>
          <p14:tracePt t="73753" x="5287963" y="5356225"/>
          <p14:tracePt t="73769" x="5173663" y="5356225"/>
          <p14:tracePt t="73786" x="5143500" y="5326063"/>
          <p14:tracePt t="74102" x="5151438" y="5326063"/>
          <p14:tracePt t="74111" x="5165725" y="5326063"/>
          <p14:tracePt t="74119" x="5173663" y="5326063"/>
          <p14:tracePt t="74136" x="5197475" y="5326063"/>
          <p14:tracePt t="74153" x="5211763" y="5341938"/>
          <p14:tracePt t="74169" x="5249863" y="5372100"/>
          <p14:tracePt t="74186" x="5265738" y="5387975"/>
          <p14:tracePt t="74219" x="5273675" y="5402263"/>
          <p14:tracePt t="74236" x="5311775" y="5402263"/>
          <p14:tracePt t="74253" x="5356225" y="5402263"/>
          <p14:tracePt t="74269" x="5432425" y="5402263"/>
          <p14:tracePt t="74286" x="5554663" y="5349875"/>
          <p14:tracePt t="74303" x="5630863" y="5287963"/>
          <p14:tracePt t="74319" x="5661025" y="5227638"/>
          <p14:tracePt t="74336" x="5676900" y="5189538"/>
          <p14:tracePt t="74353" x="5676900" y="5151438"/>
          <p14:tracePt t="74369" x="5676900" y="5113338"/>
          <p14:tracePt t="74386" x="5616575" y="5089525"/>
          <p14:tracePt t="74403" x="5570538" y="5067300"/>
          <p14:tracePt t="74419" x="5502275" y="5067300"/>
          <p14:tracePt t="74436" x="5448300" y="5075238"/>
          <p14:tracePt t="74453" x="5372100" y="5173663"/>
          <p14:tracePt t="74470" x="5334000" y="5241925"/>
          <p14:tracePt t="74486" x="5318125" y="5448300"/>
          <p14:tracePt t="74503" x="5318125" y="5570538"/>
          <p14:tracePt t="74519" x="5364163" y="5661025"/>
          <p14:tracePt t="74536" x="5440363" y="5707063"/>
          <p14:tracePt t="74553" x="5532438" y="5722938"/>
          <p14:tracePt t="74570" x="5676900" y="5722938"/>
          <p14:tracePt t="74586" x="5791200" y="5654675"/>
          <p14:tracePt t="74603" x="5837238" y="5562600"/>
          <p14:tracePt t="74620" x="5851525" y="5456238"/>
          <p14:tracePt t="74636" x="5851525" y="5410200"/>
          <p14:tracePt t="74653" x="5837238" y="5372100"/>
          <p14:tracePt t="74670" x="5829300" y="5356225"/>
          <p14:tracePt t="74686" x="5813425" y="5356225"/>
          <p14:tracePt t="74735" x="5799138" y="5364163"/>
          <p14:tracePt t="93814" x="5775325" y="5364163"/>
          <p14:tracePt t="93822" x="5737225" y="5356225"/>
          <p14:tracePt t="93830" x="5730875" y="5356225"/>
          <p14:tracePt t="94022" x="5722938" y="5410200"/>
          <p14:tracePt t="94031" x="5768975" y="5524500"/>
          <p14:tracePt t="94043" x="5807075" y="5608638"/>
          <p14:tracePt t="94060" x="5845175" y="5661025"/>
          <p14:tracePt t="94415" x="5821363" y="5661025"/>
          <p14:tracePt t="94422" x="5753100" y="5661025"/>
          <p14:tracePt t="94430" x="5668963" y="5646738"/>
          <p14:tracePt t="94443" x="5608638" y="5638800"/>
          <p14:tracePt t="94460" x="5464175" y="5622925"/>
          <p14:tracePt t="94477" x="5349875" y="5622925"/>
          <p14:tracePt t="94493" x="5303838" y="5622925"/>
          <p14:tracePt t="104351" x="5341938" y="5630863"/>
          <p14:tracePt t="104358" x="5486400" y="5875338"/>
          <p14:tracePt t="104366" x="5592763" y="6286500"/>
          <p14:tracePt t="104380" x="5608638" y="6599238"/>
          <p14:tracePt t="104398" x="4991100" y="6850063"/>
          <p14:tracePt t="104414" x="4351338" y="6850063"/>
          <p14:tracePt t="104430" x="3589338" y="6850063"/>
          <p14:tracePt t="104447" x="2903538" y="6850063"/>
          <p14:tracePt t="104464" x="2552700" y="6850063"/>
          <p14:tracePt t="104480" x="2446338" y="6850063"/>
          <p14:tracePt t="104497" x="2430463" y="6850063"/>
          <p14:tracePt t="104530" x="2438400" y="6850063"/>
          <p14:tracePt t="104547" x="2454275" y="6850063"/>
          <p14:tracePt t="104564" x="2468563" y="6850063"/>
          <p14:tracePt t="104580" x="2514600" y="6850063"/>
          <p14:tracePt t="104598" x="2536825" y="6850063"/>
          <p14:tracePt t="104614" x="2574925" y="6850063"/>
          <p14:tracePt t="104630" x="2620963" y="6827838"/>
          <p14:tracePt t="104647" x="2682875" y="6743700"/>
          <p14:tracePt t="104664" x="2705100" y="6629400"/>
          <p14:tracePt t="104680" x="2720975" y="6469063"/>
          <p14:tracePt t="104697" x="2720975" y="6316663"/>
          <p14:tracePt t="104714" x="2720975" y="6188075"/>
          <p14:tracePt t="104730" x="2720975" y="6088063"/>
          <p14:tracePt t="104747" x="2720975" y="6011863"/>
          <p14:tracePt t="104764" x="2727325" y="5965825"/>
          <p14:tracePt t="104780" x="2727325" y="59515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Sampling </a:t>
            </a:r>
            <a:r>
              <a:rPr lang="en-US" sz="2800" b="1" dirty="0">
                <a:latin typeface="Times New Roman" panose="02020603050405020304" pitchFamily="18" charset="0"/>
                <a:cs typeface="Times New Roman" panose="02020603050405020304" pitchFamily="18" charset="0"/>
              </a:rPr>
              <a:t>Distributions and the Central Limit Theorem</a:t>
            </a:r>
          </a:p>
        </p:txBody>
      </p:sp>
      <p:sp>
        <p:nvSpPr>
          <p:cNvPr id="8" name="Rectangle 7"/>
          <p:cNvSpPr/>
          <p:nvPr/>
        </p:nvSpPr>
        <p:spPr>
          <a:xfrm>
            <a:off x="5505515" y="2257974"/>
            <a:ext cx="5860985" cy="1845185"/>
          </a:xfrm>
          <a:prstGeom prst="rect">
            <a:avLst/>
          </a:prstGeom>
        </p:spPr>
        <p:txBody>
          <a:bodyPr wrap="square">
            <a:spAutoFit/>
          </a:bodyPr>
          <a:lstStyle/>
          <a:p>
            <a:pPr algn="r">
              <a:lnSpc>
                <a:spcPct val="200000"/>
              </a:lnSpc>
            </a:pPr>
            <a:r>
              <a:rPr lang="ar-EG" sz="2000" dirty="0">
                <a:latin typeface="Times New Roman" panose="02020603050405020304" pitchFamily="18" charset="0"/>
                <a:cs typeface="Times New Roman" panose="02020603050405020304" pitchFamily="18" charset="0"/>
              </a:rPr>
              <a:t>البحث عن توزيعات العينات والتحقق من خصائصها</a:t>
            </a:r>
          </a:p>
          <a:p>
            <a:pPr algn="r">
              <a:lnSpc>
                <a:spcPct val="200000"/>
              </a:lnSpc>
            </a:pPr>
            <a:r>
              <a:rPr lang="ar-EG" sz="2000" dirty="0">
                <a:latin typeface="Times New Roman" panose="02020603050405020304" pitchFamily="18" charset="0"/>
                <a:cs typeface="Times New Roman" panose="02020603050405020304" pitchFamily="18" charset="0"/>
              </a:rPr>
              <a:t>تفسير نظرية الحد المركزي</a:t>
            </a:r>
          </a:p>
          <a:p>
            <a:pPr algn="r">
              <a:lnSpc>
                <a:spcPct val="200000"/>
              </a:lnSpc>
            </a:pPr>
            <a:r>
              <a:rPr lang="ar-EG" sz="2000" dirty="0">
                <a:latin typeface="Times New Roman" panose="02020603050405020304" pitchFamily="18" charset="0"/>
                <a:cs typeface="Times New Roman" panose="02020603050405020304" pitchFamily="18" charset="0"/>
              </a:rPr>
              <a:t>طبِّق نظرية الحد المركزي لإيجاد احتمال متوسط ​​العينة</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658347" y="1772551"/>
            <a:ext cx="5860985" cy="2460738"/>
          </a:xfrm>
          <a:prstGeom prst="rect">
            <a:avLst/>
          </a:prstGeom>
        </p:spPr>
        <p:txBody>
          <a:bodyPr wrap="square">
            <a:spAutoFit/>
          </a:bodyPr>
          <a:lstStyle/>
          <a:p>
            <a:pPr>
              <a:lnSpc>
                <a:spcPct val="200000"/>
              </a:lnSpc>
            </a:pPr>
            <a:r>
              <a:rPr lang="en-US" sz="2000" dirty="0">
                <a:latin typeface="Times New Roman" panose="02020603050405020304" pitchFamily="18" charset="0"/>
                <a:cs typeface="Times New Roman" panose="02020603050405020304" pitchFamily="18" charset="0"/>
              </a:rPr>
              <a:t>Find sampling distributions and verify their properties</a:t>
            </a:r>
          </a:p>
          <a:p>
            <a:pPr>
              <a:lnSpc>
                <a:spcPct val="200000"/>
              </a:lnSpc>
            </a:pPr>
            <a:r>
              <a:rPr lang="en-US" sz="2000" dirty="0">
                <a:latin typeface="Times New Roman" panose="02020603050405020304" pitchFamily="18" charset="0"/>
                <a:cs typeface="Times New Roman" panose="02020603050405020304" pitchFamily="18" charset="0"/>
              </a:rPr>
              <a:t>Interpret the Central Limit Theorem</a:t>
            </a:r>
          </a:p>
          <a:p>
            <a:pPr>
              <a:lnSpc>
                <a:spcPct val="200000"/>
              </a:lnSpc>
            </a:pPr>
            <a:r>
              <a:rPr lang="en-US" sz="2000" dirty="0">
                <a:latin typeface="Times New Roman" panose="02020603050405020304" pitchFamily="18" charset="0"/>
                <a:cs typeface="Times New Roman" panose="02020603050405020304" pitchFamily="18" charset="0"/>
              </a:rPr>
              <a:t>Apply the Central Limit Theorem to find the probability of a sample mean</a:t>
            </a:r>
          </a:p>
        </p:txBody>
      </p:sp>
    </p:spTree>
    <p:extLst>
      <p:ext uri="{BB962C8B-B14F-4D97-AF65-F5344CB8AC3E}">
        <p14:creationId xmlns:p14="http://schemas.microsoft.com/office/powerpoint/2010/main" val="3431317009"/>
      </p:ext>
    </p:extLst>
  </p:cSld>
  <p:clrMapOvr>
    <a:masterClrMapping/>
  </p:clrMapOvr>
  <mc:AlternateContent xmlns:mc="http://schemas.openxmlformats.org/markup-compatibility/2006" xmlns:p14="http://schemas.microsoft.com/office/powerpoint/2010/main">
    <mc:Choice Requires="p14">
      <p:transition p14:dur="10" advTm="27447"/>
    </mc:Choice>
    <mc:Fallback xmlns="">
      <p:transition advTm="27447"/>
    </mc:Fallback>
  </mc:AlternateContent>
  <p:timing>
    <p:tnLst>
      <p:par>
        <p:cTn id="1" dur="indefinite" restart="never" nodeType="tmRoot"/>
      </p:par>
    </p:tnLst>
  </p:timing>
  <p:extLst mod="1">
    <p:ext uri="{3A86A75C-4F4B-4683-9AE1-C65F6400EC91}">
      <p14:laserTraceLst xmlns:p14="http://schemas.microsoft.com/office/powerpoint/2010/main">
        <p14:tracePtLst>
          <p14:tracePt t="640" x="2735263" y="5943600"/>
          <p14:tracePt t="703" x="2727325" y="5927725"/>
          <p14:tracePt t="711" x="2713038" y="5927725"/>
          <p14:tracePt t="719" x="2705100" y="5927725"/>
          <p14:tracePt t="735" x="2697163" y="5927725"/>
          <p14:tracePt t="752" x="2674938" y="5927725"/>
          <p14:tracePt t="769" x="2498725" y="5927725"/>
          <p14:tracePt t="785" x="2247900" y="5951538"/>
          <p14:tracePt t="802" x="2035175" y="6049963"/>
          <p14:tracePt t="819" x="1958975" y="6103938"/>
          <p14:tracePt t="835" x="1943100" y="6134100"/>
          <p14:tracePt t="852" x="1943100" y="6164263"/>
          <p14:tracePt t="869" x="1943100" y="6202363"/>
          <p14:tracePt t="886" x="1935163" y="6226175"/>
          <p14:tracePt t="13384" x="1935163" y="6232525"/>
          <p14:tracePt t="19111" x="1920875" y="6240463"/>
          <p14:tracePt t="19119" x="1889125" y="6232525"/>
          <p14:tracePt t="19127" x="1844675" y="6218238"/>
          <p14:tracePt t="19142" x="1774825" y="6218238"/>
          <p14:tracePt t="19159" x="1760538" y="6218238"/>
          <p14:tracePt t="19503" x="1760538" y="6210300"/>
          <p14:tracePt t="19511" x="1752600" y="6210300"/>
          <p14:tracePt t="19519" x="1744663" y="6210300"/>
          <p14:tracePt t="19951" x="1744663" y="6194425"/>
          <p14:tracePt t="19959" x="1790700" y="6156325"/>
          <p14:tracePt t="19967" x="1844675" y="6118225"/>
          <p14:tracePt t="19976" x="1920875" y="6073775"/>
          <p14:tracePt t="19992" x="1943100" y="6065838"/>
          <p14:tracePt t="20031" x="1951038" y="6057900"/>
          <p14:tracePt t="20039" x="1973263" y="6049963"/>
          <p14:tracePt t="20047" x="2011363" y="6035675"/>
          <p14:tracePt t="20059" x="2057400" y="6019800"/>
          <p14:tracePt t="20076" x="2103438" y="5997575"/>
          <p14:tracePt t="20092" x="2111375" y="599757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buFont typeface="Arial" charset="0"/>
              <a:buNone/>
            </a:pPr>
            <a:r>
              <a:rPr lang="en-US" altLang="en-US" sz="2800" b="1" dirty="0" smtClean="0">
                <a:latin typeface="Times New Roman" panose="02020603050405020304" pitchFamily="18" charset="0"/>
                <a:cs typeface="Times New Roman" panose="02020603050405020304" pitchFamily="18" charset="0"/>
              </a:rPr>
              <a:t>Sampling </a:t>
            </a:r>
            <a:r>
              <a:rPr lang="en-US" altLang="en-US" sz="2800" b="1" dirty="0">
                <a:latin typeface="Times New Roman" panose="02020603050405020304" pitchFamily="18" charset="0"/>
                <a:cs typeface="Times New Roman" panose="02020603050405020304" pitchFamily="18" charset="0"/>
              </a:rPr>
              <a:t>distribution of sample mean  </a:t>
            </a:r>
          </a:p>
        </p:txBody>
      </p:sp>
      <p:pic>
        <p:nvPicPr>
          <p:cNvPr id="8" name="Picture 7"/>
          <p:cNvPicPr>
            <a:picLocks noChangeAspect="1"/>
          </p:cNvPicPr>
          <p:nvPr/>
        </p:nvPicPr>
        <p:blipFill>
          <a:blip r:embed="rId3"/>
          <a:stretch>
            <a:fillRect/>
          </a:stretch>
        </p:blipFill>
        <p:spPr>
          <a:xfrm>
            <a:off x="2090737" y="1404937"/>
            <a:ext cx="8010525" cy="4048125"/>
          </a:xfrm>
          <a:prstGeom prst="rect">
            <a:avLst/>
          </a:prstGeom>
        </p:spPr>
      </p:pic>
    </p:spTree>
    <p:extLst>
      <p:ext uri="{BB962C8B-B14F-4D97-AF65-F5344CB8AC3E}">
        <p14:creationId xmlns:p14="http://schemas.microsoft.com/office/powerpoint/2010/main" val="2033270630"/>
      </p:ext>
    </p:extLst>
  </p:cSld>
  <p:clrMapOvr>
    <a:masterClrMapping/>
  </p:clrMapOvr>
  <mc:AlternateContent xmlns:mc="http://schemas.openxmlformats.org/markup-compatibility/2006" xmlns:p14="http://schemas.microsoft.com/office/powerpoint/2010/main">
    <mc:Choice Requires="p14">
      <p:transition p14:dur="10" advTm="86295"/>
    </mc:Choice>
    <mc:Fallback xmlns="">
      <p:transition advTm="86295"/>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2111375" y="6003925"/>
          <p14:tracePt t="991" x="1997075" y="6065838"/>
          <p14:tracePt t="999" x="1905000" y="6096000"/>
          <p14:tracePt t="1014" x="1858963" y="6096000"/>
          <p14:tracePt t="1031" x="1828800" y="5837238"/>
          <p14:tracePt t="1048" x="1798638" y="5273675"/>
          <p14:tracePt t="1064" x="1668463" y="4702175"/>
          <p14:tracePt t="1081" x="1501775" y="4251325"/>
          <p14:tracePt t="1098" x="1287463" y="3924300"/>
          <p14:tracePt t="1114" x="998538" y="3687763"/>
          <p14:tracePt t="1131" x="715963" y="3436938"/>
          <p14:tracePt t="1148" x="601663" y="3352800"/>
          <p14:tracePt t="1164" x="563563" y="3336925"/>
          <p14:tracePt t="1439" x="587375" y="3314700"/>
          <p14:tracePt t="1447" x="838200" y="3208338"/>
          <p14:tracePt t="1455" x="1311275" y="3078163"/>
          <p14:tracePt t="1464" x="1820863" y="2917825"/>
          <p14:tracePt t="1481" x="2811463" y="2651125"/>
          <p14:tracePt t="1498" x="3673475" y="2438400"/>
          <p14:tracePt t="1514" x="4335463" y="2232025"/>
          <p14:tracePt t="1531" x="4594225" y="2171700"/>
          <p14:tracePt t="1548" x="4762500" y="2133600"/>
          <p14:tracePt t="1564" x="4876800" y="2073275"/>
          <p14:tracePt t="1581" x="4999038" y="2041525"/>
          <p14:tracePt t="1598" x="5075238" y="2035175"/>
          <p14:tracePt t="1911" x="5075238" y="2041525"/>
          <p14:tracePt t="1919" x="5037138" y="2103438"/>
          <p14:tracePt t="1931" x="4784725" y="2270125"/>
          <p14:tracePt t="1948" x="3932238" y="2743200"/>
          <p14:tracePt t="1965" x="3070225" y="3108325"/>
          <p14:tracePt t="1981" x="2506663" y="3268663"/>
          <p14:tracePt t="1998" x="1858963" y="3344863"/>
          <p14:tracePt t="2015" x="1668463" y="3368675"/>
          <p14:tracePt t="2031" x="1524000" y="3368675"/>
          <p14:tracePt t="2048" x="1455738" y="3368675"/>
          <p14:tracePt t="2065" x="1409700" y="3322638"/>
          <p14:tracePt t="2081" x="1387475" y="3260725"/>
          <p14:tracePt t="2098" x="1371600" y="3178175"/>
          <p14:tracePt t="2115" x="1371600" y="3108325"/>
          <p14:tracePt t="2131" x="1355725" y="3032125"/>
          <p14:tracePt t="2148" x="1311275" y="2949575"/>
          <p14:tracePt t="2165" x="1303338" y="2895600"/>
          <p14:tracePt t="2181" x="1303338" y="2865438"/>
          <p14:tracePt t="2391" x="1295400" y="2865438"/>
          <p14:tracePt t="2400" x="1287463" y="2849563"/>
          <p14:tracePt t="2407" x="1295400" y="2835275"/>
          <p14:tracePt t="2415" x="1303338" y="2811463"/>
          <p14:tracePt t="2431" x="1341438" y="2751138"/>
          <p14:tracePt t="2448" x="1393825" y="2682875"/>
          <p14:tracePt t="2465" x="1485900" y="2598738"/>
          <p14:tracePt t="2481" x="1616075" y="2514600"/>
          <p14:tracePt t="2498" x="1790700" y="2416175"/>
          <p14:tracePt t="2515" x="1927225" y="2332038"/>
          <p14:tracePt t="2531" x="2057400" y="2263775"/>
          <p14:tracePt t="2548" x="2125663" y="2217738"/>
          <p14:tracePt t="2565" x="2163763" y="2193925"/>
          <p14:tracePt t="2581" x="2171700" y="2187575"/>
          <p14:tracePt t="2975" x="2193925" y="2187575"/>
          <p14:tracePt t="2983" x="2270125" y="2187575"/>
          <p14:tracePt t="2991" x="2316163" y="2187575"/>
          <p14:tracePt t="3000" x="2400300" y="2201863"/>
          <p14:tracePt t="3015" x="2544763" y="2201863"/>
          <p14:tracePt t="3032" x="2590800" y="2201863"/>
          <p14:tracePt t="3048" x="2598738" y="2201863"/>
          <p14:tracePt t="3135" x="2598738" y="2209800"/>
          <p14:tracePt t="3143" x="2582863" y="2217738"/>
          <p14:tracePt t="3151" x="2568575" y="2217738"/>
          <p14:tracePt t="3165" x="2544763" y="2217738"/>
          <p14:tracePt t="3182" x="2476500" y="2225675"/>
          <p14:tracePt t="3198" x="2454275" y="2225675"/>
          <p14:tracePt t="3215" x="2430463" y="2225675"/>
          <p14:tracePt t="3232" x="2422525" y="2225675"/>
          <p14:tracePt t="3271" x="2422525" y="2217738"/>
          <p14:tracePt t="3282" x="2422525" y="2187575"/>
          <p14:tracePt t="3298" x="2438400" y="2103438"/>
          <p14:tracePt t="3315" x="2446338" y="2041525"/>
          <p14:tracePt t="3332" x="2468563" y="2003425"/>
          <p14:tracePt t="3348" x="2476500" y="1981200"/>
          <p14:tracePt t="4655" x="2498725" y="1973263"/>
          <p14:tracePt t="4663" x="2544763" y="1951038"/>
          <p14:tracePt t="4671" x="2598738" y="1951038"/>
          <p14:tracePt t="4682" x="2651125" y="1951038"/>
          <p14:tracePt t="4699" x="2720975" y="1951038"/>
          <p14:tracePt t="4716" x="2781300" y="1951038"/>
          <p14:tracePt t="4732" x="2841625" y="1951038"/>
          <p14:tracePt t="4749" x="2873375" y="1951038"/>
          <p14:tracePt t="4766" x="2925763" y="1951038"/>
          <p14:tracePt t="4782" x="2987675" y="1958975"/>
          <p14:tracePt t="4799" x="3140075" y="1981200"/>
          <p14:tracePt t="4816" x="3260725" y="1997075"/>
          <p14:tracePt t="4832" x="3375025" y="1997075"/>
          <p14:tracePt t="4849" x="3489325" y="2019300"/>
          <p14:tracePt t="4866" x="3573463" y="2019300"/>
          <p14:tracePt t="4882" x="3649663" y="2035175"/>
          <p14:tracePt t="4899" x="3703638" y="2041525"/>
          <p14:tracePt t="4916" x="3733800" y="2049463"/>
          <p14:tracePt t="4932" x="3741738" y="2049463"/>
          <p14:tracePt t="5015" x="3756025" y="2049463"/>
          <p14:tracePt t="5023" x="3787775" y="2057400"/>
          <p14:tracePt t="5032" x="3817938" y="2057400"/>
          <p14:tracePt t="5049" x="3916363" y="2073275"/>
          <p14:tracePt t="5066" x="4016375" y="2087563"/>
          <p14:tracePt t="5082" x="4122738" y="2095500"/>
          <p14:tracePt t="5099" x="4229100" y="2117725"/>
          <p14:tracePt t="5116" x="4275138" y="2125663"/>
          <p14:tracePt t="5132" x="4283075" y="2125663"/>
          <p14:tracePt t="6479" x="4289425" y="2125663"/>
          <p14:tracePt t="6535" x="4297363" y="2125663"/>
          <p14:tracePt t="6543" x="4305300" y="2125663"/>
          <p14:tracePt t="6559" x="4313238" y="2125663"/>
          <p14:tracePt t="6575" x="4335463" y="2125663"/>
          <p14:tracePt t="6583" x="4343400" y="2125663"/>
          <p14:tracePt t="6600" x="4365625" y="2125663"/>
          <p14:tracePt t="6799" x="4373563" y="2125663"/>
          <p14:tracePt t="6807" x="4373563" y="2141538"/>
          <p14:tracePt t="6816" x="4373563" y="2149475"/>
          <p14:tracePt t="6833" x="4373563" y="2171700"/>
          <p14:tracePt t="6850" x="4373563" y="2209800"/>
          <p14:tracePt t="6866" x="4351338" y="2232025"/>
          <p14:tracePt t="6883" x="4305300" y="2239963"/>
          <p14:tracePt t="6900" x="4267200" y="2239963"/>
          <p14:tracePt t="6916" x="4229100" y="2217738"/>
          <p14:tracePt t="6933" x="4198938" y="2187575"/>
          <p14:tracePt t="6950" x="4183063" y="2073275"/>
          <p14:tracePt t="6966" x="4183063" y="2027238"/>
          <p14:tracePt t="6983" x="4206875" y="1874838"/>
          <p14:tracePt t="7000" x="4267200" y="1782763"/>
          <p14:tracePt t="7016" x="4327525" y="1722438"/>
          <p14:tracePt t="7033" x="4403725" y="1676400"/>
          <p14:tracePt t="7050" x="4449763" y="1646238"/>
          <p14:tracePt t="7066" x="4487863" y="1630363"/>
          <p14:tracePt t="7083" x="4533900" y="1630363"/>
          <p14:tracePt t="7100" x="4579938" y="1638300"/>
          <p14:tracePt t="7116" x="4664075" y="1660525"/>
          <p14:tracePt t="7133" x="4784725" y="1736725"/>
          <p14:tracePt t="7150" x="4899025" y="1866900"/>
          <p14:tracePt t="7167" x="4930775" y="1965325"/>
          <p14:tracePt t="7183" x="4930775" y="2049463"/>
          <p14:tracePt t="7200" x="4884738" y="2125663"/>
          <p14:tracePt t="7216" x="4808538" y="2193925"/>
          <p14:tracePt t="7233" x="4670425" y="2232025"/>
          <p14:tracePt t="7250" x="4556125" y="2232025"/>
          <p14:tracePt t="7266" x="4487863" y="2225675"/>
          <p14:tracePt t="7283" x="4441825" y="2201863"/>
          <p14:tracePt t="7300" x="4435475" y="2163763"/>
          <p14:tracePt t="7316" x="4419600" y="2095500"/>
          <p14:tracePt t="7333" x="4419600" y="1989138"/>
          <p14:tracePt t="7336" x="4427538" y="1951038"/>
          <p14:tracePt t="7350" x="4465638" y="1874838"/>
          <p14:tracePt t="7367" x="4495800" y="1836738"/>
          <p14:tracePt t="7383" x="4533900" y="1828800"/>
          <p14:tracePt t="7400" x="4572000" y="1828800"/>
          <p14:tracePt t="7416" x="4602163" y="1828800"/>
          <p14:tracePt t="7433" x="4648200" y="1882775"/>
          <p14:tracePt t="7450" x="4702175" y="1965325"/>
          <p14:tracePt t="7467" x="4724400" y="2073275"/>
          <p14:tracePt t="7483" x="4724400" y="2117725"/>
          <p14:tracePt t="7500" x="4724400" y="2141538"/>
          <p14:tracePt t="7517" x="4716463" y="2155825"/>
          <p14:tracePt t="7533" x="4708525" y="2155825"/>
          <p14:tracePt t="7550" x="4686300" y="2117725"/>
          <p14:tracePt t="7566" x="4702175" y="2079625"/>
          <p14:tracePt t="7583" x="4754563" y="2011363"/>
          <p14:tracePt t="7600" x="4860925" y="1973263"/>
          <p14:tracePt t="7617" x="4999038" y="1935163"/>
          <p14:tracePt t="7633" x="5135563" y="1927225"/>
          <p14:tracePt t="7650" x="5227638" y="1927225"/>
          <p14:tracePt t="7667" x="5265738" y="1927225"/>
          <p14:tracePt t="7683" x="5280025" y="1927225"/>
          <p14:tracePt t="7791" x="5265738" y="1935163"/>
          <p14:tracePt t="7799" x="5235575" y="1951038"/>
          <p14:tracePt t="7807" x="5211763" y="1958975"/>
          <p14:tracePt t="7817" x="5159375" y="1973263"/>
          <p14:tracePt t="7833" x="5075238" y="1997075"/>
          <p14:tracePt t="7850" x="4953000" y="2027238"/>
          <p14:tracePt t="7867" x="4808538" y="2049463"/>
          <p14:tracePt t="7883" x="4670425" y="2073275"/>
          <p14:tracePt t="7900" x="4533900" y="2095500"/>
          <p14:tracePt t="7917" x="4435475" y="2117725"/>
          <p14:tracePt t="7933" x="4335463" y="2141538"/>
          <p14:tracePt t="7950" x="4289425" y="2149475"/>
          <p14:tracePt t="7967" x="4244975" y="2149475"/>
          <p14:tracePt t="8031" x="4229100" y="2155825"/>
          <p14:tracePt t="8047" x="4221163" y="2155825"/>
          <p14:tracePt t="8087" x="4213225" y="2155825"/>
          <p14:tracePt t="8095" x="4198938" y="2155825"/>
          <p14:tracePt t="8111" x="4183063" y="2155825"/>
          <p14:tracePt t="8119" x="4168775" y="2171700"/>
          <p14:tracePt t="8133" x="4160838" y="2171700"/>
          <p14:tracePt t="9543" x="4152900" y="2171700"/>
          <p14:tracePt t="9551" x="4122738" y="2171700"/>
          <p14:tracePt t="9559" x="4092575" y="2171700"/>
          <p14:tracePt t="9568" x="4046538" y="2171700"/>
          <p14:tracePt t="9584" x="3932238" y="2163763"/>
          <p14:tracePt t="9601" x="3771900" y="2163763"/>
          <p14:tracePt t="9617" x="3559175" y="2163763"/>
          <p14:tracePt t="9634" x="3368675" y="2163763"/>
          <p14:tracePt t="9651" x="3192463" y="2163763"/>
          <p14:tracePt t="9667" x="3048000" y="2133600"/>
          <p14:tracePt t="9684" x="2963863" y="2103438"/>
          <p14:tracePt t="9701" x="2925763" y="2087563"/>
          <p14:tracePt t="9717" x="2917825" y="2087563"/>
          <p14:tracePt t="9791" x="2911475" y="2079625"/>
          <p14:tracePt t="9799" x="2903538" y="2065338"/>
          <p14:tracePt t="9807" x="2879725" y="2041525"/>
          <p14:tracePt t="9817" x="2873375" y="2027238"/>
          <p14:tracePt t="9834" x="2849563" y="2003425"/>
          <p14:tracePt t="9851" x="2827338" y="1989138"/>
          <p14:tracePt t="9855" x="2797175" y="1973263"/>
          <p14:tracePt t="9867" x="2773363" y="1973263"/>
          <p14:tracePt t="9884" x="2735263" y="1958975"/>
          <p14:tracePt t="9901" x="2705100" y="1958975"/>
          <p14:tracePt t="9917" x="2620963" y="1965325"/>
          <p14:tracePt t="9934" x="2552700" y="2003425"/>
          <p14:tracePt t="9951" x="2498725" y="2049463"/>
          <p14:tracePt t="9967" x="2468563" y="2087563"/>
          <p14:tracePt t="9984" x="2454275" y="2111375"/>
          <p14:tracePt t="13719" x="2454275" y="2125663"/>
          <p14:tracePt t="13727" x="2454275" y="2179638"/>
          <p14:tracePt t="13736" x="2454275" y="2255838"/>
          <p14:tracePt t="13752" x="2446338" y="2354263"/>
          <p14:tracePt t="13769" x="2408238" y="2476500"/>
          <p14:tracePt t="13785" x="2378075" y="2620963"/>
          <p14:tracePt t="13802" x="2354263" y="2759075"/>
          <p14:tracePt t="13819" x="2354263" y="2879725"/>
          <p14:tracePt t="13836" x="2354263" y="2949575"/>
          <p14:tracePt t="13839" x="2354263" y="2971800"/>
          <p14:tracePt t="13852" x="2354263" y="2987675"/>
          <p14:tracePt t="13869" x="2378075" y="3017838"/>
          <p14:tracePt t="13886" x="2392363" y="3040063"/>
          <p14:tracePt t="13902" x="2416175" y="3063875"/>
          <p14:tracePt t="13919" x="2430463" y="3101975"/>
          <p14:tracePt t="13936" x="2430463" y="3108325"/>
          <p14:tracePt t="13952" x="2438400" y="3140075"/>
          <p14:tracePt t="13969" x="2446338" y="3154363"/>
          <p14:tracePt t="14023" x="2446338" y="3162300"/>
          <p14:tracePt t="14343" x="2454275" y="3154363"/>
          <p14:tracePt t="14351" x="2484438" y="3124200"/>
          <p14:tracePt t="14359" x="2492375" y="3124200"/>
          <p14:tracePt t="14369" x="2498725" y="3101975"/>
          <p14:tracePt t="14386" x="2498725" y="3063875"/>
          <p14:tracePt t="14402" x="2514600" y="3032125"/>
          <p14:tracePt t="14419" x="2544763" y="3001963"/>
          <p14:tracePt t="14436" x="2552700" y="2979738"/>
          <p14:tracePt t="14452" x="2590800" y="2933700"/>
          <p14:tracePt t="14469" x="2598738" y="2911475"/>
          <p14:tracePt t="14486" x="2636838" y="2857500"/>
          <p14:tracePt t="14502" x="2651125" y="2819400"/>
          <p14:tracePt t="14519" x="2697163" y="2751138"/>
          <p14:tracePt t="14536" x="2727325" y="2727325"/>
          <p14:tracePt t="14552" x="2759075" y="2689225"/>
          <p14:tracePt t="14569" x="2765425" y="2682875"/>
          <p14:tracePt t="14585" x="2797175" y="2659063"/>
          <p14:tracePt t="14602" x="2857500" y="2644775"/>
          <p14:tracePt t="14619" x="2925763" y="2620963"/>
          <p14:tracePt t="14635" x="3009900" y="2598738"/>
          <p14:tracePt t="14652" x="3116263" y="2568575"/>
          <p14:tracePt t="14669" x="3178175" y="2552700"/>
          <p14:tracePt t="14686" x="3230563" y="2522538"/>
          <p14:tracePt t="14702" x="3238500" y="2514600"/>
          <p14:tracePt t="14719" x="3260725" y="2506663"/>
          <p14:tracePt t="14735" x="3298825" y="2492375"/>
          <p14:tracePt t="14752" x="3352800" y="2476500"/>
          <p14:tracePt t="14769" x="3429000" y="2468563"/>
          <p14:tracePt t="14785" x="3521075" y="2468563"/>
          <p14:tracePt t="14802" x="3619500" y="2468563"/>
          <p14:tracePt t="14819" x="3725863" y="2468563"/>
          <p14:tracePt t="14835" x="3810000" y="2476500"/>
          <p14:tracePt t="14852" x="3863975" y="2484438"/>
          <p14:tracePt t="14869" x="3894138" y="2492375"/>
          <p14:tracePt t="14904" x="3902075" y="2492375"/>
          <p14:tracePt t="14919" x="3924300" y="2514600"/>
          <p14:tracePt t="14936" x="3992563" y="2574925"/>
          <p14:tracePt t="14953" x="4054475" y="2636838"/>
          <p14:tracePt t="14969" x="4137025" y="2697163"/>
          <p14:tracePt t="14986" x="4191000" y="2743200"/>
          <p14:tracePt t="15003" x="4206875" y="2751138"/>
          <p14:tracePt t="15036" x="4206875" y="2759075"/>
          <p14:tracePt t="15053" x="4213225" y="2765425"/>
          <p14:tracePt t="15069" x="4244975" y="2835275"/>
          <p14:tracePt t="15086" x="4267200" y="2911475"/>
          <p14:tracePt t="15103" x="4275138" y="3017838"/>
          <p14:tracePt t="15119" x="4275138" y="3070225"/>
          <p14:tracePt t="15136" x="4275138" y="3101975"/>
          <p14:tracePt t="15153" x="4275138" y="3140075"/>
          <p14:tracePt t="15169" x="4259263" y="3184525"/>
          <p14:tracePt t="15186" x="4244975" y="3222625"/>
          <p14:tracePt t="15203" x="4221163" y="3268663"/>
          <p14:tracePt t="15219" x="4191000" y="3314700"/>
          <p14:tracePt t="15236" x="4144963" y="3368675"/>
          <p14:tracePt t="15253" x="4098925" y="3406775"/>
          <p14:tracePt t="15269" x="4060825" y="3429000"/>
          <p14:tracePt t="15286" x="3992563" y="3459163"/>
          <p14:tracePt t="15303" x="3886200" y="3475038"/>
          <p14:tracePt t="15319" x="3810000" y="3475038"/>
          <p14:tracePt t="15336" x="3711575" y="3475038"/>
          <p14:tracePt t="15353" x="3627438" y="3475038"/>
          <p14:tracePt t="15369" x="3521075" y="3451225"/>
          <p14:tracePt t="15386" x="3406775" y="3413125"/>
          <p14:tracePt t="15403" x="3292475" y="3375025"/>
          <p14:tracePt t="15419" x="3208338" y="3336925"/>
          <p14:tracePt t="15436" x="3116263" y="3298825"/>
          <p14:tracePt t="15453" x="3048000" y="3254375"/>
          <p14:tracePt t="15470" x="3009900" y="3230563"/>
          <p14:tracePt t="15486" x="3001963" y="3216275"/>
          <p14:tracePt t="15503" x="2963863" y="3162300"/>
          <p14:tracePt t="15519" x="2949575" y="3116263"/>
          <p14:tracePt t="15536" x="2911475" y="3040063"/>
          <p14:tracePt t="15553" x="2879725" y="2963863"/>
          <p14:tracePt t="15569" x="2873375" y="2925763"/>
          <p14:tracePt t="15586" x="2849563" y="2865438"/>
          <p14:tracePt t="15603" x="2849563" y="2781300"/>
          <p14:tracePt t="15619" x="2849563" y="2697163"/>
          <p14:tracePt t="15636" x="2849563" y="2636838"/>
          <p14:tracePt t="15653" x="2865438" y="2582863"/>
          <p14:tracePt t="15670" x="2887663" y="2530475"/>
          <p14:tracePt t="15687" x="2941638" y="2460625"/>
          <p14:tracePt t="15703" x="2994025" y="2438400"/>
          <p14:tracePt t="15719" x="3048000" y="2422525"/>
          <p14:tracePt t="15736" x="3140075" y="2392363"/>
          <p14:tracePt t="15753" x="3230563" y="2370138"/>
          <p14:tracePt t="15769" x="3344863" y="2354263"/>
          <p14:tracePt t="15786" x="3451225" y="2332038"/>
          <p14:tracePt t="15803" x="3543300" y="2332038"/>
          <p14:tracePt t="15820" x="3619500" y="2324100"/>
          <p14:tracePt t="15836" x="3673475" y="2324100"/>
          <p14:tracePt t="15840" x="3703638" y="2324100"/>
          <p14:tracePt t="15853" x="3725863" y="2324100"/>
          <p14:tracePt t="15870" x="3794125" y="2324100"/>
          <p14:tracePt t="15886" x="3894138" y="2339975"/>
          <p14:tracePt t="15903" x="4054475" y="2384425"/>
          <p14:tracePt t="15920" x="4137025" y="2408238"/>
          <p14:tracePt t="15936" x="4221163" y="2438400"/>
          <p14:tracePt t="15953" x="4289425" y="2468563"/>
          <p14:tracePt t="15970" x="4305300" y="2476500"/>
          <p14:tracePt t="15986" x="4321175" y="2492375"/>
          <p14:tracePt t="16003" x="4335463" y="2530475"/>
          <p14:tracePt t="16020" x="4365625" y="2598738"/>
          <p14:tracePt t="16036" x="4381500" y="2659063"/>
          <p14:tracePt t="16053" x="4403725" y="2743200"/>
          <p14:tracePt t="16070" x="4411663" y="2873375"/>
          <p14:tracePt t="16087" x="4411663" y="2933700"/>
          <p14:tracePt t="16103" x="4403725" y="3009900"/>
          <p14:tracePt t="16120" x="4365625" y="3070225"/>
          <p14:tracePt t="16136" x="4321175" y="3132138"/>
          <p14:tracePt t="16153" x="4251325" y="3184525"/>
          <p14:tracePt t="16170" x="4144963" y="3246438"/>
          <p14:tracePt t="16186" x="4038600" y="3284538"/>
          <p14:tracePt t="16203" x="3902075" y="3336925"/>
          <p14:tracePt t="16220" x="3749675" y="3375025"/>
          <p14:tracePt t="16236" x="3603625" y="3390900"/>
          <p14:tracePt t="16253" x="3459163" y="3421063"/>
          <p14:tracePt t="16270" x="3230563" y="3421063"/>
          <p14:tracePt t="16286" x="3162300" y="3421063"/>
          <p14:tracePt t="16303" x="2955925" y="3390900"/>
          <p14:tracePt t="16320" x="2841625" y="3322638"/>
          <p14:tracePt t="16336" x="2751138" y="3246438"/>
          <p14:tracePt t="16353" x="2674938" y="3170238"/>
          <p14:tracePt t="16370" x="2620963" y="3070225"/>
          <p14:tracePt t="16386" x="2590800" y="2963863"/>
          <p14:tracePt t="16403" x="2568575" y="2865438"/>
          <p14:tracePt t="16420" x="2568575" y="2735263"/>
          <p14:tracePt t="16436" x="2568575" y="2613025"/>
          <p14:tracePt t="16453" x="2568575" y="2506663"/>
          <p14:tracePt t="16470" x="2644775" y="2332038"/>
          <p14:tracePt t="16486" x="2674938" y="2286000"/>
          <p14:tracePt t="16503" x="2811463" y="2155825"/>
          <p14:tracePt t="16520" x="2903538" y="2095500"/>
          <p14:tracePt t="16537" x="3001963" y="2049463"/>
          <p14:tracePt t="16553" x="3108325" y="2019300"/>
          <p14:tracePt t="16570" x="3200400" y="2011363"/>
          <p14:tracePt t="16587" x="3292475" y="2011363"/>
          <p14:tracePt t="16603" x="3421063" y="2011363"/>
          <p14:tracePt t="16620" x="3521075" y="2011363"/>
          <p14:tracePt t="16637" x="3657600" y="2041525"/>
          <p14:tracePt t="16653" x="3756025" y="2073275"/>
          <p14:tracePt t="16670" x="3848100" y="2111375"/>
          <p14:tracePt t="16687" x="3886200" y="2149475"/>
          <p14:tracePt t="16703" x="3940175" y="2193925"/>
          <p14:tracePt t="16720" x="3954463" y="2225675"/>
          <p14:tracePt t="16737" x="3970338" y="2247900"/>
          <p14:tracePt t="16753" x="3978275" y="2278063"/>
          <p14:tracePt t="16770" x="4016375" y="2339975"/>
          <p14:tracePt t="16787" x="4030663" y="2384425"/>
          <p14:tracePt t="16803" x="4060825" y="2454275"/>
          <p14:tracePt t="16820" x="4068763" y="2506663"/>
          <p14:tracePt t="16837" x="4076700" y="2536825"/>
          <p14:tracePt t="16840" x="4076700" y="2560638"/>
          <p14:tracePt t="16853" x="4076700" y="2568575"/>
          <p14:tracePt t="16870" x="4076700" y="2620963"/>
          <p14:tracePt t="16887" x="4076700" y="2713038"/>
          <p14:tracePt t="16903" x="4076700" y="2781300"/>
          <p14:tracePt t="16920" x="4076700" y="2841625"/>
          <p14:tracePt t="16937" x="4054475" y="2917825"/>
          <p14:tracePt t="16953" x="4016375" y="3001963"/>
          <p14:tracePt t="16970" x="3970338" y="3070225"/>
          <p14:tracePt t="16987" x="3916363" y="3116263"/>
          <p14:tracePt t="17003" x="3863975" y="3154363"/>
          <p14:tracePt t="17020" x="3810000" y="3178175"/>
          <p14:tracePt t="17037" x="3749675" y="3192463"/>
          <p14:tracePt t="17053" x="3679825" y="3200400"/>
          <p14:tracePt t="17070" x="3597275" y="3200400"/>
          <p14:tracePt t="17087" x="3475038" y="3200400"/>
          <p14:tracePt t="17103" x="3360738" y="3170238"/>
          <p14:tracePt t="17120" x="3208338" y="3124200"/>
          <p14:tracePt t="17137" x="3146425" y="3063875"/>
          <p14:tracePt t="17153" x="3094038" y="3017838"/>
          <p14:tracePt t="17170" x="3032125" y="2963863"/>
          <p14:tracePt t="17187" x="3017838" y="2911475"/>
          <p14:tracePt t="17203" x="3001963" y="2873375"/>
          <p14:tracePt t="17220" x="3001963" y="2811463"/>
          <p14:tracePt t="17237" x="3001963" y="2735263"/>
          <p14:tracePt t="17254" x="3017838" y="2636838"/>
          <p14:tracePt t="17270" x="3055938" y="2560638"/>
          <p14:tracePt t="17287" x="3132138" y="2454275"/>
          <p14:tracePt t="17303" x="3230563" y="2378075"/>
          <p14:tracePt t="17320" x="3314700" y="2324100"/>
          <p14:tracePt t="17337" x="3398838" y="2286000"/>
          <p14:tracePt t="17354" x="3497263" y="2263775"/>
          <p14:tracePt t="17370" x="3611563" y="2255838"/>
          <p14:tracePt t="17387" x="3763963" y="2247900"/>
          <p14:tracePt t="17404" x="3940175" y="2247900"/>
          <p14:tracePt t="17420" x="4137025" y="2247900"/>
          <p14:tracePt t="17437" x="4343400" y="2247900"/>
          <p14:tracePt t="17454" x="4503738" y="2293938"/>
          <p14:tracePt t="17470" x="4656138" y="2346325"/>
          <p14:tracePt t="17487" x="4784725" y="2408238"/>
          <p14:tracePt t="17504" x="4830763" y="2454275"/>
          <p14:tracePt t="17520" x="4860925" y="2484438"/>
          <p14:tracePt t="17537" x="4892675" y="2552700"/>
          <p14:tracePt t="17554" x="4906963" y="2636838"/>
          <p14:tracePt t="17570" x="4914900" y="2765425"/>
          <p14:tracePt t="17587" x="4914900" y="2887663"/>
          <p14:tracePt t="17604" x="4914900" y="3001963"/>
          <p14:tracePt t="17620" x="4914900" y="3108325"/>
          <p14:tracePt t="17637" x="4868863" y="3216275"/>
          <p14:tracePt t="17654" x="4770438" y="3322638"/>
          <p14:tracePt t="17670" x="4724400" y="3352800"/>
          <p14:tracePt t="17687" x="4525963" y="3382963"/>
          <p14:tracePt t="17704" x="4389438" y="3382963"/>
          <p14:tracePt t="17720" x="4251325" y="3382963"/>
          <p14:tracePt t="17737" x="4114800" y="3368675"/>
          <p14:tracePt t="17754" x="3970338" y="3322638"/>
          <p14:tracePt t="17770" x="3802063" y="3276600"/>
          <p14:tracePt t="17787" x="3679825" y="3222625"/>
          <p14:tracePt t="17804" x="3619500" y="3178175"/>
          <p14:tracePt t="17820" x="3611563" y="3170238"/>
          <p14:tracePt t="17837" x="3603625" y="3146425"/>
          <p14:tracePt t="17840" x="3603625" y="3132138"/>
          <p14:tracePt t="17854" x="3603625" y="3078163"/>
          <p14:tracePt t="17870" x="3603625" y="3055938"/>
          <p14:tracePt t="17887" x="3603625" y="2979738"/>
          <p14:tracePt t="17904" x="3627438" y="2911475"/>
          <p14:tracePt t="17920" x="3635375" y="2827338"/>
          <p14:tracePt t="17937" x="3657600" y="2743200"/>
          <p14:tracePt t="17954" x="3695700" y="2667000"/>
          <p14:tracePt t="17970" x="3725863" y="2598738"/>
          <p14:tracePt t="17987" x="3763963" y="2552700"/>
          <p14:tracePt t="18004" x="3794125" y="2522538"/>
          <p14:tracePt t="18020" x="3840163" y="2498725"/>
          <p14:tracePt t="18037" x="3886200" y="2484438"/>
          <p14:tracePt t="18054" x="3970338" y="2484438"/>
          <p14:tracePt t="18070" x="4008438" y="2492375"/>
          <p14:tracePt t="18087" x="4098925" y="2514600"/>
          <p14:tracePt t="18104" x="4168775" y="2552700"/>
          <p14:tracePt t="18120" x="4221163" y="2574925"/>
          <p14:tracePt t="18137" x="4259263" y="2620963"/>
          <p14:tracePt t="18154" x="4275138" y="2667000"/>
          <p14:tracePt t="18170" x="4283075" y="2773363"/>
          <p14:tracePt t="18187" x="4283075" y="2903538"/>
          <p14:tracePt t="18204" x="4213225" y="3048000"/>
          <p14:tracePt t="18220" x="4122738" y="3162300"/>
          <p14:tracePt t="18237" x="3984625" y="3230563"/>
          <p14:tracePt t="18254" x="3810000" y="3268663"/>
          <p14:tracePt t="18270" x="3657600" y="3276600"/>
          <p14:tracePt t="18287" x="3482975" y="3276600"/>
          <p14:tracePt t="18304" x="3330575" y="3268663"/>
          <p14:tracePt t="18321" x="3184525" y="3230563"/>
          <p14:tracePt t="18337" x="3063875" y="3184525"/>
          <p14:tracePt t="18354" x="2971800" y="3132138"/>
          <p14:tracePt t="18370" x="2895600" y="3070225"/>
          <p14:tracePt t="18387" x="2857500" y="3032125"/>
          <p14:tracePt t="18404" x="2819400" y="2971800"/>
          <p14:tracePt t="18420" x="2811463" y="2925763"/>
          <p14:tracePt t="18437" x="2811463" y="2895600"/>
          <p14:tracePt t="18454" x="2811463" y="2849563"/>
          <p14:tracePt t="18471" x="2827338" y="2797175"/>
          <p14:tracePt t="18487" x="2835275" y="2773363"/>
          <p14:tracePt t="18504" x="2849563" y="2751138"/>
          <p14:tracePt t="18521" x="2857500" y="2743200"/>
          <p14:tracePt t="18537" x="2857500" y="2735263"/>
          <p14:tracePt t="18935" x="2865438" y="2727325"/>
          <p14:tracePt t="18959" x="2887663" y="2713038"/>
          <p14:tracePt t="18967" x="2895600" y="2697163"/>
          <p14:tracePt t="18991" x="2911475" y="2682875"/>
          <p14:tracePt t="18999" x="2925763" y="2659063"/>
          <p14:tracePt t="19007" x="2925763" y="2651125"/>
          <p14:tracePt t="19021" x="2933700" y="2651125"/>
          <p14:tracePt t="19037" x="2955925" y="2644775"/>
          <p14:tracePt t="19054" x="3032125" y="2598738"/>
          <p14:tracePt t="19071" x="3086100" y="2582863"/>
          <p14:tracePt t="19087" x="3154363" y="2552700"/>
          <p14:tracePt t="19104" x="3216275" y="2536825"/>
          <p14:tracePt t="19121" x="3284538" y="2530475"/>
          <p14:tracePt t="19137" x="3330575" y="2522538"/>
          <p14:tracePt t="19154" x="3382963" y="2522538"/>
          <p14:tracePt t="19171" x="3444875" y="2522538"/>
          <p14:tracePt t="19187" x="3527425" y="2522538"/>
          <p14:tracePt t="19204" x="3611563" y="2522538"/>
          <p14:tracePt t="19221" x="3717925" y="2522538"/>
          <p14:tracePt t="19238" x="3825875" y="2522538"/>
          <p14:tracePt t="19254" x="3878263" y="2522538"/>
          <p14:tracePt t="19271" x="3916363" y="2522538"/>
          <p14:tracePt t="19288" x="3932238" y="2530475"/>
          <p14:tracePt t="19304" x="3940175" y="2536825"/>
          <p14:tracePt t="19321" x="3946525" y="2544763"/>
          <p14:tracePt t="19338" x="3984625" y="2659063"/>
          <p14:tracePt t="19354" x="4016375" y="2789238"/>
          <p14:tracePt t="19371" x="4022725" y="2879725"/>
          <p14:tracePt t="19388" x="4022725" y="2925763"/>
          <p14:tracePt t="19404" x="4022725" y="2979738"/>
          <p14:tracePt t="19421" x="4022725" y="3032125"/>
          <p14:tracePt t="19438" x="4008438" y="3078163"/>
          <p14:tracePt t="19454" x="3992563" y="3124200"/>
          <p14:tracePt t="19471" x="3946525" y="3208338"/>
          <p14:tracePt t="19488" x="3908425" y="3268663"/>
          <p14:tracePt t="19504" x="3848100" y="3344863"/>
          <p14:tracePt t="19521" x="3779838" y="3398838"/>
          <p14:tracePt t="19538" x="3679825" y="3444875"/>
          <p14:tracePt t="19554" x="3581400" y="3482975"/>
          <p14:tracePt t="19571" x="3475038" y="3489325"/>
          <p14:tracePt t="19588" x="3375025" y="3497263"/>
          <p14:tracePt t="19604" x="3298825" y="3497263"/>
          <p14:tracePt t="19621" x="3230563" y="3489325"/>
          <p14:tracePt t="19638" x="3132138" y="3382963"/>
          <p14:tracePt t="19654" x="3094038" y="3336925"/>
          <p14:tracePt t="19671" x="2994025" y="3178175"/>
          <p14:tracePt t="19688" x="2933700" y="3070225"/>
          <p14:tracePt t="19704" x="2911475" y="3001963"/>
          <p14:tracePt t="19721" x="2903538" y="2955925"/>
          <p14:tracePt t="19738" x="2903538" y="2895600"/>
          <p14:tracePt t="19754" x="2903538" y="2849563"/>
          <p14:tracePt t="19771" x="2925763" y="2803525"/>
          <p14:tracePt t="19788" x="2933700" y="2781300"/>
          <p14:tracePt t="19804" x="2955925" y="2759075"/>
          <p14:tracePt t="19821" x="2979738" y="2735263"/>
          <p14:tracePt t="19838" x="3048000" y="2697163"/>
          <p14:tracePt t="19854" x="3101975" y="2682875"/>
          <p14:tracePt t="19857" x="3154363" y="2667000"/>
          <p14:tracePt t="19871" x="3292475" y="2636838"/>
          <p14:tracePt t="19888" x="3382963" y="2613025"/>
          <p14:tracePt t="19905" x="3451225" y="2590800"/>
          <p14:tracePt t="19921" x="3489325" y="2582863"/>
          <p14:tracePt t="19938" x="3527425" y="2582863"/>
          <p14:tracePt t="19954" x="3565525" y="2582863"/>
          <p14:tracePt t="19971" x="3619500" y="2582863"/>
          <p14:tracePt t="19988" x="3703638" y="2582863"/>
          <p14:tracePt t="20004" x="3810000" y="2582863"/>
          <p14:tracePt t="20021" x="3916363" y="2582863"/>
          <p14:tracePt t="20038" x="4022725" y="2606675"/>
          <p14:tracePt t="20055" x="4084638" y="2644775"/>
          <p14:tracePt t="20071" x="4130675" y="2689225"/>
          <p14:tracePt t="20088" x="4160838" y="2727325"/>
          <p14:tracePt t="20104" x="4168775" y="2773363"/>
          <p14:tracePt t="20121" x="4198938" y="2835275"/>
          <p14:tracePt t="20138" x="4213225" y="2873375"/>
          <p14:tracePt t="20154" x="4213225" y="2917825"/>
          <p14:tracePt t="20171" x="4213225" y="2971800"/>
          <p14:tracePt t="20188" x="4198938" y="3055938"/>
          <p14:tracePt t="20204" x="4137025" y="3146425"/>
          <p14:tracePt t="20221" x="4068763" y="3230563"/>
          <p14:tracePt t="20238" x="3954463" y="3298825"/>
          <p14:tracePt t="20254" x="3863975" y="3336925"/>
          <p14:tracePt t="20271" x="3733800" y="3352800"/>
          <p14:tracePt t="20288" x="3589338" y="3352800"/>
          <p14:tracePt t="20305" x="3413125" y="3314700"/>
          <p14:tracePt t="20321" x="3230563" y="3238500"/>
          <p14:tracePt t="20338" x="3086100" y="3124200"/>
          <p14:tracePt t="20355" x="2971800" y="3032125"/>
          <p14:tracePt t="20371" x="2911475" y="2949575"/>
          <p14:tracePt t="20388" x="2903538" y="2895600"/>
          <p14:tracePt t="20405" x="2903538" y="2811463"/>
          <p14:tracePt t="20421" x="2903538" y="2727325"/>
          <p14:tracePt t="20438" x="2979738" y="2598738"/>
          <p14:tracePt t="20455" x="3025775" y="2552700"/>
          <p14:tracePt t="20471" x="3086100" y="2498725"/>
          <p14:tracePt t="20488" x="3146425" y="2460625"/>
          <p14:tracePt t="20505" x="3216275" y="2438400"/>
          <p14:tracePt t="20521" x="3268663" y="2422525"/>
          <p14:tracePt t="20538" x="3322638" y="2422525"/>
          <p14:tracePt t="20555" x="3398838" y="2422525"/>
          <p14:tracePt t="20571" x="3475038" y="2422525"/>
          <p14:tracePt t="20588" x="3521075" y="2422525"/>
          <p14:tracePt t="20605" x="3581400" y="2430463"/>
          <p14:tracePt t="20621" x="3657600" y="2468563"/>
          <p14:tracePt t="20638" x="3733800" y="2514600"/>
          <p14:tracePt t="20655" x="3810000" y="2613025"/>
          <p14:tracePt t="20671" x="3848100" y="2674938"/>
          <p14:tracePt t="20688" x="3856038" y="2743200"/>
          <p14:tracePt t="20705" x="3856038" y="2773363"/>
          <p14:tracePt t="20721" x="3856038" y="2827338"/>
          <p14:tracePt t="20738" x="3848100" y="2873375"/>
          <p14:tracePt t="20755" x="3802063" y="2925763"/>
          <p14:tracePt t="20771" x="3749675" y="2955925"/>
          <p14:tracePt t="20788" x="3717925" y="2971800"/>
          <p14:tracePt t="20805" x="3695700" y="2971800"/>
          <p14:tracePt t="20821" x="3695700" y="2979738"/>
          <p14:tracePt t="21727" x="3695700" y="3001963"/>
          <p14:tracePt t="21735" x="3687763" y="3017838"/>
          <p14:tracePt t="21743" x="3673475" y="3048000"/>
          <p14:tracePt t="21755" x="3673475" y="3070225"/>
          <p14:tracePt t="21772" x="3665538" y="3116263"/>
          <p14:tracePt t="21788" x="3641725" y="3170238"/>
          <p14:tracePt t="21805" x="3635375" y="3200400"/>
          <p14:tracePt t="21822" x="3611563" y="3222625"/>
          <p14:tracePt t="21838" x="3611563" y="3230563"/>
          <p14:tracePt t="21855" x="3603625" y="3230563"/>
          <p14:tracePt t="21872" x="3589338" y="3230563"/>
          <p14:tracePt t="21888" x="3573463" y="3230563"/>
          <p14:tracePt t="21905" x="3535363" y="3230563"/>
          <p14:tracePt t="21922" x="3513138" y="3208338"/>
          <p14:tracePt t="21938" x="3475038" y="3184525"/>
          <p14:tracePt t="21955" x="3459163" y="3170238"/>
          <p14:tracePt t="21972" x="3444875" y="3154363"/>
          <p14:tracePt t="21988" x="3429000" y="3140075"/>
          <p14:tracePt t="22005" x="3421063" y="3124200"/>
          <p14:tracePt t="22022" x="3406775" y="3101975"/>
          <p14:tracePt t="22071" x="3406775" y="3094038"/>
          <p14:tracePt t="22079" x="3406775" y="3078163"/>
          <p14:tracePt t="22088" x="3406775" y="3063875"/>
          <p14:tracePt t="22105" x="3406775" y="3032125"/>
          <p14:tracePt t="22122" x="3406775" y="3009900"/>
          <p14:tracePt t="22138" x="3406775" y="2987675"/>
          <p14:tracePt t="22155" x="3406775" y="2971800"/>
          <p14:tracePt t="22172" x="3406775" y="2955925"/>
          <p14:tracePt t="22189" x="3413125" y="2941638"/>
          <p14:tracePt t="22205" x="3421063" y="2917825"/>
          <p14:tracePt t="22222" x="3436938" y="2895600"/>
          <p14:tracePt t="22239" x="3444875" y="2895600"/>
          <p14:tracePt t="22255" x="3467100" y="2879725"/>
          <p14:tracePt t="22272" x="3475038" y="2879725"/>
          <p14:tracePt t="22289" x="3489325" y="2879725"/>
          <p14:tracePt t="22305" x="3505200" y="2879725"/>
          <p14:tracePt t="22322" x="3521075" y="2879725"/>
          <p14:tracePt t="22447" x="3521075" y="2895600"/>
          <p14:tracePt t="22455" x="3513138" y="2911475"/>
          <p14:tracePt t="22463" x="3497263" y="2949575"/>
          <p14:tracePt t="22472" x="3482975" y="2994025"/>
          <p14:tracePt t="22489" x="3451225" y="3063875"/>
          <p14:tracePt t="22505" x="3421063" y="3116263"/>
          <p14:tracePt t="22522" x="3413125" y="3140075"/>
          <p14:tracePt t="22539" x="3413125" y="3162300"/>
          <p14:tracePt t="22555" x="3413125" y="3170238"/>
          <p14:tracePt t="22572" x="3413125" y="3178175"/>
          <p14:tracePt t="22703" x="3421063" y="3178175"/>
          <p14:tracePt t="22727" x="3429000" y="3178175"/>
          <p14:tracePt t="22735" x="3436938" y="3178175"/>
          <p14:tracePt t="22751" x="3444875" y="3178175"/>
          <p14:tracePt t="22759" x="3459163" y="3178175"/>
          <p14:tracePt t="22772" x="3467100" y="3178175"/>
          <p14:tracePt t="22789" x="3482975" y="3170238"/>
          <p14:tracePt t="22806" x="3505200" y="3154363"/>
          <p14:tracePt t="22822" x="3521075" y="3140075"/>
          <p14:tracePt t="22839" x="3527425" y="3116263"/>
          <p14:tracePt t="22855" x="3527425" y="3094038"/>
          <p14:tracePt t="22872" x="3527425" y="3078163"/>
          <p14:tracePt t="22889" x="3521075" y="3063875"/>
          <p14:tracePt t="22905" x="3513138" y="3055938"/>
          <p14:tracePt t="22939" x="3505200" y="3055938"/>
          <p14:tracePt t="23039" x="3497263" y="3055938"/>
          <p14:tracePt t="23079" x="3497263" y="3063875"/>
          <p14:tracePt t="23095" x="3497263" y="3070225"/>
          <p14:tracePt t="23103" x="3513138" y="3086100"/>
          <p14:tracePt t="23119" x="3521075" y="3094038"/>
          <p14:tracePt t="23127" x="3535363" y="3094038"/>
          <p14:tracePt t="23139" x="3551238" y="3108325"/>
          <p14:tracePt t="23156" x="3603625" y="3108325"/>
          <p14:tracePt t="23172" x="3673475" y="3108325"/>
          <p14:tracePt t="23189" x="3749675" y="3108325"/>
          <p14:tracePt t="23206" x="3832225" y="3048000"/>
          <p14:tracePt t="23222" x="3856038" y="3017838"/>
          <p14:tracePt t="23239" x="3878263" y="2963863"/>
          <p14:tracePt t="23256" x="3870325" y="2917825"/>
          <p14:tracePt t="23272" x="3840163" y="2857500"/>
          <p14:tracePt t="23289" x="3810000" y="2811463"/>
          <p14:tracePt t="23306" x="3771900" y="2765425"/>
          <p14:tracePt t="23322" x="3733800" y="2727325"/>
          <p14:tracePt t="23339" x="3711575" y="2697163"/>
          <p14:tracePt t="23356" x="3703638" y="2697163"/>
          <p14:tracePt t="23391" x="3695700" y="2697163"/>
          <p14:tracePt t="23415" x="3687763" y="2705100"/>
          <p14:tracePt t="23424" x="3679825" y="2727325"/>
          <p14:tracePt t="23431" x="3673475" y="2765425"/>
          <p14:tracePt t="23439" x="3665538" y="2797175"/>
          <p14:tracePt t="23455" x="3657600" y="2873375"/>
          <p14:tracePt t="23472" x="3657600" y="2933700"/>
          <p14:tracePt t="23489" x="3657600" y="2994025"/>
          <p14:tracePt t="23505" x="3673475" y="3009900"/>
          <p14:tracePt t="23522" x="3679825" y="3017838"/>
          <p14:tracePt t="23863" x="3673475" y="3017838"/>
          <p14:tracePt t="23871" x="3665538" y="3009900"/>
          <p14:tracePt t="23879" x="3657600" y="3009900"/>
          <p14:tracePt t="23889" x="3635375" y="3001963"/>
          <p14:tracePt t="23906" x="3627438" y="2994025"/>
          <p14:tracePt t="23923" x="3611563" y="2979738"/>
          <p14:tracePt t="23939" x="3603625" y="2963863"/>
          <p14:tracePt t="23956" x="3589338" y="2955925"/>
          <p14:tracePt t="23973" x="3581400" y="2941638"/>
          <p14:tracePt t="23989" x="3565525" y="2933700"/>
          <p14:tracePt t="24006" x="3551238" y="2933700"/>
          <p14:tracePt t="24023" x="3543300" y="2925763"/>
          <p14:tracePt t="24079" x="3535363" y="2925763"/>
          <p14:tracePt t="24087" x="3521075" y="2925763"/>
          <p14:tracePt t="24095" x="3513138" y="2949575"/>
          <p14:tracePt t="24106" x="3505200" y="2949575"/>
          <p14:tracePt t="24123" x="3482975" y="2979738"/>
          <p14:tracePt t="24139" x="3459163" y="3017838"/>
          <p14:tracePt t="24156" x="3459163" y="3040063"/>
          <p14:tracePt t="24173" x="3451225" y="3048000"/>
          <p14:tracePt t="24231" x="3436938" y="3048000"/>
          <p14:tracePt t="24239" x="3436938" y="3032125"/>
          <p14:tracePt t="24247" x="3421063" y="2994025"/>
          <p14:tracePt t="24256" x="3413125" y="2955925"/>
          <p14:tracePt t="24273" x="3406775" y="2917825"/>
          <p14:tracePt t="24289" x="3398838" y="2887663"/>
          <p14:tracePt t="24306" x="3398838" y="2879725"/>
          <p14:tracePt t="24383" x="3390900" y="2895600"/>
          <p14:tracePt t="24391" x="3375025" y="2949575"/>
          <p14:tracePt t="24399" x="3375025" y="2971800"/>
          <p14:tracePt t="24407" x="3360738" y="3001963"/>
          <p14:tracePt t="24423" x="3344863" y="3040063"/>
          <p14:tracePt t="24439" x="3322638" y="3063875"/>
          <p14:tracePt t="24456" x="3298825" y="3070225"/>
          <p14:tracePt t="24473" x="3298825" y="3078163"/>
          <p14:tracePt t="24490" x="3292475" y="3078163"/>
          <p14:tracePt t="24567" x="3298825" y="3063875"/>
          <p14:tracePt t="24575" x="3314700" y="3055938"/>
          <p14:tracePt t="24583" x="3344863" y="3032125"/>
          <p14:tracePt t="24591" x="3382963" y="3025775"/>
          <p14:tracePt t="24607" x="3429000" y="3001963"/>
          <p14:tracePt t="24623" x="3451225" y="2987675"/>
          <p14:tracePt t="24639" x="3475038" y="2971800"/>
          <p14:tracePt t="24656" x="3475038" y="2963863"/>
          <p14:tracePt t="24673" x="3475038" y="2949575"/>
          <p14:tracePt t="24689" x="3482975" y="2933700"/>
          <p14:tracePt t="24706" x="3482975" y="2925763"/>
          <p14:tracePt t="24743" x="3482975" y="2917825"/>
          <p14:tracePt t="24775" x="3489325" y="2917825"/>
          <p14:tracePt t="24783" x="3497263" y="2925763"/>
          <p14:tracePt t="24791" x="3513138" y="2949575"/>
          <p14:tracePt t="24806" x="3527425" y="2979738"/>
          <p14:tracePt t="24823" x="3627438" y="3146425"/>
          <p14:tracePt t="24839" x="3695700" y="3260725"/>
          <p14:tracePt t="24856" x="3733800" y="3314700"/>
          <p14:tracePt t="24873" x="3741738" y="3330575"/>
          <p14:tracePt t="24975" x="3741738" y="3306763"/>
          <p14:tracePt t="24983" x="3717925" y="3276600"/>
          <p14:tracePt t="24991" x="3717925" y="3268663"/>
          <p14:tracePt t="25006" x="3711575" y="3246438"/>
          <p14:tracePt t="25023" x="3657600" y="3070225"/>
          <p14:tracePt t="25040" x="3635375" y="2979738"/>
          <p14:tracePt t="25056" x="3603625" y="2873375"/>
          <p14:tracePt t="25073" x="3603625" y="2827338"/>
          <p14:tracePt t="25090" x="3597275" y="2789238"/>
          <p14:tracePt t="25106" x="3589338" y="2765425"/>
          <p14:tracePt t="25167" x="3581400" y="2759075"/>
          <p14:tracePt t="25183" x="3573463" y="2759075"/>
          <p14:tracePt t="25191" x="3565525" y="2759075"/>
          <p14:tracePt t="25199" x="3551238" y="2759075"/>
          <p14:tracePt t="25208" x="3527425" y="2759075"/>
          <p14:tracePt t="25223" x="3444875" y="2759075"/>
          <p14:tracePt t="25240" x="3330575" y="2759075"/>
          <p14:tracePt t="25256" x="3216275" y="2759075"/>
          <p14:tracePt t="25273" x="3124200" y="2751138"/>
          <p14:tracePt t="25290" x="3086100" y="2743200"/>
          <p14:tracePt t="25335" x="3101975" y="2743200"/>
          <p14:tracePt t="25343" x="3162300" y="2759075"/>
          <p14:tracePt t="25356" x="3216275" y="2765425"/>
          <p14:tracePt t="25373" x="3382963" y="2819400"/>
          <p14:tracePt t="25390" x="3627438" y="2849563"/>
          <p14:tracePt t="25406" x="3695700" y="2849563"/>
          <p14:tracePt t="25423" x="3756025" y="2849563"/>
          <p14:tracePt t="25487" x="3763963" y="2849563"/>
          <p14:tracePt t="25503" x="3756025" y="2841625"/>
          <p14:tracePt t="25519" x="3741738" y="2835275"/>
          <p14:tracePt t="25527" x="3725863" y="2835275"/>
          <p14:tracePt t="25540" x="3703638" y="2819400"/>
          <p14:tracePt t="25557" x="3679825" y="2819400"/>
          <p14:tracePt t="25573" x="3673475" y="2819400"/>
          <p14:tracePt t="25663" x="3665538" y="2819400"/>
          <p14:tracePt t="25871" x="3657600" y="2819400"/>
          <p14:tracePt t="25879" x="3641725" y="2835275"/>
          <p14:tracePt t="25890" x="3635375" y="2849563"/>
          <p14:tracePt t="25907" x="3619500" y="2865438"/>
          <p14:tracePt t="30871" x="3597275" y="2865438"/>
          <p14:tracePt t="30879" x="3527425" y="2865438"/>
          <p14:tracePt t="30887" x="3451225" y="2857500"/>
          <p14:tracePt t="30895" x="3406775" y="2835275"/>
          <p14:tracePt t="30967" x="3413125" y="2835275"/>
          <p14:tracePt t="30975" x="3444875" y="2835275"/>
          <p14:tracePt t="30983" x="3543300" y="2879725"/>
          <p14:tracePt t="30992" x="3649663" y="2933700"/>
          <p14:tracePt t="31008" x="3902075" y="3009900"/>
          <p14:tracePt t="31025" x="4168775" y="3063875"/>
          <p14:tracePt t="31042" x="4457700" y="3101975"/>
          <p14:tracePt t="31058" x="4694238" y="3101975"/>
          <p14:tracePt t="31075" x="4860925" y="3101975"/>
          <p14:tracePt t="31092" x="4922838" y="3094038"/>
          <p14:tracePt t="31455" x="4930775" y="3094038"/>
          <p14:tracePt t="31463" x="4968875" y="3094038"/>
          <p14:tracePt t="31475" x="5037138" y="3140075"/>
          <p14:tracePt t="31492" x="5121275" y="3170238"/>
          <p14:tracePt t="31509" x="5197475" y="3192463"/>
          <p14:tracePt t="31525" x="5387975" y="3192463"/>
          <p14:tracePt t="31542" x="5600700" y="3192463"/>
          <p14:tracePt t="31559" x="5783263" y="3192463"/>
          <p14:tracePt t="31575" x="5807075" y="3192463"/>
          <p14:tracePt t="31663" x="5813425" y="3192463"/>
          <p14:tracePt t="31679" x="5813425" y="3184525"/>
          <p14:tracePt t="31687" x="5821363" y="3170238"/>
          <p14:tracePt t="31695" x="5829300" y="3132138"/>
          <p14:tracePt t="31709" x="5829300" y="3124200"/>
          <p14:tracePt t="31726" x="5829300" y="3086100"/>
          <p14:tracePt t="31742" x="5845175" y="3040063"/>
          <p14:tracePt t="31759" x="5851525" y="2979738"/>
          <p14:tracePt t="31775" x="5867400" y="2949575"/>
          <p14:tracePt t="31847" x="5883275" y="2949575"/>
          <p14:tracePt t="31855" x="5905500" y="2949575"/>
          <p14:tracePt t="31863" x="5935663" y="2949575"/>
          <p14:tracePt t="31875" x="5959475" y="2949575"/>
          <p14:tracePt t="31892" x="6027738" y="2949575"/>
          <p14:tracePt t="31909" x="6088063" y="2955925"/>
          <p14:tracePt t="31912" x="6111875" y="2963863"/>
          <p14:tracePt t="31926" x="6126163" y="2963863"/>
          <p14:tracePt t="31942" x="6142038" y="2963863"/>
          <p14:tracePt t="31959" x="6149975" y="2963863"/>
          <p14:tracePt t="32023" x="6156325" y="2955925"/>
          <p14:tracePt t="32031" x="6156325" y="2933700"/>
          <p14:tracePt t="32042" x="6156325" y="2911475"/>
          <p14:tracePt t="32059" x="6126163" y="2879725"/>
          <p14:tracePt t="32075" x="6111875" y="2857500"/>
          <p14:tracePt t="32092" x="6103938" y="2841625"/>
          <p14:tracePt t="32109" x="6088063" y="2827338"/>
          <p14:tracePt t="32126" x="6080125" y="2819400"/>
          <p14:tracePt t="32142" x="6057900" y="2811463"/>
          <p14:tracePt t="32159" x="6011863" y="2797175"/>
          <p14:tracePt t="32176" x="5989638" y="2789238"/>
          <p14:tracePt t="32192" x="5959475" y="2789238"/>
          <p14:tracePt t="32209" x="5921375" y="2765425"/>
          <p14:tracePt t="32226" x="5867400" y="2759075"/>
          <p14:tracePt t="32242" x="5799138" y="2735263"/>
          <p14:tracePt t="32259" x="5730875" y="2720975"/>
          <p14:tracePt t="32276" x="5616575" y="2689225"/>
          <p14:tracePt t="32292" x="5540375" y="2667000"/>
          <p14:tracePt t="32309" x="5448300" y="2659063"/>
          <p14:tracePt t="32326" x="5349875" y="2651125"/>
          <p14:tracePt t="32342" x="5341938" y="2651125"/>
          <p14:tracePt t="32359" x="5287963" y="2651125"/>
          <p14:tracePt t="32376" x="5241925" y="2651125"/>
          <p14:tracePt t="32392" x="5203825" y="2651125"/>
          <p14:tracePt t="32409" x="5159375" y="2651125"/>
          <p14:tracePt t="32426" x="5121275" y="2659063"/>
          <p14:tracePt t="32442" x="5083175" y="2682875"/>
          <p14:tracePt t="32459" x="5059363" y="2697163"/>
          <p14:tracePt t="32476" x="5013325" y="2720975"/>
          <p14:tracePt t="32492" x="4983163" y="2751138"/>
          <p14:tracePt t="32509" x="4937125" y="2781300"/>
          <p14:tracePt t="32526" x="4884738" y="2819400"/>
          <p14:tracePt t="32542" x="4846638" y="2873375"/>
          <p14:tracePt t="32559" x="4816475" y="2933700"/>
          <p14:tracePt t="32576" x="4778375" y="2994025"/>
          <p14:tracePt t="32592" x="4762500" y="3040063"/>
          <p14:tracePt t="32609" x="4746625" y="3094038"/>
          <p14:tracePt t="32626" x="4740275" y="3154363"/>
          <p14:tracePt t="32642" x="4740275" y="3216275"/>
          <p14:tracePt t="32659" x="4740275" y="3292475"/>
          <p14:tracePt t="32676" x="4740275" y="3360738"/>
          <p14:tracePt t="32692" x="4740275" y="3451225"/>
          <p14:tracePt t="32709" x="4762500" y="3521075"/>
          <p14:tracePt t="32726" x="4792663" y="3589338"/>
          <p14:tracePt t="32743" x="4822825" y="3627438"/>
          <p14:tracePt t="32759" x="4860925" y="3665538"/>
          <p14:tracePt t="32776" x="4914900" y="3711575"/>
          <p14:tracePt t="32792" x="5006975" y="3749675"/>
          <p14:tracePt t="32809" x="5135563" y="3763963"/>
          <p14:tracePt t="32826" x="5311775" y="3771900"/>
          <p14:tracePt t="32843" x="5494338" y="3771900"/>
          <p14:tracePt t="32859" x="5684838" y="3771900"/>
          <p14:tracePt t="32876" x="5851525" y="3771900"/>
          <p14:tracePt t="32892" x="6011863" y="3717925"/>
          <p14:tracePt t="32909" x="6103938" y="3673475"/>
          <p14:tracePt t="32913" x="6142038" y="3641725"/>
          <p14:tracePt t="32926" x="6172200" y="3603625"/>
          <p14:tracePt t="32942" x="6194425" y="3543300"/>
          <p14:tracePt t="32959" x="6210300" y="3467100"/>
          <p14:tracePt t="32976" x="6226175" y="3406775"/>
          <p14:tracePt t="32993" x="6232525" y="3330575"/>
          <p14:tracePt t="33009" x="6240463" y="3260725"/>
          <p14:tracePt t="33026" x="6248400" y="3178175"/>
          <p14:tracePt t="33043" x="6248400" y="3086100"/>
          <p14:tracePt t="33059" x="6248400" y="3025775"/>
          <p14:tracePt t="33076" x="6248400" y="2963863"/>
          <p14:tracePt t="33093" x="6210300" y="2895600"/>
          <p14:tracePt t="33109" x="6194425" y="2865438"/>
          <p14:tracePt t="33126" x="6180138" y="2819400"/>
          <p14:tracePt t="33142" x="6172200" y="2811463"/>
          <p14:tracePt t="33159" x="6156325" y="2797175"/>
          <p14:tracePt t="33176" x="6149975" y="2789238"/>
          <p14:tracePt t="33193" x="6126163" y="2773363"/>
          <p14:tracePt t="33209" x="6073775" y="2743200"/>
          <p14:tracePt t="33226" x="5997575" y="2727325"/>
          <p14:tracePt t="33243" x="5875338" y="2697163"/>
          <p14:tracePt t="33259" x="5715000" y="2651125"/>
          <p14:tracePt t="33276" x="5592763" y="2628900"/>
          <p14:tracePt t="33293" x="5470525" y="2628900"/>
          <p14:tracePt t="33309" x="5349875" y="2620963"/>
          <p14:tracePt t="33326" x="5173663" y="2620963"/>
          <p14:tracePt t="33343" x="5075238" y="2636838"/>
          <p14:tracePt t="33359" x="5006975" y="2667000"/>
          <p14:tracePt t="33376" x="4945063" y="2705100"/>
          <p14:tracePt t="33393" x="4906963" y="2735263"/>
          <p14:tracePt t="33409" x="4876800" y="2765425"/>
          <p14:tracePt t="33426" x="4830763" y="2827338"/>
          <p14:tracePt t="33443" x="4816475" y="2873375"/>
          <p14:tracePt t="33459" x="4792663" y="2949575"/>
          <p14:tracePt t="33476" x="4792663" y="3063875"/>
          <p14:tracePt t="33493" x="4792663" y="3178175"/>
          <p14:tracePt t="33509" x="4792663" y="3276600"/>
          <p14:tracePt t="33526" x="4846638" y="3398838"/>
          <p14:tracePt t="33543" x="4884738" y="3451225"/>
          <p14:tracePt t="33559" x="4945063" y="3505200"/>
          <p14:tracePt t="33576" x="5045075" y="3551238"/>
          <p14:tracePt t="33593" x="5181600" y="3573463"/>
          <p14:tracePt t="33609" x="5364163" y="3581400"/>
          <p14:tracePt t="33626" x="5578475" y="3581400"/>
          <p14:tracePt t="33643" x="5775325" y="3559175"/>
          <p14:tracePt t="33659" x="5965825" y="3497263"/>
          <p14:tracePt t="33676" x="6111875" y="3429000"/>
          <p14:tracePt t="33693" x="6218238" y="3360738"/>
          <p14:tracePt t="33710" x="6248400" y="3306763"/>
          <p14:tracePt t="33726" x="6256338" y="3230563"/>
          <p14:tracePt t="33743" x="6256338" y="3063875"/>
          <p14:tracePt t="33759" x="6240463" y="2941638"/>
          <p14:tracePt t="33776" x="6194425" y="2835275"/>
          <p14:tracePt t="33794" x="6142038" y="2735263"/>
          <p14:tracePt t="33809" x="6073775" y="2674938"/>
          <p14:tracePt t="33826" x="5959475" y="2582863"/>
          <p14:tracePt t="33843" x="5889625" y="2536825"/>
          <p14:tracePt t="33859" x="5845175" y="2530475"/>
          <p14:tracePt t="33876" x="5807075" y="2522538"/>
          <p14:tracePt t="33893" x="5737225" y="2522538"/>
          <p14:tracePt t="33909" x="5646738" y="2522538"/>
          <p14:tracePt t="33913" x="5592763" y="2522538"/>
          <p14:tracePt t="33926" x="5478463" y="2560638"/>
          <p14:tracePt t="33943" x="5372100" y="2590800"/>
          <p14:tracePt t="33959" x="5295900" y="2606675"/>
          <p14:tracePt t="33976" x="5227638" y="2613025"/>
          <p14:tracePt t="33993" x="5219700" y="2613025"/>
          <p14:tracePt t="34519" x="5203825" y="2613025"/>
          <p14:tracePt t="34528" x="5197475" y="2613025"/>
          <p14:tracePt t="34551" x="5189538" y="2613025"/>
          <p14:tracePt t="34983" x="5181600" y="2636838"/>
          <p14:tracePt t="34991" x="5181600" y="2659063"/>
          <p14:tracePt t="34999" x="5181600" y="2674938"/>
          <p14:tracePt t="35010" x="5181600" y="2689225"/>
          <p14:tracePt t="35027" x="5189538" y="2727325"/>
          <p14:tracePt t="35043" x="5203825" y="2743200"/>
          <p14:tracePt t="35060" x="5227638" y="2765425"/>
          <p14:tracePt t="35077" x="5303838" y="2773363"/>
          <p14:tracePt t="35093" x="5440363" y="2811463"/>
          <p14:tracePt t="35110" x="5600700" y="2835275"/>
          <p14:tracePt t="35127" x="5845175" y="2857500"/>
          <p14:tracePt t="35143" x="6019800" y="2857500"/>
          <p14:tracePt t="35160" x="6164263" y="2857500"/>
          <p14:tracePt t="35177" x="6240463" y="2857500"/>
          <p14:tracePt t="35193" x="6256338" y="2857500"/>
          <p14:tracePt t="35227" x="6256338" y="2849563"/>
          <p14:tracePt t="35243" x="6232525" y="2811463"/>
          <p14:tracePt t="35260" x="6180138" y="2765425"/>
          <p14:tracePt t="35277" x="6088063" y="2720975"/>
          <p14:tracePt t="35294" x="6011863" y="2705100"/>
          <p14:tracePt t="35310" x="5905500" y="2705100"/>
          <p14:tracePt t="35327" x="5722938" y="2705100"/>
          <p14:tracePt t="35343" x="5638800" y="2713038"/>
          <p14:tracePt t="35360" x="5508625" y="2751138"/>
          <p14:tracePt t="35377" x="5426075" y="2781300"/>
          <p14:tracePt t="35393" x="5380038" y="2803525"/>
          <p14:tracePt t="35410" x="5341938" y="2819400"/>
          <p14:tracePt t="35427" x="5303838" y="2835275"/>
          <p14:tracePt t="35443" x="5280025" y="2857500"/>
          <p14:tracePt t="35460" x="5241925" y="2887663"/>
          <p14:tracePt t="35477" x="5181600" y="2955925"/>
          <p14:tracePt t="35493" x="5113338" y="3055938"/>
          <p14:tracePt t="35510" x="5051425" y="3154363"/>
          <p14:tracePt t="35527" x="5013325" y="3306763"/>
          <p14:tracePt t="35543" x="5006975" y="3390900"/>
          <p14:tracePt t="35560" x="5006975" y="3475038"/>
          <p14:tracePt t="35577" x="5045075" y="3551238"/>
          <p14:tracePt t="35593" x="5113338" y="3619500"/>
          <p14:tracePt t="35610" x="5241925" y="3665538"/>
          <p14:tracePt t="35627" x="5394325" y="3703638"/>
          <p14:tracePt t="35643" x="5600700" y="3725863"/>
          <p14:tracePt t="35660" x="5837238" y="3711575"/>
          <p14:tracePt t="35677" x="6096000" y="3635375"/>
          <p14:tracePt t="35694" x="6378575" y="3497263"/>
          <p14:tracePt t="35710" x="6416675" y="3467100"/>
          <p14:tracePt t="35727" x="6438900" y="3436938"/>
          <p14:tracePt t="35743" x="6438900" y="3360738"/>
          <p14:tracePt t="35760" x="6408738" y="3246438"/>
          <p14:tracePt t="35777" x="6302375" y="3116263"/>
          <p14:tracePt t="35793" x="6142038" y="2987675"/>
          <p14:tracePt t="35810" x="5943600" y="2895600"/>
          <p14:tracePt t="35827" x="5638800" y="2803525"/>
          <p14:tracePt t="35844" x="5326063" y="2765425"/>
          <p14:tracePt t="35860" x="5051425" y="2751138"/>
          <p14:tracePt t="35877" x="4860925" y="2751138"/>
          <p14:tracePt t="35894" x="4625975" y="2803525"/>
          <p14:tracePt t="35910" x="4579938" y="2841625"/>
          <p14:tracePt t="35927" x="4541838" y="2933700"/>
          <p14:tracePt t="35944" x="4525963" y="2987675"/>
          <p14:tracePt t="35960" x="4525963" y="3032125"/>
          <p14:tracePt t="35977" x="4525963" y="3048000"/>
          <p14:tracePt t="35994" x="4525963" y="3055938"/>
          <p14:tracePt t="36319" x="4549775" y="3070225"/>
          <p14:tracePt t="36327" x="4564063" y="3086100"/>
          <p14:tracePt t="36335" x="4610100" y="3094038"/>
          <p14:tracePt t="36344" x="4640263" y="3094038"/>
          <p14:tracePt t="36360" x="4678363" y="3086100"/>
          <p14:tracePt t="36377" x="4686300" y="3055938"/>
          <p14:tracePt t="36591" x="4708525" y="3055938"/>
          <p14:tracePt t="36599" x="4732338" y="3055938"/>
          <p14:tracePt t="36610" x="4740275" y="3055938"/>
          <p14:tracePt t="36627" x="4740275" y="3086100"/>
          <p14:tracePt t="36663" x="4746625" y="3094038"/>
          <p14:tracePt t="36711" x="4754563" y="3101975"/>
          <p14:tracePt t="44663" x="4778375" y="3094038"/>
          <p14:tracePt t="44671" x="4830763" y="3025775"/>
          <p14:tracePt t="44680" x="4906963" y="2955925"/>
          <p14:tracePt t="44697" x="5037138" y="2849563"/>
          <p14:tracePt t="44714" x="5280025" y="2689225"/>
          <p14:tracePt t="44730" x="5562600" y="2514600"/>
          <p14:tracePt t="44747" x="5837238" y="2316163"/>
          <p14:tracePt t="44763" x="6111875" y="2149475"/>
          <p14:tracePt t="44780" x="6384925" y="1951038"/>
          <p14:tracePt t="44797" x="6515100" y="1851025"/>
          <p14:tracePt t="44814" x="6591300" y="1790700"/>
          <p14:tracePt t="45271" x="6591300" y="1820863"/>
          <p14:tracePt t="45279" x="6583363" y="1844675"/>
          <p14:tracePt t="45287" x="6569075" y="1889125"/>
          <p14:tracePt t="45297" x="6553200" y="1920875"/>
          <p14:tracePt t="45314" x="6537325" y="1958975"/>
          <p14:tracePt t="45330" x="6507163" y="2003425"/>
          <p14:tracePt t="45347" x="6477000" y="2049463"/>
          <p14:tracePt t="45364" x="6461125" y="2079625"/>
          <p14:tracePt t="45397" x="6454775" y="2087563"/>
          <p14:tracePt t="45414" x="6438900" y="2095500"/>
          <p14:tracePt t="45430" x="6430963" y="2095500"/>
          <p14:tracePt t="45447" x="6400800" y="2095500"/>
          <p14:tracePt t="45464" x="6384925" y="2103438"/>
          <p14:tracePt t="45480" x="6354763" y="2111375"/>
          <p14:tracePt t="45497" x="6332538" y="2111375"/>
          <p14:tracePt t="45514" x="6302375" y="2111375"/>
          <p14:tracePt t="45530" x="6264275" y="2111375"/>
          <p14:tracePt t="45547" x="6256338" y="2111375"/>
          <p14:tracePt t="45623" x="6240463" y="2111375"/>
          <p14:tracePt t="45631" x="6232525" y="2111375"/>
          <p14:tracePt t="45647" x="6218238" y="2111375"/>
          <p14:tracePt t="45663" x="6210300" y="2111375"/>
          <p14:tracePt t="45671" x="6202363" y="2111375"/>
          <p14:tracePt t="45680" x="6194425" y="2111375"/>
          <p14:tracePt t="45697" x="6188075" y="2103438"/>
          <p14:tracePt t="45714" x="6180138" y="2103438"/>
          <p14:tracePt t="45730" x="6172200" y="2095500"/>
          <p14:tracePt t="45764" x="6156325" y="2087563"/>
          <p14:tracePt t="45780" x="6149975" y="2079625"/>
          <p14:tracePt t="45797" x="6111875" y="2073275"/>
          <p14:tracePt t="45814" x="6027738" y="2073275"/>
          <p14:tracePt t="45830" x="5951538" y="2073275"/>
          <p14:tracePt t="45847" x="5867400" y="2095500"/>
          <p14:tracePt t="45864" x="5775325" y="2141538"/>
          <p14:tracePt t="45880" x="5722938" y="2155825"/>
          <p14:tracePt t="45897" x="5699125" y="2171700"/>
          <p14:tracePt t="45913" x="5692775" y="2171700"/>
          <p14:tracePt t="45930" x="5684838" y="2179638"/>
          <p14:tracePt t="46039" x="5668963" y="2179638"/>
          <p14:tracePt t="46047" x="5661025" y="2179638"/>
          <p14:tracePt t="46063" x="5646738" y="2187575"/>
          <p14:tracePt t="46071" x="5638800" y="2187575"/>
          <p14:tracePt t="46081" x="5638800" y="2193925"/>
          <p14:tracePt t="46097" x="5608638" y="2232025"/>
          <p14:tracePt t="46114" x="5584825" y="2278063"/>
          <p14:tracePt t="46131" x="5570538" y="2346325"/>
          <p14:tracePt t="46147" x="5540375" y="2416175"/>
          <p14:tracePt t="46164" x="5508625" y="2530475"/>
          <p14:tracePt t="46181" x="5486400" y="2636838"/>
          <p14:tracePt t="46197" x="5478463" y="2682875"/>
          <p14:tracePt t="46214" x="5478463" y="2689225"/>
          <p14:tracePt t="46231" x="5478463" y="2697163"/>
          <p14:tracePt t="46247" x="5478463" y="2705100"/>
          <p14:tracePt t="46264" x="5478463" y="2713038"/>
          <p14:tracePt t="46281" x="5478463" y="2727325"/>
          <p14:tracePt t="46297" x="5478463" y="2743200"/>
          <p14:tracePt t="46314" x="5478463" y="2751138"/>
          <p14:tracePt t="46331" x="5494338" y="2765425"/>
          <p14:tracePt t="46347" x="5524500" y="2781300"/>
          <p14:tracePt t="46364" x="5584825" y="2797175"/>
          <p14:tracePt t="46381" x="5654675" y="2819400"/>
          <p14:tracePt t="46397" x="5775325" y="2819400"/>
          <p14:tracePt t="46414" x="5927725" y="2819400"/>
          <p14:tracePt t="46431" x="6042025" y="2819400"/>
          <p14:tracePt t="46447" x="6111875" y="2811463"/>
          <p14:tracePt t="46464" x="6134100" y="2803525"/>
          <p14:tracePt t="46558" x="6142038" y="2803525"/>
          <p14:tracePt t="46575" x="6164263" y="2803525"/>
          <p14:tracePt t="46583" x="6188075" y="2789238"/>
          <p14:tracePt t="46591" x="6226175" y="2781300"/>
          <p14:tracePt t="46599" x="6270625" y="2781300"/>
          <p14:tracePt t="46614" x="6324600" y="2751138"/>
          <p14:tracePt t="46631" x="6545263" y="2682875"/>
          <p14:tracePt t="46647" x="6659563" y="2628900"/>
          <p14:tracePt t="46664" x="6735763" y="2574925"/>
          <p14:tracePt t="46681" x="6765925" y="2552700"/>
          <p14:tracePt t="46697" x="6773863" y="2530475"/>
          <p14:tracePt t="46714" x="6797675" y="2460625"/>
          <p14:tracePt t="46731" x="6797675" y="2400300"/>
          <p14:tracePt t="46748" x="6797675" y="2339975"/>
          <p14:tracePt t="46764" x="6743700" y="2225675"/>
          <p14:tracePt t="46781" x="6705600" y="2149475"/>
          <p14:tracePt t="46798" x="6613525" y="2027238"/>
          <p14:tracePt t="46814" x="6583363" y="1989138"/>
          <p14:tracePt t="46831" x="6515100" y="1927225"/>
          <p14:tracePt t="46848" x="6477000" y="1927225"/>
          <p14:tracePt t="46864" x="6446838" y="1905000"/>
          <p14:tracePt t="46881" x="6423025" y="1905000"/>
          <p14:tracePt t="46898" x="6392863" y="1897063"/>
          <p14:tracePt t="46914" x="6324600" y="1874838"/>
          <p14:tracePt t="46931" x="6210300" y="1874838"/>
          <p14:tracePt t="46948" x="6111875" y="1866900"/>
          <p14:tracePt t="46964" x="6035675" y="1866900"/>
          <p14:tracePt t="46981" x="5951538" y="1866900"/>
          <p14:tracePt t="46998" x="5897563" y="1866900"/>
          <p14:tracePt t="47014" x="5889625" y="1866900"/>
          <p14:tracePt t="47031" x="5867400" y="1866900"/>
          <p14:tracePt t="47048" x="5845175" y="1866900"/>
          <p14:tracePt t="47064" x="5799138" y="1874838"/>
          <p14:tracePt t="47081" x="5722938" y="1927225"/>
          <p14:tracePt t="47098" x="5630863" y="1989138"/>
          <p14:tracePt t="47114" x="5532438" y="2079625"/>
          <p14:tracePt t="47131" x="5426075" y="2179638"/>
          <p14:tracePt t="47148" x="5372100" y="2263775"/>
          <p14:tracePt t="47164" x="5318125" y="2339975"/>
          <p14:tracePt t="47181" x="5287963" y="2400300"/>
          <p14:tracePt t="47198" x="5280025" y="2506663"/>
          <p14:tracePt t="47214" x="5280025" y="2536825"/>
          <p14:tracePt t="47231" x="5280025" y="2590800"/>
          <p14:tracePt t="47248" x="5295900" y="2620963"/>
          <p14:tracePt t="47264" x="5318125" y="2644775"/>
          <p14:tracePt t="47281" x="5356225" y="2667000"/>
          <p14:tracePt t="47298" x="5432425" y="2689225"/>
          <p14:tracePt t="47314" x="5584825" y="2727325"/>
          <p14:tracePt t="47331" x="5791200" y="2727325"/>
          <p14:tracePt t="47348" x="6011863" y="2727325"/>
          <p14:tracePt t="47364" x="6248400" y="2727325"/>
          <p14:tracePt t="47381" x="6469063" y="2644775"/>
          <p14:tracePt t="47398" x="6697663" y="2446338"/>
          <p14:tracePt t="47414" x="6751638" y="2324100"/>
          <p14:tracePt t="47431" x="6773863" y="2217738"/>
          <p14:tracePt t="47448" x="6773863" y="2125663"/>
          <p14:tracePt t="47464" x="6727825" y="2027238"/>
          <p14:tracePt t="47481" x="6651625" y="1951038"/>
          <p14:tracePt t="47498" x="6591300" y="1912938"/>
          <p14:tracePt t="47515" x="6545263" y="1897063"/>
          <p14:tracePt t="47531" x="6523038" y="1882775"/>
          <p14:tracePt t="47548" x="6499225" y="1882775"/>
          <p14:tracePt t="47564" x="6469063" y="1882775"/>
          <p14:tracePt t="47581" x="6392863" y="1927225"/>
          <p14:tracePt t="47598" x="6240463" y="2079625"/>
          <p14:tracePt t="47614" x="6142038" y="2209800"/>
          <p14:tracePt t="47631" x="6049963" y="2332038"/>
          <p14:tracePt t="47648" x="6011863" y="2416175"/>
          <p14:tracePt t="47665" x="6003925" y="2430463"/>
          <p14:tracePt t="47681" x="6003925" y="2446338"/>
          <p14:tracePt t="47698" x="6003925" y="2454275"/>
          <p14:tracePt t="47715" x="6011863" y="2460625"/>
          <p14:tracePt t="47731" x="6019800" y="2460625"/>
          <p14:tracePt t="47767" x="6027738" y="2460625"/>
          <p14:tracePt t="47781" x="6027738" y="2430463"/>
          <p14:tracePt t="47798" x="6027738" y="2354263"/>
          <p14:tracePt t="47814" x="5997575" y="2263775"/>
          <p14:tracePt t="47831" x="5951538" y="2217738"/>
          <p14:tracePt t="47848" x="5851525" y="2171700"/>
          <p14:tracePt t="47865" x="5745163" y="2141538"/>
          <p14:tracePt t="47881" x="5638800" y="2141538"/>
          <p14:tracePt t="47898" x="5546725" y="2149475"/>
          <p14:tracePt t="47915" x="5440363" y="2201863"/>
          <p14:tracePt t="47931" x="5372100" y="2286000"/>
          <p14:tracePt t="47948" x="5334000" y="2354263"/>
          <p14:tracePt t="47965" x="5326063" y="2400300"/>
          <p14:tracePt t="47981" x="5326063" y="2446338"/>
          <p14:tracePt t="47998" x="5334000" y="2476500"/>
          <p14:tracePt t="48001" x="5364163" y="2492375"/>
          <p14:tracePt t="48015" x="5456238" y="2522538"/>
          <p14:tracePt t="48031" x="5622925" y="2522538"/>
          <p14:tracePt t="48048" x="5837238" y="2506663"/>
          <p14:tracePt t="48065" x="6035675" y="2416175"/>
          <p14:tracePt t="48081" x="6164263" y="2316163"/>
          <p14:tracePt t="48098" x="6248400" y="2217738"/>
          <p14:tracePt t="48115" x="6264275" y="2149475"/>
          <p14:tracePt t="48131" x="6256338" y="2087563"/>
          <p14:tracePt t="48148" x="6164263" y="2003425"/>
          <p14:tracePt t="48165" x="6035675" y="1958975"/>
          <p14:tracePt t="48182" x="5799138" y="1905000"/>
          <p14:tracePt t="48198" x="5570538" y="1905000"/>
          <p14:tracePt t="48215" x="5287963" y="2087563"/>
          <p14:tracePt t="48231" x="5143500" y="2278063"/>
          <p14:tracePt t="48248" x="5067300" y="2468563"/>
          <p14:tracePt t="48265" x="5051425" y="2620963"/>
          <p14:tracePt t="48281" x="5051425" y="2720975"/>
          <p14:tracePt t="48298" x="5083175" y="2773363"/>
          <p14:tracePt t="48315" x="5165725" y="2811463"/>
          <p14:tracePt t="48331" x="5326063" y="2811463"/>
          <p14:tracePt t="48348" x="5540375" y="2811463"/>
          <p14:tracePt t="48365" x="5707063" y="2727325"/>
          <p14:tracePt t="48382" x="5791200" y="2644775"/>
          <p14:tracePt t="48398" x="5807075" y="2536825"/>
          <p14:tracePt t="48415" x="5791200" y="2484438"/>
          <p14:tracePt t="48432" x="5699125" y="2422525"/>
          <p14:tracePt t="48448" x="5540375" y="2392363"/>
          <p14:tracePt t="48465" x="5394325" y="2400300"/>
          <p14:tracePt t="48481" x="5311775" y="2476500"/>
          <p14:tracePt t="48498" x="5249863" y="2598738"/>
          <p14:tracePt t="48515" x="5249863" y="2674938"/>
          <p14:tracePt t="48531" x="5273675" y="2735263"/>
          <p14:tracePt t="48548" x="5380038" y="2765425"/>
          <p14:tracePt t="48565" x="5508625" y="2789238"/>
          <p14:tracePt t="48582" x="5783263" y="2735263"/>
          <p14:tracePt t="48598" x="5875338" y="2659063"/>
          <p14:tracePt t="48615" x="5913438" y="2598738"/>
          <p14:tracePt t="48632" x="5913438" y="2544763"/>
          <p14:tracePt t="48648" x="5905500" y="2460625"/>
          <p14:tracePt t="48665" x="5859463" y="2422525"/>
          <p14:tracePt t="48681" x="5837238" y="2408238"/>
          <p14:tracePt t="49263" x="5851525" y="2416175"/>
          <p14:tracePt t="49271" x="5883275" y="2454275"/>
          <p14:tracePt t="49282" x="5921375" y="2484438"/>
          <p14:tracePt t="49298" x="5935663" y="2492375"/>
          <p14:tracePt t="50367" x="5943600" y="2492375"/>
          <p14:tracePt t="50384" x="5951538" y="2498725"/>
          <p14:tracePt t="50455" x="5959475" y="2498725"/>
          <p14:tracePt t="50463" x="5959475" y="2506663"/>
          <p14:tracePt t="50775" x="5965825" y="2506663"/>
          <p14:tracePt t="51159" x="5973763" y="2506663"/>
          <p14:tracePt t="51167" x="5981700" y="2514600"/>
          <p14:tracePt t="51319" x="5989638" y="2522538"/>
          <p14:tracePt t="51367" x="5997575" y="2522538"/>
          <p14:tracePt t="53207" x="6003925" y="2530475"/>
          <p14:tracePt t="53239" x="6011863" y="2536825"/>
          <p14:tracePt t="53247" x="6019800" y="2544763"/>
          <p14:tracePt t="54415" x="6011863" y="2544763"/>
          <p14:tracePt t="54423" x="5997575" y="2544763"/>
          <p14:tracePt t="54434" x="5959475" y="2544763"/>
          <p14:tracePt t="54450" x="5859463" y="2544763"/>
          <p14:tracePt t="54467" x="5753100" y="2568575"/>
          <p14:tracePt t="54484" x="5630863" y="2598738"/>
          <p14:tracePt t="54500" x="5524500" y="2628900"/>
          <p14:tracePt t="54503" x="5470525" y="2644775"/>
          <p14:tracePt t="54517" x="5426075" y="2667000"/>
          <p14:tracePt t="54534" x="5303838" y="2720975"/>
          <p14:tracePt t="54550" x="5265738" y="2751138"/>
          <p14:tracePt t="54567" x="5227638" y="2781300"/>
          <p14:tracePt t="54584" x="5211763" y="2803525"/>
          <p14:tracePt t="54600" x="5203825" y="2819400"/>
          <p14:tracePt t="54634" x="5203825" y="2841625"/>
          <p14:tracePt t="54650" x="5189538" y="2849563"/>
          <p14:tracePt t="54667" x="5181600" y="2887663"/>
          <p14:tracePt t="54684" x="5173663" y="2925763"/>
          <p14:tracePt t="54700" x="5165725" y="2949575"/>
          <p14:tracePt t="54717" x="5159375" y="2979738"/>
          <p14:tracePt t="54734" x="5151438" y="3040063"/>
          <p14:tracePt t="54750" x="5143500" y="3063875"/>
          <p14:tracePt t="54767" x="5143500" y="3086100"/>
          <p14:tracePt t="54784" x="5143500" y="3094038"/>
          <p14:tracePt t="55039" x="5127625" y="3101975"/>
          <p14:tracePt t="55047" x="5113338" y="3101975"/>
          <p14:tracePt t="55055" x="5097463" y="3101975"/>
          <p14:tracePt t="55067" x="5075238" y="3094038"/>
          <p14:tracePt t="55084" x="5006975" y="3078163"/>
          <p14:tracePt t="55101" x="4937125" y="3078163"/>
          <p14:tracePt t="55117" x="4822825" y="3078163"/>
          <p14:tracePt t="55134" x="4648200" y="3078163"/>
          <p14:tracePt t="55151" x="4533900" y="3078163"/>
          <p14:tracePt t="55167" x="4427538" y="3055938"/>
          <p14:tracePt t="55184" x="4365625" y="3032125"/>
          <p14:tracePt t="55201" x="4343400" y="3009900"/>
          <p14:tracePt t="55217" x="4343400" y="2994025"/>
          <p14:tracePt t="55234" x="4343400" y="2949575"/>
          <p14:tracePt t="55251" x="4343400" y="2887663"/>
          <p14:tracePt t="55267" x="4373563" y="2811463"/>
          <p14:tracePt t="55284" x="4427538" y="2720975"/>
          <p14:tracePt t="55301" x="4479925" y="2628900"/>
          <p14:tracePt t="55318" x="4533900" y="2530475"/>
          <p14:tracePt t="55334" x="4579938" y="2460625"/>
          <p14:tracePt t="55351" x="4640263" y="2354263"/>
          <p14:tracePt t="55367" x="4678363" y="2308225"/>
          <p14:tracePt t="55384" x="4708525" y="2278063"/>
          <p14:tracePt t="55401" x="4762500" y="2247900"/>
          <p14:tracePt t="55417" x="4854575" y="2232025"/>
          <p14:tracePt t="55434" x="4914900" y="2232025"/>
          <p14:tracePt t="55451" x="5006975" y="2232025"/>
          <p14:tracePt t="55467" x="5127625" y="2293938"/>
          <p14:tracePt t="55484" x="5257800" y="2370138"/>
          <p14:tracePt t="55501" x="5387975" y="2492375"/>
          <p14:tracePt t="55504" x="5448300" y="2544763"/>
          <p14:tracePt t="55518" x="5478463" y="2590800"/>
          <p14:tracePt t="55534" x="5562600" y="2713038"/>
          <p14:tracePt t="55551" x="5592763" y="2803525"/>
          <p14:tracePt t="55567" x="5600700" y="2835275"/>
          <p14:tracePt t="55639" x="5616575" y="2841625"/>
          <p14:tracePt t="55647" x="5646738" y="2827338"/>
          <p14:tracePt t="55655" x="5692775" y="2789238"/>
          <p14:tracePt t="55667" x="5730875" y="2759075"/>
          <p14:tracePt t="55684" x="5807075" y="2674938"/>
          <p14:tracePt t="55701" x="5897563" y="2613025"/>
          <p14:tracePt t="55718" x="5997575" y="2544763"/>
          <p14:tracePt t="55734" x="6011863" y="2530475"/>
          <p14:tracePt t="55783" x="6011863" y="2536825"/>
          <p14:tracePt t="55791" x="6027738" y="2613025"/>
          <p14:tracePt t="55801" x="6042025" y="2667000"/>
          <p14:tracePt t="55817" x="6049963" y="2803525"/>
          <p14:tracePt t="55834" x="6080125" y="2887663"/>
          <p14:tracePt t="55851" x="6103938" y="2925763"/>
          <p14:tracePt t="55868" x="6111875" y="2925763"/>
          <p14:tracePt t="55884" x="6118225" y="2925763"/>
          <p14:tracePt t="55901" x="6194425" y="2879725"/>
          <p14:tracePt t="55918" x="6256338" y="2759075"/>
          <p14:tracePt t="55934" x="6294438" y="2598738"/>
          <p14:tracePt t="55951" x="6332538" y="2468563"/>
          <p14:tracePt t="55968" x="6332538" y="2332038"/>
          <p14:tracePt t="55984" x="6332538" y="2270125"/>
          <p14:tracePt t="56001" x="6324600" y="2255838"/>
          <p14:tracePt t="56018" x="6308725" y="2255838"/>
          <p14:tracePt t="56034" x="6218238" y="2346325"/>
          <p14:tracePt t="56051" x="6011863" y="2644775"/>
          <p14:tracePt t="56068" x="5737225" y="3063875"/>
          <p14:tracePt t="56084" x="5494338" y="3413125"/>
          <p14:tracePt t="56101" x="5418138" y="3565525"/>
          <p14:tracePt t="56118" x="5410200" y="3589338"/>
          <p14:tracePt t="56143" x="5464175" y="3535363"/>
          <p14:tracePt t="56151" x="5532438" y="3459163"/>
          <p14:tracePt t="56168" x="5676900" y="3284538"/>
          <p14:tracePt t="56184" x="5775325" y="3132138"/>
          <p14:tracePt t="56201" x="5807075" y="3040063"/>
          <p14:tracePt t="56218" x="5807075" y="3025775"/>
          <p14:tracePt t="56251" x="5761038" y="3032125"/>
          <p14:tracePt t="56268" x="5562600" y="3208338"/>
          <p14:tracePt t="56284" x="5387975" y="3413125"/>
          <p14:tracePt t="56301" x="5287963" y="3581400"/>
          <p14:tracePt t="56318" x="5265738" y="3673475"/>
          <p14:tracePt t="56351" x="5295900" y="3673475"/>
          <p14:tracePt t="56368" x="5380038" y="3565525"/>
          <p14:tracePt t="56384" x="5456238" y="3459163"/>
          <p14:tracePt t="56401" x="5502275" y="3314700"/>
          <p14:tracePt t="56418" x="5532438" y="3200400"/>
          <p14:tracePt t="56434" x="5540375" y="3124200"/>
          <p14:tracePt t="56451" x="5546725" y="3094038"/>
          <p14:tracePt t="56911" x="5546725" y="3108325"/>
          <p14:tracePt t="56919" x="5570538" y="3192463"/>
          <p14:tracePt t="56927" x="5584825" y="3284538"/>
          <p14:tracePt t="56935" x="5630863" y="3390900"/>
          <p14:tracePt t="56951" x="5699125" y="3581400"/>
          <p14:tracePt t="56968" x="5768975" y="3711575"/>
          <p14:tracePt t="56985" x="5791200" y="3856038"/>
          <p14:tracePt t="57001" x="5829300" y="3908425"/>
          <p14:tracePt t="57591" x="5821363" y="3894138"/>
          <p14:tracePt t="57599" x="5813425" y="3863975"/>
          <p14:tracePt t="57607" x="5813425" y="3817938"/>
          <p14:tracePt t="57618" x="5821363" y="3779838"/>
          <p14:tracePt t="57635" x="5829300" y="3763963"/>
          <p14:tracePt t="57895" x="5829300" y="3756025"/>
          <p14:tracePt t="57903" x="5821363" y="3733800"/>
          <p14:tracePt t="57911" x="5745163" y="3703638"/>
          <p14:tracePt t="57919" x="5699125" y="3687763"/>
          <p14:tracePt t="57935" x="5668963" y="3679825"/>
          <p14:tracePt t="57952" x="5646738" y="3665538"/>
          <p14:tracePt t="57968" x="5570538" y="3597275"/>
          <p14:tracePt t="57985" x="5516563" y="3559175"/>
          <p14:tracePt t="58002" x="5464175" y="3497263"/>
          <p14:tracePt t="58018" x="5364163" y="3459163"/>
          <p14:tracePt t="58035" x="5241925" y="3421063"/>
          <p14:tracePt t="58052" x="5083175" y="3413125"/>
          <p14:tracePt t="58068" x="4922838" y="3413125"/>
          <p14:tracePt t="58085" x="4770438" y="3413125"/>
          <p14:tracePt t="58102" x="4594225" y="3413125"/>
          <p14:tracePt t="58118" x="4564063" y="3413125"/>
          <p14:tracePt t="58135" x="4549775" y="3413125"/>
          <p14:tracePt t="58191" x="4564063" y="3413125"/>
          <p14:tracePt t="58207" x="4572000" y="3413125"/>
          <p14:tracePt t="58223" x="4587875" y="3413125"/>
          <p14:tracePt t="58231" x="4594225" y="3413125"/>
          <p14:tracePt t="58239" x="4602163" y="3421063"/>
          <p14:tracePt t="58252" x="4610100" y="3421063"/>
          <p14:tracePt t="58268" x="4625975" y="3421063"/>
          <p14:tracePt t="58285" x="4656138" y="3421063"/>
          <p14:tracePt t="58302" x="4702175" y="3413125"/>
          <p14:tracePt t="58318" x="4754563" y="3406775"/>
          <p14:tracePt t="58335" x="4792663" y="3398838"/>
          <p14:tracePt t="58352" x="4808538" y="3390900"/>
          <p14:tracePt t="58368" x="4830763" y="3382963"/>
          <p14:tracePt t="58385" x="4838700" y="3382963"/>
          <p14:tracePt t="58951" x="4868863" y="3382963"/>
          <p14:tracePt t="58959" x="4937125" y="3398838"/>
          <p14:tracePt t="58969" x="4983163" y="3406775"/>
          <p14:tracePt t="58985" x="5121275" y="3436938"/>
          <p14:tracePt t="59002" x="5273675" y="3436938"/>
          <p14:tracePt t="59019" x="5402263" y="3421063"/>
          <p14:tracePt t="59035" x="5464175" y="3390900"/>
          <p14:tracePt t="59052" x="5470525" y="3390900"/>
          <p14:tracePt t="59086" x="5470525" y="3344863"/>
          <p14:tracePt t="59102" x="5470525" y="3314700"/>
          <p14:tracePt t="59119" x="5470525" y="3260725"/>
          <p14:tracePt t="59135" x="5470525" y="3230563"/>
          <p14:tracePt t="59152" x="5464175" y="3184525"/>
          <p14:tracePt t="59169" x="5464175" y="3146425"/>
          <p14:tracePt t="59185" x="5464175" y="3101975"/>
          <p14:tracePt t="59202" x="5464175" y="3055938"/>
          <p14:tracePt t="59219" x="5464175" y="3001963"/>
          <p14:tracePt t="59235" x="5464175" y="2949575"/>
          <p14:tracePt t="59252" x="5464175" y="2925763"/>
          <p14:tracePt t="59269" x="5478463" y="2887663"/>
          <p14:tracePt t="59286" x="5502275" y="2865438"/>
          <p14:tracePt t="59302" x="5524500" y="2865438"/>
          <p14:tracePt t="59335" x="5532438" y="2865438"/>
          <p14:tracePt t="59352" x="5554663" y="2865438"/>
          <p14:tracePt t="59369" x="5578475" y="2865438"/>
          <p14:tracePt t="59385" x="5600700" y="2873375"/>
          <p14:tracePt t="59402" x="5622925" y="2887663"/>
          <p14:tracePt t="59419" x="5661025" y="2903538"/>
          <p14:tracePt t="59436" x="5707063" y="2911475"/>
          <p14:tracePt t="59452" x="5737225" y="2925763"/>
          <p14:tracePt t="59469" x="5783263" y="2925763"/>
          <p14:tracePt t="59486" x="5807075" y="2941638"/>
          <p14:tracePt t="59502" x="5813425" y="2941638"/>
          <p14:tracePt t="59519" x="5821363" y="2941638"/>
          <p14:tracePt t="59535" x="5837238" y="2941638"/>
          <p14:tracePt t="59552" x="5845175" y="2941638"/>
          <p14:tracePt t="59569" x="5875338" y="2933700"/>
          <p14:tracePt t="59585" x="5897563" y="2911475"/>
          <p14:tracePt t="59602" x="5921375" y="2903538"/>
          <p14:tracePt t="59619" x="5935663" y="2887663"/>
          <p14:tracePt t="59636" x="5951538" y="2879725"/>
          <p14:tracePt t="59652" x="5959475" y="2873375"/>
          <p14:tracePt t="59686" x="5973763" y="2857500"/>
          <p14:tracePt t="59775" x="5973763" y="2849563"/>
          <p14:tracePt t="59783" x="5973763" y="2841625"/>
          <p14:tracePt t="59807" x="5965825" y="2835275"/>
          <p14:tracePt t="59815" x="5959475" y="2835275"/>
          <p14:tracePt t="59823" x="5943600" y="2827338"/>
          <p14:tracePt t="59836" x="5921375" y="2819400"/>
          <p14:tracePt t="59852" x="5875338" y="2811463"/>
          <p14:tracePt t="59869" x="5845175" y="2797175"/>
          <p14:tracePt t="59886" x="5821363" y="2789238"/>
          <p14:tracePt t="59902" x="5807075" y="2789238"/>
          <p14:tracePt t="59919" x="5775325" y="2781300"/>
          <p14:tracePt t="59936" x="5722938" y="2759075"/>
          <p14:tracePt t="59952" x="5600700" y="2751138"/>
          <p14:tracePt t="59969" x="5494338" y="2720975"/>
          <p14:tracePt t="59986" x="5356225" y="2705100"/>
          <p14:tracePt t="60002" x="5159375" y="2689225"/>
          <p14:tracePt t="60019" x="5037138" y="2689225"/>
          <p14:tracePt t="60022" x="4968875" y="2689225"/>
          <p14:tracePt t="60036" x="4914900" y="2689225"/>
          <p14:tracePt t="60052" x="4778375" y="2743200"/>
          <p14:tracePt t="60069" x="4648200" y="2827338"/>
          <p14:tracePt t="60086" x="4495800" y="2963863"/>
          <p14:tracePt t="60102" x="4427538" y="3048000"/>
          <p14:tracePt t="60119" x="4373563" y="3146425"/>
          <p14:tracePt t="60136" x="4327525" y="3246438"/>
          <p14:tracePt t="60152" x="4297363" y="3360738"/>
          <p14:tracePt t="60169" x="4289425" y="3459163"/>
          <p14:tracePt t="60186" x="4283075" y="3497263"/>
          <p14:tracePt t="60202" x="4283075" y="3513138"/>
          <p14:tracePt t="60311" x="4283075" y="3521075"/>
          <p14:tracePt t="60319" x="4297363" y="3521075"/>
          <p14:tracePt t="60327" x="4321175" y="3513138"/>
          <p14:tracePt t="60336" x="4335463" y="3505200"/>
          <p14:tracePt t="60353" x="4373563" y="3482975"/>
          <p14:tracePt t="60369" x="4403725" y="3467100"/>
          <p14:tracePt t="60386" x="4435475" y="3467100"/>
          <p14:tracePt t="60402" x="4457700" y="3467100"/>
          <p14:tracePt t="60419" x="4465638" y="3467100"/>
          <p14:tracePt t="60436" x="4487863" y="3521075"/>
          <p14:tracePt t="60453" x="4503738" y="3597275"/>
          <p14:tracePt t="60469" x="4549775" y="3695700"/>
          <p14:tracePt t="60486" x="4572000" y="3733800"/>
          <p14:tracePt t="60623" x="4587875" y="3741738"/>
          <p14:tracePt t="60631" x="4587875" y="3749675"/>
          <p14:tracePt t="60639" x="4594225" y="3763963"/>
          <p14:tracePt t="60653" x="4618038" y="3763963"/>
          <p14:tracePt t="60670" x="4670425" y="3763963"/>
          <p14:tracePt t="60686" x="4754563" y="3711575"/>
          <p14:tracePt t="60703" x="4868863" y="3619500"/>
          <p14:tracePt t="60719" x="4945063" y="3559175"/>
          <p14:tracePt t="60736" x="5067300" y="3489325"/>
          <p14:tracePt t="60753" x="5189538" y="3406775"/>
          <p14:tracePt t="60769" x="5295900" y="3322638"/>
          <p14:tracePt t="60786" x="5432425" y="3216275"/>
          <p14:tracePt t="60803" x="5584825" y="3070225"/>
          <p14:tracePt t="60819" x="5730875" y="2955925"/>
          <p14:tracePt t="60836" x="5845175" y="2873375"/>
          <p14:tracePt t="60853" x="5951538" y="2803525"/>
          <p14:tracePt t="60870" x="6027738" y="2743200"/>
          <p14:tracePt t="60886" x="6111875" y="2682875"/>
          <p14:tracePt t="60903" x="6142038" y="2659063"/>
          <p14:tracePt t="60919" x="6156325" y="2651125"/>
          <p14:tracePt t="61063" x="6164263" y="2628900"/>
          <p14:tracePt t="61071" x="6188075" y="2590800"/>
          <p14:tracePt t="61079" x="6194425" y="2590800"/>
          <p14:tracePt t="61095" x="6194425" y="2574925"/>
          <p14:tracePt t="61103" x="6202363" y="2560638"/>
          <p14:tracePt t="61119" x="6218238" y="2536825"/>
          <p14:tracePt t="61823" x="6232525" y="2492375"/>
          <p14:tracePt t="61831" x="6294438" y="2422525"/>
          <p14:tracePt t="61839" x="6354763" y="2370138"/>
          <p14:tracePt t="61853" x="6430963" y="2308225"/>
          <p14:tracePt t="61870" x="6569075" y="2179638"/>
          <p14:tracePt t="61886" x="6629400" y="2117725"/>
          <p14:tracePt t="61903" x="6667500" y="2057400"/>
          <p14:tracePt t="61920" x="6683375" y="2011363"/>
          <p14:tracePt t="61936" x="6683375" y="1989138"/>
          <p14:tracePt t="61953" x="6683375" y="1965325"/>
          <p14:tracePt t="61970" x="6675438" y="1927225"/>
          <p14:tracePt t="61986" x="6651625" y="1912938"/>
          <p14:tracePt t="62003" x="6645275" y="1905000"/>
          <p14:tracePt t="62006" x="6637338" y="1905000"/>
          <p14:tracePt t="62036" x="6621463" y="1905000"/>
          <p14:tracePt t="62053" x="6607175" y="1905000"/>
          <p14:tracePt t="62070" x="6561138" y="1889125"/>
          <p14:tracePt t="62086" x="6523038" y="1882775"/>
          <p14:tracePt t="62103" x="6492875" y="1874838"/>
          <p14:tracePt t="62120" x="6461125" y="1866900"/>
          <p14:tracePt t="62136" x="6370638" y="1858963"/>
          <p14:tracePt t="62153" x="6270625" y="1858963"/>
          <p14:tracePt t="62170" x="6149975" y="1882775"/>
          <p14:tracePt t="62186" x="6027738" y="1912938"/>
          <p14:tracePt t="62203" x="5913438" y="1943100"/>
          <p14:tracePt t="62220" x="5807075" y="1951038"/>
          <p14:tracePt t="62236" x="5730875" y="1958975"/>
          <p14:tracePt t="62253" x="5676900" y="1973263"/>
          <p14:tracePt t="62270" x="5646738" y="1973263"/>
          <p14:tracePt t="62286" x="5630863" y="1981200"/>
          <p14:tracePt t="62303" x="5616575" y="1989138"/>
          <p14:tracePt t="62320" x="5562600" y="2011363"/>
          <p14:tracePt t="62337" x="5478463" y="2079625"/>
          <p14:tracePt t="62353" x="5410200" y="2149475"/>
          <p14:tracePt t="62370" x="5334000" y="2225675"/>
          <p14:tracePt t="62387" x="5287963" y="2293938"/>
          <p14:tracePt t="62403" x="5265738" y="2354263"/>
          <p14:tracePt t="62420" x="5249863" y="2400300"/>
          <p14:tracePt t="62436" x="5235575" y="2460625"/>
          <p14:tracePt t="62453" x="5235575" y="2506663"/>
          <p14:tracePt t="62470" x="5235575" y="2536825"/>
          <p14:tracePt t="62486" x="5241925" y="2552700"/>
          <p14:tracePt t="62503" x="5257800" y="2582863"/>
          <p14:tracePt t="62520" x="5295900" y="2636838"/>
          <p14:tracePt t="62537" x="5334000" y="2682875"/>
          <p14:tracePt t="62553" x="5364163" y="2713038"/>
          <p14:tracePt t="62570" x="5372100" y="2720975"/>
          <p14:tracePt t="62587" x="5380038" y="2727325"/>
          <p14:tracePt t="62620" x="5387975" y="2743200"/>
          <p14:tracePt t="62637" x="5410200" y="2781300"/>
          <p14:tracePt t="62653" x="5410200" y="2797175"/>
          <p14:tracePt t="62727" x="5418138" y="2797175"/>
          <p14:tracePt t="62735" x="5426075" y="2797175"/>
          <p14:tracePt t="62751" x="5432425" y="2797175"/>
          <p14:tracePt t="62759" x="5448300" y="2797175"/>
          <p14:tracePt t="62770" x="5464175" y="2797175"/>
          <p14:tracePt t="62787" x="5502275" y="2797175"/>
          <p14:tracePt t="62803" x="5532438" y="2781300"/>
          <p14:tracePt t="62820" x="5570538" y="2765425"/>
          <p14:tracePt t="62837" x="5584825" y="2759075"/>
          <p14:tracePt t="62853" x="5592763" y="2759075"/>
          <p14:tracePt t="62887" x="5608638" y="2751138"/>
          <p14:tracePt t="62903" x="5616575" y="2743200"/>
          <p14:tracePt t="62920" x="5630863" y="2735263"/>
          <p14:tracePt t="62937" x="5668963" y="2713038"/>
          <p14:tracePt t="62953" x="5722938" y="2705100"/>
          <p14:tracePt t="62970" x="5783263" y="2682875"/>
          <p14:tracePt t="62987" x="5889625" y="2651125"/>
          <p14:tracePt t="63003" x="5951538" y="2636838"/>
          <p14:tracePt t="63020" x="5965825" y="2636838"/>
          <p14:tracePt t="63023" x="5973763" y="2636838"/>
          <p14:tracePt t="63037" x="5973763" y="2628900"/>
          <p14:tracePt t="63055" x="5989638" y="2613025"/>
          <p14:tracePt t="63143" x="5989638" y="2620963"/>
          <p14:tracePt t="63151" x="5989638" y="2667000"/>
          <p14:tracePt t="63159" x="5981700" y="2735263"/>
          <p14:tracePt t="63170" x="5965825" y="2803525"/>
          <p14:tracePt t="63187" x="5913438" y="2911475"/>
          <p14:tracePt t="63203" x="5875338" y="2979738"/>
          <p14:tracePt t="63220" x="5859463" y="3009900"/>
          <p14:tracePt t="63263" x="5859463" y="3017838"/>
          <p14:tracePt t="63271" x="5859463" y="3009900"/>
          <p14:tracePt t="63287" x="5883275" y="2895600"/>
          <p14:tracePt t="63304" x="5927725" y="2827338"/>
          <p14:tracePt t="63320" x="5959475" y="2773363"/>
          <p14:tracePt t="63337" x="5965825" y="2759075"/>
          <p14:tracePt t="63399" x="5943600" y="2781300"/>
          <p14:tracePt t="63407" x="5883275" y="2811463"/>
          <p14:tracePt t="63415" x="5829300" y="2849563"/>
          <p14:tracePt t="63423" x="5775325" y="2879725"/>
          <p14:tracePt t="63437" x="5730875" y="2887663"/>
          <p14:tracePt t="63454" x="5654675" y="2903538"/>
          <p14:tracePt t="63495" x="5646738" y="2903538"/>
          <p14:tracePt t="63503" x="5654675" y="2873375"/>
          <p14:tracePt t="63520" x="5692775" y="2827338"/>
          <p14:tracePt t="63537" x="5707063" y="2811463"/>
          <p14:tracePt t="63663" x="5707063" y="2803525"/>
          <p14:tracePt t="63679" x="5707063" y="2781300"/>
          <p14:tracePt t="63687" x="5707063" y="2759075"/>
          <p14:tracePt t="63695" x="5722938" y="2751138"/>
          <p14:tracePt t="63704" x="5722938" y="2735263"/>
          <p14:tracePt t="63720" x="5722938" y="2727325"/>
          <p14:tracePt t="63815" x="5730875" y="2713038"/>
          <p14:tracePt t="63823" x="5761038" y="2659063"/>
          <p14:tracePt t="63831" x="5775325" y="2606675"/>
          <p14:tracePt t="63839" x="5807075" y="2552700"/>
          <p14:tracePt t="63854" x="5867400" y="2454275"/>
          <p14:tracePt t="63870" x="5897563" y="2400300"/>
          <p14:tracePt t="63887" x="5905500" y="2392363"/>
          <p14:tracePt t="63935" x="5889625" y="2400300"/>
          <p14:tracePt t="63943" x="5851525" y="2468563"/>
          <p14:tracePt t="63954" x="5813425" y="2568575"/>
          <p14:tracePt t="63970" x="5699125" y="2765425"/>
          <p14:tracePt t="63987" x="5616575" y="2895600"/>
          <p14:tracePt t="64004" x="5600700" y="2911475"/>
          <p14:tracePt t="64047" x="5630863" y="2857500"/>
          <p14:tracePt t="64055" x="5699125" y="2781300"/>
          <p14:tracePt t="64070" x="5867400" y="2651125"/>
          <p14:tracePt t="64087" x="5989638" y="2536825"/>
          <p14:tracePt t="64104" x="6042025" y="2506663"/>
          <p14:tracePt t="64143" x="6035675" y="2590800"/>
          <p14:tracePt t="64154" x="5965825" y="2727325"/>
          <p14:tracePt t="64170" x="5807075" y="2917825"/>
          <p14:tracePt t="64187" x="5638800" y="3055938"/>
          <p14:tracePt t="64204" x="5524500" y="3124200"/>
          <p14:tracePt t="64221" x="5508625" y="3124200"/>
          <p14:tracePt t="64239" x="5508625" y="3116263"/>
          <p14:tracePt t="64254" x="5562600" y="3032125"/>
          <p14:tracePt t="64270" x="5761038" y="2811463"/>
          <p14:tracePt t="64287" x="5821363" y="2751138"/>
          <p14:tracePt t="64327" x="5829300" y="2751138"/>
          <p14:tracePt t="64337" x="5791200" y="2811463"/>
          <p14:tracePt t="64354" x="5630863" y="2963863"/>
          <p14:tracePt t="64371" x="5494338" y="3040063"/>
          <p14:tracePt t="64387" x="5440363" y="3070225"/>
          <p14:tracePt t="64421" x="5470525" y="3055938"/>
          <p14:tracePt t="64437" x="5592763" y="2895600"/>
          <p14:tracePt t="64454" x="5761038" y="2765425"/>
          <p14:tracePt t="64471" x="5875338" y="2689225"/>
          <p14:tracePt t="64504" x="5883275" y="2697163"/>
          <p14:tracePt t="64521" x="5799138" y="2819400"/>
          <p14:tracePt t="64537" x="5684838" y="2903538"/>
          <p14:tracePt t="64554" x="5616575" y="2941638"/>
          <p14:tracePt t="64571" x="5608638" y="2941638"/>
          <p14:tracePt t="64587" x="5608638" y="2903538"/>
          <p14:tracePt t="64604" x="5622925" y="2697163"/>
          <p14:tracePt t="64621" x="5737225" y="2476500"/>
          <p14:tracePt t="64638" x="5883275" y="2247900"/>
          <p14:tracePt t="64654" x="5951538" y="2155825"/>
          <p14:tracePt t="64671" x="5973763" y="2133600"/>
          <p14:tracePt t="64695" x="5965825" y="2141538"/>
          <p14:tracePt t="64704" x="5905500" y="2232025"/>
          <p14:tracePt t="64721" x="5791200" y="2370138"/>
          <p14:tracePt t="64737" x="5646738" y="2506663"/>
          <p14:tracePt t="64754" x="5540375" y="2582863"/>
          <p14:tracePt t="64771" x="5516563" y="2598738"/>
          <p14:tracePt t="64804" x="5524500" y="2582863"/>
          <p14:tracePt t="64821" x="5592763" y="2468563"/>
          <p14:tracePt t="64838" x="5684838" y="2400300"/>
          <p14:tracePt t="64854" x="5715000" y="2378075"/>
          <p14:tracePt t="64895" x="5715000" y="2400300"/>
          <p14:tracePt t="64904" x="5684838" y="2484438"/>
          <p14:tracePt t="64921" x="5600700" y="2620963"/>
          <p14:tracePt t="64938" x="5532438" y="2720975"/>
          <p14:tracePt t="64954" x="5502275" y="2751138"/>
          <p14:tracePt t="65015" x="5502275" y="2727325"/>
          <p14:tracePt t="65025" x="5502275" y="2720975"/>
          <p14:tracePt t="65063" x="5502275" y="2781300"/>
          <p14:tracePt t="65071" x="5494338" y="2887663"/>
          <p14:tracePt t="65079" x="5440363" y="2994025"/>
          <p14:tracePt t="65087" x="5394325" y="3094038"/>
          <p14:tracePt t="65104" x="5273675" y="3254375"/>
          <p14:tracePt t="65121" x="5219700" y="3322638"/>
          <p14:tracePt t="65138" x="5197475" y="3336925"/>
          <p14:tracePt t="65183" x="5197475" y="3292475"/>
          <p14:tracePt t="65191" x="5197475" y="3246438"/>
          <p14:tracePt t="65204" x="5203825" y="3216275"/>
          <p14:tracePt t="65221" x="5241925" y="3124200"/>
          <p14:tracePt t="65238" x="5303838" y="2994025"/>
          <p14:tracePt t="65254" x="5311775" y="2979738"/>
          <p14:tracePt t="65271" x="5326063" y="2949575"/>
          <p14:tracePt t="65343" x="5341938" y="2941638"/>
          <p14:tracePt t="65351" x="5380038" y="2887663"/>
          <p14:tracePt t="65359" x="5440363" y="2819400"/>
          <p14:tracePt t="65371" x="5486400" y="2773363"/>
          <p14:tracePt t="65388" x="5600700" y="2674938"/>
          <p14:tracePt t="65404" x="5715000" y="2590800"/>
          <p14:tracePt t="65421" x="5783263" y="2536825"/>
          <p14:tracePt t="65438" x="5813425" y="2506663"/>
          <p14:tracePt t="65455" x="5821363" y="2498725"/>
          <p14:tracePt t="66871" x="5829300" y="2498725"/>
          <p14:tracePt t="66879" x="5875338" y="2498725"/>
          <p14:tracePt t="66888" x="5959475" y="2498725"/>
          <p14:tracePt t="66905" x="6172200" y="2498725"/>
          <p14:tracePt t="66922" x="6370638" y="2498725"/>
          <p14:tracePt t="66938" x="6637338" y="2498725"/>
          <p14:tracePt t="66955" x="6873875" y="2498725"/>
          <p14:tracePt t="66972" x="7056438" y="2498725"/>
          <p14:tracePt t="66988" x="7178675" y="2498725"/>
          <p14:tracePt t="67005" x="7246938" y="2498725"/>
          <p14:tracePt t="67022" x="7261225" y="2498725"/>
          <p14:tracePt t="67071" x="7269163" y="2498725"/>
          <p14:tracePt t="67079" x="7277100" y="2498725"/>
          <p14:tracePt t="67088" x="7292975" y="2498725"/>
          <p14:tracePt t="67105" x="7331075" y="2560638"/>
          <p14:tracePt t="67122" x="7383463" y="2651125"/>
          <p14:tracePt t="67138" x="7459663" y="2751138"/>
          <p14:tracePt t="67155" x="7513638" y="2827338"/>
          <p14:tracePt t="67172" x="7535863" y="2879725"/>
          <p14:tracePt t="67215" x="7535863" y="2903538"/>
          <p14:tracePt t="67223" x="7521575" y="2911475"/>
          <p14:tracePt t="67238" x="7475538" y="2933700"/>
          <p14:tracePt t="67255" x="7231063" y="2941638"/>
          <p14:tracePt t="67272" x="7048500" y="2941638"/>
          <p14:tracePt t="67288" x="6934200" y="2941638"/>
          <p14:tracePt t="67305" x="6873875" y="2941638"/>
          <p14:tracePt t="67322" x="6850063" y="2941638"/>
          <p14:tracePt t="67407" x="6850063" y="2933700"/>
          <p14:tracePt t="68183" x="6865938" y="2911475"/>
          <p14:tracePt t="68191" x="6904038" y="2887663"/>
          <p14:tracePt t="68199" x="6950075" y="2865438"/>
          <p14:tracePt t="68207" x="6988175" y="2841625"/>
          <p14:tracePt t="68222" x="7040563" y="2811463"/>
          <p14:tracePt t="68239" x="7185025" y="2743200"/>
          <p14:tracePt t="68255" x="7254875" y="2705100"/>
          <p14:tracePt t="68272" x="7323138" y="2651125"/>
          <p14:tracePt t="68289" x="7413625" y="2598738"/>
          <p14:tracePt t="68305" x="7527925" y="2522538"/>
          <p14:tracePt t="68322" x="7658100" y="2430463"/>
          <p14:tracePt t="68339" x="7772400" y="2362200"/>
          <p14:tracePt t="68355" x="7902575" y="2301875"/>
          <p14:tracePt t="68372" x="7985125" y="2263775"/>
          <p14:tracePt t="68389" x="8039100" y="2255838"/>
          <p14:tracePt t="68406" x="8085138" y="2255838"/>
          <p14:tracePt t="68422" x="8131175" y="2255838"/>
          <p14:tracePt t="68439" x="8199438" y="2247900"/>
          <p14:tracePt t="68455" x="8275638" y="2232025"/>
          <p14:tracePt t="68472" x="8389938" y="2209800"/>
          <p14:tracePt t="68489" x="8534400" y="2187575"/>
          <p14:tracePt t="68505" x="8686800" y="2171700"/>
          <p14:tracePt t="68522" x="8861425" y="2141538"/>
          <p14:tracePt t="68539" x="9037638" y="2111375"/>
          <p14:tracePt t="68556" x="9182100" y="2087563"/>
          <p14:tracePt t="68572" x="9266238" y="2073275"/>
          <p14:tracePt t="68589" x="9288463" y="2065338"/>
          <p14:tracePt t="68759" x="9288463" y="2073275"/>
          <p14:tracePt t="68767" x="9288463" y="2117725"/>
          <p14:tracePt t="68775" x="9288463" y="2179638"/>
          <p14:tracePt t="68789" x="9288463" y="2232025"/>
          <p14:tracePt t="68806" x="9288463" y="2286000"/>
          <p14:tracePt t="68822" x="9288463" y="2293938"/>
          <p14:tracePt t="68839" x="9288463" y="2308225"/>
          <p14:tracePt t="68856" x="9280525" y="2324100"/>
          <p14:tracePt t="68919" x="9274175" y="2324100"/>
          <p14:tracePt t="68943" x="9266238" y="2324100"/>
          <p14:tracePt t="68959" x="9250363" y="2316163"/>
          <p14:tracePt t="68967" x="9242425" y="2316163"/>
          <p14:tracePt t="68975" x="9220200" y="2316163"/>
          <p14:tracePt t="68989" x="9212263" y="2308225"/>
          <p14:tracePt t="69006" x="9166225" y="2286000"/>
          <p14:tracePt t="69022" x="9097963" y="2286000"/>
          <p14:tracePt t="69039" x="8945563" y="2293938"/>
          <p14:tracePt t="69056" x="8724900" y="2346325"/>
          <p14:tracePt t="69072" x="8397875" y="2422525"/>
          <p14:tracePt t="69089" x="8123238" y="2514600"/>
          <p14:tracePt t="69106" x="7826375" y="2598738"/>
          <p14:tracePt t="69122" x="7521575" y="2682875"/>
          <p14:tracePt t="69139" x="7223125" y="2765425"/>
          <p14:tracePt t="69156" x="6956425" y="2835275"/>
          <p14:tracePt t="69172" x="6697663" y="2879725"/>
          <p14:tracePt t="69189" x="6392863" y="2955925"/>
          <p14:tracePt t="69206" x="6096000" y="3001963"/>
          <p14:tracePt t="69222" x="5981700" y="3009900"/>
          <p14:tracePt t="69239" x="5813425" y="3040063"/>
          <p14:tracePt t="69256" x="5570538" y="3070225"/>
          <p14:tracePt t="69272" x="5311775" y="3086100"/>
          <p14:tracePt t="69289" x="5089525" y="3086100"/>
          <p14:tracePt t="69306" x="4906963" y="3086100"/>
          <p14:tracePt t="69322" x="4762500" y="3086100"/>
          <p14:tracePt t="69339" x="4708525" y="3086100"/>
          <p14:tracePt t="69356" x="4694238" y="3086100"/>
          <p14:tracePt t="69479" x="4678363" y="3086100"/>
          <p14:tracePt t="69487" x="4670425" y="3094038"/>
          <p14:tracePt t="69495" x="4640263" y="3108325"/>
          <p14:tracePt t="69506" x="4602163" y="3132138"/>
          <p14:tracePt t="69522" x="4487863" y="3178175"/>
          <p14:tracePt t="69539" x="4321175" y="3200400"/>
          <p14:tracePt t="69556" x="4084638" y="3216275"/>
          <p14:tracePt t="69573" x="3802063" y="3222625"/>
          <p14:tracePt t="69589" x="3603625" y="3222625"/>
          <p14:tracePt t="69606" x="3444875" y="3222625"/>
          <p14:tracePt t="69623" x="3094038" y="3222625"/>
          <p14:tracePt t="69639" x="2651125" y="3254375"/>
          <p14:tracePt t="69656" x="2171700" y="3330575"/>
          <p14:tracePt t="69673" x="1714500" y="3390900"/>
          <p14:tracePt t="69689" x="1455738" y="3436938"/>
          <p14:tracePt t="69706" x="1325563" y="3482975"/>
          <p14:tracePt t="69723" x="1295400" y="3489325"/>
          <p14:tracePt t="69775" x="1311275" y="3489325"/>
          <p14:tracePt t="69783" x="1363663" y="3475038"/>
          <p14:tracePt t="69791" x="1417638" y="3459163"/>
          <p14:tracePt t="69806" x="1447800" y="3451225"/>
          <p14:tracePt t="69822" x="1493838" y="3436938"/>
          <p14:tracePt t="69839" x="1501775" y="3429000"/>
          <p14:tracePt t="69856" x="1508125" y="3421063"/>
          <p14:tracePt t="69889" x="1516063" y="3413125"/>
          <p14:tracePt t="78943" x="1516063" y="3398838"/>
          <p14:tracePt t="78951" x="1455738" y="3368675"/>
          <p14:tracePt t="78959" x="1317625" y="3330575"/>
          <p14:tracePt t="78976" x="1303338" y="3322638"/>
          <p14:tracePt t="79527" x="1317625" y="3314700"/>
          <p14:tracePt t="79535" x="1333500" y="3314700"/>
          <p14:tracePt t="79543" x="1349375" y="3314700"/>
          <p14:tracePt t="79559" x="1355725" y="3306763"/>
          <p14:tracePt t="79576" x="1355725" y="3284538"/>
          <p14:tracePt t="79593" x="1341438" y="3268663"/>
          <p14:tracePt t="79610" x="1333500" y="3260725"/>
          <p14:tracePt t="79626" x="1333500" y="325437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buFont typeface="Arial" charset="0"/>
              <a:buNone/>
            </a:pPr>
            <a:r>
              <a:rPr lang="en-US" sz="2800" b="1" dirty="0" smtClean="0">
                <a:latin typeface="Times New Roman" panose="02020603050405020304" pitchFamily="18" charset="0"/>
                <a:cs typeface="Times New Roman" panose="02020603050405020304" pitchFamily="18" charset="0"/>
              </a:rPr>
              <a:t>Properties </a:t>
            </a:r>
            <a:r>
              <a:rPr lang="en-US" sz="2800" b="1" dirty="0">
                <a:latin typeface="Times New Roman" panose="02020603050405020304" pitchFamily="18" charset="0"/>
                <a:cs typeface="Times New Roman" panose="02020603050405020304" pitchFamily="18" charset="0"/>
              </a:rPr>
              <a:t>of </a:t>
            </a:r>
            <a:r>
              <a:rPr lang="en-US" altLang="en-US" sz="2800" b="1" dirty="0">
                <a:latin typeface="Times New Roman" panose="02020603050405020304" pitchFamily="18" charset="0"/>
                <a:cs typeface="Times New Roman" panose="02020603050405020304" pitchFamily="18" charset="0"/>
              </a:rPr>
              <a:t>Sampling distribution of sample mean  </a:t>
            </a:r>
          </a:p>
        </p:txBody>
      </p:sp>
      <p:pic>
        <p:nvPicPr>
          <p:cNvPr id="8" name="Picture 7"/>
          <p:cNvPicPr>
            <a:picLocks noChangeAspect="1"/>
          </p:cNvPicPr>
          <p:nvPr/>
        </p:nvPicPr>
        <p:blipFill>
          <a:blip r:embed="rId3"/>
          <a:stretch>
            <a:fillRect/>
          </a:stretch>
        </p:blipFill>
        <p:spPr>
          <a:xfrm>
            <a:off x="438193" y="2023228"/>
            <a:ext cx="5973905" cy="3068062"/>
          </a:xfrm>
          <a:prstGeom prst="rect">
            <a:avLst/>
          </a:prstGeom>
        </p:spPr>
      </p:pic>
      <p:sp>
        <p:nvSpPr>
          <p:cNvPr id="9" name="Rectangle 8"/>
          <p:cNvSpPr/>
          <p:nvPr/>
        </p:nvSpPr>
        <p:spPr>
          <a:xfrm>
            <a:off x="6841067" y="1908015"/>
            <a:ext cx="4525433" cy="3170099"/>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المتوسط الحسابي للعينة هو نفس المتوسط الحسابي للمجتمع</a:t>
            </a:r>
            <a:endParaRPr lang="ar-EG" sz="2000" dirty="0">
              <a:latin typeface="Times New Roman" panose="02020603050405020304" pitchFamily="18" charset="0"/>
              <a:cs typeface="Times New Roman" panose="02020603050405020304" pitchFamily="18" charset="0"/>
            </a:endParaRPr>
          </a:p>
          <a:p>
            <a:pPr algn="r">
              <a:lnSpc>
                <a:spcPct val="200000"/>
              </a:lnSpc>
            </a:pPr>
            <a:r>
              <a:rPr lang="ar-EG" sz="2000" dirty="0" smtClean="0">
                <a:latin typeface="Times New Roman" panose="02020603050405020304" pitchFamily="18" charset="0"/>
                <a:cs typeface="Times New Roman" panose="02020603050405020304" pitchFamily="18" charset="0"/>
              </a:rPr>
              <a:t>الانحراف المعياري للعينة يساوي الانحراف المعياري للمجتمع مقسوما على الجذر التربيعي لحجم العينة</a:t>
            </a:r>
            <a:endParaRPr lang="ar-EG" sz="2000" dirty="0">
              <a:latin typeface="Times New Roman" panose="02020603050405020304" pitchFamily="18" charset="0"/>
              <a:cs typeface="Times New Roman" panose="02020603050405020304" pitchFamily="18" charset="0"/>
            </a:endParaRPr>
          </a:p>
          <a:p>
            <a:pPr algn="r">
              <a:lnSpc>
                <a:spcPct val="200000"/>
              </a:lnSpc>
            </a:pPr>
            <a:r>
              <a:rPr lang="ar-EG" sz="2000" dirty="0" smtClean="0">
                <a:latin typeface="Times New Roman" panose="02020603050405020304" pitchFamily="18" charset="0"/>
                <a:cs typeface="Times New Roman" panose="02020603050405020304" pitchFamily="18" charset="0"/>
              </a:rPr>
              <a:t>ويعرف الخطأ القياسي للمتوسط الحسابي</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5858785"/>
      </p:ext>
    </p:extLst>
  </p:cSld>
  <p:clrMapOvr>
    <a:masterClrMapping/>
  </p:clrMapOvr>
  <mc:AlternateContent xmlns:mc="http://schemas.openxmlformats.org/markup-compatibility/2006" xmlns:p14="http://schemas.microsoft.com/office/powerpoint/2010/main">
    <mc:Choice Requires="p14">
      <p:transition p14:dur="10" advTm="59191"/>
    </mc:Choice>
    <mc:Fallback xmlns="">
      <p:transition advTm="59191"/>
    </mc:Fallback>
  </mc:AlternateContent>
  <p:timing>
    <p:tnLst>
      <p:par>
        <p:cTn id="1" dur="indefinite" restart="never" nodeType="tmRoot"/>
      </p:par>
    </p:tnLst>
  </p:timing>
  <p:extLst mod="1">
    <p:ext uri="{3A86A75C-4F4B-4683-9AE1-C65F6400EC91}">
      <p14:laserTraceLst xmlns:p14="http://schemas.microsoft.com/office/powerpoint/2010/main">
        <p14:tracePtLst>
          <p14:tracePt t="487" x="1371600" y="3254375"/>
          <p14:tracePt t="495" x="1531938" y="3330575"/>
          <p14:tracePt t="503" x="1760538" y="3421063"/>
          <p14:tracePt t="516" x="2141538" y="3603625"/>
          <p14:tracePt t="533" x="2911475" y="3984625"/>
          <p14:tracePt t="549" x="3246438" y="4144963"/>
          <p14:tracePt t="839" x="3246438" y="3970338"/>
          <p14:tracePt t="847" x="3246438" y="3787775"/>
          <p14:tracePt t="855" x="3246438" y="3673475"/>
          <p14:tracePt t="866" x="3246438" y="3635375"/>
          <p14:tracePt t="883" x="3246438" y="3429000"/>
          <p14:tracePt t="900" x="3260725" y="3260725"/>
          <p14:tracePt t="916" x="3298825" y="3132138"/>
          <p14:tracePt t="933" x="3336925" y="2971800"/>
          <p14:tracePt t="950" x="3413125" y="2751138"/>
          <p14:tracePt t="966" x="3459163" y="2644775"/>
          <p14:tracePt t="983" x="3505200" y="2552700"/>
          <p14:tracePt t="1000" x="3527425" y="2514600"/>
          <p14:tracePt t="1903" x="3527425" y="2506663"/>
          <p14:tracePt t="2039" x="3521075" y="2498725"/>
          <p14:tracePt t="2047" x="3521075" y="2492375"/>
          <p14:tracePt t="2055" x="3513138" y="2492375"/>
          <p14:tracePt t="2067" x="3497263" y="2484438"/>
          <p14:tracePt t="2083" x="3459163" y="2460625"/>
          <p14:tracePt t="2100" x="3436938" y="2460625"/>
          <p14:tracePt t="2117" x="3360738" y="2430463"/>
          <p14:tracePt t="2133" x="3352800" y="2430463"/>
          <p14:tracePt t="2591" x="3375025" y="2430463"/>
          <p14:tracePt t="2599" x="3482975" y="2430463"/>
          <p14:tracePt t="2607" x="3527425" y="2430463"/>
          <p14:tracePt t="2623" x="3535363" y="2430463"/>
          <p14:tracePt t="2655" x="3581400" y="2430463"/>
          <p14:tracePt t="2663" x="3673475" y="2430463"/>
          <p14:tracePt t="2671" x="3779838" y="2430463"/>
          <p14:tracePt t="2684" x="3856038" y="2430463"/>
          <p14:tracePt t="2700" x="3978275" y="2430463"/>
          <p14:tracePt t="2717" x="4092575" y="2430463"/>
          <p14:tracePt t="2734" x="4183063" y="2430463"/>
          <p14:tracePt t="4047" x="4206875" y="2430463"/>
          <p14:tracePt t="4055" x="4275138" y="2430463"/>
          <p14:tracePt t="4067" x="4359275" y="2430463"/>
          <p14:tracePt t="4084" x="4435475" y="2430463"/>
          <p14:tracePt t="4101" x="4457700" y="2430463"/>
          <p14:tracePt t="4118" x="4525963" y="2446338"/>
          <p14:tracePt t="4134" x="4564063" y="2468563"/>
          <p14:tracePt t="4151" x="4822825" y="2530475"/>
          <p14:tracePt t="4167" x="5051425" y="2574925"/>
          <p14:tracePt t="4184" x="5303838" y="2590800"/>
          <p14:tracePt t="4201" x="5524500" y="2590800"/>
          <p14:tracePt t="4217" x="5699125" y="2590800"/>
          <p14:tracePt t="4234" x="5837238" y="2552700"/>
          <p14:tracePt t="4251" x="5889625" y="2536825"/>
          <p14:tracePt t="4268" x="5905500" y="2530475"/>
          <p14:tracePt t="4303" x="5913438" y="2522538"/>
          <p14:tracePt t="4318" x="5965825" y="2484438"/>
          <p14:tracePt t="4334" x="5981700" y="2484438"/>
          <p14:tracePt t="4336" x="6003925" y="2468563"/>
          <p14:tracePt t="4351" x="6065838" y="2460625"/>
          <p14:tracePt t="4368" x="6118225" y="2460625"/>
          <p14:tracePt t="4384" x="6202363" y="2460625"/>
          <p14:tracePt t="4401" x="6294438" y="2460625"/>
          <p14:tracePt t="4418" x="6378575" y="2460625"/>
          <p14:tracePt t="4434" x="6423025" y="2454275"/>
          <p14:tracePt t="5375" x="6430963" y="2454275"/>
          <p14:tracePt t="5383" x="6446838" y="2454275"/>
          <p14:tracePt t="5391" x="6477000" y="2454275"/>
          <p14:tracePt t="5401" x="6530975" y="2454275"/>
          <p14:tracePt t="5418" x="6645275" y="2454275"/>
          <p14:tracePt t="5435" x="6797675" y="2454275"/>
          <p14:tracePt t="5451" x="6950075" y="2454275"/>
          <p14:tracePt t="5468" x="7064375" y="2454275"/>
          <p14:tracePt t="5485" x="7132638" y="2454275"/>
          <p14:tracePt t="5501" x="7140575" y="2454275"/>
          <p14:tracePt t="5583" x="7162800" y="2454275"/>
          <p14:tracePt t="5591" x="7178675" y="2454275"/>
          <p14:tracePt t="5601" x="7185025" y="2454275"/>
          <p14:tracePt t="5618" x="7192963" y="2454275"/>
          <p14:tracePt t="5635" x="7231063" y="2454275"/>
          <p14:tracePt t="5651" x="7292975" y="2454275"/>
          <p14:tracePt t="5668" x="7375525" y="2446338"/>
          <p14:tracePt t="5685" x="7475538" y="2392363"/>
          <p14:tracePt t="5702" x="7642225" y="2263775"/>
          <p14:tracePt t="5718" x="7696200" y="2225675"/>
          <p14:tracePt t="5735" x="7802563" y="2073275"/>
          <p14:tracePt t="5751" x="7840663" y="2011363"/>
          <p14:tracePt t="5768" x="7864475" y="1973263"/>
          <p14:tracePt t="5785" x="7870825" y="1973263"/>
          <p14:tracePt t="5847" x="7878763" y="1973263"/>
          <p14:tracePt t="5855" x="7916863" y="2041525"/>
          <p14:tracePt t="5863" x="7985125" y="2163763"/>
          <p14:tracePt t="5871" x="8047038" y="2255838"/>
          <p14:tracePt t="5885" x="8077200" y="2339975"/>
          <p14:tracePt t="5902" x="8131175" y="2492375"/>
          <p14:tracePt t="5918" x="8131175" y="2498725"/>
          <p14:tracePt t="5967" x="8131175" y="2460625"/>
          <p14:tracePt t="5975" x="8131175" y="2408238"/>
          <p14:tracePt t="5985" x="8131175" y="2362200"/>
          <p14:tracePt t="6001" x="8093075" y="2193925"/>
          <p14:tracePt t="6018" x="8031163" y="1997075"/>
          <p14:tracePt t="6035" x="8001000" y="1828800"/>
          <p14:tracePt t="6051" x="7985125" y="1744663"/>
          <p14:tracePt t="6068" x="7978775" y="1660525"/>
          <p14:tracePt t="6119" x="7970838" y="1654175"/>
          <p14:tracePt t="6127" x="7962900" y="1698625"/>
          <p14:tracePt t="6135" x="7947025" y="1774825"/>
          <p14:tracePt t="6151" x="7932738" y="1943100"/>
          <p14:tracePt t="6168" x="7908925" y="2079625"/>
          <p14:tracePt t="6185" x="7908925" y="2117725"/>
          <p14:tracePt t="6202" x="7908925" y="2125663"/>
          <p14:tracePt t="6235" x="7940675" y="2111375"/>
          <p14:tracePt t="6251" x="7970838" y="2065338"/>
          <p14:tracePt t="6268" x="7993063" y="2027238"/>
          <p14:tracePt t="6285" x="8001000" y="2019300"/>
          <p14:tracePt t="6335" x="8008938" y="2065338"/>
          <p14:tracePt t="6343" x="8008938" y="2141538"/>
          <p14:tracePt t="6351" x="8016875" y="2217738"/>
          <p14:tracePt t="6368" x="8047038" y="2392363"/>
          <p14:tracePt t="6385" x="8054975" y="2560638"/>
          <p14:tracePt t="6402" x="8054975" y="2644775"/>
          <p14:tracePt t="6418" x="8061325" y="2651125"/>
          <p14:tracePt t="6455" x="8069263" y="2644775"/>
          <p14:tracePt t="6468" x="8069263" y="2613025"/>
          <p14:tracePt t="6485" x="8069263" y="2544763"/>
          <p14:tracePt t="6502" x="8069263" y="2438400"/>
          <p14:tracePt t="6518" x="8077200" y="2339975"/>
          <p14:tracePt t="6535" x="8085138" y="2316163"/>
          <p14:tracePt t="6599" x="8085138" y="2324100"/>
          <p14:tracePt t="6607" x="8085138" y="2354263"/>
          <p14:tracePt t="6618" x="8085138" y="2384425"/>
          <p14:tracePt t="6635" x="8069263" y="2446338"/>
          <p14:tracePt t="6652" x="8069263" y="2454275"/>
          <p14:tracePt t="6687" x="8069263" y="2446338"/>
          <p14:tracePt t="6702" x="8069263" y="2430463"/>
          <p14:tracePt t="6718" x="8069263" y="2378075"/>
          <p14:tracePt t="6735" x="8069263" y="2370138"/>
          <p14:tracePt t="6823" x="8069263" y="2378075"/>
          <p14:tracePt t="7191" x="8093075" y="2354263"/>
          <p14:tracePt t="7199" x="8131175" y="2354263"/>
          <p14:tracePt t="7207" x="8145463" y="2339975"/>
          <p14:tracePt t="7219" x="8161338" y="2332038"/>
          <p14:tracePt t="7235" x="8251825" y="2263775"/>
          <p14:tracePt t="7252" x="8397875" y="2217738"/>
          <p14:tracePt t="7269" x="8572500" y="2187575"/>
          <p14:tracePt t="7286" x="8907463" y="2163763"/>
          <p14:tracePt t="7302" x="8999538" y="2163763"/>
          <p14:tracePt t="7319" x="9236075" y="2163763"/>
          <p14:tracePt t="7335" x="9326563" y="2163763"/>
          <p14:tracePt t="7352" x="9356725" y="2163763"/>
          <p14:tracePt t="7369" x="9380538" y="2163763"/>
          <p14:tracePt t="7385" x="9388475" y="2155825"/>
          <p14:tracePt t="7419" x="9410700" y="2155825"/>
          <p14:tracePt t="7435" x="9471025" y="2149475"/>
          <p14:tracePt t="7452" x="9571038" y="2149475"/>
          <p14:tracePt t="7469" x="9723438" y="2149475"/>
          <p14:tracePt t="7485" x="9928225" y="2149475"/>
          <p14:tracePt t="7502" x="10142538" y="2149475"/>
          <p14:tracePt t="7519" x="10371138" y="2149475"/>
          <p14:tracePt t="7535" x="10417175" y="2149475"/>
          <p14:tracePt t="7552" x="10423525" y="2149475"/>
          <p14:tracePt t="7639" x="10431463" y="2149475"/>
          <p14:tracePt t="7647" x="10417175" y="2187575"/>
          <p14:tracePt t="7655" x="10379075" y="2239963"/>
          <p14:tracePt t="7669" x="10309225" y="2308225"/>
          <p14:tracePt t="7686" x="9921875" y="2484438"/>
          <p14:tracePt t="7702" x="9402763" y="2544763"/>
          <p14:tracePt t="7719" x="8724900" y="2544763"/>
          <p14:tracePt t="7735" x="7856538" y="2544763"/>
          <p14:tracePt t="7752" x="6994525" y="2544763"/>
          <p14:tracePt t="7769" x="6126163" y="2544763"/>
          <p14:tracePt t="7785" x="5426075" y="2544763"/>
          <p14:tracePt t="7802" x="4960938" y="2568575"/>
          <p14:tracePt t="7819" x="4678363" y="2590800"/>
          <p14:tracePt t="7822" x="4610100" y="2598738"/>
          <p14:tracePt t="7835" x="4549775" y="2598738"/>
          <p14:tracePt t="7852" x="4473575" y="2606675"/>
          <p14:tracePt t="7869" x="4411663" y="2620963"/>
          <p14:tracePt t="7886" x="4351338" y="2636838"/>
          <p14:tracePt t="7902" x="4335463" y="2644775"/>
          <p14:tracePt t="7919" x="4244975" y="2682875"/>
          <p14:tracePt t="7935" x="4144963" y="2697163"/>
          <p14:tracePt t="7952" x="4068763" y="2720975"/>
          <p14:tracePt t="7969" x="3992563" y="2735263"/>
          <p14:tracePt t="7985" x="3894138" y="2765425"/>
          <p14:tracePt t="8002" x="3817938" y="2797175"/>
          <p14:tracePt t="8019" x="3741738" y="2811463"/>
          <p14:tracePt t="8035" x="3641725" y="2841625"/>
          <p14:tracePt t="8052" x="3573463" y="2865438"/>
          <p14:tracePt t="8069" x="3513138" y="2865438"/>
          <p14:tracePt t="8086" x="3436938" y="2873375"/>
          <p14:tracePt t="8102" x="3390900" y="2873375"/>
          <p14:tracePt t="8303" x="3390900" y="2879725"/>
          <p14:tracePt t="8311" x="3398838" y="2887663"/>
          <p14:tracePt t="8319" x="3436938" y="2887663"/>
          <p14:tracePt t="8336" x="3565525" y="2903538"/>
          <p14:tracePt t="8352" x="3794125" y="2903538"/>
          <p14:tracePt t="8369" x="4122738" y="2903538"/>
          <p14:tracePt t="8386" x="4449763" y="2879725"/>
          <p14:tracePt t="8402" x="4740275" y="2803525"/>
          <p14:tracePt t="8419" x="4884738" y="2765425"/>
          <p14:tracePt t="8436" x="4968875" y="2735263"/>
          <p14:tracePt t="8452" x="4975225" y="2735263"/>
          <p14:tracePt t="8551" x="4991100" y="2735263"/>
          <p14:tracePt t="8559" x="5006975" y="2735263"/>
          <p14:tracePt t="8569" x="5037138" y="2735263"/>
          <p14:tracePt t="8586" x="5151438" y="2735263"/>
          <p14:tracePt t="8602" x="5326063" y="2735263"/>
          <p14:tracePt t="8619" x="5532438" y="2751138"/>
          <p14:tracePt t="8636" x="5753100" y="2751138"/>
          <p14:tracePt t="8652" x="5935663" y="2751138"/>
          <p14:tracePt t="8669" x="6027738" y="2751138"/>
          <p14:tracePt t="8775" x="6035675" y="2759075"/>
          <p14:tracePt t="8799" x="6035675" y="2781300"/>
          <p14:tracePt t="8807" x="6019800" y="2811463"/>
          <p14:tracePt t="8819" x="5981700" y="2857500"/>
          <p14:tracePt t="8836" x="5875338" y="3032125"/>
          <p14:tracePt t="8853" x="5730875" y="3216275"/>
          <p14:tracePt t="8869" x="5584825" y="3352800"/>
          <p14:tracePt t="8886" x="5448300" y="3436938"/>
          <p14:tracePt t="8902" x="5326063" y="3489325"/>
          <p14:tracePt t="8919" x="5311775" y="3497263"/>
          <p14:tracePt t="8959" x="5295900" y="3497263"/>
          <p14:tracePt t="8969" x="5287963" y="3475038"/>
          <p14:tracePt t="8986" x="5280025" y="3406775"/>
          <p14:tracePt t="9002" x="5273675" y="3360738"/>
          <p14:tracePt t="9019" x="5265738" y="3322638"/>
          <p14:tracePt t="9036" x="5265738" y="3314700"/>
          <p14:tracePt t="9127" x="5265738" y="3330575"/>
          <p14:tracePt t="9135" x="5265738" y="3336925"/>
          <p14:tracePt t="9143" x="5265738" y="3352800"/>
          <p14:tracePt t="9153" x="5257800" y="3368675"/>
          <p14:tracePt t="9169" x="5235575" y="3398838"/>
          <p14:tracePt t="9186" x="5151438" y="3398838"/>
          <p14:tracePt t="9203" x="5045075" y="3398838"/>
          <p14:tracePt t="9219" x="4999038" y="3382963"/>
          <p14:tracePt t="9236" x="4975225" y="3360738"/>
          <p14:tracePt t="9253" x="4975225" y="3306763"/>
          <p14:tracePt t="9270" x="4983163" y="3200400"/>
          <p14:tracePt t="9286" x="5067300" y="3063875"/>
          <p14:tracePt t="9303" x="5273675" y="2887663"/>
          <p14:tracePt t="9319" x="5478463" y="2797175"/>
          <p14:tracePt t="9336" x="5661025" y="2759075"/>
          <p14:tracePt t="9353" x="5837238" y="2727325"/>
          <p14:tracePt t="9369" x="5989638" y="2720975"/>
          <p14:tracePt t="9386" x="6103938" y="2720975"/>
          <p14:tracePt t="9403" x="6172200" y="2720975"/>
          <p14:tracePt t="9419" x="6226175" y="2720975"/>
          <p14:tracePt t="9436" x="6308725" y="2759075"/>
          <p14:tracePt t="9453" x="6370638" y="2811463"/>
          <p14:tracePt t="9471" x="6545263" y="3017838"/>
          <p14:tracePt t="9486" x="6607175" y="3101975"/>
          <p14:tracePt t="9503" x="6727825" y="3451225"/>
          <p14:tracePt t="9519" x="6743700" y="3665538"/>
          <p14:tracePt t="9536" x="6743700" y="3825875"/>
          <p14:tracePt t="9553" x="6645275" y="3954463"/>
          <p14:tracePt t="9569" x="6507163" y="4008438"/>
          <p14:tracePt t="9586" x="6316663" y="4008438"/>
          <p14:tracePt t="9603" x="6003925" y="3954463"/>
          <p14:tracePt t="9619" x="5608638" y="3832225"/>
          <p14:tracePt t="9636" x="5219700" y="3673475"/>
          <p14:tracePt t="9653" x="4983163" y="3565525"/>
          <p14:tracePt t="9670" x="4846638" y="3489325"/>
          <p14:tracePt t="9686" x="4846638" y="3482975"/>
          <p14:tracePt t="9703" x="4846638" y="3475038"/>
          <p14:tracePt t="9719" x="4846638" y="3444875"/>
          <p14:tracePt t="9736" x="4899025" y="3398838"/>
          <p14:tracePt t="9753" x="5006975" y="3314700"/>
          <p14:tracePt t="9769" x="5189538" y="3238500"/>
          <p14:tracePt t="9786" x="5356225" y="3162300"/>
          <p14:tracePt t="9803" x="5494338" y="3086100"/>
          <p14:tracePt t="9820" x="5592763" y="3040063"/>
          <p14:tracePt t="9836" x="5654675" y="3032125"/>
          <p14:tracePt t="9927" x="5661025" y="3032125"/>
          <p14:tracePt t="9935" x="5684838" y="3032125"/>
          <p14:tracePt t="9943" x="5699125" y="3032125"/>
          <p14:tracePt t="9953" x="5707063" y="3032125"/>
          <p14:tracePt t="9970" x="5730875" y="3032125"/>
          <p14:tracePt t="10335" x="5730875" y="3040063"/>
          <p14:tracePt t="10343" x="5730875" y="3132138"/>
          <p14:tracePt t="10353" x="5722938" y="3246438"/>
          <p14:tracePt t="10370" x="5692775" y="3429000"/>
          <p14:tracePt t="10386" x="5668963" y="3521075"/>
          <p14:tracePt t="10403" x="5622925" y="3611563"/>
          <p14:tracePt t="10420" x="5608638" y="3627438"/>
          <p14:tracePt t="10453" x="5600700" y="3635375"/>
          <p14:tracePt t="10470" x="5584825" y="3635375"/>
          <p14:tracePt t="10486" x="5486400" y="3611563"/>
          <p14:tracePt t="10503" x="5402263" y="3581400"/>
          <p14:tracePt t="10520" x="5326063" y="3527425"/>
          <p14:tracePt t="10536" x="5287963" y="3513138"/>
          <p14:tracePt t="10553" x="5280025" y="3505200"/>
          <p14:tracePt t="10570" x="5280025" y="3497263"/>
          <p14:tracePt t="10586" x="5280025" y="3451225"/>
          <p14:tracePt t="10603" x="5280025" y="3398838"/>
          <p14:tracePt t="10620" x="5295900" y="3336925"/>
          <p14:tracePt t="10637" x="5303838" y="3314700"/>
          <p14:tracePt t="10653" x="5318125" y="3284538"/>
          <p14:tracePt t="10670" x="5326063" y="3238500"/>
          <p14:tracePt t="10686" x="5356225" y="3178175"/>
          <p14:tracePt t="10703" x="5372100" y="3154363"/>
          <p14:tracePt t="10720" x="5380038" y="3154363"/>
          <p14:tracePt t="10879" x="5410200" y="3101975"/>
          <p14:tracePt t="10887" x="5432425" y="3055938"/>
          <p14:tracePt t="10895" x="5448300" y="3001963"/>
          <p14:tracePt t="10903" x="5470525" y="2963863"/>
          <p14:tracePt t="10920" x="5494338" y="2879725"/>
          <p14:tracePt t="10937" x="5494338" y="2873375"/>
          <p14:tracePt t="11031" x="5494338" y="2903538"/>
          <p14:tracePt t="11039" x="5494338" y="2971800"/>
          <p14:tracePt t="11047" x="5494338" y="3040063"/>
          <p14:tracePt t="11055" x="5508625" y="3108325"/>
          <p14:tracePt t="11070" x="5516563" y="3146425"/>
          <p14:tracePt t="11087" x="5532438" y="3170238"/>
          <p14:tracePt t="11103" x="5540375" y="3170238"/>
          <p14:tracePt t="11120" x="5570538" y="3170238"/>
          <p14:tracePt t="11137" x="5622925" y="3162300"/>
          <p14:tracePt t="11153" x="5692775" y="3108325"/>
          <p14:tracePt t="11170" x="5730875" y="3070225"/>
          <p14:tracePt t="11187" x="5737225" y="3055938"/>
          <p14:tracePt t="11220" x="5737225" y="3048000"/>
          <p14:tracePt t="11279" x="5737225" y="3094038"/>
          <p14:tracePt t="11287" x="5753100" y="3154363"/>
          <p14:tracePt t="11295" x="5761038" y="3230563"/>
          <p14:tracePt t="11303" x="5768975" y="3298825"/>
          <p14:tracePt t="11320" x="5775325" y="3382963"/>
          <p14:tracePt t="11337" x="5775325" y="3398838"/>
          <p14:tracePt t="11391" x="5775325" y="3375025"/>
          <p14:tracePt t="11399" x="5775325" y="3344863"/>
          <p14:tracePt t="11407" x="5775325" y="3314700"/>
          <p14:tracePt t="11420" x="5775325" y="3284538"/>
          <p14:tracePt t="11437" x="5745163" y="3222625"/>
          <p14:tracePt t="11454" x="5737225" y="3216275"/>
          <p14:tracePt t="11511" x="5730875" y="3216275"/>
          <p14:tracePt t="11519" x="5722938" y="3230563"/>
          <p14:tracePt t="11527" x="5715000" y="3238500"/>
          <p14:tracePt t="11537" x="5699125" y="3254375"/>
          <p14:tracePt t="11553" x="5692775" y="3268663"/>
          <p14:tracePt t="11599" x="5684838" y="3268663"/>
          <p14:tracePt t="11607" x="5684838" y="3254375"/>
          <p14:tracePt t="11623" x="5684838" y="3230563"/>
          <p14:tracePt t="11637" x="5684838" y="3208338"/>
          <p14:tracePt t="11654" x="5684838" y="3162300"/>
          <p14:tracePt t="11670" x="5684838" y="3154363"/>
          <p14:tracePt t="11687" x="5684838" y="3146425"/>
          <p14:tracePt t="11743" x="5684838" y="3162300"/>
          <p14:tracePt t="11751" x="5684838" y="3178175"/>
          <p14:tracePt t="11759" x="5676900" y="3208338"/>
          <p14:tracePt t="11770" x="5676900" y="3230563"/>
          <p14:tracePt t="11787" x="5676900" y="3246438"/>
          <p14:tracePt t="11855" x="5676900" y="3238500"/>
          <p14:tracePt t="11863" x="5676900" y="3230563"/>
          <p14:tracePt t="11871" x="5676900" y="3216275"/>
          <p14:tracePt t="11887" x="5684838" y="3192463"/>
          <p14:tracePt t="11904" x="5707063" y="3170238"/>
          <p14:tracePt t="11920" x="5768975" y="3140075"/>
          <p14:tracePt t="11937" x="5845175" y="3132138"/>
          <p14:tracePt t="11954" x="5921375" y="3108325"/>
          <p14:tracePt t="11970" x="5997575" y="3086100"/>
          <p14:tracePt t="11987" x="6042025" y="3070225"/>
          <p14:tracePt t="12004" x="6088063" y="3055938"/>
          <p14:tracePt t="12020" x="6103938" y="3048000"/>
          <p14:tracePt t="12037" x="6126163" y="3017838"/>
          <p14:tracePt t="12054" x="6134100" y="3001963"/>
          <p14:tracePt t="12135" x="6149975" y="2994025"/>
          <p14:tracePt t="12143" x="6164263" y="3025775"/>
          <p14:tracePt t="12154" x="6202363" y="3086100"/>
          <p14:tracePt t="12170" x="6302375" y="3192463"/>
          <p14:tracePt t="12187" x="6384925" y="3254375"/>
          <p14:tracePt t="12204" x="6461125" y="3268663"/>
          <p14:tracePt t="12220" x="6515100" y="3268663"/>
          <p14:tracePt t="12237" x="6537325" y="3268663"/>
          <p14:tracePt t="12254" x="6545263" y="3254375"/>
          <p14:tracePt t="12270" x="6545263" y="3200400"/>
          <p14:tracePt t="12287" x="6545263" y="3170238"/>
          <p14:tracePt t="14559" x="6545263" y="3162300"/>
          <p14:tracePt t="14575" x="6523038" y="3162300"/>
          <p14:tracePt t="14583" x="6484938" y="3162300"/>
          <p14:tracePt t="14591" x="6446838" y="3162300"/>
          <p14:tracePt t="14605" x="6416675" y="3178175"/>
          <p14:tracePt t="14622" x="6324600" y="3208338"/>
          <p14:tracePt t="14638" x="6202363" y="3208338"/>
          <p14:tracePt t="14655" x="6027738" y="3170238"/>
          <p14:tracePt t="14671" x="5989638" y="3140075"/>
          <p14:tracePt t="15055" x="5981700" y="3140075"/>
          <p14:tracePt t="15063" x="5959475" y="3170238"/>
          <p14:tracePt t="15071" x="5935663" y="3200400"/>
          <p14:tracePt t="15088" x="5889625" y="3246438"/>
          <p14:tracePt t="15105" x="5829300" y="3306763"/>
          <p14:tracePt t="15121" x="5745163" y="3382963"/>
          <p14:tracePt t="15138" x="5661025" y="3459163"/>
          <p14:tracePt t="15155" x="5592763" y="3543300"/>
          <p14:tracePt t="15171" x="5516563" y="3619500"/>
          <p14:tracePt t="15188" x="5464175" y="3649663"/>
          <p14:tracePt t="15205" x="5432425" y="3665538"/>
          <p14:tracePt t="15222" x="5387975" y="3665538"/>
          <p14:tracePt t="15238" x="5380038" y="3665538"/>
          <p14:tracePt t="15871" x="5380038" y="3673475"/>
          <p14:tracePt t="15879" x="5448300" y="3695700"/>
          <p14:tracePt t="15888" x="5578475" y="3717925"/>
          <p14:tracePt t="15905" x="6080125" y="3756025"/>
          <p14:tracePt t="15922" x="6645275" y="3756025"/>
          <p14:tracePt t="15938" x="7223125" y="3756025"/>
          <p14:tracePt t="15955" x="7840663" y="3756025"/>
          <p14:tracePt t="15972" x="8335963" y="3756025"/>
          <p14:tracePt t="15988" x="8694738" y="3749675"/>
          <p14:tracePt t="16005" x="8885238" y="3717925"/>
          <p14:tracePt t="16022" x="8975725" y="3703638"/>
          <p14:tracePt t="16063" x="8975725" y="3695700"/>
          <p14:tracePt t="16207" x="8983663" y="3711575"/>
          <p14:tracePt t="16215" x="8983663" y="3717925"/>
          <p14:tracePt t="16223" x="8983663" y="3725863"/>
          <p14:tracePt t="16271" x="8999538" y="3733800"/>
          <p14:tracePt t="16287" x="9021763" y="3733800"/>
          <p14:tracePt t="16295" x="9083675" y="3733800"/>
          <p14:tracePt t="16305" x="9166225" y="3733800"/>
          <p14:tracePt t="16322" x="9342438" y="3733800"/>
          <p14:tracePt t="16339" x="9517063" y="3711575"/>
          <p14:tracePt t="16355" x="9677400" y="3649663"/>
          <p14:tracePt t="16372" x="9859963" y="3611563"/>
          <p14:tracePt t="16375" x="9936163" y="3597275"/>
          <p14:tracePt t="16389" x="10004425" y="3573463"/>
          <p14:tracePt t="16405" x="10036175" y="3565525"/>
          <p14:tracePt t="16535" x="10050463" y="3565525"/>
          <p14:tracePt t="16543" x="10050463" y="3581400"/>
          <p14:tracePt t="16551" x="10058400" y="3597275"/>
          <p14:tracePt t="16567" x="10066338" y="3597275"/>
          <p14:tracePt t="16575" x="10066338" y="3603625"/>
          <p14:tracePt t="16631" x="10058400" y="3611563"/>
          <p14:tracePt t="16639" x="10036175" y="3611563"/>
          <p14:tracePt t="16647" x="10004425" y="3603625"/>
          <p14:tracePt t="16655" x="9982200" y="3597275"/>
          <p14:tracePt t="16672" x="9928225" y="3573463"/>
          <p14:tracePt t="16689" x="9898063" y="3559175"/>
          <p14:tracePt t="16705" x="9883775" y="3543300"/>
          <p14:tracePt t="16722" x="9883775" y="3535363"/>
          <p14:tracePt t="16739" x="9875838" y="3527425"/>
          <p14:tracePt t="16755" x="9867900" y="3497263"/>
          <p14:tracePt t="16772" x="9859963" y="3489325"/>
          <p14:tracePt t="16789" x="9859963" y="3482975"/>
          <p14:tracePt t="16911" x="9867900" y="3521075"/>
          <p14:tracePt t="16919" x="9875838" y="3573463"/>
          <p14:tracePt t="16927" x="9875838" y="3603625"/>
          <p14:tracePt t="16939" x="9890125" y="3649663"/>
          <p14:tracePt t="16955" x="9890125" y="3687763"/>
          <p14:tracePt t="16972" x="9890125" y="3711575"/>
          <p14:tracePt t="16989" x="9875838" y="3717925"/>
          <p14:tracePt t="17006" x="9807575" y="3711575"/>
          <p14:tracePt t="17022" x="9737725" y="3665538"/>
          <p14:tracePt t="17039" x="9623425" y="3611563"/>
          <p14:tracePt t="17055" x="9571038" y="3589338"/>
          <p14:tracePt t="17095" x="9563100" y="3589338"/>
          <p14:tracePt t="17105" x="9555163" y="3627438"/>
          <p14:tracePt t="17122" x="9547225" y="3711575"/>
          <p14:tracePt t="17139" x="9547225" y="3817938"/>
          <p14:tracePt t="17155" x="9555163" y="3878263"/>
          <p14:tracePt t="17172" x="9593263" y="3924300"/>
          <p14:tracePt t="17189" x="9669463" y="3940175"/>
          <p14:tracePt t="17206" x="9852025" y="3940175"/>
          <p14:tracePt t="17222" x="9898063" y="3916363"/>
          <p14:tracePt t="17239" x="9998075" y="3832225"/>
          <p14:tracePt t="17256" x="9998075" y="3825875"/>
          <p14:tracePt t="17272" x="9998075" y="3817938"/>
          <p14:tracePt t="17306" x="9998075" y="3810000"/>
          <p14:tracePt t="17327" x="9990138" y="3817938"/>
          <p14:tracePt t="17339" x="9990138" y="3848100"/>
          <p14:tracePt t="17356" x="9990138" y="3886200"/>
          <p14:tracePt t="17372" x="9990138" y="3908425"/>
          <p14:tracePt t="17431" x="9990138" y="3902075"/>
          <p14:tracePt t="17439" x="9990138" y="3886200"/>
          <p14:tracePt t="17447" x="9990138" y="3870325"/>
          <p14:tracePt t="17456" x="9990138" y="3863975"/>
          <p14:tracePt t="17472" x="9982200" y="3856038"/>
          <p14:tracePt t="17489" x="9974263" y="3840163"/>
          <p14:tracePt t="17631" x="9974263" y="3832225"/>
          <p14:tracePt t="17639" x="9974263" y="3825875"/>
          <p14:tracePt t="17759" x="9974263" y="3840163"/>
          <p14:tracePt t="17767" x="9974263" y="3863975"/>
          <p14:tracePt t="17775" x="9974263" y="3878263"/>
          <p14:tracePt t="17789" x="9974263" y="3894138"/>
          <p14:tracePt t="17806" x="9974263" y="3924300"/>
          <p14:tracePt t="17822" x="9974263" y="3954463"/>
          <p14:tracePt t="17839" x="9974263" y="3970338"/>
          <p14:tracePt t="17856" x="9974263" y="3984625"/>
          <p14:tracePt t="17872" x="9959975" y="4008438"/>
          <p14:tracePt t="17889" x="9928225" y="4030663"/>
          <p14:tracePt t="17906" x="9883775" y="4054475"/>
          <p14:tracePt t="17922" x="9807575" y="4084638"/>
          <p14:tracePt t="17939" x="9731375" y="4106863"/>
          <p14:tracePt t="17956" x="9647238" y="4122738"/>
          <p14:tracePt t="17973" x="9563100" y="4130675"/>
          <p14:tracePt t="17989" x="9456738" y="4130675"/>
          <p14:tracePt t="18006" x="9356725" y="4130675"/>
          <p14:tracePt t="18022" x="9174163" y="4130675"/>
          <p14:tracePt t="18039" x="9051925" y="4130675"/>
          <p14:tracePt t="18056" x="8899525" y="4130675"/>
          <p14:tracePt t="18072" x="8755063" y="4144963"/>
          <p14:tracePt t="18089" x="8602663" y="4168775"/>
          <p14:tracePt t="18106" x="8428038" y="4206875"/>
          <p14:tracePt t="18123" x="8229600" y="4229100"/>
          <p14:tracePt t="18139" x="8016875" y="4251325"/>
          <p14:tracePt t="18156" x="7794625" y="4275138"/>
          <p14:tracePt t="18173" x="7559675" y="4275138"/>
          <p14:tracePt t="18190" x="7178675" y="4275138"/>
          <p14:tracePt t="18206" x="7056438" y="4275138"/>
          <p14:tracePt t="18223" x="6759575" y="4275138"/>
          <p14:tracePt t="18239" x="6575425" y="4267200"/>
          <p14:tracePt t="18256" x="6416675" y="4237038"/>
          <p14:tracePt t="18273" x="6248400" y="4213225"/>
          <p14:tracePt t="18289" x="6065838" y="4213225"/>
          <p14:tracePt t="18306" x="5867400" y="4213225"/>
          <p14:tracePt t="18323" x="5661025" y="4213225"/>
          <p14:tracePt t="18339" x="5508625" y="4198938"/>
          <p14:tracePt t="18356" x="5356225" y="4191000"/>
          <p14:tracePt t="18373" x="5241925" y="4175125"/>
          <p14:tracePt t="18390" x="5143500" y="4168775"/>
          <p14:tracePt t="18392" x="5105400" y="4168775"/>
          <p14:tracePt t="18406" x="5075238" y="4168775"/>
          <p14:tracePt t="18423" x="4999038" y="4168775"/>
          <p14:tracePt t="18439" x="4953000" y="4168775"/>
          <p14:tracePt t="18456" x="4899025" y="4168775"/>
          <p14:tracePt t="18473" x="4822825" y="4198938"/>
          <p14:tracePt t="18489" x="4732338" y="4213225"/>
          <p14:tracePt t="18506" x="4716463" y="4213225"/>
          <p14:tracePt t="18523" x="4708525" y="4213225"/>
          <p14:tracePt t="18539" x="4702175" y="4213225"/>
          <p14:tracePt t="18807" x="4694238" y="4213225"/>
          <p14:tracePt t="18815" x="4640263" y="4213225"/>
          <p14:tracePt t="18823" x="4572000" y="4213225"/>
          <p14:tracePt t="18839" x="4441825" y="4213225"/>
          <p14:tracePt t="18856" x="4381500" y="4237038"/>
          <p14:tracePt t="18873" x="4365625" y="4251325"/>
          <p14:tracePt t="18906" x="4365625" y="4259263"/>
          <p14:tracePt t="18923" x="4389438" y="4267200"/>
          <p14:tracePt t="18939" x="4427538" y="4267200"/>
          <p14:tracePt t="18956" x="4465638" y="4267200"/>
          <p14:tracePt t="18973" x="4533900" y="4267200"/>
          <p14:tracePt t="18990" x="4792663" y="4244975"/>
          <p14:tracePt t="19006" x="4945063" y="4229100"/>
          <p14:tracePt t="19023" x="5668963" y="4114800"/>
          <p14:tracePt t="19040" x="6264275" y="4046538"/>
          <p14:tracePt t="19056" x="6759575" y="3970338"/>
          <p14:tracePt t="19073" x="7307263" y="3870325"/>
          <p14:tracePt t="19090" x="7794625" y="3832225"/>
          <p14:tracePt t="19106" x="8199438" y="3802063"/>
          <p14:tracePt t="19123" x="8610600" y="3749675"/>
          <p14:tracePt t="19139" x="8893175" y="3733800"/>
          <p14:tracePt t="19156" x="9083675" y="3703638"/>
          <p14:tracePt t="19173" x="9236075" y="3657600"/>
          <p14:tracePt t="19190" x="9394825" y="3611563"/>
          <p14:tracePt t="19206" x="9494838" y="3581400"/>
          <p14:tracePt t="19223" x="9578975" y="3559175"/>
          <p14:tracePt t="19240" x="9655175" y="3551238"/>
          <p14:tracePt t="19256" x="9707563" y="3551238"/>
          <p14:tracePt t="19273" x="9745663" y="3551238"/>
          <p14:tracePt t="19290" x="9783763" y="3551238"/>
          <p14:tracePt t="19306" x="9807575" y="3551238"/>
          <p14:tracePt t="19323" x="9821863" y="3551238"/>
          <p14:tracePt t="19340" x="9837738" y="3551238"/>
          <p14:tracePt t="19383" x="9837738" y="3573463"/>
          <p14:tracePt t="19391" x="9837738" y="3619500"/>
          <p14:tracePt t="19406" x="9723438" y="3733800"/>
          <p14:tracePt t="19423" x="9517063" y="3825875"/>
          <p14:tracePt t="19440" x="9197975" y="3863975"/>
          <p14:tracePt t="19456" x="8823325" y="3863975"/>
          <p14:tracePt t="19473" x="8283575" y="3863975"/>
          <p14:tracePt t="19490" x="7750175" y="3863975"/>
          <p14:tracePt t="19506" x="7170738" y="3863975"/>
          <p14:tracePt t="19523" x="6629400" y="3863975"/>
          <p14:tracePt t="19540" x="6156325" y="3863975"/>
          <p14:tracePt t="19556" x="5851525" y="3863975"/>
          <p14:tracePt t="19573" x="5699125" y="3886200"/>
          <p14:tracePt t="19590" x="5592763" y="3908425"/>
          <p14:tracePt t="19606" x="5418138" y="4000500"/>
          <p14:tracePt t="19623" x="5334000" y="4054475"/>
          <p14:tracePt t="19640" x="5227638" y="4137025"/>
          <p14:tracePt t="19656" x="5127625" y="4206875"/>
          <p14:tracePt t="19673" x="5029200" y="4259263"/>
          <p14:tracePt t="19690" x="4945063" y="4283075"/>
          <p14:tracePt t="19706" x="4868863" y="4305300"/>
          <p14:tracePt t="19723" x="4830763" y="4313238"/>
          <p14:tracePt t="19740" x="4808538" y="4313238"/>
          <p14:tracePt t="19756" x="4778375" y="4313238"/>
          <p14:tracePt t="19773" x="4746625" y="4313238"/>
          <p14:tracePt t="19790" x="4694238" y="4313238"/>
          <p14:tracePt t="19806" x="4579938" y="4283075"/>
          <p14:tracePt t="19823" x="4479925" y="4251325"/>
          <p14:tracePt t="19840" x="4403725" y="4229100"/>
          <p14:tracePt t="19856" x="4313238" y="4221163"/>
          <p14:tracePt t="19873" x="4251325" y="4213225"/>
          <p14:tracePt t="19890" x="4213225" y="4213225"/>
          <p14:tracePt t="19943" x="4206875" y="4213225"/>
          <p14:tracePt t="19951" x="4206875" y="4237038"/>
          <p14:tracePt t="19959" x="4206875" y="4251325"/>
          <p14:tracePt t="19974" x="4206875" y="4275138"/>
          <p14:tracePt t="19990" x="4221163" y="4327525"/>
          <p14:tracePt t="20006" x="4275138" y="4381500"/>
          <p14:tracePt t="20023" x="4327525" y="4403725"/>
          <p14:tracePt t="20040" x="4465638" y="4435475"/>
          <p14:tracePt t="20057" x="4618038" y="4435475"/>
          <p14:tracePt t="20073" x="4784725" y="4435475"/>
          <p14:tracePt t="20090" x="4953000" y="4381500"/>
          <p14:tracePt t="20107" x="5089525" y="4305300"/>
          <p14:tracePt t="20123" x="5143500" y="4267200"/>
          <p14:tracePt t="20140" x="5143500" y="4259263"/>
          <p14:tracePt t="20175" x="5151438" y="4259263"/>
          <p14:tracePt t="20319" x="5151438" y="4251325"/>
          <p14:tracePt t="20327" x="5127625" y="4251325"/>
          <p14:tracePt t="20335" x="5067300" y="4251325"/>
          <p14:tracePt t="20343" x="5045075" y="4244975"/>
          <p14:tracePt t="20357" x="5021263" y="4244975"/>
          <p14:tracePt t="20559" x="5006975" y="4251325"/>
          <p14:tracePt t="20567" x="5006975" y="4259263"/>
          <p14:tracePt t="20575" x="5006975" y="4267200"/>
          <p14:tracePt t="20591" x="5013325" y="4275138"/>
          <p14:tracePt t="20607" x="5021263" y="4275138"/>
          <p14:tracePt t="20623" x="5045075" y="4275138"/>
          <p14:tracePt t="20640" x="5151438" y="4259263"/>
          <p14:tracePt t="20657" x="5295900" y="4229100"/>
          <p14:tracePt t="20673" x="5410200" y="4221163"/>
          <p14:tracePt t="20690" x="5578475" y="4198938"/>
          <p14:tracePt t="20707" x="5829300" y="4152900"/>
          <p14:tracePt t="20723" x="6035675" y="4137025"/>
          <p14:tracePt t="20740" x="6248400" y="4098925"/>
          <p14:tracePt t="20757" x="6477000" y="4084638"/>
          <p14:tracePt t="20774" x="6765925" y="4068763"/>
          <p14:tracePt t="20790" x="6835775" y="4068763"/>
          <p14:tracePt t="20807" x="7018338" y="4068763"/>
          <p14:tracePt t="20823" x="7108825" y="4068763"/>
          <p14:tracePt t="20840" x="7216775" y="4068763"/>
          <p14:tracePt t="20857" x="7299325" y="4084638"/>
          <p14:tracePt t="20874" x="7399338" y="4114800"/>
          <p14:tracePt t="20890" x="7497763" y="4144963"/>
          <p14:tracePt t="20907" x="7573963" y="4168775"/>
          <p14:tracePt t="20924" x="7673975" y="4191000"/>
          <p14:tracePt t="20926" x="7742238" y="4198938"/>
          <p14:tracePt t="20940" x="7802563" y="4213225"/>
          <p14:tracePt t="20957" x="7940675" y="4221163"/>
          <p14:tracePt t="20974" x="8161338" y="4229100"/>
          <p14:tracePt t="20990" x="8335963" y="4229100"/>
          <p14:tracePt t="21007" x="8474075" y="4229100"/>
          <p14:tracePt t="21024" x="8550275" y="4229100"/>
          <p14:tracePt t="21040" x="8594725" y="4221163"/>
          <p14:tracePt t="21057" x="8610600" y="4206875"/>
          <p14:tracePt t="21074" x="8618538" y="4198938"/>
          <p14:tracePt t="21090" x="8618538" y="4183063"/>
          <p14:tracePt t="21107" x="8626475" y="4175125"/>
          <p14:tracePt t="21124" x="8640763" y="4168775"/>
          <p14:tracePt t="21140" x="8670925" y="4168775"/>
          <p14:tracePt t="21157" x="8724900" y="4160838"/>
          <p14:tracePt t="21174" x="8855075" y="4160838"/>
          <p14:tracePt t="21190" x="8969375" y="4160838"/>
          <p14:tracePt t="21207" x="9097963" y="4160838"/>
          <p14:tracePt t="21224" x="9228138" y="4160838"/>
          <p14:tracePt t="21240" x="9312275" y="4160838"/>
          <p14:tracePt t="21257" x="9364663" y="4160838"/>
          <p14:tracePt t="21274" x="9380538" y="4160838"/>
          <p14:tracePt t="21335" x="9380538" y="4168775"/>
          <p14:tracePt t="21343" x="9380538" y="4191000"/>
          <p14:tracePt t="21351" x="9380538" y="4206875"/>
          <p14:tracePt t="21359" x="9364663" y="4244975"/>
          <p14:tracePt t="21374" x="9334500" y="4289425"/>
          <p14:tracePt t="21390" x="9128125" y="4449763"/>
          <p14:tracePt t="21407" x="8931275" y="4525963"/>
          <p14:tracePt t="21424" x="8610600" y="4594225"/>
          <p14:tracePt t="21440" x="8099425" y="4632325"/>
          <p14:tracePt t="21457" x="7521575" y="4632325"/>
          <p14:tracePt t="21474" x="6942138" y="4632325"/>
          <p14:tracePt t="21490" x="6408738" y="4632325"/>
          <p14:tracePt t="21507" x="5905500" y="4632325"/>
          <p14:tracePt t="21524" x="5494338" y="4632325"/>
          <p14:tracePt t="21540" x="5143500" y="4632325"/>
          <p14:tracePt t="21557" x="4914900" y="4632325"/>
          <p14:tracePt t="21574" x="4732338" y="4648200"/>
          <p14:tracePt t="21590" x="4511675" y="4678363"/>
          <p14:tracePt t="21607" x="4397375" y="4702175"/>
          <p14:tracePt t="21624" x="4275138" y="4716463"/>
          <p14:tracePt t="21640" x="4137025" y="4740275"/>
          <p14:tracePt t="21657" x="4016375" y="4754563"/>
          <p14:tracePt t="21674" x="3878263" y="4778375"/>
          <p14:tracePt t="21690" x="3787775" y="4784725"/>
          <p14:tracePt t="21707" x="3725863" y="4792663"/>
          <p14:tracePt t="21724" x="3695700" y="4800600"/>
          <p14:tracePt t="21740" x="3673475" y="4800600"/>
          <p14:tracePt t="21839" x="3665538" y="4800600"/>
          <p14:tracePt t="21847" x="3665538" y="4792663"/>
          <p14:tracePt t="21857" x="3665538" y="4784725"/>
          <p14:tracePt t="21874" x="3665538" y="4762500"/>
          <p14:tracePt t="21891" x="3665538" y="4740275"/>
          <p14:tracePt t="22471" x="3657600" y="4732338"/>
          <p14:tracePt t="22479" x="3657600" y="4724400"/>
          <p14:tracePt t="22503" x="3657600" y="4716463"/>
          <p14:tracePt t="22527" x="3657600" y="4708525"/>
          <p14:tracePt t="22623" x="3665538" y="4694238"/>
          <p14:tracePt t="22639" x="3673475" y="4686300"/>
          <p14:tracePt t="22647" x="3687763" y="4686300"/>
          <p14:tracePt t="22663" x="3695700" y="4678363"/>
          <p14:tracePt t="22674" x="3711575" y="4670425"/>
          <p14:tracePt t="22691" x="3725863" y="4664075"/>
          <p14:tracePt t="22708" x="3756025" y="4656138"/>
          <p14:tracePt t="22724" x="3771900" y="4640263"/>
          <p14:tracePt t="22741" x="3794125" y="4640263"/>
          <p14:tracePt t="22758" x="3878263" y="4640263"/>
          <p14:tracePt t="22774" x="3984625" y="4640263"/>
          <p14:tracePt t="22791" x="4084638" y="4640263"/>
          <p14:tracePt t="22808" x="4183063" y="4640263"/>
          <p14:tracePt t="22824" x="4259263" y="4640263"/>
          <p14:tracePt t="22841" x="4327525" y="4640263"/>
          <p14:tracePt t="22858" x="4359275" y="4640263"/>
          <p14:tracePt t="22874" x="4365625" y="4640263"/>
          <p14:tracePt t="22891" x="4381500" y="4640263"/>
          <p14:tracePt t="22908" x="4389438" y="4632325"/>
          <p14:tracePt t="22910" x="4403725" y="4632325"/>
          <p14:tracePt t="22924" x="4411663" y="4625975"/>
          <p14:tracePt t="22941" x="4457700" y="4625975"/>
          <p14:tracePt t="22958" x="4541838" y="4610100"/>
          <p14:tracePt t="22974" x="4670425" y="4594225"/>
          <p14:tracePt t="22991" x="4778375" y="4594225"/>
          <p14:tracePt t="23008" x="4860925" y="4579938"/>
          <p14:tracePt t="23024" x="4968875" y="4579938"/>
          <p14:tracePt t="23041" x="5029200" y="4579938"/>
          <p14:tracePt t="23058" x="5067300" y="4579938"/>
          <p14:tracePt t="23074" x="5089525" y="4579938"/>
          <p14:tracePt t="23655" x="5097463" y="4579938"/>
          <p14:tracePt t="23663" x="5127625" y="4579938"/>
          <p14:tracePt t="23674" x="5159375" y="4579938"/>
          <p14:tracePt t="23691" x="5334000" y="4579938"/>
          <p14:tracePt t="23708" x="5600700" y="4579938"/>
          <p14:tracePt t="23725" x="5845175" y="4579938"/>
          <p14:tracePt t="23742" x="6118225" y="4579938"/>
          <p14:tracePt t="23758" x="6346825" y="4579938"/>
          <p14:tracePt t="23774" x="6454775" y="4579938"/>
          <p14:tracePt t="23791" x="6484938" y="4579938"/>
          <p14:tracePt t="23831" x="6484938" y="4587875"/>
          <p14:tracePt t="23841" x="6484938" y="4594225"/>
          <p14:tracePt t="23858" x="6515100" y="4724400"/>
          <p14:tracePt t="23875" x="6523038" y="4860925"/>
          <p14:tracePt t="23892" x="6537325" y="4991100"/>
          <p14:tracePt t="23908" x="6553200" y="5113338"/>
          <p14:tracePt t="23911" x="6553200" y="5143500"/>
          <p14:tracePt t="23925" x="6561138" y="5181600"/>
          <p14:tracePt t="23942" x="6561138" y="5227638"/>
          <p14:tracePt t="23958" x="6575425" y="5241925"/>
          <p14:tracePt t="24063" x="6575425" y="5235575"/>
          <p14:tracePt t="24071" x="6575425" y="5219700"/>
          <p14:tracePt t="24079" x="6575425" y="5203825"/>
          <p14:tracePt t="24091" x="6575425" y="5181600"/>
          <p14:tracePt t="24108" x="6575425" y="5159375"/>
          <p14:tracePt t="24125" x="6569075" y="5121275"/>
          <p14:tracePt t="24142" x="6561138" y="5059363"/>
          <p14:tracePt t="24158" x="6561138" y="5037138"/>
          <p14:tracePt t="24175" x="6545263" y="4968875"/>
          <p14:tracePt t="24191" x="6545263" y="4922838"/>
          <p14:tracePt t="24208" x="6545263" y="4884738"/>
          <p14:tracePt t="24225" x="6545263" y="4868863"/>
          <p14:tracePt t="24241" x="6545263" y="4838700"/>
          <p14:tracePt t="24258" x="6545263" y="4816475"/>
          <p14:tracePt t="24275" x="6545263" y="4784725"/>
          <p14:tracePt t="24291" x="6537325" y="4762500"/>
          <p14:tracePt t="24308" x="6537325" y="4754563"/>
          <p14:tracePt t="24325" x="6537325" y="4746625"/>
          <p14:tracePt t="24341" x="6515100" y="4724400"/>
          <p14:tracePt t="24358" x="6484938" y="4702175"/>
          <p14:tracePt t="24375" x="6469063" y="4694238"/>
          <p14:tracePt t="24391" x="6454775" y="4694238"/>
          <p14:tracePt t="24408" x="6423025" y="4686300"/>
          <p14:tracePt t="24425" x="6392863" y="4686300"/>
          <p14:tracePt t="24441" x="6354763" y="4686300"/>
          <p14:tracePt t="24458" x="6294438" y="4686300"/>
          <p14:tracePt t="24475" x="6194425" y="4702175"/>
          <p14:tracePt t="24492" x="6103938" y="4724400"/>
          <p14:tracePt t="24508" x="5965825" y="4732338"/>
          <p14:tracePt t="24525" x="5837238" y="4754563"/>
          <p14:tracePt t="24542" x="5761038" y="4754563"/>
          <p14:tracePt t="24558" x="5753100" y="4754563"/>
          <p14:tracePt t="24671" x="5753100" y="4762500"/>
          <p14:tracePt t="24687" x="5775325" y="4770438"/>
          <p14:tracePt t="24695" x="5799138" y="4770438"/>
          <p14:tracePt t="24703" x="5807075" y="4778375"/>
          <p14:tracePt t="24711" x="5829300" y="4784725"/>
          <p14:tracePt t="24725" x="5845175" y="4792663"/>
          <p14:tracePt t="24742" x="5883275" y="4792663"/>
          <p14:tracePt t="24758" x="5935663" y="4808538"/>
          <p14:tracePt t="24775" x="5997575" y="4816475"/>
          <p14:tracePt t="24792" x="6080125" y="4816475"/>
          <p14:tracePt t="24808" x="6194425" y="4816475"/>
          <p14:tracePt t="24825" x="6346825" y="4816475"/>
          <p14:tracePt t="24842" x="6507163" y="4816475"/>
          <p14:tracePt t="24858" x="6683375" y="4800600"/>
          <p14:tracePt t="24875" x="6804025" y="4784725"/>
          <p14:tracePt t="24892" x="6896100" y="4778375"/>
          <p14:tracePt t="24908" x="6934200" y="4762500"/>
          <p14:tracePt t="24925" x="6972300" y="4754563"/>
          <p14:tracePt t="24928" x="6988175" y="4754563"/>
          <p14:tracePt t="24942" x="6994525" y="4754563"/>
          <p14:tracePt t="24958" x="7018338" y="4740275"/>
          <p14:tracePt t="24975" x="7056438" y="4740275"/>
          <p14:tracePt t="24992" x="7108825" y="4732338"/>
          <p14:tracePt t="25008" x="7208838" y="4716463"/>
          <p14:tracePt t="25025" x="7323138" y="4716463"/>
          <p14:tracePt t="25042" x="7475538" y="4716463"/>
          <p14:tracePt t="25058" x="7635875" y="4716463"/>
          <p14:tracePt t="25075" x="7802563" y="4716463"/>
          <p14:tracePt t="25092" x="7908925" y="4716463"/>
          <p14:tracePt t="25108" x="7985125" y="4716463"/>
          <p14:tracePt t="25125" x="8047038" y="4716463"/>
          <p14:tracePt t="25142" x="8093075" y="4716463"/>
          <p14:tracePt t="25158" x="8131175" y="4708525"/>
          <p14:tracePt t="25175" x="8153400" y="4708525"/>
          <p14:tracePt t="25192" x="8161338" y="4702175"/>
          <p14:tracePt t="25208" x="8183563" y="4686300"/>
          <p14:tracePt t="25225" x="8213725" y="4678363"/>
          <p14:tracePt t="25242" x="8283575" y="4640263"/>
          <p14:tracePt t="25258" x="8382000" y="4610100"/>
          <p14:tracePt t="25275" x="8466138" y="4579938"/>
          <p14:tracePt t="25292" x="8572500" y="4564063"/>
          <p14:tracePt t="25308" x="8632825" y="4541838"/>
          <p14:tracePt t="25326" x="8670925" y="4541838"/>
          <p14:tracePt t="25342" x="8686800" y="4533900"/>
          <p14:tracePt t="25471" x="8694738" y="4533900"/>
          <p14:tracePt t="25479" x="8716963" y="4533900"/>
          <p14:tracePt t="25487" x="8724900" y="4533900"/>
          <p14:tracePt t="25494" x="8747125" y="4533900"/>
          <p14:tracePt t="25509" x="8778875" y="4549775"/>
          <p14:tracePt t="25526" x="8847138" y="4556125"/>
          <p14:tracePt t="25542" x="8937625" y="4579938"/>
          <p14:tracePt t="25558" x="9007475" y="4594225"/>
          <p14:tracePt t="25575" x="9075738" y="4602163"/>
          <p14:tracePt t="25592" x="9212263" y="4625975"/>
          <p14:tracePt t="25609" x="9258300" y="4632325"/>
          <p14:tracePt t="25625" x="9296400" y="4632325"/>
          <p14:tracePt t="25642" x="9426575" y="4632325"/>
          <p14:tracePt t="25659" x="9448800" y="4632325"/>
          <p14:tracePt t="25675" x="9456738" y="4632325"/>
          <p14:tracePt t="47983" x="9456738" y="4648200"/>
          <p14:tracePt t="47991" x="9394825" y="4648200"/>
          <p14:tracePt t="48000" x="9312275" y="4640263"/>
          <p14:tracePt t="48017" x="9174163" y="4602163"/>
          <p14:tracePt t="48033" x="8953500" y="4678363"/>
          <p14:tracePt t="48050" x="8550275" y="4906963"/>
          <p14:tracePt t="48067" x="8237538" y="5037138"/>
          <p14:tracePt t="48083" x="8031163" y="5173663"/>
          <p14:tracePt t="48100" x="7840663" y="5280025"/>
          <p14:tracePt t="48117" x="7826375" y="5280025"/>
          <p14:tracePt t="48295" x="7832725" y="5280025"/>
          <p14:tracePt t="48303" x="7848600" y="5280025"/>
          <p14:tracePt t="48311" x="7870825" y="5287963"/>
          <p14:tracePt t="48383" x="7848600" y="5287963"/>
          <p14:tracePt t="48391" x="7810500" y="5287963"/>
          <p14:tracePt t="48400" x="7742238" y="5273675"/>
          <p14:tracePt t="48417" x="7566025" y="5235575"/>
          <p14:tracePt t="48434" x="7261225" y="5151438"/>
          <p14:tracePt t="48450" x="6607175" y="5067300"/>
          <p14:tracePt t="48467" x="6111875" y="4937125"/>
          <p14:tracePt t="48484" x="5875338" y="4838700"/>
          <p14:tracePt t="48500" x="5807075" y="4800600"/>
          <p14:tracePt t="48823" x="5813425" y="4800600"/>
          <p14:tracePt t="48831" x="5883275" y="4816475"/>
          <p14:tracePt t="48839" x="5943600" y="4846638"/>
          <p14:tracePt t="48850" x="6035675" y="4860925"/>
          <p14:tracePt t="48867" x="6218238" y="4914900"/>
          <p14:tracePt t="48884" x="6392863" y="4953000"/>
          <p14:tracePt t="48900" x="6683375" y="4953000"/>
          <p14:tracePt t="48917" x="6896100" y="4937125"/>
          <p14:tracePt t="48934" x="7040563" y="4892675"/>
          <p14:tracePt t="48950" x="7048500" y="4884738"/>
          <p14:tracePt t="49071" x="7056438" y="4884738"/>
          <p14:tracePt t="49151" x="7056438" y="4899025"/>
          <p14:tracePt t="49159" x="7056438" y="4975225"/>
          <p14:tracePt t="49167" x="7056438" y="5037138"/>
          <p14:tracePt t="49184" x="6988175" y="5151438"/>
          <p14:tracePt t="49200" x="6896100" y="5235575"/>
          <p14:tracePt t="49217" x="6797675" y="5257800"/>
          <p14:tracePt t="49234" x="6683375" y="5280025"/>
          <p14:tracePt t="49250" x="6545263" y="5280025"/>
          <p14:tracePt t="49267" x="6392863" y="5280025"/>
          <p14:tracePt t="49284" x="6226175" y="5280025"/>
          <p14:tracePt t="49301" x="6073775" y="5273675"/>
          <p14:tracePt t="49318" x="5845175" y="5219700"/>
          <p14:tracePt t="49334" x="5745163" y="5189538"/>
          <p14:tracePt t="49350" x="5692775" y="5189538"/>
          <p14:tracePt t="49367" x="5661025" y="5189538"/>
          <p14:tracePt t="49401" x="5654675" y="5189538"/>
          <p14:tracePt t="49417" x="5638800" y="5189538"/>
          <p14:tracePt t="49434" x="5570538" y="5189538"/>
          <p14:tracePt t="49451" x="5470525" y="5197475"/>
          <p14:tracePt t="49467" x="5372100" y="5211763"/>
          <p14:tracePt t="49484" x="5311775" y="5227638"/>
          <p14:tracePt t="49501" x="5303838" y="5227638"/>
          <p14:tracePt t="49551" x="5295900" y="5227638"/>
          <p14:tracePt t="49559" x="5295900" y="5219700"/>
          <p14:tracePt t="49567" x="5303838" y="5203825"/>
          <p14:tracePt t="49584" x="5326063" y="5165725"/>
          <p14:tracePt t="49601" x="5380038" y="5097463"/>
          <p14:tracePt t="49617" x="5464175" y="5059363"/>
          <p14:tracePt t="49634" x="5540375" y="5029200"/>
          <p14:tracePt t="49651" x="5616575" y="4999038"/>
          <p14:tracePt t="49667" x="5722938" y="4983163"/>
          <p14:tracePt t="49684" x="5889625" y="4968875"/>
          <p14:tracePt t="49701" x="6057900" y="4968875"/>
          <p14:tracePt t="49718" x="6264275" y="4968875"/>
          <p14:tracePt t="49734" x="6294438" y="4960938"/>
          <p14:tracePt t="49751" x="6324600" y="4953000"/>
          <p14:tracePt t="49815" x="6332538" y="4953000"/>
          <p14:tracePt t="49823" x="6340475" y="4953000"/>
          <p14:tracePt t="49834" x="6354763" y="4937125"/>
          <p14:tracePt t="49851" x="6378575" y="4906963"/>
          <p14:tracePt t="49867" x="6378575" y="4876800"/>
          <p14:tracePt t="49884" x="6384925" y="4860925"/>
          <p14:tracePt t="50007" x="6384925" y="4876800"/>
          <p14:tracePt t="50015" x="6384925" y="4930775"/>
          <p14:tracePt t="50023" x="6384925" y="4991100"/>
          <p14:tracePt t="50034" x="6362700" y="5037138"/>
          <p14:tracePt t="50051" x="6302375" y="5113338"/>
          <p14:tracePt t="50068" x="6264275" y="5143500"/>
          <p14:tracePt t="50084" x="6218238" y="5143500"/>
          <p14:tracePt t="50101" x="6172200" y="5143500"/>
          <p14:tracePt t="50118" x="6103938" y="5143500"/>
          <p14:tracePt t="50134" x="5981700" y="5121275"/>
          <p14:tracePt t="50151" x="5905500" y="5097463"/>
          <p14:tracePt t="50168" x="5829300" y="5067300"/>
          <p14:tracePt t="50184" x="5761038" y="5059363"/>
          <p14:tracePt t="50201" x="5715000" y="5037138"/>
          <p14:tracePt t="50218" x="5661025" y="5029200"/>
          <p14:tracePt t="50234" x="5638800" y="5029200"/>
          <p14:tracePt t="50251" x="5622925" y="5029200"/>
          <p14:tracePt t="50268" x="5616575" y="5029200"/>
          <p14:tracePt t="50301" x="5600700" y="5037138"/>
          <p14:tracePt t="50318" x="5584825" y="5059363"/>
          <p14:tracePt t="50334" x="5578475" y="5089525"/>
          <p14:tracePt t="50351" x="5562600" y="5097463"/>
          <p14:tracePt t="50368" x="5554663" y="5113338"/>
          <p14:tracePt t="50401" x="5546725" y="5113338"/>
          <p14:tracePt t="50418" x="5540375" y="5113338"/>
          <p14:tracePt t="50434" x="5532438" y="5083175"/>
          <p14:tracePt t="50451" x="5532438" y="5021263"/>
          <p14:tracePt t="50468" x="5532438" y="4960938"/>
          <p14:tracePt t="50484" x="5532438" y="4937125"/>
          <p14:tracePt t="50551" x="5532438" y="4945063"/>
          <p14:tracePt t="50559" x="5508625" y="5006975"/>
          <p14:tracePt t="50568" x="5502275" y="5083175"/>
          <p14:tracePt t="50584" x="5464175" y="5249863"/>
          <p14:tracePt t="50601" x="5448300" y="5364163"/>
          <p14:tracePt t="50618" x="5448300" y="5410200"/>
          <p14:tracePt t="50655" x="5464175" y="5410200"/>
          <p14:tracePt t="50668" x="5486400" y="5394325"/>
          <p14:tracePt t="50684" x="5562600" y="5326063"/>
          <p14:tracePt t="50701" x="5616575" y="5265738"/>
          <p14:tracePt t="50718" x="5654675" y="5219700"/>
          <p14:tracePt t="50734" x="5661025" y="5203825"/>
          <p14:tracePt t="50887" x="5668963" y="5203825"/>
          <p14:tracePt t="50903" x="5676900" y="5203825"/>
          <p14:tracePt t="50911" x="5676900" y="5197475"/>
          <p14:tracePt t="50919" x="5676900" y="5189538"/>
          <p14:tracePt t="50934" x="5692775" y="5159375"/>
          <p14:tracePt t="50975" x="5699125" y="5159375"/>
          <p14:tracePt t="50984" x="5730875" y="5159375"/>
          <p14:tracePt t="51001" x="5791200" y="5159375"/>
          <p14:tracePt t="51018" x="5951538" y="5159375"/>
          <p14:tracePt t="51034" x="6156325" y="5159375"/>
          <p14:tracePt t="51051" x="6384925" y="5083175"/>
          <p14:tracePt t="51068" x="6507163" y="5037138"/>
          <p14:tracePt t="51085" x="6569075" y="4991100"/>
          <p14:tracePt t="51102" x="6569075" y="4945063"/>
          <p14:tracePt t="51118" x="6569075" y="4922838"/>
          <p14:tracePt t="51134" x="6561138" y="4868863"/>
          <p14:tracePt t="51151" x="6553200" y="4846638"/>
          <p14:tracePt t="51168" x="6545263" y="4838700"/>
          <p14:tracePt t="51375" x="6537325" y="4830763"/>
          <p14:tracePt t="51383" x="6530975" y="4830763"/>
          <p14:tracePt t="51391" x="6515100" y="4822825"/>
          <p14:tracePt t="51401" x="6492875" y="4822825"/>
          <p14:tracePt t="51418" x="6430963" y="4800600"/>
          <p14:tracePt t="51435" x="6400800" y="4792663"/>
          <p14:tracePt t="51451" x="6378575" y="4784725"/>
          <p14:tracePt t="51671" x="6370638" y="4808538"/>
          <p14:tracePt t="51679" x="6370638" y="4860925"/>
          <p14:tracePt t="51687" x="6362700" y="4914900"/>
          <p14:tracePt t="51702" x="6354763" y="5006975"/>
          <p14:tracePt t="51718" x="6340475" y="5075238"/>
          <p14:tracePt t="51735" x="6340475" y="5121275"/>
          <p14:tracePt t="51751" x="6346825" y="5143500"/>
          <p14:tracePt t="51768" x="6370638" y="5143500"/>
          <p14:tracePt t="51785" x="6438900" y="5143500"/>
          <p14:tracePt t="51801" x="6569075" y="5097463"/>
          <p14:tracePt t="51818" x="6689725" y="5021263"/>
          <p14:tracePt t="51835" x="6743700" y="4945063"/>
          <p14:tracePt t="51852" x="6759575" y="4892675"/>
          <p14:tracePt t="51868" x="6759575" y="4854575"/>
          <p14:tracePt t="51885" x="6751638" y="4816475"/>
          <p14:tracePt t="51902" x="6645275" y="4754563"/>
          <p14:tracePt t="51918" x="6492875" y="4732338"/>
          <p14:tracePt t="51935" x="6294438" y="4732338"/>
          <p14:tracePt t="51952" x="6103938" y="4746625"/>
          <p14:tracePt t="51968" x="5851525" y="4876800"/>
          <p14:tracePt t="51985" x="5676900" y="5045075"/>
          <p14:tracePt t="52002" x="5592763" y="5241925"/>
          <p14:tracePt t="52018" x="5570538" y="5464175"/>
          <p14:tracePt t="52035" x="5616575" y="5646738"/>
          <p14:tracePt t="52052" x="5768975" y="5807075"/>
          <p14:tracePt t="52068" x="6027738" y="5897563"/>
          <p14:tracePt t="52085" x="6278563" y="5905500"/>
          <p14:tracePt t="52102" x="6484938" y="5889625"/>
          <p14:tracePt t="52118" x="6689725" y="5684838"/>
          <p14:tracePt t="52135" x="6743700" y="5402263"/>
          <p14:tracePt t="52152" x="6743700" y="5181600"/>
          <p14:tracePt t="52168" x="6689725" y="5029200"/>
          <p14:tracePt t="52185" x="6599238" y="4922838"/>
          <p14:tracePt t="52202" x="6515100" y="4860925"/>
          <p14:tracePt t="52218" x="6507163" y="4860925"/>
          <p14:tracePt t="52252" x="6484938" y="4860925"/>
          <p14:tracePt t="52268" x="6461125" y="4930775"/>
          <p14:tracePt t="52285" x="6461125" y="4991100"/>
          <p14:tracePt t="52302" x="6461125" y="5029200"/>
          <p14:tracePt t="52318" x="6469063" y="5045075"/>
          <p14:tracePt t="52335" x="6477000" y="5045075"/>
          <p14:tracePt t="53007" x="6438900" y="5045075"/>
          <p14:tracePt t="53015" x="6408738" y="5037138"/>
          <p14:tracePt t="53023" x="6362700" y="5045075"/>
          <p14:tracePt t="53035" x="6324600" y="5083175"/>
          <p14:tracePt t="53052" x="6226175" y="5173663"/>
          <p14:tracePt t="53069" x="6103938" y="5280025"/>
          <p14:tracePt t="53086" x="5913438" y="5448300"/>
          <p14:tracePt t="53102" x="5837238" y="5508625"/>
          <p14:tracePt t="53119" x="5616575" y="5668963"/>
          <p14:tracePt t="53135" x="5516563" y="5715000"/>
          <p14:tracePt t="53152" x="5448300" y="5730875"/>
          <p14:tracePt t="53169" x="5402263" y="5730875"/>
          <p14:tracePt t="53185" x="5372100" y="5730875"/>
          <p14:tracePt t="53202" x="5341938" y="5730875"/>
          <p14:tracePt t="53219" x="5287963" y="5730875"/>
          <p14:tracePt t="53235" x="5197475" y="5707063"/>
          <p14:tracePt t="53252" x="5083175" y="5699125"/>
          <p14:tracePt t="53269" x="4922838" y="5684838"/>
          <p14:tracePt t="53286" x="4686300" y="5684838"/>
          <p14:tracePt t="53302" x="4610100" y="5684838"/>
          <p14:tracePt t="53319" x="4381500" y="5737225"/>
          <p14:tracePt t="53335" x="4244975" y="5791200"/>
          <p14:tracePt t="53352" x="4098925" y="5837238"/>
          <p14:tracePt t="53369" x="3954463" y="5905500"/>
          <p14:tracePt t="53385" x="3810000" y="5951538"/>
          <p14:tracePt t="53402" x="3673475" y="6003925"/>
          <p14:tracePt t="53419" x="3573463" y="6027738"/>
          <p14:tracePt t="53435" x="3559175" y="6035675"/>
          <p14:tracePt t="53687" x="3559175" y="6049963"/>
          <p14:tracePt t="53711" x="3551238" y="6049963"/>
          <p14:tracePt t="53743" x="3611563" y="6065838"/>
          <p14:tracePt t="53751" x="3673475" y="6088063"/>
          <p14:tracePt t="53759" x="3725863" y="6096000"/>
          <p14:tracePt t="53769" x="3771900" y="6118225"/>
          <p14:tracePt t="53786" x="3886200" y="6142038"/>
          <p14:tracePt t="53802" x="4030663" y="6156325"/>
          <p14:tracePt t="53819" x="4152900" y="6164263"/>
          <p14:tracePt t="53835" x="4313238" y="6164263"/>
          <p14:tracePt t="53852" x="4449763" y="6164263"/>
          <p14:tracePt t="53869" x="4579938" y="6164263"/>
          <p14:tracePt t="53886" x="4678363" y="6156325"/>
          <p14:tracePt t="53902" x="4686300" y="6156325"/>
          <p14:tracePt t="54151" x="4694238" y="6156325"/>
          <p14:tracePt t="54159" x="4708525" y="6149975"/>
          <p14:tracePt t="54169" x="4740275" y="6134100"/>
          <p14:tracePt t="54215" x="4740275" y="6126163"/>
          <p14:tracePt t="54223" x="4754563" y="6118225"/>
          <p14:tracePt t="54231" x="4762500" y="6103938"/>
          <p14:tracePt t="54239" x="4762500" y="6088063"/>
          <p14:tracePt t="54252" x="4762500" y="6073775"/>
          <p14:tracePt t="54269" x="4740275" y="6027738"/>
          <p14:tracePt t="54286" x="4694238" y="5973763"/>
          <p14:tracePt t="54302" x="4610100" y="5943600"/>
          <p14:tracePt t="54319" x="4564063" y="5935663"/>
          <p14:tracePt t="54336" x="4525963" y="5927725"/>
          <p14:tracePt t="54352" x="4487863" y="5927725"/>
          <p14:tracePt t="54369" x="4473575" y="5927725"/>
          <p14:tracePt t="54386" x="4457700" y="5927725"/>
          <p14:tracePt t="54402" x="4435475" y="5927725"/>
          <p14:tracePt t="54419" x="4419600" y="5935663"/>
          <p14:tracePt t="54519" x="4411663" y="5935663"/>
          <p14:tracePt t="54536" x="4411663" y="5943600"/>
          <p14:tracePt t="54543" x="4419600" y="5951538"/>
          <p14:tracePt t="54567" x="4427538" y="5951538"/>
          <p14:tracePt t="54623" x="4435475" y="5951538"/>
          <p14:tracePt t="54631" x="4441825" y="5951538"/>
          <p14:tracePt t="54638" x="4457700" y="5951538"/>
          <p14:tracePt t="54652" x="4487863" y="5951538"/>
          <p14:tracePt t="54670" x="4564063" y="5951538"/>
          <p14:tracePt t="54686" x="4740275" y="5935663"/>
          <p14:tracePt t="54702" x="5159375" y="5875338"/>
          <p14:tracePt t="54719" x="5516563" y="5821363"/>
          <p14:tracePt t="54736" x="5829300" y="5730875"/>
          <p14:tracePt t="54753" x="6035675" y="5630863"/>
          <p14:tracePt t="54769" x="6218238" y="5546725"/>
          <p14:tracePt t="54786" x="6324600" y="5478463"/>
          <p14:tracePt t="54803" x="6378575" y="5440363"/>
          <p14:tracePt t="54819" x="6400800" y="5410200"/>
          <p14:tracePt t="54836" x="6400800" y="5380038"/>
          <p14:tracePt t="54853" x="6400800" y="5334000"/>
          <p14:tracePt t="54870" x="6400800" y="5265738"/>
          <p14:tracePt t="54886" x="6370638" y="5227638"/>
          <p14:tracePt t="54903" x="6302375" y="5173663"/>
          <p14:tracePt t="54919" x="6194425" y="5159375"/>
          <p14:tracePt t="54936" x="6111875" y="5151438"/>
          <p14:tracePt t="54953" x="5989638" y="5235575"/>
          <p14:tracePt t="54969" x="5921375" y="5334000"/>
          <p14:tracePt t="54986" x="5897563" y="5478463"/>
          <p14:tracePt t="55003" x="5921375" y="5630863"/>
          <p14:tracePt t="55019" x="6035675" y="5775325"/>
          <p14:tracePt t="55036" x="6194425" y="5845175"/>
          <p14:tracePt t="55053" x="6340475" y="5883275"/>
          <p14:tracePt t="55055" x="6384925" y="5905500"/>
          <p14:tracePt t="55070" x="6446838" y="5921375"/>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Central </a:t>
            </a:r>
            <a:r>
              <a:rPr lang="en-US" sz="2800" b="1" dirty="0">
                <a:latin typeface="Times New Roman" panose="02020603050405020304" pitchFamily="18" charset="0"/>
                <a:cs typeface="Times New Roman" panose="02020603050405020304" pitchFamily="18" charset="0"/>
              </a:rPr>
              <a:t>Limit Theorem</a:t>
            </a:r>
          </a:p>
        </p:txBody>
      </p:sp>
      <p:pic>
        <p:nvPicPr>
          <p:cNvPr id="8" name="Picture 7"/>
          <p:cNvPicPr>
            <a:picLocks noChangeAspect="1"/>
          </p:cNvPicPr>
          <p:nvPr/>
        </p:nvPicPr>
        <p:blipFill>
          <a:blip r:embed="rId3"/>
          <a:stretch>
            <a:fillRect/>
          </a:stretch>
        </p:blipFill>
        <p:spPr>
          <a:xfrm>
            <a:off x="513510" y="1655236"/>
            <a:ext cx="6970551" cy="3659828"/>
          </a:xfrm>
          <a:prstGeom prst="rect">
            <a:avLst/>
          </a:prstGeom>
        </p:spPr>
      </p:pic>
      <p:sp>
        <p:nvSpPr>
          <p:cNvPr id="9" name="Rectangle 8"/>
          <p:cNvSpPr/>
          <p:nvPr/>
        </p:nvSpPr>
        <p:spPr>
          <a:xfrm>
            <a:off x="7484061" y="2257974"/>
            <a:ext cx="4525433" cy="2308324"/>
          </a:xfrm>
          <a:prstGeom prst="rect">
            <a:avLst/>
          </a:prstGeom>
        </p:spPr>
        <p:txBody>
          <a:bodyPr wrap="square">
            <a:spAutoFit/>
          </a:bodyPr>
          <a:lstStyle/>
          <a:p>
            <a:pPr algn="r">
              <a:lnSpc>
                <a:spcPct val="200000"/>
              </a:lnSpc>
            </a:pPr>
            <a:r>
              <a:rPr lang="ar-EG" dirty="0" smtClean="0">
                <a:latin typeface="Times New Roman" panose="02020603050405020304" pitchFamily="18" charset="0"/>
                <a:cs typeface="Times New Roman" panose="02020603050405020304" pitchFamily="18" charset="0"/>
              </a:rPr>
              <a:t>عندما يكون حجم العينة أكبر من أو يساوي 30 </a:t>
            </a:r>
          </a:p>
          <a:p>
            <a:pPr algn="r">
              <a:lnSpc>
                <a:spcPct val="200000"/>
              </a:lnSpc>
            </a:pPr>
            <a:r>
              <a:rPr lang="ar-EG" dirty="0" smtClean="0">
                <a:latin typeface="Times New Roman" panose="02020603050405020304" pitchFamily="18" charset="0"/>
                <a:cs typeface="Times New Roman" panose="02020603050405020304" pitchFamily="18" charset="0"/>
              </a:rPr>
              <a:t>ويتم تمثيلها من أي مجتمع بمتوسط حسابي وانحراف معياري</a:t>
            </a:r>
          </a:p>
          <a:p>
            <a:pPr algn="r">
              <a:lnSpc>
                <a:spcPct val="200000"/>
              </a:lnSpc>
            </a:pPr>
            <a:r>
              <a:rPr lang="ar-EG" dirty="0" smtClean="0">
                <a:latin typeface="Times New Roman" panose="02020603050405020304" pitchFamily="18" charset="0"/>
                <a:cs typeface="Times New Roman" panose="02020603050405020304" pitchFamily="18" charset="0"/>
              </a:rPr>
              <a:t>يمكن تقريب العينة إلى توزيع طبيعي وكلما زاد حجم العينة كان التقريب أفضل</a:t>
            </a:r>
          </a:p>
        </p:txBody>
      </p:sp>
    </p:spTree>
    <p:extLst>
      <p:ext uri="{BB962C8B-B14F-4D97-AF65-F5344CB8AC3E}">
        <p14:creationId xmlns:p14="http://schemas.microsoft.com/office/powerpoint/2010/main" val="888588440"/>
      </p:ext>
    </p:extLst>
  </p:cSld>
  <p:clrMapOvr>
    <a:masterClrMapping/>
  </p:clrMapOvr>
  <mc:AlternateContent xmlns:mc="http://schemas.openxmlformats.org/markup-compatibility/2006" xmlns:p14="http://schemas.microsoft.com/office/powerpoint/2010/main">
    <mc:Choice Requires="p14">
      <p:transition p14:dur="10" advTm="21064"/>
    </mc:Choice>
    <mc:Fallback xmlns="">
      <p:transition advTm="21064"/>
    </mc:Fallback>
  </mc:AlternateContent>
  <p:timing>
    <p:tnLst>
      <p:par>
        <p:cTn id="1" dur="indefinite" restart="never" nodeType="tmRoot"/>
      </p:par>
    </p:tnLst>
  </p:timing>
  <p:extLst mod="1">
    <p:ext uri="{3A86A75C-4F4B-4683-9AE1-C65F6400EC91}">
      <p14:laserTraceLst xmlns:p14="http://schemas.microsoft.com/office/powerpoint/2010/main">
        <p14:tracePtLst>
          <p14:tracePt t="680" x="6392863" y="5807075"/>
          <p14:tracePt t="688" x="6294438" y="5418138"/>
          <p14:tracePt t="697" x="6142038" y="5075238"/>
          <p14:tracePt t="713" x="5935663" y="4694238"/>
          <p14:tracePt t="730" x="5883275" y="4587875"/>
          <p14:tracePt t="747" x="5807075" y="4457700"/>
          <p14:tracePt t="763" x="5699125" y="4335463"/>
          <p14:tracePt t="780" x="5630863" y="4259263"/>
          <p14:tracePt t="797" x="5546725" y="4168775"/>
          <p14:tracePt t="813" x="5524500" y="4144963"/>
          <p14:tracePt t="831" x="5494338" y="4122738"/>
          <p14:tracePt t="1448" x="5448300" y="4076700"/>
          <p14:tracePt t="1456" x="5257800" y="3870325"/>
          <p14:tracePt t="1464" x="4975225" y="3475038"/>
          <p14:tracePt t="1480" x="4411663" y="2705100"/>
          <p14:tracePt t="1497" x="4038600" y="2293938"/>
          <p14:tracePt t="1514" x="3946525" y="2171700"/>
          <p14:tracePt t="1530" x="3940175" y="2155825"/>
          <p14:tracePt t="1547" x="3932238" y="2149475"/>
          <p14:tracePt t="1624" x="3916363" y="2141538"/>
          <p14:tracePt t="1632" x="3886200" y="2133600"/>
          <p14:tracePt t="1640" x="3817938" y="2111375"/>
          <p14:tracePt t="1648" x="3779838" y="2095500"/>
          <p14:tracePt t="1664" x="3711575" y="2079625"/>
          <p14:tracePt t="1680" x="3665538" y="2049463"/>
          <p14:tracePt t="1697" x="3665538" y="2041525"/>
          <p14:tracePt t="1792" x="3649663" y="2041525"/>
          <p14:tracePt t="1799" x="3603625" y="2019300"/>
          <p14:tracePt t="1808" x="3551238" y="2011363"/>
          <p14:tracePt t="1815" x="3489325" y="1997075"/>
          <p14:tracePt t="1831" x="3382963" y="1965325"/>
          <p14:tracePt t="1847" x="3276600" y="1943100"/>
          <p14:tracePt t="1864" x="3170238" y="1943100"/>
          <p14:tracePt t="1880" x="3063875" y="1951038"/>
          <p14:tracePt t="1897" x="3048000" y="1958975"/>
          <p14:tracePt t="2464" x="3086100" y="1965325"/>
          <p14:tracePt t="2472" x="3154363" y="1965325"/>
          <p14:tracePt t="2481" x="3238500" y="1965325"/>
          <p14:tracePt t="2497" x="3459163" y="1951038"/>
          <p14:tracePt t="2514" x="3832225" y="1920875"/>
          <p14:tracePt t="2531" x="4084638" y="1920875"/>
          <p14:tracePt t="2547" x="4297363" y="1920875"/>
          <p14:tracePt t="2564" x="4457700" y="1920875"/>
          <p14:tracePt t="2581" x="4572000" y="1920875"/>
          <p14:tracePt t="2597" x="4625975" y="1912938"/>
          <p14:tracePt t="2615" x="4686300" y="1889125"/>
          <p14:tracePt t="2631" x="4716463" y="1874838"/>
          <p14:tracePt t="2647" x="4778375" y="1851025"/>
          <p14:tracePt t="2664" x="4800600" y="1836738"/>
          <p14:tracePt t="2681" x="4822825" y="1836738"/>
          <p14:tracePt t="2697" x="4876800" y="1836738"/>
          <p14:tracePt t="2714" x="4975225" y="1836738"/>
          <p14:tracePt t="2731" x="5135563" y="1844675"/>
          <p14:tracePt t="2747" x="5303838" y="1874838"/>
          <p14:tracePt t="2764" x="5486400" y="1897063"/>
          <p14:tracePt t="2781" x="5578475" y="1897063"/>
          <p14:tracePt t="2797" x="5592763" y="1897063"/>
          <p14:tracePt t="2856" x="5562600" y="1897063"/>
          <p14:tracePt t="2864" x="5516563" y="1882775"/>
          <p14:tracePt t="2872" x="5448300" y="1866900"/>
          <p14:tracePt t="2881" x="5372100" y="1858963"/>
          <p14:tracePt t="2898" x="5249863" y="1858963"/>
          <p14:tracePt t="2914" x="5143500" y="1889125"/>
          <p14:tracePt t="2931" x="5089525" y="1912938"/>
          <p14:tracePt t="2948" x="5075238" y="1920875"/>
          <p14:tracePt t="3040" x="5083175" y="1920875"/>
          <p14:tracePt t="3048" x="5097463" y="1920875"/>
          <p14:tracePt t="3056" x="5121275" y="1920875"/>
          <p14:tracePt t="3064" x="5159375" y="1897063"/>
          <p14:tracePt t="3081" x="5211763" y="1858963"/>
          <p14:tracePt t="3098" x="5235575" y="1828800"/>
          <p14:tracePt t="3114" x="5235575" y="1806575"/>
          <p14:tracePt t="3131" x="5235575" y="1790700"/>
          <p14:tracePt t="3148" x="5235575" y="1782763"/>
          <p14:tracePt t="3164" x="5235575" y="1774825"/>
          <p14:tracePt t="3181" x="5235575" y="1760538"/>
          <p14:tracePt t="3198" x="5189538" y="1760538"/>
          <p14:tracePt t="3215" x="5097463" y="1820863"/>
          <p14:tracePt t="3231" x="5059363" y="1858963"/>
          <p14:tracePt t="3248" x="4991100" y="1989138"/>
          <p14:tracePt t="3264" x="4991100" y="2003425"/>
          <p14:tracePt t="3298" x="5029200" y="2003425"/>
          <p14:tracePt t="3314" x="5113338" y="1981200"/>
          <p14:tracePt t="3331" x="5189538" y="1935163"/>
          <p14:tracePt t="3348" x="5219700" y="1889125"/>
          <p14:tracePt t="3364" x="5219700" y="1874838"/>
          <p14:tracePt t="3398" x="5203825" y="1858963"/>
          <p14:tracePt t="3415" x="5089525" y="1828800"/>
          <p14:tracePt t="3431" x="4999038" y="1820863"/>
          <p14:tracePt t="3448" x="4868863" y="1820863"/>
          <p14:tracePt t="3464" x="4792663" y="1836738"/>
          <p14:tracePt t="3520" x="4808538" y="1828800"/>
          <p14:tracePt t="3528" x="4854575" y="1790700"/>
          <p14:tracePt t="3535" x="4906963" y="1790700"/>
          <p14:tracePt t="3548" x="4930775" y="1782763"/>
          <p14:tracePt t="3564" x="4945063" y="1768475"/>
          <p14:tracePt t="3608" x="4906963" y="1774825"/>
          <p14:tracePt t="3616" x="4846638" y="1820863"/>
          <p14:tracePt t="3624" x="4778375" y="1866900"/>
          <p14:tracePt t="3632" x="4716463" y="1897063"/>
          <p14:tracePt t="3648" x="4549775" y="1958975"/>
          <p14:tracePt t="3664" x="4435475" y="1965325"/>
          <p14:tracePt t="3681" x="4397375" y="1965325"/>
          <p14:tracePt t="3714" x="4389438" y="1943100"/>
          <p14:tracePt t="3744" x="4389438" y="1935163"/>
          <p14:tracePt t="3752" x="4389438" y="1927225"/>
          <p14:tracePt t="3764" x="4381500" y="1927225"/>
          <p14:tracePt t="3781" x="4373563" y="1920875"/>
          <p14:tracePt t="3798" x="4283075" y="1905000"/>
          <p14:tracePt t="3815" x="4168775" y="1889125"/>
          <p14:tracePt t="3831" x="3902075" y="1889125"/>
          <p14:tracePt t="3848" x="3741738" y="1889125"/>
          <p14:tracePt t="3865" x="3589338" y="1889125"/>
          <p14:tracePt t="3881" x="3513138" y="1889125"/>
          <p14:tracePt t="3898" x="3505200" y="1889125"/>
          <p14:tracePt t="3976" x="3489325" y="1889125"/>
          <p14:tracePt t="3992" x="3467100" y="1889125"/>
          <p14:tracePt t="4000" x="3451225" y="1882775"/>
          <p14:tracePt t="4008" x="3436938" y="1874838"/>
          <p14:tracePt t="4016" x="3390900" y="1874838"/>
          <p14:tracePt t="4031" x="3292475" y="1874838"/>
          <p14:tracePt t="4048" x="3216275" y="1858963"/>
          <p14:tracePt t="4065" x="3124200" y="1858963"/>
          <p14:tracePt t="4081" x="3055938" y="1858963"/>
          <p14:tracePt t="4098" x="3032125" y="1858963"/>
          <p14:tracePt t="4115" x="3025775" y="1858963"/>
          <p14:tracePt t="4240" x="3032125" y="1851025"/>
          <p14:tracePt t="4264" x="3040063" y="1844675"/>
          <p14:tracePt t="4272" x="3055938" y="1844675"/>
          <p14:tracePt t="4281" x="3070225" y="1836738"/>
          <p14:tracePt t="4298" x="3108325" y="1828800"/>
          <p14:tracePt t="4315" x="3162300" y="1820863"/>
          <p14:tracePt t="4331" x="3260725" y="1798638"/>
          <p14:tracePt t="4348" x="3375025" y="1782763"/>
          <p14:tracePt t="4365" x="3521075" y="1782763"/>
          <p14:tracePt t="4381" x="3641725" y="1782763"/>
          <p14:tracePt t="4398" x="3763963" y="1782763"/>
          <p14:tracePt t="4415" x="3863975" y="1782763"/>
          <p14:tracePt t="4418" x="3894138" y="1782763"/>
          <p14:tracePt t="4431" x="3932238" y="1782763"/>
          <p14:tracePt t="4448" x="3946525" y="1782763"/>
          <p14:tracePt t="4465" x="3962400" y="1782763"/>
          <p14:tracePt t="4498" x="3970338" y="1782763"/>
          <p14:tracePt t="4515" x="4008438" y="1798638"/>
          <p14:tracePt t="4531" x="4068763" y="1844675"/>
          <p14:tracePt t="4548" x="4130675" y="1874838"/>
          <p14:tracePt t="4565" x="4160838" y="1897063"/>
          <p14:tracePt t="4581" x="4206875" y="1897063"/>
          <p14:tracePt t="4599" x="4275138" y="1905000"/>
          <p14:tracePt t="4615" x="4313238" y="1905000"/>
          <p14:tracePt t="4631" x="4359275" y="1866900"/>
          <p14:tracePt t="4648" x="4397375" y="1828800"/>
          <p14:tracePt t="4665" x="4403725" y="1806575"/>
          <p14:tracePt t="4681" x="4419600" y="1774825"/>
          <p14:tracePt t="4698" x="4435475" y="1760538"/>
          <p14:tracePt t="4732" x="4449763" y="1760538"/>
          <p14:tracePt t="4748" x="4511675" y="1760538"/>
          <p14:tracePt t="4765" x="4594225" y="1782763"/>
          <p14:tracePt t="4782" x="4686300" y="1812925"/>
          <p14:tracePt t="4799" x="4792663" y="1851025"/>
          <p14:tracePt t="4815" x="4800600" y="1851025"/>
          <p14:tracePt t="4832" x="4838700" y="1851025"/>
          <p14:tracePt t="4865" x="4860925" y="1844675"/>
          <p14:tracePt t="4882" x="4876800" y="1828800"/>
          <p14:tracePt t="4898" x="4884738" y="1790700"/>
          <p14:tracePt t="4915" x="4899025" y="1768475"/>
          <p14:tracePt t="4932" x="4906963" y="1760538"/>
          <p14:tracePt t="4992" x="4922838" y="1760538"/>
          <p14:tracePt t="5000" x="4930775" y="1760538"/>
          <p14:tracePt t="5008" x="4953000" y="1760538"/>
          <p14:tracePt t="5016" x="4975225" y="1760538"/>
          <p14:tracePt t="5032" x="5037138" y="1774825"/>
          <p14:tracePt t="5048" x="5165725" y="1774825"/>
          <p14:tracePt t="5065" x="5235575" y="1774825"/>
          <p14:tracePt t="5082" x="5303838" y="1774825"/>
          <p14:tracePt t="5120" x="5311775" y="1768475"/>
          <p14:tracePt t="5136" x="5311775" y="1760538"/>
          <p14:tracePt t="5148" x="5311775" y="1752600"/>
          <p14:tracePt t="5165" x="5295900" y="1752600"/>
          <p14:tracePt t="5182" x="5280025" y="1752600"/>
          <p14:tracePt t="5199" x="5235575" y="1774825"/>
          <p14:tracePt t="5215" x="5181600" y="1866900"/>
          <p14:tracePt t="5232" x="5165725" y="1897063"/>
          <p14:tracePt t="5248" x="5165725" y="1920875"/>
          <p14:tracePt t="5288" x="5181600" y="1920875"/>
          <p14:tracePt t="5298" x="5211763" y="1889125"/>
          <p14:tracePt t="5315" x="5241925" y="1836738"/>
          <p14:tracePt t="5332" x="5265738" y="1768475"/>
          <p14:tracePt t="5348" x="5265738" y="1752600"/>
          <p14:tracePt t="5365" x="5265738" y="1736725"/>
          <p14:tracePt t="5424" x="5265738" y="1782763"/>
          <p14:tracePt t="5432" x="5265738" y="1790700"/>
          <p14:tracePt t="5440" x="5265738" y="1812925"/>
          <p14:tracePt t="5520" x="5265738" y="1806575"/>
          <p14:tracePt t="5528" x="5265738" y="1790700"/>
          <p14:tracePt t="5536" x="5265738" y="1774825"/>
          <p14:tracePt t="5548" x="5265738" y="1768475"/>
          <p14:tracePt t="5565" x="5265738" y="1760538"/>
          <p14:tracePt t="5600" x="5241925" y="1760538"/>
          <p14:tracePt t="5608" x="5197475" y="1760538"/>
          <p14:tracePt t="5616" x="5127625" y="1782763"/>
          <p14:tracePt t="5632" x="5006975" y="1812925"/>
          <p14:tracePt t="5649" x="4960938" y="1820863"/>
          <p14:tracePt t="5665" x="4953000" y="1820863"/>
          <p14:tracePt t="5682" x="4953000" y="1798638"/>
          <p14:tracePt t="5699" x="4953000" y="1744663"/>
          <p14:tracePt t="5715" x="4975225" y="1684338"/>
          <p14:tracePt t="5732" x="5037138" y="1630363"/>
          <p14:tracePt t="5749" x="5059363" y="1608138"/>
          <p14:tracePt t="5816" x="5059363" y="1638300"/>
          <p14:tracePt t="5824" x="5059363" y="1660525"/>
          <p14:tracePt t="5832" x="5059363" y="1668463"/>
          <p14:tracePt t="5849" x="5059363" y="1684338"/>
          <p14:tracePt t="5904" x="5083175" y="1684338"/>
          <p14:tracePt t="5912" x="5089525" y="1668463"/>
          <p14:tracePt t="5920" x="5121275" y="1646238"/>
          <p14:tracePt t="5932" x="5165725" y="1622425"/>
          <p14:tracePt t="5949" x="5257800" y="1592263"/>
          <p14:tracePt t="5965" x="5311775" y="1584325"/>
          <p14:tracePt t="5983" x="5394325" y="1584325"/>
          <p14:tracePt t="5999" x="5418138" y="1592263"/>
          <p14:tracePt t="6015" x="5508625" y="1654175"/>
          <p14:tracePt t="6032" x="5562600" y="1698625"/>
          <p14:tracePt t="6049" x="5562600" y="1722438"/>
          <p14:tracePt t="6065" x="5562600" y="1744663"/>
          <p14:tracePt t="6082" x="5554663" y="1782763"/>
          <p14:tracePt t="6099" x="5418138" y="1798638"/>
          <p14:tracePt t="6115" x="5273675" y="1798638"/>
          <p14:tracePt t="6132" x="5097463" y="1782763"/>
          <p14:tracePt t="6149" x="5006975" y="1730375"/>
          <p14:tracePt t="6165" x="4983163" y="1692275"/>
          <p14:tracePt t="6183" x="5067300" y="1570038"/>
          <p14:tracePt t="6199" x="5121275" y="1539875"/>
          <p14:tracePt t="6215" x="5372100" y="1485900"/>
          <p14:tracePt t="6232" x="5554663" y="1470025"/>
          <p14:tracePt t="6249" x="5630863" y="1477963"/>
          <p14:tracePt t="6265" x="5646738" y="1524000"/>
          <p14:tracePt t="6282" x="5646738" y="1646238"/>
          <p14:tracePt t="6299" x="5554663" y="1768475"/>
          <p14:tracePt t="6315" x="5372100" y="1844675"/>
          <p14:tracePt t="6332" x="5249863" y="1851025"/>
          <p14:tracePt t="6349" x="5143500" y="1851025"/>
          <p14:tracePt t="6365" x="5097463" y="1798638"/>
          <p14:tracePt t="6383" x="5097463" y="1692275"/>
          <p14:tracePt t="6399" x="5127625" y="1646238"/>
          <p14:tracePt t="6415" x="5356225" y="1562100"/>
          <p14:tracePt t="6432" x="5532438" y="1546225"/>
          <p14:tracePt t="6449" x="5638800" y="1546225"/>
          <p14:tracePt t="6465" x="5646738" y="1546225"/>
          <p14:tracePt t="6482" x="5654675" y="1592263"/>
          <p14:tracePt t="6499" x="5654675" y="1692275"/>
          <p14:tracePt t="6516" x="5516563" y="1790700"/>
          <p14:tracePt t="6532" x="5410200" y="1836738"/>
          <p14:tracePt t="6549" x="5326063" y="1858963"/>
          <p14:tracePt t="6566" x="5311775" y="1858963"/>
          <p14:tracePt t="6600" x="5326063" y="1851025"/>
          <p14:tracePt t="6608" x="5372100" y="1851025"/>
          <p14:tracePt t="6616" x="5426075" y="1836738"/>
          <p14:tracePt t="6632" x="5502275" y="1828800"/>
          <p14:tracePt t="6649" x="5508625" y="1828800"/>
          <p14:tracePt t="6682" x="5502275" y="1851025"/>
          <p14:tracePt t="6699" x="5440363" y="1889125"/>
          <p14:tracePt t="6716" x="5372100" y="1935163"/>
          <p14:tracePt t="6732" x="5356225" y="1935163"/>
          <p14:tracePt t="6768" x="5364163" y="1951038"/>
          <p14:tracePt t="6783" x="5470525" y="1951038"/>
          <p14:tracePt t="6799" x="5554663" y="1951038"/>
          <p14:tracePt t="6816" x="5692775" y="1951038"/>
          <p14:tracePt t="6832" x="5699125" y="1951038"/>
          <p14:tracePt t="6896" x="5722938" y="1951038"/>
          <p14:tracePt t="6904" x="5745163" y="1951038"/>
          <p14:tracePt t="6916" x="5799138" y="1951038"/>
          <p14:tracePt t="6932" x="5973763" y="1951038"/>
          <p14:tracePt t="6935" x="6065838" y="1951038"/>
          <p14:tracePt t="6949" x="6172200" y="1951038"/>
          <p14:tracePt t="6966" x="6416675" y="1951038"/>
          <p14:tracePt t="6983" x="6689725" y="1958975"/>
          <p14:tracePt t="6999" x="6773863" y="1958975"/>
          <p14:tracePt t="7016" x="6781800" y="1958975"/>
          <p14:tracePt t="7032" x="6781800" y="1965325"/>
          <p14:tracePt t="7049" x="6789738" y="1973263"/>
          <p14:tracePt t="7066" x="6819900" y="2003425"/>
          <p14:tracePt t="7082" x="6888163" y="2073275"/>
          <p14:tracePt t="7099" x="6988175" y="2155825"/>
          <p14:tracePt t="7116" x="7116763" y="2255838"/>
          <p14:tracePt t="7132" x="7239000" y="2354263"/>
          <p14:tracePt t="7149" x="7307263" y="2422525"/>
          <p14:tracePt t="7166" x="7375525" y="2484438"/>
          <p14:tracePt t="7183" x="7383463" y="2544763"/>
          <p14:tracePt t="7199" x="7383463" y="2651125"/>
          <p14:tracePt t="7216" x="7254875" y="2873375"/>
          <p14:tracePt t="7232" x="7018338" y="3192463"/>
          <p14:tracePt t="7249" x="6659563" y="3619500"/>
          <p14:tracePt t="7266" x="6270625" y="3946525"/>
          <p14:tracePt t="7282" x="5921375" y="4160838"/>
          <p14:tracePt t="7299" x="5737225" y="4244975"/>
          <p14:tracePt t="7316" x="5608638" y="4259263"/>
          <p14:tracePt t="7332" x="5584825" y="4259263"/>
          <p14:tracePt t="7349" x="5562600" y="4229100"/>
          <p14:tracePt t="7366" x="5562600" y="4114800"/>
          <p14:tracePt t="7383" x="5584825" y="3916363"/>
          <p14:tracePt t="7399" x="5730875" y="3482975"/>
          <p14:tracePt t="7416" x="5845175" y="3178175"/>
          <p14:tracePt t="7433" x="6011863" y="2895600"/>
          <p14:tracePt t="7449" x="6156325" y="2697163"/>
          <p14:tracePt t="7466" x="6278563" y="2574925"/>
          <p14:tracePt t="7483" x="6416675" y="2498725"/>
          <p14:tracePt t="7499" x="6583363" y="2430463"/>
          <p14:tracePt t="7516" x="6751638" y="2384425"/>
          <p14:tracePt t="7533" x="6918325" y="2346325"/>
          <p14:tracePt t="7549" x="7094538" y="2324100"/>
          <p14:tracePt t="7566" x="7292975" y="2316163"/>
          <p14:tracePt t="7583" x="7505700" y="2316163"/>
          <p14:tracePt t="7599" x="7878763" y="2316163"/>
          <p14:tracePt t="7616" x="8131175" y="2316163"/>
          <p14:tracePt t="7633" x="8359775" y="2316163"/>
          <p14:tracePt t="7649" x="8556625" y="2316163"/>
          <p14:tracePt t="7666" x="8694738" y="2293938"/>
          <p14:tracePt t="7683" x="8755063" y="2263775"/>
          <p14:tracePt t="7752" x="8740775" y="2263775"/>
          <p14:tracePt t="7760" x="8716963" y="2247900"/>
          <p14:tracePt t="7768" x="8686800" y="2239963"/>
          <p14:tracePt t="7783" x="8640763" y="2239963"/>
          <p14:tracePt t="7799" x="8229600" y="2308225"/>
          <p14:tracePt t="7816" x="7810500" y="2430463"/>
          <p14:tracePt t="7833" x="7178675" y="2598738"/>
          <p14:tracePt t="7849" x="6515100" y="2781300"/>
          <p14:tracePt t="7866" x="5965825" y="2987675"/>
          <p14:tracePt t="7883" x="5456238" y="3140075"/>
          <p14:tracePt t="7899" x="5051425" y="3208338"/>
          <p14:tracePt t="7916" x="4906963" y="3208338"/>
          <p14:tracePt t="7933" x="4816475" y="3178175"/>
          <p14:tracePt t="7935" x="4784725" y="3170238"/>
          <p14:tracePt t="7949" x="4770438" y="3162300"/>
          <p14:tracePt t="7967" x="4740275" y="3124200"/>
          <p14:tracePt t="7983" x="4724400" y="3108325"/>
          <p14:tracePt t="7999" x="4678363" y="3032125"/>
          <p14:tracePt t="8016" x="4610100" y="2949575"/>
          <p14:tracePt t="8033" x="4525963" y="2879725"/>
          <p14:tracePt t="8049" x="4427538" y="2827338"/>
          <p14:tracePt t="8066" x="4351338" y="2803525"/>
          <p14:tracePt t="8083" x="4283075" y="2803525"/>
          <p14:tracePt t="8100" x="4221163" y="2803525"/>
          <p14:tracePt t="8116" x="4144963" y="2895600"/>
          <p14:tracePt t="8133" x="4092575" y="3001963"/>
          <p14:tracePt t="8150" x="4022725" y="3124200"/>
          <p14:tracePt t="8167" x="4000500" y="3216275"/>
          <p14:tracePt t="8183" x="4000500" y="3222625"/>
          <p14:tracePt t="8199" x="4000500" y="3246438"/>
          <p14:tracePt t="8248" x="4000500" y="3238500"/>
          <p14:tracePt t="8256" x="4000500" y="3170238"/>
          <p14:tracePt t="8266" x="4016375" y="3078163"/>
          <p14:tracePt t="8283" x="4084638" y="2917825"/>
          <p14:tracePt t="8300" x="4175125" y="2789238"/>
          <p14:tracePt t="8316" x="4283075" y="2659063"/>
          <p14:tracePt t="8333" x="4397375" y="2574925"/>
          <p14:tracePt t="8350" x="4495800" y="2536825"/>
          <p14:tracePt t="8367" x="4670425" y="2498725"/>
          <p14:tracePt t="8383" x="4724400" y="2498725"/>
          <p14:tracePt t="8400" x="4945063" y="2498725"/>
          <p14:tracePt t="8416" x="5121275" y="2536825"/>
          <p14:tracePt t="8433" x="5341938" y="2613025"/>
          <p14:tracePt t="8450" x="5562600" y="2697163"/>
          <p14:tracePt t="8466" x="5699125" y="2743200"/>
          <p14:tracePt t="8483" x="5775325" y="2759075"/>
          <p14:tracePt t="8500" x="5813425" y="2773363"/>
          <p14:tracePt t="8516" x="5829300" y="2773363"/>
          <p14:tracePt t="8533" x="5837238" y="2773363"/>
          <p14:tracePt t="8567" x="5921375" y="2751138"/>
          <p14:tracePt t="8583" x="5981700" y="2689225"/>
          <p14:tracePt t="8600" x="6073775" y="2574925"/>
          <p14:tracePt t="8616" x="6111875" y="2468563"/>
          <p14:tracePt t="8633" x="6134100" y="2392363"/>
          <p14:tracePt t="8650" x="6134100" y="2308225"/>
          <p14:tracePt t="8666" x="6134100" y="2278063"/>
          <p14:tracePt t="8683" x="6134100" y="2270125"/>
          <p14:tracePt t="8760" x="6142038" y="2263775"/>
          <p14:tracePt t="8768" x="6180138" y="2270125"/>
          <p14:tracePt t="8776" x="6226175" y="2286000"/>
          <p14:tracePt t="8784" x="6270625" y="2301875"/>
          <p14:tracePt t="8800" x="6332538" y="2339975"/>
          <p14:tracePt t="8816" x="6446838" y="2430463"/>
          <p14:tracePt t="8833" x="6515100" y="2560638"/>
          <p14:tracePt t="8850" x="6553200" y="2773363"/>
          <p14:tracePt t="8866" x="6553200" y="3101975"/>
          <p14:tracePt t="8883" x="6400800" y="3581400"/>
          <p14:tracePt t="8900" x="6103938" y="4183063"/>
          <p14:tracePt t="8916" x="5753100" y="4678363"/>
          <p14:tracePt t="8919" x="5562600" y="4899025"/>
          <p14:tracePt t="8933" x="5410200" y="5037138"/>
          <p14:tracePt t="8950" x="5143500" y="5257800"/>
          <p14:tracePt t="8967" x="4968875" y="5440363"/>
          <p14:tracePt t="8983" x="4892675" y="5562600"/>
          <p14:tracePt t="9000" x="4854575" y="5707063"/>
          <p14:tracePt t="9016" x="4838700" y="5889625"/>
          <p14:tracePt t="9033" x="4884738" y="6142038"/>
          <p14:tracePt t="9050" x="5075238" y="6438900"/>
          <p14:tracePt t="9066" x="5402263" y="6697663"/>
          <p14:tracePt t="9083" x="5668963" y="6827838"/>
          <p14:tracePt t="9100" x="5837238" y="6850063"/>
          <p14:tracePt t="9116" x="5845175" y="6850063"/>
          <p14:tracePt t="9150" x="5722938" y="6850063"/>
          <p14:tracePt t="9167" x="4754563" y="6850063"/>
          <p14:tracePt t="9183" x="4237038" y="6789738"/>
          <p14:tracePt t="9200" x="3932238" y="6659563"/>
          <p14:tracePt t="9216" x="3810000" y="6530975"/>
          <p14:tracePt t="9233" x="3810000" y="6370638"/>
          <p14:tracePt t="9250" x="3902075" y="6103938"/>
          <p14:tracePt t="9267" x="4168775" y="5707063"/>
          <p14:tracePt t="9283" x="4479925" y="5303838"/>
          <p14:tracePt t="9300" x="4822825" y="4945063"/>
          <p14:tracePt t="9317" x="5227638" y="4648200"/>
          <p14:tracePt t="9333" x="5699125" y="4441825"/>
          <p14:tracePt t="9350" x="6248400" y="4305300"/>
          <p14:tracePt t="9367" x="6980238" y="4305300"/>
          <p14:tracePt t="9383" x="7239000" y="4389438"/>
          <p14:tracePt t="9400" x="7361238" y="4503738"/>
          <p14:tracePt t="9417" x="7407275" y="4716463"/>
          <p14:tracePt t="9433" x="7407275" y="5105400"/>
          <p14:tracePt t="9450" x="7285038" y="5540375"/>
          <p14:tracePt t="9467" x="6934200" y="5927725"/>
          <p14:tracePt t="9483" x="6507163" y="6088063"/>
          <p14:tracePt t="9500" x="6194425" y="6118225"/>
          <p14:tracePt t="9517" x="5875338" y="5997575"/>
          <p14:tracePt t="9533" x="5554663" y="5768975"/>
          <p14:tracePt t="9550" x="5349875" y="5402263"/>
          <p14:tracePt t="9567" x="5287963" y="4983163"/>
          <p14:tracePt t="9583" x="5387975" y="4389438"/>
          <p14:tracePt t="9600" x="5699125" y="4046538"/>
          <p14:tracePt t="9617" x="6180138" y="3817938"/>
          <p14:tracePt t="9633" x="6751638" y="3763963"/>
          <p14:tracePt t="9650" x="7208838" y="3840163"/>
          <p14:tracePt t="9667" x="7581900" y="4068763"/>
          <p14:tracePt t="9683" x="7794625" y="4457700"/>
          <p14:tracePt t="9700" x="7840663" y="5045075"/>
          <p14:tracePt t="9717" x="7635875" y="5630863"/>
          <p14:tracePt t="9733" x="7032625" y="6202363"/>
          <p14:tracePt t="9751" x="6027738" y="6499225"/>
          <p14:tracePt t="9767" x="5715000" y="6499225"/>
          <p14:tracePt t="9783" x="4975225" y="6240463"/>
          <p14:tracePt t="9800" x="4579938" y="5875338"/>
          <p14:tracePt t="9817" x="4327525" y="5410200"/>
          <p14:tracePt t="9833" x="4267200" y="4975225"/>
          <p14:tracePt t="9850" x="4343400" y="4587875"/>
          <p14:tracePt t="9867" x="4632325" y="4267200"/>
          <p14:tracePt t="9883" x="5211763" y="3978275"/>
          <p14:tracePt t="9900" x="5889625" y="3908425"/>
          <p14:tracePt t="9917" x="6308725" y="3916363"/>
          <p14:tracePt t="9933" x="6515100" y="4054475"/>
          <p14:tracePt t="9936" x="6569075" y="4152900"/>
          <p14:tracePt t="9951" x="6613525" y="4525963"/>
          <p14:tracePt t="9967" x="6583363" y="4846638"/>
          <p14:tracePt t="9983" x="5883275" y="5745163"/>
          <p14:tracePt t="10000" x="5249863" y="6019800"/>
          <p14:tracePt t="10017" x="4800600" y="6042025"/>
          <p14:tracePt t="10033" x="4487863" y="5889625"/>
          <p14:tracePt t="10050" x="4244975" y="5584825"/>
          <p14:tracePt t="10067" x="4144963" y="5203825"/>
          <p14:tracePt t="10083" x="4183063" y="4708525"/>
          <p14:tracePt t="10100" x="4403725" y="4343400"/>
          <p14:tracePt t="10117" x="4800600" y="4092575"/>
          <p14:tracePt t="10134" x="5380038" y="4000500"/>
          <p14:tracePt t="10151" x="6286500" y="4229100"/>
          <p14:tracePt t="10167" x="6492875" y="4389438"/>
          <p14:tracePt t="10183" x="6789738" y="5211763"/>
          <p14:tracePt t="10200" x="6675438" y="5897563"/>
          <p14:tracePt t="10217" x="6240463" y="6446838"/>
          <p14:tracePt t="10234" x="5494338" y="6721475"/>
          <p14:tracePt t="10250" x="4822825" y="6713538"/>
          <p14:tracePt t="10267" x="4183063" y="6408738"/>
          <p14:tracePt t="10284" x="3794125" y="6042025"/>
          <p14:tracePt t="10300" x="3741738" y="5707063"/>
          <p14:tracePt t="10317" x="3825875" y="5380038"/>
          <p14:tracePt t="10334" x="4168775" y="5113338"/>
          <p14:tracePt t="10351" x="5113338" y="4975225"/>
          <p14:tracePt t="10367" x="5707063" y="5021263"/>
          <p14:tracePt t="10384" x="6042025" y="5173663"/>
          <p14:tracePt t="10400" x="6126163" y="5287963"/>
          <p14:tracePt t="10417" x="6126163" y="5410200"/>
          <p14:tracePt t="10434" x="6065838" y="5540375"/>
          <p14:tracePt t="10450" x="5913438" y="5661025"/>
          <p14:tracePt t="10467" x="5783263" y="5692775"/>
          <p14:tracePt t="10484" x="5737225" y="5699125"/>
          <p14:tracePt t="10500" x="5730875" y="5699125"/>
          <p14:tracePt t="10536" x="5730875" y="5692775"/>
          <p14:tracePt t="10551" x="5730875" y="5654675"/>
          <p14:tracePt t="10567" x="5730875" y="564673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170546" y="1464189"/>
            <a:ext cx="7405110" cy="4791027"/>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Central </a:t>
            </a:r>
            <a:r>
              <a:rPr lang="en-US" sz="2800" b="1" dirty="0">
                <a:latin typeface="Times New Roman" panose="02020603050405020304" pitchFamily="18" charset="0"/>
                <a:cs typeface="Times New Roman" panose="02020603050405020304" pitchFamily="18" charset="0"/>
              </a:rPr>
              <a:t>Limit Theorem</a:t>
            </a:r>
          </a:p>
        </p:txBody>
      </p:sp>
    </p:spTree>
    <p:extLst>
      <p:ext uri="{BB962C8B-B14F-4D97-AF65-F5344CB8AC3E}">
        <p14:creationId xmlns:p14="http://schemas.microsoft.com/office/powerpoint/2010/main" val="4002025552"/>
      </p:ext>
    </p:extLst>
  </p:cSld>
  <p:clrMapOvr>
    <a:masterClrMapping/>
  </p:clrMapOvr>
  <mc:AlternateContent xmlns:mc="http://schemas.openxmlformats.org/markup-compatibility/2006" xmlns:p14="http://schemas.microsoft.com/office/powerpoint/2010/main">
    <mc:Choice Requires="p14">
      <p:transition p14:dur="10" advTm="9760"/>
    </mc:Choice>
    <mc:Fallback xmlns="">
      <p:transition advTm="9760"/>
    </mc:Fallback>
  </mc:AlternateContent>
  <p:timing>
    <p:tnLst>
      <p:par>
        <p:cTn id="1" dur="indefinite" restart="never" nodeType="tmRoot"/>
      </p:par>
    </p:tnLst>
  </p:timing>
  <p:extLst mod="1">
    <p:ext uri="{3A86A75C-4F4B-4683-9AE1-C65F6400EC91}">
      <p14:laserTraceLst xmlns:p14="http://schemas.microsoft.com/office/powerpoint/2010/main">
        <p14:tracePtLst>
          <p14:tracePt t="2448" x="5715000" y="5622925"/>
          <p14:tracePt t="2456" x="5668963" y="5600700"/>
          <p14:tracePt t="2464" x="5646738" y="5584825"/>
          <p14:tracePt t="2496" x="5622925" y="5470525"/>
          <p14:tracePt t="2504" x="5622925" y="5203825"/>
          <p14:tracePt t="2512" x="5622925" y="4914900"/>
          <p14:tracePt t="2525" x="5622925" y="4702175"/>
          <p14:tracePt t="2541" x="5622925" y="4511675"/>
          <p14:tracePt t="2558" x="5622925" y="4327525"/>
          <p14:tracePt t="2575" x="5622925" y="4022725"/>
          <p14:tracePt t="2591" x="5622925" y="3886200"/>
          <p14:tracePt t="2608" x="5622925" y="3832225"/>
          <p14:tracePt t="2625" x="5622925" y="3802063"/>
          <p14:tracePt t="2688" x="5622925" y="3794125"/>
          <p14:tracePt t="2696" x="5630863" y="3794125"/>
          <p14:tracePt t="2708" x="5638800" y="3794125"/>
          <p14:tracePt t="2725" x="5684838" y="3802063"/>
          <p14:tracePt t="2741" x="5715000" y="3810000"/>
          <p14:tracePt t="2758" x="5737225" y="3832225"/>
          <p14:tracePt t="2774" x="5753100" y="3832225"/>
          <p14:tracePt t="2791" x="5821363" y="3787775"/>
          <p14:tracePt t="2808" x="5913438" y="3687763"/>
          <p14:tracePt t="2825" x="5981700" y="3505200"/>
          <p14:tracePt t="2841" x="6057900" y="3254375"/>
          <p14:tracePt t="2858" x="6118225" y="2987675"/>
          <p14:tracePt t="2874" x="6172200" y="2797175"/>
          <p14:tracePt t="2891" x="6188075" y="2674938"/>
          <p14:tracePt t="2908" x="6202363" y="2574925"/>
          <p14:tracePt t="2925" x="6202363" y="2498725"/>
          <p14:tracePt t="2941" x="6202363" y="2446338"/>
          <p14:tracePt t="2944" x="6202363" y="2422525"/>
          <p14:tracePt t="2959" x="6202363" y="2392363"/>
          <p14:tracePt t="2975" x="6202363" y="2378075"/>
          <p14:tracePt t="3296" x="6218238" y="2370138"/>
          <p14:tracePt t="3304" x="6264275" y="2370138"/>
          <p14:tracePt t="3312" x="6346825" y="2346325"/>
          <p14:tracePt t="3325" x="6438900" y="2301875"/>
          <p14:tracePt t="3341" x="6705600" y="2225675"/>
          <p14:tracePt t="3359" x="7269163" y="2057400"/>
          <p14:tracePt t="3375" x="7704138" y="1935163"/>
          <p14:tracePt t="3391" x="8115300" y="1820863"/>
          <p14:tracePt t="3408" x="8321675" y="1760538"/>
          <p14:tracePt t="3425" x="8404225" y="1730375"/>
          <p14:tracePt t="3552" x="8404225" y="1736725"/>
          <p14:tracePt t="3560" x="8404225" y="1806575"/>
          <p14:tracePt t="3568" x="8404225" y="1889125"/>
          <p14:tracePt t="3576" x="8397875" y="1965325"/>
          <p14:tracePt t="3591" x="8359775" y="2087563"/>
          <p14:tracePt t="3608" x="8313738" y="2193925"/>
          <p14:tracePt t="3625" x="8289925" y="2239963"/>
          <p14:tracePt t="4096" x="8267700" y="2255838"/>
          <p14:tracePt t="4103" x="8207375" y="2378075"/>
          <p14:tracePt t="4111" x="8123238" y="2574925"/>
          <p14:tracePt t="4125" x="8001000" y="2765425"/>
          <p14:tracePt t="4142" x="7712075" y="3124200"/>
          <p14:tracePt t="4159" x="7078663" y="3787775"/>
          <p14:tracePt t="4175" x="6613525" y="4152900"/>
          <p14:tracePt t="4192" x="6248400" y="4441825"/>
          <p14:tracePt t="4208" x="5965825" y="4618038"/>
          <p14:tracePt t="4225" x="5707063" y="4754563"/>
          <p14:tracePt t="4242" x="5532438" y="4830763"/>
          <p14:tracePt t="4258" x="5364163" y="4838700"/>
          <p14:tracePt t="4275" x="5227638" y="4838700"/>
          <p14:tracePt t="4292" x="5097463" y="4816475"/>
          <p14:tracePt t="4308" x="5021263" y="4784725"/>
          <p14:tracePt t="4325" x="4960938" y="4746625"/>
          <p14:tracePt t="4342" x="4906963" y="4724400"/>
          <p14:tracePt t="4358" x="4892675" y="4716463"/>
          <p14:tracePt t="4375" x="4884738" y="4716463"/>
          <p14:tracePt t="4392" x="4868863" y="4716463"/>
          <p14:tracePt t="4408" x="4822825" y="4716463"/>
          <p14:tracePt t="4425" x="4746625" y="4762500"/>
          <p14:tracePt t="4442" x="4694238" y="4816475"/>
          <p14:tracePt t="4458" x="4664075" y="4868863"/>
          <p14:tracePt t="4475" x="4618038" y="4906963"/>
          <p14:tracePt t="4492" x="4587875" y="4937125"/>
          <p14:tracePt t="4508" x="4541838" y="4960938"/>
          <p14:tracePt t="4525" x="4495800" y="4960938"/>
          <p14:tracePt t="4542" x="4441825" y="4960938"/>
          <p14:tracePt t="4559" x="4365625" y="4960938"/>
          <p14:tracePt t="4575" x="4229100" y="4899025"/>
          <p14:tracePt t="4592" x="4137025" y="4846638"/>
          <p14:tracePt t="4609" x="4060825" y="4800600"/>
          <p14:tracePt t="4625" x="4022725" y="4778375"/>
          <p14:tracePt t="4642" x="4016375" y="4770438"/>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096655" y="1317903"/>
            <a:ext cx="9008692" cy="5168254"/>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Central </a:t>
            </a:r>
            <a:r>
              <a:rPr lang="en-US" sz="2800" b="1" dirty="0">
                <a:latin typeface="Times New Roman" panose="02020603050405020304" pitchFamily="18" charset="0"/>
                <a:cs typeface="Times New Roman" panose="02020603050405020304" pitchFamily="18" charset="0"/>
              </a:rPr>
              <a:t>Limit Theorem</a:t>
            </a:r>
          </a:p>
        </p:txBody>
      </p:sp>
    </p:spTree>
    <p:extLst>
      <p:ext uri="{BB962C8B-B14F-4D97-AF65-F5344CB8AC3E}">
        <p14:creationId xmlns:p14="http://schemas.microsoft.com/office/powerpoint/2010/main" val="1054072682"/>
      </p:ext>
    </p:extLst>
  </p:cSld>
  <p:clrMapOvr>
    <a:masterClrMapping/>
  </p:clrMapOvr>
  <mc:AlternateContent xmlns:mc="http://schemas.openxmlformats.org/markup-compatibility/2006" xmlns:p14="http://schemas.microsoft.com/office/powerpoint/2010/main">
    <mc:Choice Requires="p14">
      <p:transition p14:dur="10" advTm="50240"/>
    </mc:Choice>
    <mc:Fallback xmlns="">
      <p:transition advTm="50240"/>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4038600" y="4770438"/>
          <p14:tracePt t="600" x="4313238" y="4686300"/>
          <p14:tracePt t="608" x="4800600" y="4572000"/>
          <p14:tracePt t="617" x="5197475" y="4449763"/>
          <p14:tracePt t="634" x="5418138" y="4351338"/>
          <p14:tracePt t="651" x="5502275" y="4313238"/>
          <p14:tracePt t="667" x="5654675" y="4221163"/>
          <p14:tracePt t="684" x="5783263" y="4144963"/>
          <p14:tracePt t="687" x="5829300" y="4130675"/>
          <p14:tracePt t="701" x="5859463" y="4092575"/>
          <p14:tracePt t="717" x="5935663" y="4030663"/>
          <p14:tracePt t="735" x="6027738" y="3908425"/>
          <p14:tracePt t="751" x="6057900" y="3863975"/>
          <p14:tracePt t="767" x="6111875" y="3741738"/>
          <p14:tracePt t="784" x="6126163" y="3695700"/>
          <p14:tracePt t="801" x="6126163" y="3673475"/>
          <p14:tracePt t="817" x="6134100" y="3657600"/>
          <p14:tracePt t="856" x="6134100" y="3649663"/>
          <p14:tracePt t="1424" x="6126163" y="3641725"/>
          <p14:tracePt t="1432" x="6057900" y="3611563"/>
          <p14:tracePt t="1440" x="5951538" y="3535363"/>
          <p14:tracePt t="1451" x="5875338" y="3429000"/>
          <p14:tracePt t="1468" x="5829300" y="3352800"/>
          <p14:tracePt t="1484" x="5821363" y="3336925"/>
          <p14:tracePt t="1520" x="5821363" y="3330575"/>
          <p14:tracePt t="1535" x="5807075" y="3298825"/>
          <p14:tracePt t="1551" x="5799138" y="3276600"/>
          <p14:tracePt t="1568" x="5775325" y="3246438"/>
          <p14:tracePt t="1584" x="5753100" y="3222625"/>
          <p14:tracePt t="1672" x="5737225" y="3222625"/>
          <p14:tracePt t="1680" x="5715000" y="3216275"/>
          <p14:tracePt t="1688" x="5692775" y="3216275"/>
          <p14:tracePt t="1701" x="5668963" y="3208338"/>
          <p14:tracePt t="1718" x="5622925" y="3192463"/>
          <p14:tracePt t="1735" x="5578475" y="3178175"/>
          <p14:tracePt t="1751" x="5554663" y="3170238"/>
          <p14:tracePt t="1784" x="5546725" y="3162300"/>
          <p14:tracePt t="1801" x="5546725" y="3132138"/>
          <p14:tracePt t="1818" x="5540375" y="3108325"/>
          <p14:tracePt t="1834" x="5532438" y="3055938"/>
          <p14:tracePt t="1851" x="5502275" y="2971800"/>
          <p14:tracePt t="1868" x="5456238" y="2879725"/>
          <p14:tracePt t="1884" x="5418138" y="2811463"/>
          <p14:tracePt t="1901" x="5402263" y="2797175"/>
          <p14:tracePt t="1918" x="5402263" y="2789238"/>
          <p14:tracePt t="1935" x="5394325" y="2781300"/>
          <p14:tracePt t="1951" x="5356225" y="2773363"/>
          <p14:tracePt t="1968" x="5318125" y="2765425"/>
          <p14:tracePt t="1984" x="5287963" y="2759075"/>
          <p14:tracePt t="2001" x="5265738" y="2759075"/>
          <p14:tracePt t="2018" x="5241925" y="2743200"/>
          <p14:tracePt t="2034" x="5211763" y="2743200"/>
          <p14:tracePt t="2520" x="5189538" y="2743200"/>
          <p14:tracePt t="2527" x="5173663" y="2735263"/>
          <p14:tracePt t="2537" x="5165725" y="2727325"/>
          <p14:tracePt t="2551" x="5151438" y="2727325"/>
          <p14:tracePt t="2568" x="5135563" y="2720975"/>
          <p14:tracePt t="2585" x="5113338" y="2720975"/>
          <p14:tracePt t="2601" x="5089525" y="2705100"/>
          <p14:tracePt t="2618" x="5067300" y="2697163"/>
          <p14:tracePt t="2635" x="5059363" y="2697163"/>
          <p14:tracePt t="2668" x="5051425" y="2689225"/>
          <p14:tracePt t="2760" x="5045075" y="2689225"/>
          <p14:tracePt t="2784" x="5037138" y="2689225"/>
          <p14:tracePt t="2792" x="5029200" y="2697163"/>
          <p14:tracePt t="2801" x="5021263" y="2697163"/>
          <p14:tracePt t="2832" x="5013325" y="2713038"/>
          <p14:tracePt t="2896" x="5006975" y="2720975"/>
          <p14:tracePt t="6400" x="5006975" y="2727325"/>
          <p14:tracePt t="6408" x="5006975" y="2743200"/>
          <p14:tracePt t="6419" x="4991100" y="2751138"/>
          <p14:tracePt t="6439" x="4991100" y="2759075"/>
          <p14:tracePt t="6453" x="4983163" y="2765425"/>
          <p14:tracePt t="6469" x="4975225" y="2781300"/>
          <p14:tracePt t="6487" x="4975225" y="2811463"/>
          <p14:tracePt t="6503" x="4975225" y="2827338"/>
          <p14:tracePt t="6584" x="4999038" y="2789238"/>
          <p14:tracePt t="6592" x="5045075" y="2743200"/>
          <p14:tracePt t="6603" x="5105400" y="2697163"/>
          <p14:tracePt t="6620" x="5219700" y="2613025"/>
          <p14:tracePt t="6636" x="5326063" y="2536825"/>
          <p14:tracePt t="6653" x="5440363" y="2476500"/>
          <p14:tracePt t="6669" x="5478463" y="2460625"/>
          <p14:tracePt t="6687" x="5516563" y="2454275"/>
          <p14:tracePt t="6703" x="5524500" y="2454275"/>
          <p14:tracePt t="6719" x="5578475" y="2468563"/>
          <p14:tracePt t="6736" x="5654675" y="2552700"/>
          <p14:tracePt t="6753" x="5730875" y="2644775"/>
          <p14:tracePt t="6769" x="5821363" y="2759075"/>
          <p14:tracePt t="6786" x="5875338" y="2819400"/>
          <p14:tracePt t="6803" x="5905500" y="2849563"/>
          <p14:tracePt t="6896" x="5905500" y="2841625"/>
          <p14:tracePt t="6904" x="5897563" y="2827338"/>
          <p14:tracePt t="6911" x="5889625" y="2827338"/>
          <p14:tracePt t="6928" x="5883275" y="2827338"/>
          <p14:tracePt t="6936" x="5875338" y="2827338"/>
          <p14:tracePt t="6953" x="5867400" y="2827338"/>
          <p14:tracePt t="6976" x="5859463" y="2827338"/>
          <p14:tracePt t="7072" x="5851525" y="2827338"/>
          <p14:tracePt t="7096" x="5845175" y="2819400"/>
          <p14:tracePt t="8880" x="5837238" y="2841625"/>
          <p14:tracePt t="8888" x="5807075" y="2917825"/>
          <p14:tracePt t="8896" x="5768975" y="2987675"/>
          <p14:tracePt t="8904" x="5737225" y="3086100"/>
          <p14:tracePt t="8920" x="5654675" y="3314700"/>
          <p14:tracePt t="8937" x="5578475" y="3565525"/>
          <p14:tracePt t="8954" x="5440363" y="3970338"/>
          <p14:tracePt t="8970" x="5334000" y="4359275"/>
          <p14:tracePt t="8987" x="5257800" y="4664075"/>
          <p14:tracePt t="9004" x="5241925" y="4899025"/>
          <p14:tracePt t="9020" x="5227638" y="5075238"/>
          <p14:tracePt t="9037" x="5227638" y="5181600"/>
          <p14:tracePt t="9054" x="5227638" y="5235575"/>
          <p14:tracePt t="9070" x="5227638" y="5273675"/>
          <p14:tracePt t="9128" x="5227638" y="5287963"/>
          <p14:tracePt t="9136" x="5227638" y="5303838"/>
          <p14:tracePt t="9144" x="5227638" y="5311775"/>
          <p14:tracePt t="9154" x="5227638" y="5334000"/>
          <p14:tracePt t="9170" x="5227638" y="5356225"/>
          <p14:tracePt t="9187" x="5227638" y="5394325"/>
          <p14:tracePt t="9204" x="5203825" y="5456238"/>
          <p14:tracePt t="9221" x="5159375" y="5532438"/>
          <p14:tracePt t="9223" x="5143500" y="5554663"/>
          <p14:tracePt t="9237" x="5121275" y="5570538"/>
          <p14:tracePt t="9254" x="5097463" y="5592763"/>
          <p14:tracePt t="9271" x="5089525" y="5592763"/>
          <p14:tracePt t="9568" x="5089525" y="5600700"/>
          <p14:tracePt t="9576" x="5089525" y="5608638"/>
          <p14:tracePt t="9704" x="5089525" y="5592763"/>
          <p14:tracePt t="9712" x="5089525" y="5584825"/>
          <p14:tracePt t="9721" x="5089525" y="5570538"/>
          <p14:tracePt t="9737" x="5097463" y="5540375"/>
          <p14:tracePt t="9754" x="5105400" y="5516563"/>
          <p14:tracePt t="9771" x="5105400" y="5494338"/>
          <p14:tracePt t="9787" x="5121275" y="5470525"/>
          <p14:tracePt t="9804" x="5121275" y="5448300"/>
          <p14:tracePt t="9821" x="5127625" y="5432425"/>
          <p14:tracePt t="9837" x="5127625" y="5410200"/>
          <p14:tracePt t="9854" x="5127625" y="5387975"/>
          <p14:tracePt t="9871" x="5127625" y="5380038"/>
          <p14:tracePt t="9887" x="5127625" y="5364163"/>
          <p14:tracePt t="9904" x="5127625" y="5356225"/>
          <p14:tracePt t="9937" x="5127625" y="5349875"/>
          <p14:tracePt t="9954" x="5121275" y="5349875"/>
          <p14:tracePt t="9976" x="5121275" y="5334000"/>
          <p14:tracePt t="10408" x="5113338" y="5334000"/>
          <p14:tracePt t="10448" x="5105400" y="5334000"/>
          <p14:tracePt t="10464" x="5097463" y="5334000"/>
          <p14:tracePt t="10480" x="5089525" y="5334000"/>
          <p14:tracePt t="10488" x="5083175" y="5334000"/>
          <p14:tracePt t="10496" x="5075238" y="5334000"/>
          <p14:tracePt t="10512" x="5075238" y="5326063"/>
          <p14:tracePt t="10736" x="5067300" y="5326063"/>
          <p14:tracePt t="10744" x="5059363" y="5326063"/>
          <p14:tracePt t="10760" x="5051425" y="5326063"/>
          <p14:tracePt t="10775" x="5045075" y="5326063"/>
          <p14:tracePt t="10788" x="5037138" y="5326063"/>
          <p14:tracePt t="10960" x="5029200" y="5326063"/>
          <p14:tracePt t="10984" x="5029200" y="5318125"/>
          <p14:tracePt t="11000" x="5021263" y="5311775"/>
          <p14:tracePt t="11160" x="5021263" y="5303838"/>
          <p14:tracePt t="12216" x="5021263" y="5295900"/>
          <p14:tracePt t="12248" x="5021263" y="5287963"/>
          <p14:tracePt t="12264" x="5021263" y="5257800"/>
          <p14:tracePt t="12272" x="5037138" y="5227638"/>
          <p14:tracePt t="12280" x="5045075" y="5219700"/>
          <p14:tracePt t="12296" x="5051425" y="5203825"/>
          <p14:tracePt t="12305" x="5075238" y="5173663"/>
          <p14:tracePt t="12322" x="5083175" y="5159375"/>
          <p14:tracePt t="12338" x="5105400" y="5127625"/>
          <p14:tracePt t="12355" x="5143500" y="5089525"/>
          <p14:tracePt t="12371" x="5197475" y="5029200"/>
          <p14:tracePt t="12388" x="5273675" y="4983163"/>
          <p14:tracePt t="12405" x="5380038" y="4930775"/>
          <p14:tracePt t="12422" x="5486400" y="4892675"/>
          <p14:tracePt t="12439" x="5592763" y="4868863"/>
          <p14:tracePt t="12455" x="5616575" y="4868863"/>
          <p14:tracePt t="12472" x="5622925" y="4868863"/>
          <p14:tracePt t="12505" x="5638800" y="4868863"/>
          <p14:tracePt t="12760" x="5646738" y="4868863"/>
          <p14:tracePt t="12816" x="5646738" y="4876800"/>
          <p14:tracePt t="14574" x="5654675" y="4914900"/>
          <p14:tracePt t="14584" x="5745163" y="5097463"/>
          <p14:tracePt t="14591" x="5761038" y="5203825"/>
          <p14:tracePt t="14606" x="5791200" y="5349875"/>
          <p14:tracePt t="14623" x="5837238" y="5799138"/>
          <p14:tracePt t="14639" x="5845175" y="5927725"/>
          <p14:tracePt t="14656" x="5851525" y="5997575"/>
          <p14:tracePt t="14672" x="5851525" y="6003925"/>
          <p14:tracePt t="14960" x="5851525" y="6011863"/>
          <p14:tracePt t="14968" x="5837238" y="6003925"/>
          <p14:tracePt t="14975" x="5821363" y="5973763"/>
          <p14:tracePt t="14989" x="5813425" y="5959475"/>
          <p14:tracePt t="15006" x="5783263" y="5875338"/>
          <p14:tracePt t="15023" x="5768975" y="5807075"/>
          <p14:tracePt t="15039" x="5761038" y="5707063"/>
          <p14:tracePt t="15056" x="5761038" y="5654675"/>
          <p14:tracePt t="15256" x="5761038" y="5668963"/>
          <p14:tracePt t="15264" x="5730875" y="5737225"/>
          <p14:tracePt t="15272" x="5730875" y="5775325"/>
          <p14:tracePt t="15289" x="5692775" y="5889625"/>
          <p14:tracePt t="15306" x="5668963" y="6027738"/>
          <p14:tracePt t="15323" x="5661025" y="6149975"/>
          <p14:tracePt t="15339" x="5661025" y="6232525"/>
          <p14:tracePt t="15356" x="5661025" y="6294438"/>
          <p14:tracePt t="15373" x="5661025" y="6316663"/>
          <p14:tracePt t="15389" x="5661025" y="6332538"/>
          <p14:tracePt t="15406" x="5661025" y="6340475"/>
          <p14:tracePt t="15487" x="5661025" y="6316663"/>
          <p14:tracePt t="15496" x="5661025" y="6286500"/>
          <p14:tracePt t="15506" x="5661025" y="6232525"/>
          <p14:tracePt t="15523" x="5654675" y="6142038"/>
          <p14:tracePt t="15539" x="5654675" y="6065838"/>
          <p14:tracePt t="15556" x="5654675" y="6042025"/>
          <p14:tracePt t="15573" x="5654675" y="6011863"/>
          <p14:tracePt t="15589" x="5654675" y="5965825"/>
          <p14:tracePt t="15728" x="5654675" y="5997575"/>
          <p14:tracePt t="15735" x="5654675" y="6065838"/>
          <p14:tracePt t="15743" x="5654675" y="6103938"/>
          <p14:tracePt t="15756" x="5654675" y="6134100"/>
          <p14:tracePt t="15773" x="5654675" y="6149975"/>
          <p14:tracePt t="15878" x="5654675" y="6134100"/>
          <p14:tracePt t="15886" x="5654675" y="6096000"/>
          <p14:tracePt t="15894" x="5654675" y="6049963"/>
          <p14:tracePt t="15906" x="5654675" y="5997575"/>
          <p14:tracePt t="15922" x="5654675" y="5935663"/>
          <p14:tracePt t="15939" x="5654675" y="5889625"/>
          <p14:tracePt t="15956" x="5654675" y="5851525"/>
          <p14:tracePt t="15972" x="5668963" y="5813425"/>
          <p14:tracePt t="15989" x="5676900" y="5783263"/>
          <p14:tracePt t="16007" x="5692775" y="5753100"/>
          <p14:tracePt t="16064" x="5699125" y="5745163"/>
          <p14:tracePt t="16080" x="5707063" y="5745163"/>
          <p14:tracePt t="16088" x="5715000" y="5745163"/>
          <p14:tracePt t="16096" x="5730875" y="5745163"/>
          <p14:tracePt t="16106" x="5745163" y="5745163"/>
          <p14:tracePt t="16123" x="5791200" y="5745163"/>
          <p14:tracePt t="16140" x="5851525" y="5745163"/>
          <p14:tracePt t="16156" x="5913438" y="5745163"/>
          <p14:tracePt t="16173" x="5997575" y="5745163"/>
          <p14:tracePt t="16190" x="6027738" y="5745163"/>
          <p14:tracePt t="16206" x="6035675" y="5745163"/>
          <p14:tracePt t="16328" x="6042025" y="5753100"/>
          <p14:tracePt t="16336" x="6042025" y="5791200"/>
          <p14:tracePt t="16343" x="6035675" y="5837238"/>
          <p14:tracePt t="16356" x="6011863" y="5897563"/>
          <p14:tracePt t="16373" x="5973763" y="6003925"/>
          <p14:tracePt t="16390" x="5935663" y="6088063"/>
          <p14:tracePt t="16407" x="5905500" y="6149975"/>
          <p14:tracePt t="16423" x="5875338" y="6194425"/>
          <p14:tracePt t="16440" x="5867400" y="6202363"/>
          <p14:tracePt t="16456" x="5837238" y="6218238"/>
          <p14:tracePt t="16473" x="5821363" y="6226175"/>
          <p14:tracePt t="16490" x="5799138" y="6226175"/>
          <p14:tracePt t="16506" x="5783263" y="6240463"/>
          <p14:tracePt t="16523" x="5768975" y="6256338"/>
          <p14:tracePt t="16624" x="5761038" y="6256338"/>
          <p14:tracePt t="16632" x="5761038" y="6248400"/>
          <p14:tracePt t="16640" x="5753100" y="6226175"/>
          <p14:tracePt t="16656" x="5730875" y="6142038"/>
          <p14:tracePt t="16673" x="5707063" y="6073775"/>
          <p14:tracePt t="16690" x="5707063" y="6019800"/>
          <p14:tracePt t="16706" x="5707063" y="5989638"/>
          <p14:tracePt t="16740" x="5707063" y="5981700"/>
          <p14:tracePt t="16904" x="5707063" y="6011863"/>
          <p14:tracePt t="16912" x="5707063" y="6042025"/>
          <p14:tracePt t="16923" x="5707063" y="6080125"/>
          <p14:tracePt t="16940" x="5707063" y="6134100"/>
          <p14:tracePt t="16957" x="5707063" y="6172200"/>
          <p14:tracePt t="16973" x="5707063" y="6188075"/>
          <p14:tracePt t="16990" x="5707063" y="6194425"/>
          <p14:tracePt t="17088" x="5715000" y="6164263"/>
          <p14:tracePt t="17096" x="5715000" y="6156325"/>
          <p14:tracePt t="17107" x="5737225" y="6118225"/>
          <p14:tracePt t="17123" x="5768975" y="6057900"/>
          <p14:tracePt t="17140" x="5791200" y="6027738"/>
          <p14:tracePt t="17157" x="5821363" y="5997575"/>
          <p14:tracePt t="17173" x="5837238" y="5981700"/>
          <p14:tracePt t="17190" x="5845175" y="5973763"/>
          <p14:tracePt t="17207" x="5851525" y="5973763"/>
          <p14:tracePt t="17240" x="5859463" y="5973763"/>
          <p14:tracePt t="17248" x="5867400" y="5973763"/>
          <p14:tracePt t="17264" x="5875338" y="5973763"/>
          <p14:tracePt t="17273" x="5883275" y="5973763"/>
          <p14:tracePt t="17290" x="5905500" y="6027738"/>
          <p14:tracePt t="17307" x="5927725" y="6057900"/>
          <p14:tracePt t="17323" x="5935663" y="6065838"/>
          <p14:tracePt t="17526" x="5905500" y="6065838"/>
          <p14:tracePt t="17534" x="5859463" y="6065838"/>
          <p14:tracePt t="17542" x="5799138" y="6065838"/>
          <p14:tracePt t="17556" x="5715000" y="6065838"/>
          <p14:tracePt t="17573" x="5554663" y="6080125"/>
          <p14:tracePt t="17590" x="5380038" y="6096000"/>
          <p14:tracePt t="17606" x="5227638" y="6111875"/>
          <p14:tracePt t="17623" x="5197475" y="6111875"/>
          <p14:tracePt t="17663" x="5197475" y="6096000"/>
          <p14:tracePt t="17673" x="5197475" y="6065838"/>
          <p14:tracePt t="17690" x="5189538" y="6027738"/>
          <p14:tracePt t="17707" x="5173663" y="5951538"/>
          <p14:tracePt t="17723" x="5135563" y="5845175"/>
          <p14:tracePt t="17740" x="5089525" y="5699125"/>
          <p14:tracePt t="17743" x="5075238" y="5638800"/>
          <p14:tracePt t="17757" x="5059363" y="5584825"/>
          <p14:tracePt t="17773" x="5029200" y="5470525"/>
          <p14:tracePt t="17790" x="5013325" y="5380038"/>
          <p14:tracePt t="17807" x="4991100" y="5318125"/>
          <p14:tracePt t="17824" x="4983163" y="5280025"/>
          <p14:tracePt t="17857" x="4983163" y="5273675"/>
          <p14:tracePt t="18344" x="4983163" y="5265738"/>
          <p14:tracePt t="18352" x="4983163" y="5249863"/>
          <p14:tracePt t="18359" x="4983163" y="5241925"/>
          <p14:tracePt t="18374" x="4991100" y="5235575"/>
          <p14:tracePt t="18391" x="5006975" y="5211763"/>
          <p14:tracePt t="18407" x="5021263" y="5189538"/>
          <p14:tracePt t="18424" x="5021263" y="5173663"/>
          <p14:tracePt t="18441" x="5029200" y="5165725"/>
          <p14:tracePt t="18457" x="5037138" y="5151438"/>
          <p14:tracePt t="18696" x="5045075" y="5143500"/>
          <p14:tracePt t="18824" x="5045075" y="5151438"/>
          <p14:tracePt t="18832" x="5067300" y="5173663"/>
          <p14:tracePt t="18848" x="5083175" y="5181600"/>
          <p14:tracePt t="18857" x="5097463" y="5197475"/>
          <p14:tracePt t="18874" x="5151438" y="5203825"/>
          <p14:tracePt t="18891" x="5241925" y="5211763"/>
          <p14:tracePt t="18907" x="5356225" y="5211763"/>
          <p14:tracePt t="18924" x="5440363" y="5203825"/>
          <p14:tracePt t="18941" x="5508625" y="5165725"/>
          <p14:tracePt t="18957" x="5546725" y="5135563"/>
          <p14:tracePt t="18974" x="5570538" y="5075238"/>
          <p14:tracePt t="18991" x="5578475" y="5045075"/>
          <p14:tracePt t="19007" x="5578475" y="4991100"/>
          <p14:tracePt t="19024" x="5578475" y="4945063"/>
          <p14:tracePt t="19041" x="5570538" y="4906963"/>
          <p14:tracePt t="19057" x="5554663" y="4876800"/>
          <p14:tracePt t="19074" x="5524500" y="4846638"/>
          <p14:tracePt t="19091" x="5478463" y="4830763"/>
          <p14:tracePt t="19107" x="5432425" y="4816475"/>
          <p14:tracePt t="19124" x="5364163" y="4800600"/>
          <p14:tracePt t="19141" x="5241925" y="4792663"/>
          <p14:tracePt t="19157" x="5127625" y="4778375"/>
          <p14:tracePt t="19175" x="4953000" y="4784725"/>
          <p14:tracePt t="19191" x="4892675" y="4808538"/>
          <p14:tracePt t="19207" x="4678363" y="4906963"/>
          <p14:tracePt t="19224" x="4564063" y="4991100"/>
          <p14:tracePt t="19241" x="4465638" y="5127625"/>
          <p14:tracePt t="19257" x="4389438" y="5295900"/>
          <p14:tracePt t="19274" x="4351338" y="5456238"/>
          <p14:tracePt t="19291" x="4335463" y="5654675"/>
          <p14:tracePt t="19307" x="4335463" y="5905500"/>
          <p14:tracePt t="19324" x="4335463" y="6142038"/>
          <p14:tracePt t="19341" x="4365625" y="6354763"/>
          <p14:tracePt t="19357" x="4449763" y="6515100"/>
          <p14:tracePt t="19375" x="4610100" y="6645275"/>
          <p14:tracePt t="19391" x="4754563" y="6651625"/>
          <p14:tracePt t="19407" x="4945063" y="6651625"/>
          <p14:tracePt t="19424" x="5159375" y="6545263"/>
          <p14:tracePt t="19441" x="5303838" y="6378575"/>
          <p14:tracePt t="19457" x="5394325" y="6149975"/>
          <p14:tracePt t="19474" x="5402263" y="5951538"/>
          <p14:tracePt t="19491" x="5372100" y="5730875"/>
          <p14:tracePt t="19507" x="5257800" y="5540375"/>
          <p14:tracePt t="19524" x="5113338" y="5410200"/>
          <p14:tracePt t="19541" x="4945063" y="5341938"/>
          <p14:tracePt t="19558" x="4784725" y="5334000"/>
          <p14:tracePt t="19575" x="4525963" y="5478463"/>
          <p14:tracePt t="19591" x="4419600" y="5715000"/>
          <p14:tracePt t="19607" x="4389438" y="5883275"/>
          <p14:tracePt t="19624" x="4389438" y="5981700"/>
          <p14:tracePt t="19640" x="4427538" y="6019800"/>
          <p14:tracePt t="19657" x="4487863" y="6027738"/>
          <p14:tracePt t="19674" x="4640263" y="6011863"/>
          <p14:tracePt t="19691" x="4808538" y="5889625"/>
          <p14:tracePt t="19708" x="4876800" y="5768975"/>
          <p14:tracePt t="19724" x="4899025" y="5654675"/>
          <p14:tracePt t="19741" x="4899025" y="5584825"/>
          <p14:tracePt t="19758" x="4846638" y="5546725"/>
          <p14:tracePt t="19775" x="4724400" y="5532438"/>
          <p14:tracePt t="19791" x="4541838" y="5608638"/>
          <p14:tracePt t="19808" x="4359275" y="5813425"/>
          <p14:tracePt t="19824" x="4313238" y="5959475"/>
          <p14:tracePt t="19841" x="4313238" y="6027738"/>
          <p14:tracePt t="19858" x="4397375" y="6049963"/>
          <p14:tracePt t="19874" x="4610100" y="6049963"/>
          <p14:tracePt t="19891" x="4884738" y="5989638"/>
          <p14:tracePt t="19908" x="5029200" y="5851525"/>
          <p14:tracePt t="19924" x="5067300" y="5745163"/>
          <p14:tracePt t="19941" x="5067300" y="5715000"/>
          <p14:tracePt t="19958" x="5021263" y="5684838"/>
          <p14:tracePt t="19975" x="4906963" y="5661025"/>
          <p14:tracePt t="19991" x="4746625" y="5730875"/>
          <p14:tracePt t="20008" x="4664075" y="5867400"/>
          <p14:tracePt t="20024" x="4656138" y="5951538"/>
          <p14:tracePt t="20041" x="4656138" y="5989638"/>
          <p14:tracePt t="20058" x="4708525" y="5997575"/>
          <p14:tracePt t="20074" x="4860925" y="5997575"/>
          <p14:tracePt t="20091" x="5021263" y="5927725"/>
          <p14:tracePt t="20108" x="5083175" y="5859463"/>
          <p14:tracePt t="20124" x="5089525" y="5807075"/>
          <p14:tracePt t="20141" x="5089525" y="5768975"/>
          <p14:tracePt t="20158" x="5089525" y="5761038"/>
          <p14:tracePt t="20175" x="5045075" y="5753100"/>
          <p14:tracePt t="20191" x="4892675" y="5791200"/>
          <p14:tracePt t="20208" x="4822825" y="5875338"/>
          <p14:tracePt t="20224" x="4800600" y="5927725"/>
          <p14:tracePt t="20241" x="4800600" y="5951538"/>
          <p14:tracePt t="20258" x="4854575" y="5965825"/>
          <p14:tracePt t="20274" x="4975225" y="5965825"/>
          <p14:tracePt t="20291" x="5067300" y="5943600"/>
          <p14:tracePt t="20308" x="5097463" y="5913438"/>
          <p14:tracePt t="20324" x="5113338" y="5875338"/>
          <p14:tracePt t="20341" x="5113338" y="5867400"/>
          <p14:tracePt t="20358" x="5105400" y="5845175"/>
          <p14:tracePt t="20400" x="5097463" y="5845175"/>
          <p14:tracePt t="21872" x="5089525" y="5845175"/>
          <p14:tracePt t="21880" x="5113338" y="5851525"/>
          <p14:tracePt t="21892" x="5159375" y="5867400"/>
          <p14:tracePt t="21908" x="5241925" y="5883275"/>
          <p14:tracePt t="21925" x="5524500" y="5883275"/>
          <p14:tracePt t="21942" x="5775325" y="5883275"/>
          <p14:tracePt t="21959" x="6073775" y="5883275"/>
          <p14:tracePt t="21975" x="6430963" y="5821363"/>
          <p14:tracePt t="21992" x="6637338" y="5737225"/>
          <p14:tracePt t="22009" x="6819900" y="5630863"/>
          <p14:tracePt t="22025" x="6964363" y="5524500"/>
          <p14:tracePt t="22042" x="7078663" y="5418138"/>
          <p14:tracePt t="22058" x="7170738" y="5311775"/>
          <p14:tracePt t="22075" x="7216775" y="5227638"/>
          <p14:tracePt t="22092" x="7254875" y="5143500"/>
          <p14:tracePt t="22109" x="7277100" y="5067300"/>
          <p14:tracePt t="22125" x="7277100" y="5029200"/>
          <p14:tracePt t="22142" x="7277100" y="5013325"/>
          <p14:tracePt t="22159" x="7261225" y="4999038"/>
          <p14:tracePt t="22175" x="7239000" y="4991100"/>
          <p14:tracePt t="22192" x="7208838" y="4983163"/>
          <p14:tracePt t="22209" x="7162800" y="4968875"/>
          <p14:tracePt t="22225" x="7064375" y="4953000"/>
          <p14:tracePt t="22242" x="6972300" y="4922838"/>
          <p14:tracePt t="22259" x="6789738" y="4922838"/>
          <p14:tracePt t="22275" x="6629400" y="4899025"/>
          <p14:tracePt t="22292" x="6499225" y="4892675"/>
          <p14:tracePt t="22295" x="6430963" y="4892675"/>
          <p14:tracePt t="22309" x="6400800" y="4892675"/>
          <p14:tracePt t="22325" x="6340475" y="4906963"/>
          <p14:tracePt t="22342" x="6286500" y="4975225"/>
          <p14:tracePt t="22359" x="6264275" y="5097463"/>
          <p14:tracePt t="22375" x="6256338" y="5372100"/>
          <p14:tracePt t="22392" x="6340475" y="5554663"/>
          <p14:tracePt t="22408" x="6477000" y="5668963"/>
          <p14:tracePt t="22425" x="6727825" y="5715000"/>
          <p14:tracePt t="22442" x="7086600" y="5730875"/>
          <p14:tracePt t="22459" x="7451725" y="5646738"/>
          <p14:tracePt t="22475" x="7673975" y="5494338"/>
          <p14:tracePt t="22492" x="7750175" y="5334000"/>
          <p14:tracePt t="22509" x="7756525" y="5189538"/>
          <p14:tracePt t="22525" x="7712075" y="5083175"/>
          <p14:tracePt t="22542" x="7566025" y="4960938"/>
          <p14:tracePt t="22559" x="7285038" y="4884738"/>
          <p14:tracePt t="22575" x="6850063" y="4860925"/>
          <p14:tracePt t="22592" x="6659563" y="4884738"/>
          <p14:tracePt t="22609" x="6575425" y="4945063"/>
          <p14:tracePt t="22625" x="6569075" y="4953000"/>
          <p14:tracePt t="22642" x="6569075" y="4968875"/>
          <p14:tracePt t="22659" x="6569075" y="4975225"/>
          <p14:tracePt t="22675" x="6591300" y="4983163"/>
          <p14:tracePt t="22840" x="6553200" y="5013325"/>
          <p14:tracePt t="22848" x="6492875" y="5045075"/>
          <p14:tracePt t="22859" x="6384925" y="5075238"/>
          <p14:tracePt t="22875" x="6035675" y="5227638"/>
          <p14:tracePt t="22892" x="5562600" y="5356225"/>
          <p14:tracePt t="22909" x="5257800" y="5426075"/>
          <p14:tracePt t="22925" x="5159375" y="5440363"/>
          <p14:tracePt t="22942" x="5151438" y="5440363"/>
          <p14:tracePt t="23000" x="5143500" y="5432425"/>
          <p14:tracePt t="23008" x="5127625" y="5402263"/>
          <p14:tracePt t="23015" x="5113338" y="5380038"/>
          <p14:tracePt t="23025" x="5097463" y="5364163"/>
          <p14:tracePt t="23042" x="5097463" y="5334000"/>
          <p14:tracePt t="23059" x="5097463" y="5303838"/>
          <p14:tracePt t="23075" x="5097463" y="5273675"/>
          <p14:tracePt t="23092" x="5097463" y="5241925"/>
          <p14:tracePt t="23109" x="5097463" y="5219700"/>
          <p14:tracePt t="23126" x="5097463" y="5197475"/>
          <p14:tracePt t="23143" x="5097463" y="5143500"/>
          <p14:tracePt t="23159" x="5097463" y="5105400"/>
          <p14:tracePt t="23175" x="5097463" y="5045075"/>
          <p14:tracePt t="23192" x="5097463" y="4999038"/>
          <p14:tracePt t="23209" x="5097463" y="4960938"/>
          <p14:tracePt t="23226" x="5097463" y="4937125"/>
          <p14:tracePt t="23242" x="5097463" y="4914900"/>
          <p14:tracePt t="23336" x="5097463" y="4937125"/>
          <p14:tracePt t="23344" x="5083175" y="5045075"/>
          <p14:tracePt t="23352" x="5051425" y="5159375"/>
          <p14:tracePt t="23360" x="5045075" y="5311775"/>
          <p14:tracePt t="23376" x="5045075" y="5646738"/>
          <p14:tracePt t="23392" x="5075238" y="5897563"/>
          <p14:tracePt t="23409" x="5189538" y="6111875"/>
          <p14:tracePt t="23426" x="5295900" y="6256338"/>
          <p14:tracePt t="23442" x="5410200" y="6324600"/>
          <p14:tracePt t="23459" x="5516563" y="6354763"/>
          <p14:tracePt t="23476" x="5554663" y="6354763"/>
          <p14:tracePt t="23509" x="5578475" y="6316663"/>
          <p14:tracePt t="23526" x="5608638" y="6202363"/>
          <p14:tracePt t="23543" x="5622925" y="6049963"/>
          <p14:tracePt t="23559" x="5638800" y="5973763"/>
          <p14:tracePt t="23576" x="5638800" y="5921375"/>
          <p14:tracePt t="23592" x="5638800" y="5905500"/>
          <p14:tracePt t="23609" x="5638800" y="5897563"/>
          <p14:tracePt t="23656" x="5638800" y="5951538"/>
          <p14:tracePt t="23663" x="5638800" y="5997575"/>
          <p14:tracePt t="23676" x="5646738" y="6042025"/>
          <p14:tracePt t="23692" x="5661025" y="6156325"/>
          <p14:tracePt t="23709" x="5668963" y="6180138"/>
          <p14:tracePt t="23742" x="5684838" y="6180138"/>
          <p14:tracePt t="23759" x="5821363" y="5959475"/>
          <p14:tracePt t="23776" x="5935663" y="5722938"/>
          <p14:tracePt t="23792" x="6011863" y="5516563"/>
          <p14:tracePt t="23809" x="6027738" y="5394325"/>
          <p14:tracePt t="23826" x="6027738" y="5334000"/>
          <p14:tracePt t="23842" x="5973763" y="5295900"/>
          <p14:tracePt t="23859" x="5867400" y="5265738"/>
          <p14:tracePt t="23876" x="5608638" y="5273675"/>
          <p14:tracePt t="23892" x="5151438" y="5502275"/>
          <p14:tracePt t="23909" x="4732338" y="5813425"/>
          <p14:tracePt t="23926" x="4473575" y="6103938"/>
          <p14:tracePt t="23943" x="4435475" y="6264275"/>
          <p14:tracePt t="23959" x="4518025" y="6392863"/>
          <p14:tracePt t="23976" x="4762500" y="6438900"/>
          <p14:tracePt t="23992" x="5341938" y="6438900"/>
          <p14:tracePt t="24009" x="5578475" y="6408738"/>
          <p14:tracePt t="24026" x="5668963" y="6332538"/>
          <p14:tracePt t="24042" x="5684838" y="6294438"/>
          <p14:tracePt t="24059" x="5661025" y="6180138"/>
          <p14:tracePt t="24076" x="5570538" y="6103938"/>
          <p14:tracePt t="24092" x="5464175" y="6065838"/>
          <p14:tracePt t="24109" x="5349875" y="6065838"/>
          <p14:tracePt t="24126" x="5273675" y="6088063"/>
          <p14:tracePt t="24143" x="5249863" y="6188075"/>
          <p14:tracePt t="24159" x="5249863" y="6278563"/>
          <p14:tracePt t="24176" x="5334000" y="6324600"/>
          <p14:tracePt t="24193" x="5486400" y="6324600"/>
          <p14:tracePt t="24209" x="5684838" y="6226175"/>
          <p14:tracePt t="24226" x="5783263" y="6057900"/>
          <p14:tracePt t="24243" x="5821363" y="5837238"/>
          <p14:tracePt t="24259" x="5807075" y="5630863"/>
          <p14:tracePt t="24276" x="5699125" y="5524500"/>
          <p14:tracePt t="24293" x="5554663" y="5478463"/>
          <p14:tracePt t="24309" x="5364163" y="5478463"/>
          <p14:tracePt t="24326" x="5219700" y="5600700"/>
          <p14:tracePt t="24329" x="5173663" y="5707063"/>
          <p14:tracePt t="24343" x="5143500" y="5829300"/>
          <p14:tracePt t="24359" x="5189538" y="6080125"/>
          <p14:tracePt t="24376" x="5326063" y="6156325"/>
          <p14:tracePt t="24393" x="5578475" y="6164263"/>
          <p14:tracePt t="24409" x="5851525" y="6027738"/>
          <p14:tracePt t="24426" x="5959475" y="5821363"/>
          <p14:tracePt t="24443" x="5973763" y="5584825"/>
          <p14:tracePt t="24459" x="5913438" y="5364163"/>
          <p14:tracePt t="24476" x="5753100" y="5211763"/>
          <p14:tracePt t="24493" x="5578475" y="5181600"/>
          <p14:tracePt t="24509" x="5356225" y="5227638"/>
          <p14:tracePt t="24527" x="5165725" y="5676900"/>
          <p14:tracePt t="24543" x="5151438" y="5867400"/>
          <p14:tracePt t="24559" x="5287963" y="6324600"/>
          <p14:tracePt t="24576" x="5532438" y="6469063"/>
          <p14:tracePt t="24593" x="5913438" y="6492875"/>
          <p14:tracePt t="24609" x="6202363" y="6378575"/>
          <p14:tracePt t="24626" x="6256338" y="6188075"/>
          <p14:tracePt t="24643" x="6256338" y="5965825"/>
          <p14:tracePt t="24659" x="6035675" y="5684838"/>
          <p14:tracePt t="24676" x="5722938" y="5524500"/>
          <p14:tracePt t="24693" x="5516563" y="5508625"/>
          <p14:tracePt t="24709" x="5364163" y="5630863"/>
          <p14:tracePt t="24727" x="5334000" y="5965825"/>
          <p14:tracePt t="24743" x="5349875" y="6088063"/>
          <p14:tracePt t="24759" x="5578475" y="6302375"/>
          <p14:tracePt t="24776" x="5775325" y="6308725"/>
          <p14:tracePt t="24793" x="5905500" y="6240463"/>
          <p14:tracePt t="24809" x="5965825" y="6088063"/>
          <p14:tracePt t="24826" x="5965825" y="5867400"/>
          <p14:tracePt t="24843" x="5829300" y="5676900"/>
          <p14:tracePt t="24859" x="5668963" y="5592763"/>
          <p14:tracePt t="24876" x="5562600" y="5578475"/>
          <p14:tracePt t="24893" x="5486400" y="5661025"/>
          <p14:tracePt t="24909" x="5464175" y="5807075"/>
          <p14:tracePt t="24927" x="5516563" y="6065838"/>
          <p14:tracePt t="24943" x="5554663" y="6111875"/>
          <p14:tracePt t="24959" x="5753100" y="6149975"/>
          <p14:tracePt t="24976" x="5875338" y="6126163"/>
          <p14:tracePt t="24993" x="5921375" y="6057900"/>
          <p14:tracePt t="25009" x="5921375" y="5943600"/>
          <p14:tracePt t="25026" x="5867400" y="5813425"/>
          <p14:tracePt t="25043" x="5807075" y="5753100"/>
          <p14:tracePt t="25060" x="5791200" y="5753100"/>
          <p14:tracePt t="25076" x="5783263" y="5753100"/>
          <p14:tracePt t="25093" x="5768975" y="5761038"/>
          <p14:tracePt t="25110" x="5761038" y="5791200"/>
          <p14:tracePt t="25126" x="5761038" y="5813425"/>
          <p14:tracePt t="25432" x="5761038" y="5807075"/>
          <p14:tracePt t="25440" x="5761038" y="5775325"/>
          <p14:tracePt t="25447" x="5761038" y="5722938"/>
          <p14:tracePt t="25460" x="5761038" y="5684838"/>
          <p14:tracePt t="25476" x="5761038" y="5532438"/>
          <p14:tracePt t="25493" x="5761038" y="5402263"/>
          <p14:tracePt t="25510" x="5761038" y="5295900"/>
          <p14:tracePt t="25527" x="5761038" y="5203825"/>
          <p14:tracePt t="25543" x="5761038" y="5165725"/>
          <p14:tracePt t="25560" x="5761038" y="5135563"/>
          <p14:tracePt t="25576" x="5761038" y="5113338"/>
          <p14:tracePt t="25593" x="5753100" y="5097463"/>
          <p14:tracePt t="25610" x="5753100" y="5075238"/>
          <p14:tracePt t="25626" x="5753100" y="5051425"/>
          <p14:tracePt t="25643" x="5753100" y="5045075"/>
          <p14:tracePt t="25660" x="5745163" y="5021263"/>
          <p14:tracePt t="25676" x="5745163" y="4999038"/>
          <p14:tracePt t="25693" x="5745163" y="4968875"/>
          <p14:tracePt t="25710" x="5745163" y="4937125"/>
          <p14:tracePt t="25727" x="5745163" y="4892675"/>
          <p14:tracePt t="25743" x="5745163" y="4860925"/>
          <p14:tracePt t="25864" x="5737225" y="4854575"/>
          <p14:tracePt t="25879" x="5722938" y="4854575"/>
          <p14:tracePt t="25888" x="5707063" y="4854575"/>
          <p14:tracePt t="25895" x="5684838" y="4854575"/>
          <p14:tracePt t="25910" x="5668963" y="4854575"/>
          <p14:tracePt t="25926" x="5646738" y="4854575"/>
          <p14:tracePt t="26008" x="5638800" y="4846638"/>
          <p14:tracePt t="26120" x="5638800" y="4854575"/>
          <p14:tracePt t="26128" x="5608638" y="4953000"/>
          <p14:tracePt t="26136" x="5562600" y="5121275"/>
          <p14:tracePt t="26144" x="5546725" y="5280025"/>
          <p14:tracePt t="26160" x="5516563" y="5502275"/>
          <p14:tracePt t="26177" x="5508625" y="5584825"/>
          <p14:tracePt t="26193" x="5508625" y="5592763"/>
          <p14:tracePt t="26248" x="5540375" y="5584825"/>
          <p14:tracePt t="26256" x="5578475" y="5540375"/>
          <p14:tracePt t="26263" x="5608638" y="5494338"/>
          <p14:tracePt t="26277" x="5638800" y="5440363"/>
          <p14:tracePt t="26293" x="5699125" y="5364163"/>
          <p14:tracePt t="26310" x="5707063" y="5334000"/>
          <p14:tracePt t="26327" x="5715000" y="5326063"/>
          <p14:tracePt t="44496" x="5692775" y="5303838"/>
          <p14:tracePt t="44504" x="5524500" y="5173663"/>
          <p14:tracePt t="44517" x="5287963" y="4937125"/>
          <p14:tracePt t="44533" x="4784725" y="4449763"/>
          <p14:tracePt t="44550" x="4457700" y="4122738"/>
          <p14:tracePt t="44567" x="4449763" y="4068763"/>
          <p14:tracePt t="44583" x="4457700" y="3894138"/>
          <p14:tracePt t="44600" x="4525963" y="3749675"/>
          <p14:tracePt t="44617" x="4610100" y="3627438"/>
          <p14:tracePt t="44633" x="4678363" y="3535363"/>
          <p14:tracePt t="44650" x="4740275" y="3467100"/>
          <p14:tracePt t="44667" x="4770438" y="3413125"/>
          <p14:tracePt t="44683" x="4778375" y="3406775"/>
          <p14:tracePt t="44700" x="4778375" y="3398838"/>
          <p14:tracePt t="44717" x="4784725" y="3368675"/>
          <p14:tracePt t="44733" x="4800600" y="3322638"/>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5"/>
                <a:stretch>
                  <a:fillRect l="-1667" t="-11628" b="-31395"/>
                </a:stretch>
              </a:blipFill>
            </p:spPr>
            <p:txBody>
              <a:bodyPr/>
              <a:lstStyle/>
              <a:p>
                <a:r>
                  <a:rPr lang="en-US">
                    <a:noFill/>
                  </a:rPr>
                  <a:t> </a:t>
                </a:r>
              </a:p>
            </p:txBody>
          </p:sp>
        </mc:Fallback>
      </mc:AlternateContent>
      <p:pic>
        <p:nvPicPr>
          <p:cNvPr id="8" name="Picture 7"/>
          <p:cNvPicPr>
            <a:picLocks noChangeAspect="1"/>
          </p:cNvPicPr>
          <p:nvPr/>
        </p:nvPicPr>
        <p:blipFill>
          <a:blip r:embed="rId6"/>
          <a:stretch>
            <a:fillRect/>
          </a:stretch>
        </p:blipFill>
        <p:spPr>
          <a:xfrm>
            <a:off x="474103" y="1499194"/>
            <a:ext cx="6011328" cy="3275718"/>
          </a:xfrm>
          <a:prstGeom prst="rect">
            <a:avLst/>
          </a:prstGeom>
        </p:spPr>
      </p:pic>
      <p:sp>
        <p:nvSpPr>
          <p:cNvPr id="9" name="Rectangle 8"/>
          <p:cNvSpPr/>
          <p:nvPr/>
        </p:nvSpPr>
        <p:spPr>
          <a:xfrm>
            <a:off x="7001908" y="1449395"/>
            <a:ext cx="4525433" cy="3170099"/>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في أحد البنوك يمكن اعتبار حسابات بطاقات الائتمان </a:t>
            </a:r>
          </a:p>
          <a:p>
            <a:pPr algn="r">
              <a:lnSpc>
                <a:spcPct val="200000"/>
              </a:lnSpc>
            </a:pPr>
            <a:r>
              <a:rPr lang="ar-EG" sz="2000" dirty="0" smtClean="0">
                <a:latin typeface="Times New Roman" panose="02020603050405020304" pitchFamily="18" charset="0"/>
                <a:cs typeface="Times New Roman" panose="02020603050405020304" pitchFamily="18" charset="0"/>
              </a:rPr>
              <a:t>تتبع توزيع طبيعي بمتوسط حسابي 2870 دولار وانحراف معياري 900 دولار.</a:t>
            </a:r>
          </a:p>
          <a:p>
            <a:pPr algn="r">
              <a:lnSpc>
                <a:spcPct val="200000"/>
              </a:lnSpc>
            </a:pPr>
            <a:r>
              <a:rPr lang="ar-EG" sz="2000" dirty="0" smtClean="0">
                <a:latin typeface="Times New Roman" panose="02020603050405020304" pitchFamily="18" charset="0"/>
                <a:cs typeface="Times New Roman" panose="02020603050405020304" pitchFamily="18" charset="0"/>
              </a:rPr>
              <a:t>1- أوجد احتمال البطاقة المسحوبة بطريقة عشوائية بها رصيد أقل من 2500 دولار؟</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3439770"/>
      </p:ext>
    </p:extLst>
  </p:cSld>
  <p:clrMapOvr>
    <a:masterClrMapping/>
  </p:clrMapOvr>
  <mc:AlternateContent xmlns:mc="http://schemas.openxmlformats.org/markup-compatibility/2006" xmlns:p14="http://schemas.microsoft.com/office/powerpoint/2010/main">
    <mc:Choice Requires="p14">
      <p:transition p14:dur="10" advTm="47655"/>
    </mc:Choice>
    <mc:Fallback xmlns="">
      <p:transition advTm="47655"/>
    </mc:Fallback>
  </mc:AlternateContent>
  <p:timing>
    <p:tnLst>
      <p:par>
        <p:cTn id="1" dur="indefinite" restart="never" nodeType="tmRoot"/>
      </p:par>
    </p:tnLst>
  </p:timing>
  <p:extLst mod="1">
    <p:ext uri="{3A86A75C-4F4B-4683-9AE1-C65F6400EC91}">
      <p14:laserTraceLst xmlns:p14="http://schemas.microsoft.com/office/powerpoint/2010/main">
        <p14:tracePtLst>
          <p14:tracePt t="526" x="4808538" y="3254375"/>
          <p14:tracePt t="534" x="4876800" y="3048000"/>
          <p14:tracePt t="544" x="4937125" y="2835275"/>
          <p14:tracePt t="561" x="5067300" y="2590800"/>
          <p14:tracePt t="578" x="5165725" y="2422525"/>
          <p14:tracePt t="595" x="5249863" y="2232025"/>
          <p14:tracePt t="611" x="5287963" y="2079625"/>
          <p14:tracePt t="628" x="5318125" y="1997075"/>
          <p14:tracePt t="645" x="5318125" y="1973263"/>
          <p14:tracePt t="694" x="5287963" y="1989138"/>
          <p14:tracePt t="703" x="5227638" y="2027238"/>
          <p14:tracePt t="711" x="5127625" y="2079625"/>
          <p14:tracePt t="728" x="4846638" y="2187575"/>
          <p14:tracePt t="745" x="4610100" y="2324100"/>
          <p14:tracePt t="761" x="4511675" y="2400300"/>
          <p14:tracePt t="983" x="4495800" y="2400300"/>
          <p14:tracePt t="991" x="4427538" y="2384425"/>
          <p14:tracePt t="998" x="4351338" y="2362200"/>
          <p14:tracePt t="1011" x="4313238" y="2354263"/>
          <p14:tracePt t="1028" x="4229100" y="2354263"/>
          <p14:tracePt t="1045" x="4206875" y="2354263"/>
          <p14:tracePt t="1103" x="4191000" y="2354263"/>
          <p14:tracePt t="1111" x="4175125" y="2354263"/>
          <p14:tracePt t="1119" x="4122738" y="2332038"/>
          <p14:tracePt t="1128" x="4084638" y="2324100"/>
          <p14:tracePt t="1145" x="3954463" y="2286000"/>
          <p14:tracePt t="1161" x="3848100" y="2263775"/>
          <p14:tracePt t="1178" x="3810000" y="2247900"/>
          <p14:tracePt t="1195" x="3802063" y="2247900"/>
          <p14:tracePt t="1983" x="3802063" y="2239963"/>
          <p14:tracePt t="2975" x="3794125" y="2239963"/>
          <p14:tracePt t="2982" x="3756025" y="2239963"/>
          <p14:tracePt t="2991" x="3717925" y="2225675"/>
          <p14:tracePt t="2998" x="3687763" y="2201863"/>
          <p14:tracePt t="3012" x="3657600" y="2187575"/>
          <p14:tracePt t="3029" x="3551238" y="2187575"/>
          <p14:tracePt t="3046" x="3398838" y="2187575"/>
          <p14:tracePt t="3062" x="3178175" y="2209800"/>
          <p14:tracePt t="3079" x="3162300" y="2209800"/>
          <p14:tracePt t="3399" x="3154363" y="2209800"/>
          <p14:tracePt t="3470" x="3162300" y="2193925"/>
          <p14:tracePt t="3479" x="3162300" y="2179638"/>
          <p14:tracePt t="3487" x="3184525" y="2141538"/>
          <p14:tracePt t="3542" x="3184525" y="2133600"/>
          <p14:tracePt t="3582" x="3184525" y="2125663"/>
          <p14:tracePt t="3598" x="3184525" y="2117725"/>
          <p14:tracePt t="3614" x="3184525" y="2111375"/>
          <p14:tracePt t="3631" x="3184525" y="2103438"/>
          <p14:tracePt t="3647" x="3184525" y="2095500"/>
          <p14:tracePt t="4462" x="3230563" y="2073275"/>
          <p14:tracePt t="4471" x="3360738" y="2041525"/>
          <p14:tracePt t="4479" x="3581400" y="2003425"/>
          <p14:tracePt t="4496" x="3894138" y="1965325"/>
          <p14:tracePt t="4513" x="4251325" y="1905000"/>
          <p14:tracePt t="4529" x="4648200" y="1851025"/>
          <p14:tracePt t="4546" x="5013325" y="1812925"/>
          <p14:tracePt t="4563" x="5203825" y="1774825"/>
          <p14:tracePt t="4579" x="5249863" y="1768475"/>
          <p14:tracePt t="5199" x="5257800" y="1768475"/>
          <p14:tracePt t="5207" x="5311775" y="1768475"/>
          <p14:tracePt t="5214" x="5464175" y="1806575"/>
          <p14:tracePt t="5230" x="5707063" y="1874838"/>
          <p14:tracePt t="5246" x="6194425" y="1981200"/>
          <p14:tracePt t="5263" x="6492875" y="2027238"/>
          <p14:tracePt t="5280" x="6743700" y="2057400"/>
          <p14:tracePt t="5296" x="6950075" y="2057400"/>
          <p14:tracePt t="5313" x="7040563" y="2057400"/>
          <p14:tracePt t="5330" x="7048500" y="2057400"/>
          <p14:tracePt t="5495" x="7032625" y="2057400"/>
          <p14:tracePt t="5503" x="7018338" y="2057400"/>
          <p14:tracePt t="5513" x="7002463" y="2049463"/>
          <p14:tracePt t="5530" x="6980238" y="2041525"/>
          <p14:tracePt t="5546" x="6934200" y="2035175"/>
          <p14:tracePt t="5563" x="6888163" y="2019300"/>
          <p14:tracePt t="5580" x="6888163" y="2011363"/>
          <p14:tracePt t="5596" x="6880225" y="2011363"/>
          <p14:tracePt t="5622" x="6873875" y="2003425"/>
          <p14:tracePt t="5646" x="6873875" y="1997075"/>
          <p14:tracePt t="5655" x="6873875" y="1981200"/>
          <p14:tracePt t="5663" x="6873875" y="1965325"/>
          <p14:tracePt t="5680" x="6873875" y="1958975"/>
          <p14:tracePt t="5697" x="6873875" y="1943100"/>
          <p14:tracePt t="5713" x="6880225" y="1920875"/>
          <p14:tracePt t="5730" x="6888163" y="1912938"/>
          <p14:tracePt t="5747" x="6904038" y="1889125"/>
          <p14:tracePt t="5763" x="6918325" y="1889125"/>
          <p14:tracePt t="5780" x="6934200" y="1882775"/>
          <p14:tracePt t="5813" x="6942138" y="1874838"/>
          <p14:tracePt t="5830" x="6950075" y="1874838"/>
          <p14:tracePt t="5846" x="6972300" y="1874838"/>
          <p14:tracePt t="5863" x="7002463" y="1874838"/>
          <p14:tracePt t="5880" x="7064375" y="1874838"/>
          <p14:tracePt t="5896" x="7140575" y="1874838"/>
          <p14:tracePt t="5913" x="7231063" y="1866900"/>
          <p14:tracePt t="5930" x="7345363" y="1858963"/>
          <p14:tracePt t="5947" x="7459663" y="1844675"/>
          <p14:tracePt t="5963" x="7535863" y="1828800"/>
          <p14:tracePt t="5980" x="7620000" y="1828800"/>
          <p14:tracePt t="5996" x="7718425" y="1820863"/>
          <p14:tracePt t="6014" x="7878763" y="1806575"/>
          <p14:tracePt t="6030" x="8023225" y="1798638"/>
          <p14:tracePt t="6047" x="8131175" y="1798638"/>
          <p14:tracePt t="6063" x="8259763" y="1782763"/>
          <p14:tracePt t="6080" x="8374063" y="1768475"/>
          <p14:tracePt t="6097" x="8496300" y="1768475"/>
          <p14:tracePt t="6113" x="8594725" y="1768475"/>
          <p14:tracePt t="6130" x="8740775" y="1768475"/>
          <p14:tracePt t="6147" x="8831263" y="1768475"/>
          <p14:tracePt t="6163" x="8915400" y="1760538"/>
          <p14:tracePt t="6180" x="8945563" y="1760538"/>
          <p14:tracePt t="6197" x="8991600" y="1744663"/>
          <p14:tracePt t="6213" x="9007475" y="1744663"/>
          <p14:tracePt t="6230" x="9067800" y="1744663"/>
          <p14:tracePt t="6247" x="9151938" y="1744663"/>
          <p14:tracePt t="6263" x="9242425" y="1744663"/>
          <p14:tracePt t="6280" x="9350375" y="1744663"/>
          <p14:tracePt t="6297" x="9432925" y="1744663"/>
          <p14:tracePt t="6313" x="9471025" y="1744663"/>
          <p14:tracePt t="6330" x="9471025" y="1736725"/>
          <p14:tracePt t="6446" x="9456738" y="1736725"/>
          <p14:tracePt t="6455" x="9448800" y="1730375"/>
          <p14:tracePt t="6463" x="9432925" y="1730375"/>
          <p14:tracePt t="6480" x="9394825" y="1730375"/>
          <p14:tracePt t="6497" x="9326563" y="1736725"/>
          <p14:tracePt t="6513" x="9266238" y="1736725"/>
          <p14:tracePt t="6530" x="9151938" y="1760538"/>
          <p14:tracePt t="6547" x="9037638" y="1774825"/>
          <p14:tracePt t="6563" x="8907463" y="1782763"/>
          <p14:tracePt t="6580" x="8809038" y="1782763"/>
          <p14:tracePt t="6597" x="8747125" y="1790700"/>
          <p14:tracePt t="6613" x="8732838" y="1790700"/>
          <p14:tracePt t="6735" x="8724900" y="1790700"/>
          <p14:tracePt t="6750" x="8709025" y="1790700"/>
          <p14:tracePt t="6759" x="8694738" y="1790700"/>
          <p14:tracePt t="6766" x="8670925" y="1790700"/>
          <p14:tracePt t="6780" x="8626475" y="1790700"/>
          <p14:tracePt t="6797" x="8259763" y="1844675"/>
          <p14:tracePt t="6814" x="8061325" y="1889125"/>
          <p14:tracePt t="6830" x="7223125" y="1927225"/>
          <p14:tracePt t="6847" x="6515100" y="1943100"/>
          <p14:tracePt t="6863" x="5753100" y="1943100"/>
          <p14:tracePt t="6880" x="5029200" y="1943100"/>
          <p14:tracePt t="6897" x="4411663" y="1943100"/>
          <p14:tracePt t="6913" x="3940175" y="1989138"/>
          <p14:tracePt t="6930" x="3581400" y="2049463"/>
          <p14:tracePt t="6947" x="3314700" y="2073275"/>
          <p14:tracePt t="6964" x="3116263" y="2103438"/>
          <p14:tracePt t="6980" x="3009900" y="2117725"/>
          <p14:tracePt t="6998" x="2963863" y="2141538"/>
          <p14:tracePt t="7014" x="2941638" y="2155825"/>
          <p14:tracePt t="7030" x="2933700" y="2163763"/>
          <p14:tracePt t="7047" x="2911475" y="2171700"/>
          <p14:tracePt t="7064" x="2865438" y="2193925"/>
          <p14:tracePt t="7080" x="2803525" y="2217738"/>
          <p14:tracePt t="7097" x="2720975" y="2225675"/>
          <p14:tracePt t="7114" x="2613025" y="2232025"/>
          <p14:tracePt t="7130" x="2522538" y="2232025"/>
          <p14:tracePt t="7147" x="2438400" y="2247900"/>
          <p14:tracePt t="7164" x="2416175" y="2255838"/>
          <p14:tracePt t="7215" x="2408238" y="2263775"/>
          <p14:tracePt t="7232" x="2408238" y="2270125"/>
          <p14:tracePt t="7239" x="2422525" y="2278063"/>
          <p14:tracePt t="7247" x="2454275" y="2278063"/>
          <p14:tracePt t="7264" x="2514600" y="2293938"/>
          <p14:tracePt t="7280" x="2582863" y="2308225"/>
          <p14:tracePt t="7297" x="2705100" y="2308225"/>
          <p14:tracePt t="7314" x="2827338" y="2308225"/>
          <p14:tracePt t="7330" x="2971800" y="2308225"/>
          <p14:tracePt t="7347" x="3101975" y="2308225"/>
          <p14:tracePt t="7364" x="3208338" y="2301875"/>
          <p14:tracePt t="7380" x="3276600" y="2293938"/>
          <p14:tracePt t="7397" x="3284538" y="2278063"/>
          <p14:tracePt t="7694" x="3298825" y="2278063"/>
          <p14:tracePt t="7703" x="3306763" y="2278063"/>
          <p14:tracePt t="7714" x="3336925" y="2278063"/>
          <p14:tracePt t="7731" x="3475038" y="2270125"/>
          <p14:tracePt t="7747" x="3657600" y="2263775"/>
          <p14:tracePt t="7764" x="3878263" y="2263775"/>
          <p14:tracePt t="7781" x="4144963" y="2263775"/>
          <p14:tracePt t="7798" x="4449763" y="2263775"/>
          <p14:tracePt t="7814" x="4549775" y="2263775"/>
          <p14:tracePt t="7831" x="4587875" y="2263775"/>
          <p14:tracePt t="7951" x="4572000" y="2255838"/>
          <p14:tracePt t="7959" x="4541838" y="2239963"/>
          <p14:tracePt t="7966" x="4525963" y="2239963"/>
          <p14:tracePt t="7981" x="4503738" y="2239963"/>
          <p14:tracePt t="7998" x="4457700" y="2217738"/>
          <p14:tracePt t="8014" x="4419600" y="2217738"/>
          <p14:tracePt t="8686" x="4427538" y="2217738"/>
          <p14:tracePt t="8695" x="4435475" y="2217738"/>
          <p14:tracePt t="8703" x="4503738" y="2217738"/>
          <p14:tracePt t="8714" x="4564063" y="2225675"/>
          <p14:tracePt t="8731" x="4830763" y="2225675"/>
          <p14:tracePt t="8748" x="5211763" y="2201863"/>
          <p14:tracePt t="8750" x="5456238" y="2149475"/>
          <p14:tracePt t="8764" x="5654675" y="2141538"/>
          <p14:tracePt t="8782" x="6164263" y="2065338"/>
          <p14:tracePt t="8798" x="6392863" y="2027238"/>
          <p14:tracePt t="8814" x="6523038" y="2003425"/>
          <p14:tracePt t="8831" x="6530975" y="2003425"/>
          <p14:tracePt t="8959" x="6537325" y="2003425"/>
          <p14:tracePt t="8974" x="6553200" y="2003425"/>
          <p14:tracePt t="8982" x="6591300" y="2041525"/>
          <p14:tracePt t="8991" x="6613525" y="2073275"/>
          <p14:tracePt t="8999" x="6645275" y="2095500"/>
          <p14:tracePt t="9014" x="6675438" y="2111375"/>
          <p14:tracePt t="9031" x="6727825" y="2141538"/>
          <p14:tracePt t="9048" x="6797675" y="2163763"/>
          <p14:tracePt t="9064" x="6873875" y="2163763"/>
          <p14:tracePt t="9081" x="6926263" y="2163763"/>
          <p14:tracePt t="9098" x="6972300" y="2163763"/>
          <p14:tracePt t="9114" x="7040563" y="2163763"/>
          <p14:tracePt t="9131" x="7116763" y="2163763"/>
          <p14:tracePt t="9148" x="7185025" y="2163763"/>
          <p14:tracePt t="9164" x="7246938" y="2163763"/>
          <p14:tracePt t="9182" x="7307263" y="2149475"/>
          <p14:tracePt t="9198" x="7361238" y="2149475"/>
          <p14:tracePt t="9214" x="7391400" y="2141538"/>
          <p14:tracePt t="9231" x="7413625" y="2141538"/>
          <p14:tracePt t="9248" x="7445375" y="2141538"/>
          <p14:tracePt t="9264" x="7483475" y="2141538"/>
          <p14:tracePt t="9281" x="7505700" y="2141538"/>
          <p14:tracePt t="9298" x="7535863" y="2141538"/>
          <p14:tracePt t="9315" x="7589838" y="2179638"/>
          <p14:tracePt t="9331" x="7666038" y="2209800"/>
          <p14:tracePt t="9348" x="7718425" y="2239963"/>
          <p14:tracePt t="9447" x="7726363" y="2232025"/>
          <p14:tracePt t="9454" x="7726363" y="2217738"/>
          <p14:tracePt t="9511" x="7726363" y="2209800"/>
          <p14:tracePt t="9519" x="7726363" y="2201863"/>
          <p14:tracePt t="9531" x="7726363" y="2193925"/>
          <p14:tracePt t="9630" x="7726363" y="2187575"/>
          <p14:tracePt t="9639" x="7726363" y="2163763"/>
          <p14:tracePt t="9648" x="7734300" y="2149475"/>
          <p14:tracePt t="9665" x="7750175" y="2125663"/>
          <p14:tracePt t="9681" x="7772400" y="2095500"/>
          <p14:tracePt t="9698" x="7788275" y="2073275"/>
          <p14:tracePt t="9715" x="7788275" y="2057400"/>
          <p14:tracePt t="9731" x="7810500" y="2035175"/>
          <p14:tracePt t="9748" x="7810500" y="2027238"/>
          <p14:tracePt t="9823" x="7810500" y="2011363"/>
          <p14:tracePt t="9839" x="7818438" y="2003425"/>
          <p14:tracePt t="9847" x="7818438" y="1981200"/>
          <p14:tracePt t="9862" x="7818438" y="1973263"/>
          <p14:tracePt t="9871" x="7826375" y="1973263"/>
          <p14:tracePt t="9881" x="7826375" y="1965325"/>
          <p14:tracePt t="9966" x="7840663" y="1989138"/>
          <p14:tracePt t="9974" x="7864475" y="2057400"/>
          <p14:tracePt t="9983" x="7878763" y="2111375"/>
          <p14:tracePt t="9998" x="7916863" y="2179638"/>
          <p14:tracePt t="10015" x="7932738" y="2201863"/>
          <p14:tracePt t="10103" x="7940675" y="2201863"/>
          <p14:tracePt t="10111" x="7954963" y="2201863"/>
          <p14:tracePt t="10118" x="7985125" y="2179638"/>
          <p14:tracePt t="10131" x="8001000" y="2141538"/>
          <p14:tracePt t="10148" x="8023225" y="2103438"/>
          <p14:tracePt t="10165" x="8054975" y="2057400"/>
          <p14:tracePt t="10182" x="8077200" y="2027238"/>
          <p14:tracePt t="10198" x="8085138" y="2019300"/>
          <p14:tracePt t="10215" x="8085138" y="2011363"/>
          <p14:tracePt t="10231" x="8085138" y="2003425"/>
          <p14:tracePt t="10248" x="8085138" y="1997075"/>
          <p14:tracePt t="10265" x="8107363" y="1997075"/>
          <p14:tracePt t="10281" x="8169275" y="1997075"/>
          <p14:tracePt t="10298" x="8289925" y="2003425"/>
          <p14:tracePt t="10315" x="8450263" y="2027238"/>
          <p14:tracePt t="10331" x="8594725" y="2041525"/>
          <p14:tracePt t="10348" x="8709025" y="2057400"/>
          <p14:tracePt t="10365" x="8709025" y="2065338"/>
          <p14:tracePt t="10390" x="8716963" y="2073275"/>
          <p14:tracePt t="10407" x="8686800" y="2073275"/>
          <p14:tracePt t="10415" x="8618538" y="2079625"/>
          <p14:tracePt t="10431" x="8442325" y="2111375"/>
          <p14:tracePt t="10448" x="8297863" y="2133600"/>
          <p14:tracePt t="10465" x="8191500" y="2149475"/>
          <p14:tracePt t="10482" x="8099425" y="2149475"/>
          <p14:tracePt t="10498" x="8061325" y="2149475"/>
          <p14:tracePt t="10532" x="8054975" y="2149475"/>
          <p14:tracePt t="10550" x="8047038" y="2149475"/>
          <p14:tracePt t="10566" x="8031163" y="2149475"/>
          <p14:tracePt t="10582" x="8008938" y="2141538"/>
          <p14:tracePt t="10598" x="7878763" y="2133600"/>
          <p14:tracePt t="10615" x="7742238" y="2133600"/>
          <p14:tracePt t="10632" x="7635875" y="2163763"/>
          <p14:tracePt t="10648" x="7559675" y="2187575"/>
          <p14:tracePt t="10665" x="7513638" y="2193925"/>
          <p14:tracePt t="10959" x="7513638" y="2201863"/>
          <p14:tracePt t="10967" x="7527925" y="2209800"/>
          <p14:tracePt t="10974" x="7551738" y="2217738"/>
          <p14:tracePt t="10983" x="7581900" y="2217738"/>
          <p14:tracePt t="10998" x="7718425" y="2217738"/>
          <p14:tracePt t="11015" x="7870825" y="2209800"/>
          <p14:tracePt t="11032" x="8054975" y="2179638"/>
          <p14:tracePt t="11048" x="8221663" y="2155825"/>
          <p14:tracePt t="11065" x="8366125" y="2133600"/>
          <p14:tracePt t="11082" x="8466138" y="2117725"/>
          <p14:tracePt t="11098" x="8512175" y="2117725"/>
          <p14:tracePt t="11115" x="8534400" y="2103438"/>
          <p14:tracePt t="11148" x="8542338" y="2103438"/>
          <p14:tracePt t="11166" x="8594725" y="2103438"/>
          <p14:tracePt t="11182" x="8694738" y="2111375"/>
          <p14:tracePt t="11198" x="8816975" y="2149475"/>
          <p14:tracePt t="11215" x="8937625" y="2217738"/>
          <p14:tracePt t="11232" x="8999538" y="2263775"/>
          <p14:tracePt t="11248" x="9021763" y="2324100"/>
          <p14:tracePt t="11265" x="9021763" y="2422525"/>
          <p14:tracePt t="11282" x="8999538" y="2536825"/>
          <p14:tracePt t="11298" x="8816975" y="2720975"/>
          <p14:tracePt t="11315" x="8458200" y="2879725"/>
          <p14:tracePt t="11332" x="7932738" y="3001963"/>
          <p14:tracePt t="11348" x="7299325" y="3055938"/>
          <p14:tracePt t="11366" x="6264275" y="3048000"/>
          <p14:tracePt t="11382" x="5616575" y="2949575"/>
          <p14:tracePt t="11398" x="4991100" y="2827338"/>
          <p14:tracePt t="11415" x="4503738" y="2735263"/>
          <p14:tracePt t="11432" x="4137025" y="2644775"/>
          <p14:tracePt t="11449" x="3825875" y="2544763"/>
          <p14:tracePt t="11465" x="3603625" y="2492375"/>
          <p14:tracePt t="11482" x="3436938" y="2476500"/>
          <p14:tracePt t="11499" x="3306763" y="2454275"/>
          <p14:tracePt t="11515" x="3162300" y="2446338"/>
          <p14:tracePt t="11532" x="3017838" y="2446338"/>
          <p14:tracePt t="11549" x="2887663" y="2446338"/>
          <p14:tracePt t="11565" x="2797175" y="2446338"/>
          <p14:tracePt t="11582" x="2674938" y="2454275"/>
          <p14:tracePt t="11599" x="2651125" y="2454275"/>
          <p14:tracePt t="11806" x="2659063" y="2454275"/>
          <p14:tracePt t="11814" x="2674938" y="2454275"/>
          <p14:tracePt t="11822" x="2682875" y="2454275"/>
          <p14:tracePt t="11832" x="2697163" y="2446338"/>
          <p14:tracePt t="11849" x="2751138" y="2446338"/>
          <p14:tracePt t="11865" x="2857500" y="2446338"/>
          <p14:tracePt t="11882" x="3040063" y="2460625"/>
          <p14:tracePt t="11899" x="3276600" y="2514600"/>
          <p14:tracePt t="11915" x="3611563" y="2613025"/>
          <p14:tracePt t="11932" x="3940175" y="2705100"/>
          <p14:tracePt t="11949" x="4275138" y="2803525"/>
          <p14:tracePt t="11965" x="4473575" y="2827338"/>
          <p14:tracePt t="11982" x="4664075" y="2849563"/>
          <p14:tracePt t="11999" x="4678363" y="2849563"/>
          <p14:tracePt t="12032" x="4686300" y="2849563"/>
          <p14:tracePt t="12079" x="4694238" y="2849563"/>
          <p14:tracePt t="12087" x="4694238" y="2841625"/>
          <p14:tracePt t="12099" x="4702175" y="2819400"/>
          <p14:tracePt t="12115" x="4754563" y="2789238"/>
          <p14:tracePt t="12132" x="4800600" y="2765425"/>
          <p14:tracePt t="12149" x="4876800" y="2743200"/>
          <p14:tracePt t="12166" x="4930775" y="2735263"/>
          <p14:tracePt t="12439" x="4968875" y="2713038"/>
          <p14:tracePt t="12447" x="5021263" y="2697163"/>
          <p14:tracePt t="12454" x="5075238" y="2674938"/>
          <p14:tracePt t="12466" x="5127625" y="2667000"/>
          <p14:tracePt t="12482" x="5189538" y="2636838"/>
          <p14:tracePt t="12499" x="5273675" y="2590800"/>
          <p14:tracePt t="12516" x="5303838" y="2560638"/>
          <p14:tracePt t="12532" x="5318125" y="2536825"/>
          <p14:tracePt t="12550" x="5341938" y="2468563"/>
          <p14:tracePt t="12566" x="5349875" y="2438400"/>
          <p14:tracePt t="12582" x="5349875" y="2422525"/>
          <p14:tracePt t="12599" x="5349875" y="2408238"/>
          <p14:tracePt t="12702" x="5349875" y="2400300"/>
          <p14:tracePt t="12711" x="5387975" y="2408238"/>
          <p14:tracePt t="12718" x="5440363" y="2416175"/>
          <p14:tracePt t="12732" x="5494338" y="2430463"/>
          <p14:tracePt t="12750" x="5791200" y="2476500"/>
          <p14:tracePt t="12766" x="5859463" y="2476500"/>
          <p14:tracePt t="12768" x="5935663" y="2476500"/>
          <p14:tracePt t="12782" x="6042025" y="2476500"/>
          <p14:tracePt t="12799" x="6096000" y="2476500"/>
          <p14:tracePt t="12935" x="6103938" y="2476500"/>
          <p14:tracePt t="12942" x="6103938" y="2484438"/>
          <p14:tracePt t="12951" x="6096000" y="2492375"/>
          <p14:tracePt t="12966" x="6035675" y="2582863"/>
          <p14:tracePt t="12982" x="5943600" y="2674938"/>
          <p14:tracePt t="12999" x="5775325" y="2803525"/>
          <p14:tracePt t="13016" x="5584825" y="2879725"/>
          <p14:tracePt t="13032" x="5372100" y="2949575"/>
          <p14:tracePt t="13049" x="5143500" y="2987675"/>
          <p14:tracePt t="13066" x="4854575" y="3025775"/>
          <p14:tracePt t="13082" x="4556125" y="3040063"/>
          <p14:tracePt t="13099" x="4283075" y="3040063"/>
          <p14:tracePt t="13116" x="4092575" y="3040063"/>
          <p14:tracePt t="13132" x="3916363" y="3040063"/>
          <p14:tracePt t="13150" x="3756025" y="3040063"/>
          <p14:tracePt t="13166" x="3695700" y="3048000"/>
          <p14:tracePt t="13182" x="3687763" y="3055938"/>
          <p14:tracePt t="13199" x="3679825" y="3055938"/>
          <p14:tracePt t="13216" x="3673475" y="3063875"/>
          <p14:tracePt t="13249" x="3665538" y="3108325"/>
          <p14:tracePt t="13266" x="3635375" y="3178175"/>
          <p14:tracePt t="13283" x="3619500" y="3260725"/>
          <p14:tracePt t="13299" x="3565525" y="3360738"/>
          <p14:tracePt t="13316" x="3551238" y="3413125"/>
          <p14:tracePt t="13333" x="3551238" y="3421063"/>
          <p14:tracePt t="13782" x="3535363" y="3421063"/>
          <p14:tracePt t="13790" x="3521075" y="3421063"/>
          <p14:tracePt t="13799" x="3505200" y="3421063"/>
          <p14:tracePt t="13816" x="3497263" y="3421063"/>
          <p14:tracePt t="14439" x="3482975" y="3421063"/>
          <p14:tracePt t="14446" x="3413125" y="3406775"/>
          <p14:tracePt t="14454" x="3352800" y="3382963"/>
          <p14:tracePt t="14466" x="3306763" y="3375025"/>
          <p14:tracePt t="14483" x="3268663" y="3360738"/>
          <p14:tracePt t="14500" x="3208338" y="3322638"/>
          <p14:tracePt t="14516" x="3086100" y="3246438"/>
          <p14:tracePt t="14534" x="2949575" y="3146425"/>
          <p14:tracePt t="14550" x="2925763" y="3132138"/>
          <p14:tracePt t="14566" x="2917825" y="3124200"/>
          <p14:tracePt t="14622" x="2917825" y="3108325"/>
          <p14:tracePt t="14630" x="2917825" y="3101975"/>
          <p14:tracePt t="14638" x="2917825" y="3094038"/>
          <p14:tracePt t="14662" x="2917825" y="3078163"/>
          <p14:tracePt t="15142" x="2933700" y="3078163"/>
          <p14:tracePt t="15151" x="2955925" y="3078163"/>
          <p14:tracePt t="15158" x="2994025" y="3086100"/>
          <p14:tracePt t="15166" x="3032125" y="3094038"/>
          <p14:tracePt t="15183" x="3162300" y="3101975"/>
          <p14:tracePt t="15199" x="3451225" y="3101975"/>
          <p14:tracePt t="15216" x="3924300" y="3048000"/>
          <p14:tracePt t="15233" x="4389438" y="2971800"/>
          <p14:tracePt t="15250" x="4800600" y="2925763"/>
          <p14:tracePt t="15267" x="5121275" y="2857500"/>
          <p14:tracePt t="15283" x="5265738" y="2835275"/>
          <p14:tracePt t="15300" x="5295900" y="2827338"/>
          <p14:tracePt t="15382" x="5311775" y="2827338"/>
          <p14:tracePt t="15391" x="5349875" y="2827338"/>
          <p14:tracePt t="15400" x="5387975" y="2827338"/>
          <p14:tracePt t="15417" x="5502275" y="2827338"/>
          <p14:tracePt t="15433" x="5676900" y="2827338"/>
          <p14:tracePt t="15450" x="5897563" y="2827338"/>
          <p14:tracePt t="15467" x="6118225" y="2857500"/>
          <p14:tracePt t="15483" x="6332538" y="2865438"/>
          <p14:tracePt t="15500" x="6530975" y="2865438"/>
          <p14:tracePt t="15517" x="6675438" y="2865438"/>
          <p14:tracePt t="15533" x="6743700" y="2865438"/>
          <p14:tracePt t="15550" x="6759575" y="2865438"/>
          <p14:tracePt t="15750" x="6773863" y="2873375"/>
          <p14:tracePt t="15758" x="6781800" y="2903538"/>
          <p14:tracePt t="15767" x="6797675" y="2941638"/>
          <p14:tracePt t="15783" x="6819900" y="3001963"/>
          <p14:tracePt t="15800" x="6819900" y="3009900"/>
          <p14:tracePt t="15817" x="6751638" y="3009900"/>
          <p14:tracePt t="15833" x="6735763" y="3009900"/>
          <p14:tracePt t="16086" x="6721475" y="3009900"/>
          <p14:tracePt t="16094" x="6713538" y="3009900"/>
          <p14:tracePt t="16102" x="6705600" y="3001963"/>
          <p14:tracePt t="16118" x="6675438" y="3001963"/>
          <p14:tracePt t="16134" x="6667500" y="3001963"/>
          <p14:tracePt t="16222" x="6689725" y="3001963"/>
          <p14:tracePt t="16230" x="6721475" y="3001963"/>
          <p14:tracePt t="16239" x="6751638" y="3009900"/>
          <p14:tracePt t="16250" x="6811963" y="3009900"/>
          <p14:tracePt t="16267" x="7010400" y="3009900"/>
          <p14:tracePt t="16284" x="7178675" y="3009900"/>
          <p14:tracePt t="16300" x="7361238" y="3001963"/>
          <p14:tracePt t="16318" x="7658100" y="2955925"/>
          <p14:tracePt t="16334" x="7742238" y="2949575"/>
          <p14:tracePt t="16350" x="7947025" y="2911475"/>
          <p14:tracePt t="16367" x="8077200" y="2887663"/>
          <p14:tracePt t="16384" x="8183563" y="2873375"/>
          <p14:tracePt t="16400" x="8267700" y="2857500"/>
          <p14:tracePt t="16417" x="8359775" y="2841625"/>
          <p14:tracePt t="16434" x="8442325" y="2835275"/>
          <p14:tracePt t="16450" x="8526463" y="2819400"/>
          <p14:tracePt t="16467" x="8626475" y="2819400"/>
          <p14:tracePt t="16484" x="8724900" y="2819400"/>
          <p14:tracePt t="16500" x="8801100" y="2819400"/>
          <p14:tracePt t="16518" x="8885238" y="2857500"/>
          <p14:tracePt t="16534" x="8893175" y="2865438"/>
          <p14:tracePt t="16550" x="8915400" y="2941638"/>
          <p14:tracePt t="16567" x="8923338" y="3009900"/>
          <p14:tracePt t="16584" x="8907463" y="3078163"/>
          <p14:tracePt t="16600" x="8816975" y="3162300"/>
          <p14:tracePt t="16617" x="8694738" y="3200400"/>
          <p14:tracePt t="16634" x="8512175" y="3230563"/>
          <p14:tracePt t="16650" x="8221663" y="3230563"/>
          <p14:tracePt t="16667" x="7870825" y="3230563"/>
          <p14:tracePt t="16684" x="7437438" y="3230563"/>
          <p14:tracePt t="16700" x="6934200" y="3230563"/>
          <p14:tracePt t="16718" x="6256338" y="3230563"/>
          <p14:tracePt t="16734" x="5897563" y="3230563"/>
          <p14:tracePt t="16750" x="5554663" y="3246438"/>
          <p14:tracePt t="16767" x="5219700" y="3306763"/>
          <p14:tracePt t="16784" x="4953000" y="3344863"/>
          <p14:tracePt t="16800" x="4762500" y="3375025"/>
          <p14:tracePt t="16817" x="4587875" y="3421063"/>
          <p14:tracePt t="16834" x="4419600" y="3451225"/>
          <p14:tracePt t="16850" x="4251325" y="3489325"/>
          <p14:tracePt t="16867" x="4076700" y="3513138"/>
          <p14:tracePt t="16884" x="3916363" y="3527425"/>
          <p14:tracePt t="16900" x="3733800" y="3527425"/>
          <p14:tracePt t="16918" x="3527425" y="3527425"/>
          <p14:tracePt t="16934" x="3459163" y="3527425"/>
          <p14:tracePt t="16950" x="3382963" y="3527425"/>
          <p14:tracePt t="16967" x="3330575" y="3505200"/>
          <p14:tracePt t="16984" x="3314700" y="3505200"/>
          <p14:tracePt t="17001" x="3298825" y="3497263"/>
          <p14:tracePt t="17034" x="3284538" y="3497263"/>
          <p14:tracePt t="17051" x="3254375" y="3497263"/>
          <p14:tracePt t="17067" x="3208338" y="3497263"/>
          <p14:tracePt t="17084" x="3170238" y="3497263"/>
          <p14:tracePt t="17101" x="3132138" y="3497263"/>
          <p14:tracePt t="17118" x="3094038" y="3513138"/>
          <p14:tracePt t="17134" x="3063875" y="3513138"/>
          <p14:tracePt t="17151" x="3055938" y="3521075"/>
          <p14:tracePt t="17598" x="3086100" y="3521075"/>
          <p14:tracePt t="17606" x="3132138" y="3521075"/>
          <p14:tracePt t="17618" x="3192463" y="3521075"/>
          <p14:tracePt t="17634" x="3330575" y="3505200"/>
          <p14:tracePt t="17651" x="3482975" y="3497263"/>
          <p14:tracePt t="17668" x="3619500" y="3489325"/>
          <p14:tracePt t="17684" x="3741738" y="3489325"/>
          <p14:tracePt t="17701" x="3817938" y="3482975"/>
          <p14:tracePt t="17718" x="3848100" y="3482975"/>
          <p14:tracePt t="17734" x="3863975" y="3475038"/>
          <p14:tracePt t="17782" x="3870325" y="3475038"/>
          <p14:tracePt t="17790" x="3894138" y="3475038"/>
          <p14:tracePt t="17801" x="3916363" y="3475038"/>
          <p14:tracePt t="17818" x="3970338" y="3475038"/>
          <p14:tracePt t="17834" x="4022725" y="3482975"/>
          <p14:tracePt t="17851" x="4175125" y="3505200"/>
          <p14:tracePt t="17868" x="4283075" y="3521075"/>
          <p14:tracePt t="17884" x="4343400" y="3535363"/>
          <p14:tracePt t="17901" x="4435475" y="3535363"/>
          <p14:tracePt t="17918" x="4441825" y="3535363"/>
          <p14:tracePt t="17974" x="4449763" y="3535363"/>
          <p14:tracePt t="17990" x="4465638" y="3535363"/>
          <p14:tracePt t="17999" x="4479925" y="3527425"/>
          <p14:tracePt t="18006" x="4487863" y="3513138"/>
          <p14:tracePt t="18018" x="4511675" y="3505200"/>
          <p14:tracePt t="18034" x="4556125" y="3475038"/>
          <p14:tracePt t="18051" x="4594225" y="3467100"/>
          <p14:tracePt t="18068" x="4610100" y="3451225"/>
          <p14:tracePt t="18084" x="4625975" y="3451225"/>
          <p14:tracePt t="18190" x="4625975" y="3459163"/>
          <p14:tracePt t="18198" x="4648200" y="3505200"/>
          <p14:tracePt t="18206" x="4656138" y="3521075"/>
          <p14:tracePt t="18218" x="4670425" y="3559175"/>
          <p14:tracePt t="18234" x="4686300" y="3611563"/>
          <p14:tracePt t="18251" x="4694238" y="3635375"/>
          <p14:tracePt t="18326" x="4702175" y="3635375"/>
          <p14:tracePt t="18334" x="4716463" y="3627438"/>
          <p14:tracePt t="18343" x="4732338" y="3597275"/>
          <p14:tracePt t="18351" x="4732338" y="3573463"/>
          <p14:tracePt t="18368" x="4754563" y="3535363"/>
          <p14:tracePt t="18385" x="4770438" y="3505200"/>
          <p14:tracePt t="18401" x="4784725" y="3482975"/>
          <p14:tracePt t="18434" x="4792663" y="3482975"/>
          <p14:tracePt t="18478" x="4816475" y="3482975"/>
          <p14:tracePt t="18487" x="4830763" y="3482975"/>
          <p14:tracePt t="18494" x="4846638" y="3489325"/>
          <p14:tracePt t="18503" x="4868863" y="3497263"/>
          <p14:tracePt t="18518" x="4899025" y="3497263"/>
          <p14:tracePt t="18534" x="4999038" y="3521075"/>
          <p14:tracePt t="18551" x="5067300" y="3527425"/>
          <p14:tracePt t="18568" x="5135563" y="3527425"/>
          <p14:tracePt t="18584" x="5189538" y="3535363"/>
          <p14:tracePt t="18601" x="5203825" y="3535363"/>
          <p14:tracePt t="18646" x="5219700" y="3535363"/>
          <p14:tracePt t="18670" x="5227638" y="3535363"/>
          <p14:tracePt t="18678" x="5235575" y="3521075"/>
          <p14:tracePt t="18686" x="5241925" y="3521075"/>
          <p14:tracePt t="18702" x="5249863" y="3513138"/>
          <p14:tracePt t="18734" x="5257800" y="3497263"/>
          <p14:tracePt t="18790" x="5265738" y="3497263"/>
          <p14:tracePt t="18799" x="5280025" y="3497263"/>
          <p14:tracePt t="18806" x="5287963" y="3497263"/>
          <p14:tracePt t="18818" x="5303838" y="3497263"/>
          <p14:tracePt t="18834" x="5326063" y="3497263"/>
          <p14:tracePt t="18851" x="5364163" y="3497263"/>
          <p14:tracePt t="18868" x="5380038" y="3505200"/>
          <p14:tracePt t="18885" x="5387975" y="3505200"/>
          <p14:tracePt t="18901" x="5394325" y="3505200"/>
          <p14:tracePt t="18959" x="5402263" y="3505200"/>
          <p14:tracePt t="18966" x="5410200" y="3505200"/>
          <p14:tracePt t="18974" x="5418138" y="3505200"/>
          <p14:tracePt t="18985" x="5448300" y="3505200"/>
          <p14:tracePt t="19001" x="5532438" y="3505200"/>
          <p14:tracePt t="19018" x="5616575" y="3497263"/>
          <p14:tracePt t="19035" x="5753100" y="3475038"/>
          <p14:tracePt t="19051" x="5883275" y="3459163"/>
          <p14:tracePt t="19068" x="5965825" y="3444875"/>
          <p14:tracePt t="19085" x="6035675" y="3436938"/>
          <p14:tracePt t="19101" x="6080125" y="3421063"/>
          <p14:tracePt t="19158" x="6088063" y="3421063"/>
          <p14:tracePt t="19166" x="6103938" y="3421063"/>
          <p14:tracePt t="19182" x="6111875" y="3421063"/>
          <p14:tracePt t="19190" x="6134100" y="3421063"/>
          <p14:tracePt t="19201" x="6149975" y="3429000"/>
          <p14:tracePt t="19218" x="6188075" y="3444875"/>
          <p14:tracePt t="19235" x="6308725" y="3505200"/>
          <p14:tracePt t="19251" x="6446838" y="3565525"/>
          <p14:tracePt t="19268" x="6499225" y="3589338"/>
          <p14:tracePt t="19285" x="6507163" y="3589338"/>
          <p14:tracePt t="19359" x="6515100" y="3589338"/>
          <p14:tracePt t="19366" x="6537325" y="3589338"/>
          <p14:tracePt t="19374" x="6575425" y="3565525"/>
          <p14:tracePt t="19385" x="6591300" y="3559175"/>
          <p14:tracePt t="19401" x="6659563" y="3521075"/>
          <p14:tracePt t="19418" x="6721475" y="3475038"/>
          <p14:tracePt t="19435" x="6759575" y="3467100"/>
          <p14:tracePt t="19451" x="6797675" y="3451225"/>
          <p14:tracePt t="19468" x="6804025" y="3451225"/>
          <p14:tracePt t="19519" x="6811963" y="3451225"/>
          <p14:tracePt t="19526" x="6827838" y="3451225"/>
          <p14:tracePt t="19535" x="6850063" y="3451225"/>
          <p14:tracePt t="19551" x="6888163" y="3459163"/>
          <p14:tracePt t="19568" x="6964363" y="3489325"/>
          <p14:tracePt t="19585" x="7086600" y="3551238"/>
          <p14:tracePt t="19601" x="7132638" y="3565525"/>
          <p14:tracePt t="19710" x="7140575" y="3565525"/>
          <p14:tracePt t="19726" x="7154863" y="3565525"/>
          <p14:tracePt t="19734" x="7178675" y="3565525"/>
          <p14:tracePt t="19742" x="7192963" y="3565525"/>
          <p14:tracePt t="19752" x="7216775" y="3565525"/>
          <p14:tracePt t="19768" x="7277100" y="3565525"/>
          <p14:tracePt t="19785" x="7383463" y="3565525"/>
          <p14:tracePt t="19802" x="7489825" y="3565525"/>
          <p14:tracePt t="19818" x="7551738" y="3565525"/>
          <p14:tracePt t="19835" x="7559675" y="3565525"/>
          <p14:tracePt t="19926" x="7573963" y="3565525"/>
          <p14:tracePt t="19942" x="7581900" y="3565525"/>
          <p14:tracePt t="19950" x="7597775" y="3565525"/>
          <p14:tracePt t="19966" x="7620000" y="3565525"/>
          <p14:tracePt t="19974" x="7650163" y="3559175"/>
          <p14:tracePt t="19985" x="7666038" y="3559175"/>
          <p14:tracePt t="20002" x="7750175" y="3551238"/>
          <p14:tracePt t="20018" x="7826375" y="3543300"/>
          <p14:tracePt t="20035" x="7916863" y="3521075"/>
          <p14:tracePt t="20052" x="7962900" y="3521075"/>
          <p14:tracePt t="20068" x="8001000" y="3513138"/>
          <p14:tracePt t="20583" x="8047038" y="3505200"/>
          <p14:tracePt t="20591" x="8115300" y="3475038"/>
          <p14:tracePt t="20601" x="8221663" y="3459163"/>
          <p14:tracePt t="20618" x="8428038" y="3429000"/>
          <p14:tracePt t="20635" x="8740775" y="3382963"/>
          <p14:tracePt t="20652" x="9045575" y="3368675"/>
          <p14:tracePt t="20668" x="9274175" y="3336925"/>
          <p14:tracePt t="20685" x="9478963" y="3336925"/>
          <p14:tracePt t="20702" x="9502775" y="3336925"/>
          <p14:tracePt t="20799" x="9525000" y="3336925"/>
          <p14:tracePt t="20806" x="9555163" y="3336925"/>
          <p14:tracePt t="20819" x="9585325" y="3336925"/>
          <p14:tracePt t="20835" x="9669463" y="3336925"/>
          <p14:tracePt t="20852" x="9761538" y="3336925"/>
          <p14:tracePt t="20869" x="9852025" y="3344863"/>
          <p14:tracePt t="20885" x="9921875" y="3344863"/>
          <p14:tracePt t="20902" x="9928225" y="3344863"/>
          <p14:tracePt t="20959" x="9875838" y="3344863"/>
          <p14:tracePt t="20966" x="9791700" y="3344863"/>
          <p14:tracePt t="20974" x="9699625" y="3344863"/>
          <p14:tracePt t="20985" x="9585325" y="3344863"/>
          <p14:tracePt t="21002" x="9304338" y="3421063"/>
          <p14:tracePt t="21019" x="8855075" y="3543300"/>
          <p14:tracePt t="21035" x="8251825" y="3725863"/>
          <p14:tracePt t="21052" x="7597775" y="3886200"/>
          <p14:tracePt t="21069" x="6888163" y="4000500"/>
          <p14:tracePt t="21086" x="6202363" y="4030663"/>
          <p14:tracePt t="21102" x="5349875" y="4038600"/>
          <p14:tracePt t="21119" x="4999038" y="4038600"/>
          <p14:tracePt t="21135" x="4640263" y="4038600"/>
          <p14:tracePt t="21152" x="4389438" y="4038600"/>
          <p14:tracePt t="21169" x="4175125" y="4016375"/>
          <p14:tracePt t="21185" x="3992563" y="4000500"/>
          <p14:tracePt t="21202" x="3817938" y="3962400"/>
          <p14:tracePt t="21219" x="3657600" y="3940175"/>
          <p14:tracePt t="21235" x="3451225" y="3916363"/>
          <p14:tracePt t="21252" x="3276600" y="3894138"/>
          <p14:tracePt t="21269" x="3124200" y="3870325"/>
          <p14:tracePt t="21286" x="3017838" y="3848100"/>
          <p14:tracePt t="21302" x="2903538" y="3840163"/>
          <p14:tracePt t="21319" x="2865438" y="3840163"/>
          <p14:tracePt t="21336" x="2857500" y="3840163"/>
          <p14:tracePt t="21374" x="2849563" y="3840163"/>
          <p14:tracePt t="21382" x="2841625" y="3840163"/>
          <p14:tracePt t="21390" x="2835275" y="3840163"/>
          <p14:tracePt t="21402" x="2811463" y="3840163"/>
          <p14:tracePt t="21419" x="2765425" y="3840163"/>
          <p14:tracePt t="21435" x="2735263" y="3848100"/>
          <p14:tracePt t="21452" x="2705100" y="3856038"/>
          <p14:tracePt t="21469" x="2689225" y="3863975"/>
          <p14:tracePt t="22342" x="2689225" y="3878263"/>
          <p14:tracePt t="22350" x="2713038" y="3886200"/>
          <p14:tracePt t="22359" x="2751138" y="3894138"/>
          <p14:tracePt t="22369" x="2803525" y="3916363"/>
          <p14:tracePt t="22386" x="2873375" y="3924300"/>
          <p14:tracePt t="22403" x="2979738" y="3946525"/>
          <p14:tracePt t="22419" x="3140075" y="3970338"/>
          <p14:tracePt t="22436" x="3222625" y="3984625"/>
          <p14:tracePt t="22453" x="3260725" y="3984625"/>
          <p14:tracePt t="22469" x="3276600" y="3984625"/>
          <p14:tracePt t="22543" x="3284538" y="3984625"/>
          <p14:tracePt t="22582" x="3298825" y="3978275"/>
          <p14:tracePt t="22590" x="3314700" y="3978275"/>
          <p14:tracePt t="22602" x="3330575" y="39624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7"/>
                <a:stretch>
                  <a:fillRect l="-1667" t="-11628" b="-31395"/>
                </a:stretch>
              </a:blipFill>
            </p:spPr>
            <p:txBody>
              <a:bodyPr/>
              <a:lstStyle/>
              <a:p>
                <a:r>
                  <a:rPr lang="en-US">
                    <a:noFill/>
                  </a:rPr>
                  <a:t> </a:t>
                </a:r>
              </a:p>
            </p:txBody>
          </p:sp>
        </mc:Fallback>
      </mc:AlternateContent>
      <p:sp>
        <p:nvSpPr>
          <p:cNvPr id="8" name="Rectangle 7"/>
          <p:cNvSpPr/>
          <p:nvPr/>
        </p:nvSpPr>
        <p:spPr>
          <a:xfrm>
            <a:off x="2179782" y="5064640"/>
            <a:ext cx="9724608" cy="718466"/>
          </a:xfrm>
          <a:prstGeom prst="rect">
            <a:avLst/>
          </a:prstGeom>
        </p:spPr>
        <p:txBody>
          <a:bodyPr wrap="square">
            <a:spAutoFit/>
          </a:bodyPr>
          <a:lstStyle/>
          <a:p>
            <a:pPr marL="800100" lvl="1" indent="-342900">
              <a:lnSpc>
                <a:spcPct val="200000"/>
              </a:lnSpc>
              <a:buFont typeface="Arial" panose="020B0604020202020204" pitchFamily="34" charset="0"/>
              <a:buChar char="•"/>
            </a:pPr>
            <a:r>
              <a:rPr lang="en-US" altLang="en-US" sz="2400" i="1" dirty="0">
                <a:latin typeface="Times New Roman" pitchFamily="18" charset="0"/>
              </a:rPr>
              <a:t>P</a:t>
            </a:r>
            <a:r>
              <a:rPr lang="en-US" altLang="en-US" sz="2400" dirty="0">
                <a:latin typeface="Times New Roman" pitchFamily="18" charset="0"/>
              </a:rPr>
              <a:t>( </a:t>
            </a:r>
            <a:r>
              <a:rPr lang="en-US" altLang="en-US" sz="2400" i="1" dirty="0">
                <a:latin typeface="Times New Roman" pitchFamily="18" charset="0"/>
              </a:rPr>
              <a:t>x</a:t>
            </a:r>
            <a:r>
              <a:rPr lang="en-US" altLang="en-US" sz="2400" dirty="0">
                <a:latin typeface="Times New Roman" pitchFamily="18" charset="0"/>
              </a:rPr>
              <a:t> &lt; 2500) = </a:t>
            </a:r>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z &lt;</a:t>
            </a:r>
            <a:r>
              <a:rPr lang="en-US" altLang="en-US" sz="2400" dirty="0">
                <a:latin typeface="Times New Roman" pitchFamily="18" charset="0"/>
              </a:rPr>
              <a:t> -0.41) = </a:t>
            </a:r>
            <a:r>
              <a:rPr lang="en-US" altLang="en-US" sz="2400" b="1" dirty="0">
                <a:solidFill>
                  <a:schemeClr val="accent2"/>
                </a:solidFill>
                <a:latin typeface="Times New Roman" pitchFamily="18" charset="0"/>
                <a:sym typeface="Symbol" pitchFamily="18" charset="2"/>
              </a:rPr>
              <a:t>0.3409</a:t>
            </a:r>
            <a:r>
              <a:rPr lang="en-US" altLang="en-US" sz="2400" b="1" dirty="0">
                <a:solidFill>
                  <a:schemeClr val="accent2"/>
                </a:solidFill>
                <a:latin typeface="Times New Roman" pitchFamily="18" charset="0"/>
              </a:rPr>
              <a:t> </a:t>
            </a:r>
            <a:endParaRPr lang="en-US" sz="2400" b="1" dirty="0">
              <a:solidFill>
                <a:schemeClr val="accent2"/>
              </a:solidFill>
              <a:latin typeface="Times New Roman" pitchFamily="18" charset="0"/>
            </a:endParaRPr>
          </a:p>
        </p:txBody>
      </p:sp>
      <p:graphicFrame>
        <p:nvGraphicFramePr>
          <p:cNvPr id="9" name="Object 5"/>
          <p:cNvGraphicFramePr>
            <a:graphicFrameLocks noChangeAspect="1"/>
          </p:cNvGraphicFramePr>
          <p:nvPr>
            <p:extLst>
              <p:ext uri="{D42A27DB-BD31-4B8C-83A1-F6EECF244321}">
                <p14:modId xmlns:p14="http://schemas.microsoft.com/office/powerpoint/2010/main" val="3008129908"/>
              </p:ext>
            </p:extLst>
          </p:nvPr>
        </p:nvGraphicFramePr>
        <p:xfrm>
          <a:off x="1335221" y="1671509"/>
          <a:ext cx="4766423" cy="860178"/>
        </p:xfrm>
        <a:graphic>
          <a:graphicData uri="http://schemas.openxmlformats.org/presentationml/2006/ole">
            <mc:AlternateContent xmlns:mc="http://schemas.openxmlformats.org/markup-compatibility/2006">
              <mc:Choice xmlns:v="urn:schemas-microsoft-com:vml" Requires="v">
                <p:oleObj spid="_x0000_s6184" name="Equation" r:id="rId8" imgW="1968480" imgH="355320" progId="Equation.DSMT4">
                  <p:embed/>
                </p:oleObj>
              </mc:Choice>
              <mc:Fallback>
                <p:oleObj name="Equation" r:id="rId8" imgW="1968480" imgH="355320" progId="Equation.DSMT4">
                  <p:embed/>
                  <p:pic>
                    <p:nvPicPr>
                      <p:cNvPr id="12"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35221" y="1671509"/>
                        <a:ext cx="4766423" cy="860178"/>
                      </a:xfrm>
                      <a:prstGeom prst="rect">
                        <a:avLst/>
                      </a:prstGeom>
                      <a:noFill/>
                      <a:extLst/>
                    </p:spPr>
                  </p:pic>
                </p:oleObj>
              </mc:Fallback>
            </mc:AlternateContent>
          </a:graphicData>
        </a:graphic>
      </p:graphicFrame>
      <p:pic>
        <p:nvPicPr>
          <p:cNvPr id="10" name="Picture 9"/>
          <p:cNvPicPr>
            <a:picLocks noChangeAspect="1"/>
          </p:cNvPicPr>
          <p:nvPr/>
        </p:nvPicPr>
        <p:blipFill>
          <a:blip r:embed="rId10"/>
          <a:stretch>
            <a:fillRect/>
          </a:stretch>
        </p:blipFill>
        <p:spPr>
          <a:xfrm>
            <a:off x="1115170" y="2629942"/>
            <a:ext cx="4324350" cy="2562225"/>
          </a:xfrm>
          <a:prstGeom prst="rect">
            <a:avLst/>
          </a:prstGeom>
        </p:spPr>
      </p:pic>
      <p:pic>
        <p:nvPicPr>
          <p:cNvPr id="13" name="Picture 12"/>
          <p:cNvPicPr>
            <a:picLocks noChangeAspect="1"/>
          </p:cNvPicPr>
          <p:nvPr/>
        </p:nvPicPr>
        <p:blipFill rotWithShape="1">
          <a:blip r:embed="rId11"/>
          <a:srcRect t="70227" b="7534"/>
          <a:stretch/>
        </p:blipFill>
        <p:spPr>
          <a:xfrm>
            <a:off x="4742681" y="3192981"/>
            <a:ext cx="7241310" cy="1174046"/>
          </a:xfrm>
          <a:prstGeom prst="rect">
            <a:avLst/>
          </a:prstGeom>
        </p:spPr>
      </p:pic>
      <p:sp>
        <p:nvSpPr>
          <p:cNvPr id="3" name="Oval 2"/>
          <p:cNvSpPr/>
          <p:nvPr/>
        </p:nvSpPr>
        <p:spPr>
          <a:xfrm>
            <a:off x="10408356" y="3860800"/>
            <a:ext cx="587022" cy="21448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2"/>
    </p:custDataLst>
    <p:extLst>
      <p:ext uri="{BB962C8B-B14F-4D97-AF65-F5344CB8AC3E}">
        <p14:creationId xmlns:p14="http://schemas.microsoft.com/office/powerpoint/2010/main" val="1530887025"/>
      </p:ext>
    </p:extLst>
  </p:cSld>
  <p:clrMapOvr>
    <a:masterClrMapping/>
  </p:clrMapOvr>
  <mc:AlternateContent xmlns:mc="http://schemas.openxmlformats.org/markup-compatibility/2006" xmlns:p14="http://schemas.microsoft.com/office/powerpoint/2010/main">
    <mc:Choice Requires="p14">
      <p:transition p14:dur="10" advTm="34867"/>
    </mc:Choice>
    <mc:Fallback xmlns="">
      <p:transition advTm="348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4561" x="579438" y="5326063"/>
          <p14:tracePt t="4658" x="579438" y="5295900"/>
          <p14:tracePt t="4666" x="579438" y="5265738"/>
          <p14:tracePt t="4674" x="593725" y="5241925"/>
          <p14:tracePt t="4682" x="609600" y="5211763"/>
          <p14:tracePt t="4696" x="639763" y="5173663"/>
          <p14:tracePt t="4713" x="739775" y="5067300"/>
          <p14:tracePt t="4729" x="892175" y="4922838"/>
          <p14:tracePt t="4746" x="1143000" y="4732338"/>
          <p14:tracePt t="4763" x="1379538" y="4564063"/>
          <p14:tracePt t="4779" x="1577975" y="4365625"/>
          <p14:tracePt t="4796" x="1752600" y="4144963"/>
          <p14:tracePt t="4813" x="1866900" y="3984625"/>
          <p14:tracePt t="4829" x="1927225" y="3878263"/>
          <p14:tracePt t="4846" x="1943100" y="3832225"/>
          <p14:tracePt t="5395" x="1943100" y="3802063"/>
          <p14:tracePt t="5403" x="1927225" y="3673475"/>
          <p14:tracePt t="5413" x="1897063" y="3497263"/>
          <p14:tracePt t="5430" x="1812925" y="3222625"/>
          <p14:tracePt t="5447" x="1798638" y="3017838"/>
          <p14:tracePt t="5463" x="1752600" y="2727325"/>
          <p14:tracePt t="5480" x="1714500" y="2422525"/>
          <p14:tracePt t="5497" x="1676400" y="2149475"/>
          <p14:tracePt t="5513" x="1654175" y="1989138"/>
          <p14:tracePt t="5530" x="1638300" y="1897063"/>
          <p14:tracePt t="5547" x="1638300" y="1889125"/>
          <p14:tracePt t="6243" x="1654175" y="1889125"/>
          <p14:tracePt t="6250" x="1660525" y="1889125"/>
          <p14:tracePt t="6259" x="1668463" y="1889125"/>
          <p14:tracePt t="6266" x="1684338" y="1889125"/>
          <p14:tracePt t="6280" x="1706563" y="1882775"/>
          <p14:tracePt t="6297" x="1730375" y="1882775"/>
          <p14:tracePt t="6314" x="1752600" y="1882775"/>
          <p14:tracePt t="6330" x="1768475" y="1882775"/>
          <p14:tracePt t="7410" x="1790700" y="1882775"/>
          <p14:tracePt t="7418" x="1820863" y="1882775"/>
          <p14:tracePt t="7426" x="1844675" y="1882775"/>
          <p14:tracePt t="7434" x="1897063" y="1882775"/>
          <p14:tracePt t="7447" x="1943100" y="1882775"/>
          <p14:tracePt t="7464" x="1989138" y="1882775"/>
          <p14:tracePt t="7481" x="2041525" y="1882775"/>
          <p14:tracePt t="7497" x="2049463" y="1882775"/>
          <p14:tracePt t="7547" x="2057400" y="1882775"/>
          <p14:tracePt t="7563" x="2073275" y="1874838"/>
          <p14:tracePt t="7570" x="2095500" y="1874838"/>
          <p14:tracePt t="7581" x="2125663" y="1874838"/>
          <p14:tracePt t="7597" x="2201863" y="1858963"/>
          <p14:tracePt t="7614" x="2270125" y="1851025"/>
          <p14:tracePt t="7631" x="2354263" y="1836738"/>
          <p14:tracePt t="7647" x="2422525" y="1836738"/>
          <p14:tracePt t="7664" x="2460625" y="1836738"/>
          <p14:tracePt t="7667" x="2484438" y="1836738"/>
          <p14:tracePt t="7730" x="2506663" y="1836738"/>
          <p14:tracePt t="7739" x="2530475" y="1836738"/>
          <p14:tracePt t="7747" x="2536825" y="1836738"/>
          <p14:tracePt t="7764" x="2582863" y="1866900"/>
          <p14:tracePt t="7781" x="2644775" y="1935163"/>
          <p14:tracePt t="7798" x="2651125" y="1951038"/>
          <p14:tracePt t="7814" x="2667000" y="1981200"/>
          <p14:tracePt t="7831" x="2674938" y="1997075"/>
          <p14:tracePt t="7847" x="2674938" y="2003425"/>
          <p14:tracePt t="7881" x="2674938" y="2041525"/>
          <p14:tracePt t="7897" x="2674938" y="2073275"/>
          <p14:tracePt t="7914" x="2667000" y="2111375"/>
          <p14:tracePt t="7931" x="2659063" y="2125663"/>
          <p14:tracePt t="7947" x="2659063" y="2133600"/>
          <p14:tracePt t="7964" x="2644775" y="2171700"/>
          <p14:tracePt t="7981" x="2644775" y="2217738"/>
          <p14:tracePt t="7997" x="2644775" y="2270125"/>
          <p14:tracePt t="8014" x="2644775" y="2301875"/>
          <p14:tracePt t="8031" x="2644775" y="2316163"/>
          <p14:tracePt t="8048" x="2644775" y="2324100"/>
          <p14:tracePt t="8064" x="2659063" y="2324100"/>
          <p14:tracePt t="8081" x="2697163" y="2324100"/>
          <p14:tracePt t="8098" x="2971800" y="2293938"/>
          <p14:tracePt t="8114" x="3170238" y="2217738"/>
          <p14:tracePt t="8131" x="3382963" y="2133600"/>
          <p14:tracePt t="8148" x="3543300" y="2049463"/>
          <p14:tracePt t="8164" x="3635375" y="1997075"/>
          <p14:tracePt t="8181" x="3665538" y="1965325"/>
          <p14:tracePt t="8198" x="3679825" y="1951038"/>
          <p14:tracePt t="8214" x="3679825" y="1935163"/>
          <p14:tracePt t="8322" x="3679825" y="1927225"/>
          <p14:tracePt t="8347" x="3665538" y="1927225"/>
          <p14:tracePt t="8354" x="3657600" y="1927225"/>
          <p14:tracePt t="8364" x="3641725" y="1927225"/>
          <p14:tracePt t="8381" x="3611563" y="1927225"/>
          <p14:tracePt t="8398" x="3573463" y="1927225"/>
          <p14:tracePt t="8414" x="3535363" y="1927225"/>
          <p14:tracePt t="8431" x="3505200" y="1927225"/>
          <p14:tracePt t="8448" x="3489325" y="1927225"/>
          <p14:tracePt t="8464" x="3482975" y="1927225"/>
          <p14:tracePt t="8498" x="3467100" y="1935163"/>
          <p14:tracePt t="8514" x="3406775" y="1958975"/>
          <p14:tracePt t="8531" x="3330575" y="1965325"/>
          <p14:tracePt t="8548" x="3246438" y="1973263"/>
          <p14:tracePt t="8564" x="3184525" y="1989138"/>
          <p14:tracePt t="8581" x="3154363" y="1997075"/>
          <p14:tracePt t="9162" x="3178175" y="1997075"/>
          <p14:tracePt t="9171" x="3254375" y="1997075"/>
          <p14:tracePt t="9181" x="3306763" y="1997075"/>
          <p14:tracePt t="9198" x="3436938" y="1981200"/>
          <p14:tracePt t="9215" x="3581400" y="1951038"/>
          <p14:tracePt t="9231" x="3687763" y="1935163"/>
          <p14:tracePt t="9248" x="3725863" y="1935163"/>
          <p14:tracePt t="9346" x="3733800" y="1935163"/>
          <p14:tracePt t="9354" x="3749675" y="1935163"/>
          <p14:tracePt t="9365" x="3771900" y="1935163"/>
          <p14:tracePt t="9381" x="3817938" y="1935163"/>
          <p14:tracePt t="9398" x="3870325" y="1958975"/>
          <p14:tracePt t="9415" x="3908425" y="1973263"/>
          <p14:tracePt t="9431" x="3916363" y="1973263"/>
          <p14:tracePt t="9498" x="3940175" y="1973263"/>
          <p14:tracePt t="9506" x="3954463" y="1973263"/>
          <p14:tracePt t="9515" x="3984625" y="1965325"/>
          <p14:tracePt t="9531" x="4068763" y="1943100"/>
          <p14:tracePt t="9548" x="4168775" y="1920875"/>
          <p14:tracePt t="9565" x="4283075" y="1905000"/>
          <p14:tracePt t="9581" x="4397375" y="1905000"/>
          <p14:tracePt t="9598" x="4495800" y="1905000"/>
          <p14:tracePt t="9615" x="4556125" y="1905000"/>
          <p14:tracePt t="9763" x="4572000" y="1905000"/>
          <p14:tracePt t="9771" x="4587875" y="1905000"/>
          <p14:tracePt t="9781" x="4602163" y="1905000"/>
          <p14:tracePt t="9798" x="4632325" y="1912938"/>
          <p14:tracePt t="9815" x="4670425" y="1920875"/>
          <p14:tracePt t="9831" x="4762500" y="1951038"/>
          <p14:tracePt t="9848" x="4770438" y="1951038"/>
          <p14:tracePt t="9978" x="4732338" y="1951038"/>
          <p14:tracePt t="9987" x="4702175" y="1951038"/>
          <p14:tracePt t="9994" x="4656138" y="1943100"/>
          <p14:tracePt t="10002" x="4640263" y="1943100"/>
          <p14:tracePt t="10015" x="4610100" y="1943100"/>
          <p14:tracePt t="10032" x="4572000" y="1943100"/>
          <p14:tracePt t="10048" x="4541838" y="1943100"/>
          <p14:tracePt t="10065" x="4525963" y="1943100"/>
          <p14:tracePt t="10186" x="4549775" y="1943100"/>
          <p14:tracePt t="10194" x="4579938" y="1935163"/>
          <p14:tracePt t="10202" x="4610100" y="1935163"/>
          <p14:tracePt t="10215" x="4656138" y="1920875"/>
          <p14:tracePt t="10232" x="4724400" y="1897063"/>
          <p14:tracePt t="10248" x="4778375" y="1889125"/>
          <p14:tracePt t="10266" x="4800600" y="1889125"/>
          <p14:tracePt t="10347" x="4800600" y="1912938"/>
          <p14:tracePt t="10354" x="4800600" y="1973263"/>
          <p14:tracePt t="10365" x="4816475" y="2049463"/>
          <p14:tracePt t="10382" x="4816475" y="2179638"/>
          <p14:tracePt t="10399" x="4816475" y="2263775"/>
          <p14:tracePt t="10415" x="4800600" y="2301875"/>
          <p14:tracePt t="10432" x="4792663" y="2308225"/>
          <p14:tracePt t="10448" x="4770438" y="2308225"/>
          <p14:tracePt t="10466" x="4702175" y="2308225"/>
          <p14:tracePt t="10482" x="4678363" y="2308225"/>
          <p14:tracePt t="10498" x="4556125" y="2339975"/>
          <p14:tracePt t="10515" x="4449763" y="2346325"/>
          <p14:tracePt t="10532" x="4351338" y="2378075"/>
          <p14:tracePt t="10548" x="4267200" y="2400300"/>
          <p14:tracePt t="10565" x="4191000" y="2422525"/>
          <p14:tracePt t="10582" x="4144963" y="2438400"/>
          <p14:tracePt t="10598" x="4137025" y="2438400"/>
          <p14:tracePt t="10690" x="4130675" y="2438400"/>
          <p14:tracePt t="10698" x="4114800" y="2438400"/>
          <p14:tracePt t="10714" x="4098925" y="2438400"/>
          <p14:tracePt t="10722" x="4092575" y="2438400"/>
          <p14:tracePt t="10738" x="4084638" y="2438400"/>
          <p14:tracePt t="10748" x="4076700" y="2438400"/>
          <p14:tracePt t="10826" x="4106863" y="2438400"/>
          <p14:tracePt t="10834" x="4160838" y="2438400"/>
          <p14:tracePt t="10842" x="4237038" y="2438400"/>
          <p14:tracePt t="10850" x="4335463" y="2438400"/>
          <p14:tracePt t="10866" x="4572000" y="2438400"/>
          <p14:tracePt t="10882" x="4792663" y="2438400"/>
          <p14:tracePt t="10899" x="5021263" y="2438400"/>
          <p14:tracePt t="10915" x="5181600" y="2430463"/>
          <p14:tracePt t="10932" x="5287963" y="2392363"/>
          <p14:tracePt t="10949" x="5326063" y="2362200"/>
          <p14:tracePt t="10965" x="5334000" y="2362200"/>
          <p14:tracePt t="10982" x="5349875" y="2346325"/>
          <p14:tracePt t="10999" x="5349875" y="2324100"/>
          <p14:tracePt t="11015" x="5356225" y="2301875"/>
          <p14:tracePt t="11032" x="5364163" y="2301875"/>
          <p14:tracePt t="11049" x="5372100" y="2293938"/>
          <p14:tracePt t="11065" x="5380038" y="2286000"/>
          <p14:tracePt t="11146" x="5387975" y="2278063"/>
          <p14:tracePt t="11154" x="5402263" y="2270125"/>
          <p14:tracePt t="11171" x="5426075" y="2263775"/>
          <p14:tracePt t="11186" x="5440363" y="2263775"/>
          <p14:tracePt t="11199" x="5448300" y="2263775"/>
          <p14:tracePt t="11378" x="5440363" y="2247900"/>
          <p14:tracePt t="11395" x="5432425" y="2247900"/>
          <p14:tracePt t="11403" x="5426075" y="2247900"/>
          <p14:tracePt t="11531" x="5418138" y="2239963"/>
          <p14:tracePt t="11883" x="5418138" y="2247900"/>
          <p14:tracePt t="11970" x="5418138" y="2255838"/>
          <p14:tracePt t="11987" x="5432425" y="2247900"/>
          <p14:tracePt t="11995" x="5456238" y="2217738"/>
          <p14:tracePt t="12002" x="5470525" y="2201863"/>
          <p14:tracePt t="12016" x="5494338" y="2171700"/>
          <p14:tracePt t="12032" x="5524500" y="2125663"/>
          <p14:tracePt t="12050" x="5562600" y="2065338"/>
          <p14:tracePt t="12066" x="5578475" y="2049463"/>
          <p14:tracePt t="12082" x="5584825" y="2035175"/>
          <p14:tracePt t="12186" x="5600700" y="2035175"/>
          <p14:tracePt t="12194" x="5600700" y="2041525"/>
          <p14:tracePt t="12202" x="5600700" y="2049463"/>
          <p14:tracePt t="12216" x="5608638" y="2057400"/>
          <p14:tracePt t="12232" x="5622925" y="2087563"/>
          <p14:tracePt t="12250" x="5630863" y="2103438"/>
          <p14:tracePt t="12354" x="5638800" y="2111375"/>
          <p14:tracePt t="12386" x="5646738" y="2117725"/>
          <p14:tracePt t="12394" x="5654675" y="2125663"/>
          <p14:tracePt t="12410" x="5661025" y="2133600"/>
          <p14:tracePt t="12418" x="5692775" y="2155825"/>
          <p14:tracePt t="12432" x="5707063" y="2163763"/>
          <p14:tracePt t="12450" x="5799138" y="2193925"/>
          <p14:tracePt t="12466" x="5883275" y="2201863"/>
          <p14:tracePt t="12482" x="5943600" y="2209800"/>
          <p14:tracePt t="12499" x="6027738" y="2209800"/>
          <p14:tracePt t="12516" x="6103938" y="2209800"/>
          <p14:tracePt t="12532" x="6134100" y="2201863"/>
          <p14:tracePt t="12549" x="6156325" y="2193925"/>
          <p14:tracePt t="12642" x="6180138" y="2193925"/>
          <p14:tracePt t="12651" x="6188075" y="2193925"/>
          <p14:tracePt t="12658" x="6226175" y="2201863"/>
          <p14:tracePt t="12668" x="6264275" y="2247900"/>
          <p14:tracePt t="12682" x="6308725" y="2324100"/>
          <p14:tracePt t="12699" x="6346825" y="2392363"/>
          <p14:tracePt t="12716" x="6362700" y="2430463"/>
          <p14:tracePt t="12733" x="6370638" y="2460625"/>
          <p14:tracePt t="12749" x="6370638" y="2484438"/>
          <p14:tracePt t="12766" x="6370638" y="2514600"/>
          <p14:tracePt t="12783" x="6370638" y="2560638"/>
          <p14:tracePt t="12799" x="6370638" y="2606675"/>
          <p14:tracePt t="12816" x="6346825" y="2651125"/>
          <p14:tracePt t="12833" x="6316663" y="2697163"/>
          <p14:tracePt t="12849" x="6270625" y="2743200"/>
          <p14:tracePt t="12866" x="6180138" y="2835275"/>
          <p14:tracePt t="12883" x="6096000" y="2917825"/>
          <p14:tracePt t="12899" x="5965825" y="3025775"/>
          <p14:tracePt t="12916" x="5845175" y="3132138"/>
          <p14:tracePt t="12933" x="5753100" y="3200400"/>
          <p14:tracePt t="12949" x="5668963" y="3260725"/>
          <p14:tracePt t="12966" x="5600700" y="3314700"/>
          <p14:tracePt t="12983" x="5524500" y="3368675"/>
          <p14:tracePt t="12999" x="5470525" y="3421063"/>
          <p14:tracePt t="13016" x="5318125" y="3551238"/>
          <p14:tracePt t="13033" x="5165725" y="3657600"/>
          <p14:tracePt t="13049" x="5059363" y="3725863"/>
          <p14:tracePt t="13066" x="4983163" y="3779838"/>
          <p14:tracePt t="13083" x="4937125" y="3802063"/>
          <p14:tracePt t="13099" x="4922838" y="3810000"/>
          <p14:tracePt t="13194" x="4914900" y="3810000"/>
          <p14:tracePt t="13202" x="4892675" y="3810000"/>
          <p14:tracePt t="13210" x="4860925" y="3810000"/>
          <p14:tracePt t="13218" x="4830763" y="3810000"/>
          <p14:tracePt t="13233" x="4808538" y="3810000"/>
          <p14:tracePt t="13249" x="4784725" y="3810000"/>
          <p14:tracePt t="13530" x="4784725" y="3771900"/>
          <p14:tracePt t="13539" x="4792663" y="3687763"/>
          <p14:tracePt t="13549" x="4808538" y="3603625"/>
          <p14:tracePt t="13566" x="4822825" y="3527425"/>
          <p14:tracePt t="13583" x="4860925" y="3429000"/>
          <p14:tracePt t="13600" x="4945063" y="3268663"/>
          <p14:tracePt t="13616" x="5051425" y="3116263"/>
          <p14:tracePt t="13633" x="5159375" y="2933700"/>
          <p14:tracePt t="13650" x="5189538" y="2887663"/>
          <p14:tracePt t="13666" x="5249863" y="2773363"/>
          <p14:tracePt t="13683" x="5287963" y="2713038"/>
          <p14:tracePt t="13700" x="5318125" y="2651125"/>
          <p14:tracePt t="13716" x="5356225" y="2582863"/>
          <p14:tracePt t="13733" x="5394325" y="2522538"/>
          <p14:tracePt t="13750" x="5440363" y="2438400"/>
          <p14:tracePt t="13766" x="5502275" y="2378075"/>
          <p14:tracePt t="13783" x="5540375" y="2308225"/>
          <p14:tracePt t="13800" x="5570538" y="2270125"/>
          <p14:tracePt t="13816" x="5578475" y="2255838"/>
          <p14:tracePt t="13833" x="5592763" y="2225675"/>
          <p14:tracePt t="13850" x="5592763" y="2217738"/>
          <p14:tracePt t="13866" x="5592763" y="2187575"/>
          <p14:tracePt t="13883" x="5592763" y="2179638"/>
          <p14:tracePt t="13916" x="5592763" y="2171700"/>
          <p14:tracePt t="13955" x="5584825" y="2171700"/>
          <p14:tracePt t="13962" x="5570538" y="2171700"/>
          <p14:tracePt t="13971" x="5554663" y="2171700"/>
          <p14:tracePt t="13983" x="5532438" y="2179638"/>
          <p14:tracePt t="14000" x="5502275" y="2201863"/>
          <p14:tracePt t="14016" x="5470525" y="2201863"/>
          <p14:tracePt t="14034" x="5440363" y="2225675"/>
          <p14:tracePt t="14050" x="5432425" y="2225675"/>
          <p14:tracePt t="14106" x="5426075" y="2225675"/>
          <p14:tracePt t="14114" x="5426075" y="2239963"/>
          <p14:tracePt t="14122" x="5402263" y="2278063"/>
          <p14:tracePt t="14133" x="5394325" y="2308225"/>
          <p14:tracePt t="14150" x="5372100" y="2362200"/>
          <p14:tracePt t="14166" x="5334000" y="2446338"/>
          <p14:tracePt t="14183" x="5295900" y="2560638"/>
          <p14:tracePt t="14186" x="5273675" y="2613025"/>
          <p14:tracePt t="14200" x="5257800" y="2659063"/>
          <p14:tracePt t="14217" x="5219700" y="2759075"/>
          <p14:tracePt t="14233" x="5181600" y="2887663"/>
          <p14:tracePt t="14250" x="5143500" y="2987675"/>
          <p14:tracePt t="14266" x="5121275" y="3086100"/>
          <p14:tracePt t="14283" x="5059363" y="3178175"/>
          <p14:tracePt t="14300" x="5013325" y="3246438"/>
          <p14:tracePt t="14316" x="4975225" y="3306763"/>
          <p14:tracePt t="14333" x="4945063" y="3336925"/>
          <p14:tracePt t="14350" x="4937125" y="3344863"/>
          <p14:tracePt t="14366" x="4930775" y="3352800"/>
          <p14:tracePt t="14383" x="4922838" y="3352800"/>
          <p14:tracePt t="14400" x="4899025" y="3360738"/>
          <p14:tracePt t="14417" x="4860925" y="3360738"/>
          <p14:tracePt t="14433" x="4792663" y="3360738"/>
          <p14:tracePt t="14450" x="4656138" y="3344863"/>
          <p14:tracePt t="14466" x="4594225" y="3314700"/>
          <p14:tracePt t="14483" x="4556125" y="3284538"/>
          <p14:tracePt t="14500" x="4541838" y="3268663"/>
          <p14:tracePt t="14706" x="4541838" y="3284538"/>
          <p14:tracePt t="14715" x="4533900" y="3298825"/>
          <p14:tracePt t="14722" x="4533900" y="3306763"/>
          <p14:tracePt t="14733" x="4525963" y="3322638"/>
          <p14:tracePt t="14750" x="4518025" y="3344863"/>
          <p14:tracePt t="14767" x="4511675" y="3375025"/>
          <p14:tracePt t="14783" x="4511675" y="3429000"/>
          <p14:tracePt t="14800" x="4511675" y="3497263"/>
          <p14:tracePt t="14817" x="4525963" y="3565525"/>
          <p14:tracePt t="14833" x="4541838" y="3619500"/>
          <p14:tracePt t="14850" x="4587875" y="3665538"/>
          <p14:tracePt t="14867" x="4587875" y="3673475"/>
          <p14:tracePt t="14883" x="4594225" y="3673475"/>
          <p14:tracePt t="14900" x="4632325" y="3679825"/>
          <p14:tracePt t="14917" x="4670425" y="3679825"/>
          <p14:tracePt t="14933" x="4762500" y="3679825"/>
          <p14:tracePt t="14950" x="4854575" y="3635375"/>
          <p14:tracePt t="14967" x="4953000" y="3589338"/>
          <p14:tracePt t="14983" x="5051425" y="3513138"/>
          <p14:tracePt t="15000" x="5121275" y="3451225"/>
          <p14:tracePt t="15017" x="5173663" y="3398838"/>
          <p14:tracePt t="15033" x="5227638" y="3336925"/>
          <p14:tracePt t="15050" x="5295900" y="3268663"/>
          <p14:tracePt t="15067" x="5341938" y="3222625"/>
          <p14:tracePt t="15083" x="5402263" y="3184525"/>
          <p14:tracePt t="15100" x="5494338" y="3170238"/>
          <p14:tracePt t="15117" x="5608638" y="3146425"/>
          <p14:tracePt t="15133" x="5783263" y="3132138"/>
          <p14:tracePt t="15150" x="5981700" y="3132138"/>
          <p14:tracePt t="15167" x="6156325" y="3132138"/>
          <p14:tracePt t="15183" x="6346825" y="3132138"/>
          <p14:tracePt t="15186" x="6423025" y="3132138"/>
          <p14:tracePt t="15200" x="6515100" y="3132138"/>
          <p14:tracePt t="15218" x="6842125" y="3132138"/>
          <p14:tracePt t="15233" x="6950075" y="3132138"/>
          <p14:tracePt t="15250" x="7223125" y="3132138"/>
          <p14:tracePt t="15267" x="7337425" y="3132138"/>
          <p14:tracePt t="15283" x="7421563" y="3132138"/>
          <p14:tracePt t="15300" x="7505700" y="3140075"/>
          <p14:tracePt t="15317" x="7521575" y="3146425"/>
          <p14:tracePt t="15350" x="7527925" y="3154363"/>
          <p14:tracePt t="15367" x="7527925" y="3238500"/>
          <p14:tracePt t="15384" x="7407275" y="3390900"/>
          <p14:tracePt t="15400" x="7154863" y="3565525"/>
          <p14:tracePt t="15417" x="6880225" y="3687763"/>
          <p14:tracePt t="15434" x="6210300" y="3787775"/>
          <p14:tracePt t="15450" x="5524500" y="3787775"/>
          <p14:tracePt t="15467" x="4830763" y="3717925"/>
          <p14:tracePt t="15484" x="4168775" y="3603625"/>
          <p14:tracePt t="15500" x="3687763" y="3543300"/>
          <p14:tracePt t="15517" x="3451225" y="3505200"/>
          <p14:tracePt t="15534" x="3375025" y="3475038"/>
          <p14:tracePt t="15550" x="3352800" y="3459163"/>
          <p14:tracePt t="15567" x="3352800" y="3413125"/>
          <p14:tracePt t="15584" x="3368675" y="3336925"/>
          <p14:tracePt t="15600" x="3382963" y="3276600"/>
          <p14:tracePt t="15618" x="3413125" y="3184525"/>
          <p14:tracePt t="15634" x="3413125" y="3170238"/>
          <p14:tracePt t="15650" x="3421063" y="3132138"/>
          <p14:tracePt t="15667" x="3421063" y="3116263"/>
          <p14:tracePt t="15684" x="3421063" y="3101975"/>
          <p14:tracePt t="15731" x="3421063" y="3094038"/>
          <p14:tracePt t="15802" x="3421063" y="3078163"/>
          <p14:tracePt t="15810" x="3421063" y="3055938"/>
          <p14:tracePt t="15819" x="3421063" y="3025775"/>
          <p14:tracePt t="15834" x="3421063" y="3001963"/>
          <p14:tracePt t="15850" x="3429000" y="2857500"/>
          <p14:tracePt t="15867" x="3467100" y="2773363"/>
          <p14:tracePt t="15884" x="3543300" y="2682875"/>
          <p14:tracePt t="15900" x="3635375" y="2606675"/>
          <p14:tracePt t="15917" x="3771900" y="2530475"/>
          <p14:tracePt t="15934" x="3940175" y="2492375"/>
          <p14:tracePt t="15950" x="4130675" y="2460625"/>
          <p14:tracePt t="15967" x="4359275" y="2446338"/>
          <p14:tracePt t="15984" x="4610100" y="2446338"/>
          <p14:tracePt t="16000" x="4892675" y="2498725"/>
          <p14:tracePt t="16018" x="5219700" y="2590800"/>
          <p14:tracePt t="16034" x="5387975" y="2651125"/>
          <p14:tracePt t="16050" x="5494338" y="2697163"/>
          <p14:tracePt t="16067" x="5524500" y="2720975"/>
          <p14:tracePt t="16100" x="5532438" y="2720975"/>
          <p14:tracePt t="16117" x="5532438" y="2773363"/>
          <p14:tracePt t="16134" x="5516563" y="2865438"/>
          <p14:tracePt t="16150" x="5470525" y="2963863"/>
          <p14:tracePt t="16167" x="5432425" y="3086100"/>
          <p14:tracePt t="16169" x="5402263" y="3146425"/>
          <p14:tracePt t="16184" x="5387975" y="3184525"/>
          <p14:tracePt t="16200" x="5326063" y="3254375"/>
          <p14:tracePt t="16218" x="5257800" y="3298825"/>
          <p14:tracePt t="16234" x="5143500" y="3322638"/>
          <p14:tracePt t="16250" x="4945063" y="3322638"/>
          <p14:tracePt t="16267" x="4686300" y="3322638"/>
          <p14:tracePt t="16284" x="4343400" y="3306763"/>
          <p14:tracePt t="16300" x="3970338" y="3254375"/>
          <p14:tracePt t="16317" x="3611563" y="3208338"/>
          <p14:tracePt t="16334" x="3298825" y="3154363"/>
          <p14:tracePt t="16351" x="3070225" y="3101975"/>
          <p14:tracePt t="16367" x="2917825" y="3055938"/>
          <p14:tracePt t="16384" x="2797175" y="3009900"/>
          <p14:tracePt t="16401" x="2781300" y="2994025"/>
          <p14:tracePt t="16434" x="2781300" y="2903538"/>
          <p14:tracePt t="16451" x="2781300" y="2849563"/>
          <p14:tracePt t="16467" x="2819400" y="2765425"/>
          <p14:tracePt t="16484" x="2857500" y="2674938"/>
          <p14:tracePt t="16501" x="2887663" y="2606675"/>
          <p14:tracePt t="16517" x="2949575" y="2536825"/>
          <p14:tracePt t="16534" x="3009900" y="2506663"/>
          <p14:tracePt t="16551" x="3078163" y="2484438"/>
          <p14:tracePt t="16567" x="3140075" y="2476500"/>
          <p14:tracePt t="16584" x="3200400" y="2476500"/>
          <p14:tracePt t="16601" x="3254375" y="2476500"/>
          <p14:tracePt t="16617" x="3298825" y="2492375"/>
          <p14:tracePt t="16634" x="3429000" y="2552700"/>
          <p14:tracePt t="16651" x="3521075" y="2636838"/>
          <p14:tracePt t="16667" x="3597275" y="2727325"/>
          <p14:tracePt t="16684" x="3627438" y="2789238"/>
          <p14:tracePt t="16701" x="3641725" y="2873375"/>
          <p14:tracePt t="16717" x="3641725" y="2955925"/>
          <p14:tracePt t="16734" x="3641725" y="2994025"/>
          <p14:tracePt t="16751" x="3627438" y="3025775"/>
          <p14:tracePt t="16767" x="3597275" y="3032125"/>
          <p14:tracePt t="16784" x="3589338" y="3032125"/>
          <p14:tracePt t="16801" x="3581400" y="3032125"/>
          <p14:tracePt t="16818" x="3573463" y="3032125"/>
          <p14:tracePt t="16834" x="3573463" y="2933700"/>
          <p14:tracePt t="16851" x="3597275" y="2849563"/>
          <p14:tracePt t="16867" x="3641725" y="2765425"/>
          <p14:tracePt t="16884" x="3673475" y="2713038"/>
          <p14:tracePt t="16901" x="3687763" y="2697163"/>
          <p14:tracePt t="16917" x="3687763" y="2689225"/>
          <p14:tracePt t="16978" x="3687763" y="2697163"/>
          <p14:tracePt t="16986" x="3687763" y="2743200"/>
          <p14:tracePt t="16995" x="3687763" y="2789238"/>
          <p14:tracePt t="17002" x="3687763" y="2849563"/>
          <p14:tracePt t="17017" x="3687763" y="2903538"/>
          <p14:tracePt t="17034" x="3695700" y="3040063"/>
          <p14:tracePt t="17051" x="3703638" y="3063875"/>
          <p14:tracePt t="17106" x="3711575" y="3063875"/>
          <p14:tracePt t="17115" x="3717925" y="3063875"/>
          <p14:tracePt t="17122" x="3756025" y="3040063"/>
          <p14:tracePt t="17134" x="3794125" y="3009900"/>
          <p14:tracePt t="17151" x="3870325" y="2925763"/>
          <p14:tracePt t="17167" x="3924300" y="2873375"/>
          <p14:tracePt t="17170" x="3962400" y="2849563"/>
          <p14:tracePt t="17184" x="3970338" y="2849563"/>
          <p14:tracePt t="17201" x="3992563" y="2835275"/>
          <p14:tracePt t="17235" x="4000500" y="2827338"/>
          <p14:tracePt t="17250" x="4016375" y="2827338"/>
          <p14:tracePt t="17259" x="4030663" y="2827338"/>
          <p14:tracePt t="17267" x="4060825" y="2827338"/>
          <p14:tracePt t="17284" x="4144963" y="2827338"/>
          <p14:tracePt t="17301" x="4259263" y="2827338"/>
          <p14:tracePt t="17318" x="4327525" y="2827338"/>
          <p14:tracePt t="17334" x="4359275" y="2819400"/>
          <p14:tracePt t="17351" x="4365625" y="2819400"/>
          <p14:tracePt t="17384" x="4373563" y="2819400"/>
          <p14:tracePt t="17419" x="4359275" y="2819400"/>
          <p14:tracePt t="17426" x="4343400" y="2811463"/>
          <p14:tracePt t="17435" x="4313238" y="2811463"/>
          <p14:tracePt t="17451" x="4198938" y="2835275"/>
          <p14:tracePt t="17468" x="4022725" y="2911475"/>
          <p14:tracePt t="17484" x="3863975" y="2963863"/>
          <p14:tracePt t="17501" x="3711575" y="2963863"/>
          <p14:tracePt t="17518" x="3597275" y="2963863"/>
          <p14:tracePt t="17535" x="3573463" y="2963863"/>
          <p14:tracePt t="17586" x="3581400" y="2963863"/>
          <p14:tracePt t="17594" x="3611563" y="2963863"/>
          <p14:tracePt t="17603" x="3673475" y="2979738"/>
          <p14:tracePt t="17618" x="3717925" y="2994025"/>
          <p14:tracePt t="17634" x="3924300" y="3017838"/>
          <p14:tracePt t="17651" x="4022725" y="3040063"/>
          <p14:tracePt t="17668" x="4060825" y="3048000"/>
          <p14:tracePt t="17802" x="4076700" y="3048000"/>
          <p14:tracePt t="17811" x="4114800" y="3048000"/>
          <p14:tracePt t="17819" x="4152900" y="3048000"/>
          <p14:tracePt t="17834" x="4267200" y="3040063"/>
          <p14:tracePt t="17851" x="4321175" y="3032125"/>
          <p14:tracePt t="17868" x="4335463" y="3025775"/>
          <p14:tracePt t="17930" x="4327525" y="3025775"/>
          <p14:tracePt t="17946" x="4321175" y="3025775"/>
          <p14:tracePt t="17954" x="4305300" y="3025775"/>
          <p14:tracePt t="17962" x="4297363" y="3025775"/>
          <p14:tracePt t="17970" x="4275138" y="3032125"/>
          <p14:tracePt t="17984" x="4259263" y="3048000"/>
          <p14:tracePt t="18002" x="4213225" y="3070225"/>
          <p14:tracePt t="18018" x="4183063" y="3070225"/>
          <p14:tracePt t="18035" x="4175125" y="3070225"/>
          <p14:tracePt t="18051" x="4168775" y="3070225"/>
          <p14:tracePt t="18090" x="4168775" y="3048000"/>
          <p14:tracePt t="18101" x="4168775" y="3040063"/>
          <p14:tracePt t="18118" x="4198938" y="3009900"/>
          <p14:tracePt t="18135" x="4213225" y="2987675"/>
          <p14:tracePt t="18151" x="4229100" y="2979738"/>
          <p14:tracePt t="18331" x="4237038" y="2979738"/>
          <p14:tracePt t="18338" x="4259263" y="2955925"/>
          <p14:tracePt t="18346" x="4283075" y="2933700"/>
          <p14:tracePt t="18354" x="4297363" y="2911475"/>
          <p14:tracePt t="18368" x="4313238" y="2903538"/>
          <p14:tracePt t="18385" x="4335463" y="2857500"/>
          <p14:tracePt t="18401" x="4343400" y="2857500"/>
          <p14:tracePt t="18466" x="4359275" y="2873375"/>
          <p14:tracePt t="18474" x="4365625" y="2895600"/>
          <p14:tracePt t="18485" x="4381500" y="2925763"/>
          <p14:tracePt t="18501" x="4419600" y="3009900"/>
          <p14:tracePt t="18518" x="4441825" y="3040063"/>
          <p14:tracePt t="18603" x="4457700" y="3040063"/>
          <p14:tracePt t="18610" x="4465638" y="3040063"/>
          <p14:tracePt t="18619" x="4487863" y="3040063"/>
          <p14:tracePt t="18635" x="4525963" y="3025775"/>
          <p14:tracePt t="18651" x="4541838" y="3025775"/>
          <p14:tracePt t="18668" x="4549775" y="3025775"/>
          <p14:tracePt t="18714" x="4556125" y="3025775"/>
          <p14:tracePt t="18730" x="4564063" y="3025775"/>
          <p14:tracePt t="18762" x="4572000" y="3025775"/>
          <p14:tracePt t="18778" x="4579938" y="3025775"/>
          <p14:tracePt t="18795" x="4587875" y="3025775"/>
          <p14:tracePt t="18810" x="4594225" y="3025775"/>
          <p14:tracePt t="18819" x="4618038" y="3025775"/>
          <p14:tracePt t="18826" x="4656138" y="3025775"/>
          <p14:tracePt t="18835" x="4716463" y="3025775"/>
          <p14:tracePt t="18851" x="4830763" y="3055938"/>
          <p14:tracePt t="18868" x="4953000" y="3063875"/>
          <p14:tracePt t="18885" x="5113338" y="3094038"/>
          <p14:tracePt t="18901" x="5241925" y="3124200"/>
          <p14:tracePt t="18918" x="5334000" y="3162300"/>
          <p14:tracePt t="18935" x="5380038" y="3178175"/>
          <p14:tracePt t="18951" x="5402263" y="3184525"/>
          <p14:tracePt t="18968" x="5418138" y="3200400"/>
          <p14:tracePt t="18985" x="5464175" y="3238500"/>
          <p14:tracePt t="19002" x="5508625" y="3292475"/>
          <p14:tracePt t="19018" x="5722938" y="3436938"/>
          <p14:tracePt t="19035" x="5997575" y="3551238"/>
          <p14:tracePt t="19052" x="6354763" y="3649663"/>
          <p14:tracePt t="19068" x="6773863" y="3733800"/>
          <p14:tracePt t="19085" x="7208838" y="3794125"/>
          <p14:tracePt t="19102" x="7650163" y="3856038"/>
          <p14:tracePt t="19118" x="7985125" y="3916363"/>
          <p14:tracePt t="19135" x="8245475" y="3946525"/>
          <p14:tracePt t="19152" x="8442325" y="3970338"/>
          <p14:tracePt t="19168" x="8594725" y="3970338"/>
          <p14:tracePt t="19186" x="8793163" y="3970338"/>
          <p14:tracePt t="19202" x="8877300" y="3970338"/>
          <p14:tracePt t="19218" x="9182100" y="3970338"/>
          <p14:tracePt t="19235" x="9426575" y="3970338"/>
          <p14:tracePt t="19252" x="9699625" y="3970338"/>
          <p14:tracePt t="19268" x="9959975" y="4016375"/>
          <p14:tracePt t="19285" x="10142538" y="4046538"/>
          <p14:tracePt t="19302" x="10264775" y="4060825"/>
          <p14:tracePt t="19318" x="10302875" y="4076700"/>
          <p14:tracePt t="19418" x="10309225" y="4076700"/>
          <p14:tracePt t="19506" x="10333038" y="4076700"/>
          <p14:tracePt t="19514" x="10371138" y="4084638"/>
          <p14:tracePt t="19522" x="10379075" y="4084638"/>
          <p14:tracePt t="19535" x="10393363" y="4092575"/>
          <p14:tracePt t="19552" x="10401300" y="4092575"/>
          <p14:tracePt t="19826" x="10417175" y="4092575"/>
          <p14:tracePt t="19834" x="10431463" y="4092575"/>
          <p14:tracePt t="19842" x="10499725" y="4092575"/>
          <p14:tracePt t="19852" x="10575925" y="4092575"/>
          <p14:tracePt t="19868" x="10668000" y="4068763"/>
          <p14:tracePt t="19885" x="10736263" y="4060825"/>
          <p14:tracePt t="19902" x="10774363" y="4060825"/>
          <p14:tracePt t="20474" x="10782300" y="4068763"/>
          <p14:tracePt t="20499" x="10782300" y="4076700"/>
          <p14:tracePt t="20523" x="10782300" y="4084638"/>
          <p14:tracePt t="20546" x="10774363" y="4098925"/>
          <p14:tracePt t="20570" x="10766425" y="4114800"/>
          <p14:tracePt t="20579" x="10752138" y="4122738"/>
          <p14:tracePt t="20587" x="10714038" y="4122738"/>
          <p14:tracePt t="20602" x="10599738" y="4122738"/>
          <p14:tracePt t="20619" x="10575925" y="4122738"/>
          <p14:tracePt t="21139" x="10569575" y="4122738"/>
          <p14:tracePt t="21146" x="10553700" y="4122738"/>
          <p14:tracePt t="21154" x="10537825" y="4122738"/>
          <p14:tracePt t="21169" x="10523538" y="4122738"/>
          <p14:tracePt t="21194" x="10499725" y="4130675"/>
          <p14:tracePt t="21203" x="10485438" y="4144963"/>
          <p14:tracePt t="21219" x="10455275" y="4144963"/>
          <p14:tracePt t="21236" x="10423525" y="4144963"/>
          <p14:tracePt t="21252" x="10379075" y="4144963"/>
          <p14:tracePt t="21269" x="10287000" y="4144963"/>
          <p14:tracePt t="21286" x="10210800" y="4137025"/>
          <p14:tracePt t="21302" x="10096500" y="4122738"/>
          <p14:tracePt t="21319" x="9982200" y="4098925"/>
          <p14:tracePt t="21336" x="9875838" y="4068763"/>
          <p14:tracePt t="21352" x="9799638" y="4060825"/>
          <p14:tracePt t="21369" x="9775825" y="4054475"/>
          <p14:tracePt t="21418" x="9769475" y="4054475"/>
          <p14:tracePt t="21426" x="9753600" y="4054475"/>
          <p14:tracePt t="21436" x="9731375" y="4068763"/>
          <p14:tracePt t="21452" x="9631363" y="4098925"/>
          <p14:tracePt t="21469" x="9502775" y="4137025"/>
          <p14:tracePt t="21486" x="9342438" y="4191000"/>
          <p14:tracePt t="21502" x="9174163" y="4237038"/>
          <p14:tracePt t="21519" x="8975725" y="4283075"/>
          <p14:tracePt t="21536" x="8839200" y="4305300"/>
          <p14:tracePt t="21552" x="8724900" y="4313238"/>
          <p14:tracePt t="21569" x="8640763" y="4321175"/>
          <p14:tracePt t="21586" x="8572500" y="4335463"/>
          <p14:tracePt t="21602" x="8542338" y="4343400"/>
          <p14:tracePt t="21915" x="8534400" y="4343400"/>
          <p14:tracePt t="21922" x="8526463" y="4343400"/>
          <p14:tracePt t="21930" x="8518525" y="4351338"/>
          <p14:tracePt t="21938" x="8512175" y="4365625"/>
          <p14:tracePt t="21953" x="8458200" y="4419600"/>
          <p14:tracePt t="21969" x="8305800" y="4632325"/>
          <p14:tracePt t="21986" x="7985125" y="4854575"/>
          <p14:tracePt t="22003" x="7658100" y="4991100"/>
          <p14:tracePt t="22019" x="7337425" y="5067300"/>
          <p14:tracePt t="22036" x="6988175" y="5143500"/>
          <p14:tracePt t="22053" x="6735763" y="5189538"/>
          <p14:tracePt t="22069" x="6530975" y="5219700"/>
          <p14:tracePt t="22086" x="6346825" y="5249863"/>
          <p14:tracePt t="22103" x="6218238" y="5280025"/>
          <p14:tracePt t="22119" x="6118225" y="5303838"/>
          <p14:tracePt t="22136" x="6118225" y="5311775"/>
          <p14:tracePt t="22194" x="6111875" y="5318125"/>
          <p14:tracePt t="22202" x="6111875" y="5372100"/>
          <p14:tracePt t="22210" x="6111875" y="5426075"/>
          <p14:tracePt t="22219" x="6111875" y="5486400"/>
          <p14:tracePt t="22236" x="6111875" y="5584825"/>
          <p14:tracePt t="22252" x="6111875" y="5692775"/>
          <p14:tracePt t="22269" x="6111875" y="5791200"/>
          <p14:tracePt t="22286" x="6172200" y="5897563"/>
          <p14:tracePt t="22303" x="6264275" y="5989638"/>
          <p14:tracePt t="22319" x="6346825" y="6027738"/>
          <p14:tracePt t="22336" x="6430963" y="6027738"/>
          <p14:tracePt t="22354" x="6537325" y="6027738"/>
          <p14:tracePt t="22370" x="6561138" y="6027738"/>
          <p14:tracePt t="22386" x="6613525" y="5981700"/>
          <p14:tracePt t="22403" x="6629400" y="5951538"/>
          <p14:tracePt t="22419" x="6645275" y="5927725"/>
          <p14:tracePt t="22436" x="6667500" y="5883275"/>
          <p14:tracePt t="22453" x="6683375" y="5845175"/>
          <p14:tracePt t="22469" x="6705600" y="5829300"/>
          <p14:tracePt t="22486" x="6735763" y="5807075"/>
          <p14:tracePt t="22503" x="6765925" y="5783263"/>
          <p14:tracePt t="22519" x="6804025" y="5783263"/>
          <p14:tracePt t="22536" x="6835775" y="5768975"/>
          <p14:tracePt t="22553" x="6865938" y="5761038"/>
          <p14:tracePt t="22570" x="6904038" y="5761038"/>
          <p14:tracePt t="22586" x="7026275" y="5753100"/>
          <p14:tracePt t="22603" x="7132638" y="5730875"/>
          <p14:tracePt t="22619" x="7269163" y="5715000"/>
          <p14:tracePt t="22636" x="7375525" y="5684838"/>
          <p14:tracePt t="22653" x="7497763" y="5646738"/>
          <p14:tracePt t="22670" x="7573963" y="5608638"/>
          <p14:tracePt t="22686" x="7604125" y="5600700"/>
          <p14:tracePt t="22703" x="7612063" y="5592763"/>
          <p14:tracePt t="23018" x="7642225" y="5584825"/>
          <p14:tracePt t="23026" x="7688263" y="5540375"/>
          <p14:tracePt t="23036" x="7704138" y="5494338"/>
          <p14:tracePt t="23053" x="7704138" y="5402263"/>
          <p14:tracePt t="23070" x="7566025" y="5181600"/>
          <p14:tracePt t="23086" x="7467600" y="5089525"/>
          <p14:tracePt t="23103" x="7445375" y="5083175"/>
          <p14:tracePt t="23119" x="7437438" y="5075238"/>
          <p14:tracePt t="23136" x="7383463" y="5059363"/>
          <p14:tracePt t="23153" x="7299325" y="5037138"/>
          <p14:tracePt t="23170" x="7277100" y="5037138"/>
          <p14:tracePt t="23186" x="6950075" y="5037138"/>
          <p14:tracePt t="23203" x="6675438" y="5037138"/>
          <p14:tracePt t="23220" x="6438900" y="5037138"/>
          <p14:tracePt t="23236" x="6226175" y="5037138"/>
          <p14:tracePt t="23253" x="6027738" y="5037138"/>
          <p14:tracePt t="23270" x="5897563" y="5059363"/>
          <p14:tracePt t="23286" x="5845175" y="5105400"/>
          <p14:tracePt t="23303" x="5821363" y="5189538"/>
          <p14:tracePt t="23320" x="5821363" y="5372100"/>
          <p14:tracePt t="23336" x="5859463" y="5570538"/>
          <p14:tracePt t="23354" x="6073775" y="5965825"/>
          <p14:tracePt t="23370" x="6286500" y="6232525"/>
          <p14:tracePt t="23386" x="6545263" y="6423025"/>
          <p14:tracePt t="23403" x="6942138" y="6530975"/>
          <p14:tracePt t="23420" x="7361238" y="6545263"/>
          <p14:tracePt t="23436" x="7864475" y="6515100"/>
          <p14:tracePt t="23453" x="8488363" y="6308725"/>
          <p14:tracePt t="23470" x="8969375" y="6088063"/>
          <p14:tracePt t="23486" x="9228138" y="5897563"/>
          <p14:tracePt t="23503" x="9312275" y="5768975"/>
          <p14:tracePt t="23520" x="9318625" y="5668963"/>
          <p14:tracePt t="23536" x="9258300" y="5562600"/>
          <p14:tracePt t="23554" x="9051925" y="5486400"/>
          <p14:tracePt t="23570" x="8778875" y="5394325"/>
          <p14:tracePt t="23587" x="8466138" y="5349875"/>
          <p14:tracePt t="23603" x="8221663" y="5341938"/>
          <p14:tracePt t="23620" x="8039100" y="5341938"/>
          <p14:tracePt t="23637" x="7848600" y="5364163"/>
          <p14:tracePt t="23653" x="7673975" y="5456238"/>
          <p14:tracePt t="23670" x="7597775" y="5546725"/>
          <p14:tracePt t="23687" x="7581900" y="5692775"/>
          <p14:tracePt t="23690" x="7581900" y="5761038"/>
          <p14:tracePt t="23703" x="7581900" y="5829300"/>
          <p14:tracePt t="23720" x="7696200" y="5981700"/>
          <p14:tracePt t="23737" x="7840663" y="6057900"/>
          <p14:tracePt t="23753" x="8039100" y="6096000"/>
          <p14:tracePt t="23770" x="8321675" y="6103938"/>
          <p14:tracePt t="23787" x="8466138" y="6065838"/>
          <p14:tracePt t="23803" x="8564563" y="5959475"/>
          <p14:tracePt t="23820" x="8602663" y="5799138"/>
          <p14:tracePt t="23837" x="8610600" y="5616575"/>
          <p14:tracePt t="23853" x="8518525" y="5464175"/>
          <p14:tracePt t="23870" x="8351838" y="5356225"/>
          <p14:tracePt t="23887" x="8123238" y="5273675"/>
          <p14:tracePt t="23903" x="7802563" y="5265738"/>
          <p14:tracePt t="23920" x="7467600" y="5265738"/>
          <p14:tracePt t="23937" x="7154863" y="5311775"/>
          <p14:tracePt t="23953" x="6918325" y="5418138"/>
          <p14:tracePt t="23970" x="6765925" y="5584825"/>
          <p14:tracePt t="23987" x="6759575" y="5661025"/>
          <p14:tracePt t="24003" x="6811963" y="5707063"/>
          <p14:tracePt t="24020" x="7064375" y="5753100"/>
          <p14:tracePt t="24037" x="7581900" y="5753100"/>
          <p14:tracePt t="24053" x="8001000" y="5753100"/>
          <p14:tracePt t="24070" x="8229600" y="5676900"/>
          <p14:tracePt t="24087" x="8305800" y="5616575"/>
          <p14:tracePt t="24103" x="8305800" y="5578475"/>
          <p14:tracePt t="24120" x="8221663" y="5516563"/>
          <p14:tracePt t="24137" x="8001000" y="5448300"/>
          <p14:tracePt t="24154" x="7361238" y="5356225"/>
          <p14:tracePt t="24170" x="6515100" y="5356225"/>
          <p14:tracePt t="24187" x="6057900" y="5486400"/>
          <p14:tracePt t="24203" x="5791200" y="5600700"/>
          <p14:tracePt t="24220" x="5692775" y="5676900"/>
          <p14:tracePt t="24237" x="5692775" y="5684838"/>
          <p14:tracePt t="24253" x="5692775" y="5707063"/>
          <p14:tracePt t="24270" x="5821363" y="5821363"/>
          <p14:tracePt t="24287" x="6180138" y="5927725"/>
          <p14:tracePt t="24303" x="6651625" y="5989638"/>
          <p14:tracePt t="24320" x="7070725" y="5989638"/>
          <p14:tracePt t="24337" x="7407275" y="5935663"/>
          <p14:tracePt t="24353" x="7620000" y="5813425"/>
          <p14:tracePt t="24370" x="7673975" y="5668963"/>
          <p14:tracePt t="24387" x="7635875" y="5570538"/>
          <p14:tracePt t="24403" x="7459663" y="5494338"/>
          <p14:tracePt t="24420" x="7102475" y="5426075"/>
          <p14:tracePt t="24437" x="6765925" y="5426075"/>
          <p14:tracePt t="24453" x="6545263" y="5478463"/>
          <p14:tracePt t="24470" x="6446838" y="5562600"/>
          <p14:tracePt t="24487" x="6423025" y="5638800"/>
          <p14:tracePt t="24503" x="6469063" y="5761038"/>
          <p14:tracePt t="24520" x="6667500" y="5867400"/>
          <p14:tracePt t="24537" x="7086600" y="5921375"/>
          <p14:tracePt t="24554" x="7559675" y="5921375"/>
          <p14:tracePt t="24570" x="8069263" y="5813425"/>
          <p14:tracePt t="24587" x="8175625" y="5722938"/>
          <p14:tracePt t="24604" x="8191500" y="5654675"/>
          <p14:tracePt t="24620" x="8169275" y="5546725"/>
          <p14:tracePt t="24637" x="8008938" y="5478463"/>
          <p14:tracePt t="24654" x="7794625" y="5418138"/>
          <p14:tracePt t="24670" x="7375525" y="5402263"/>
          <p14:tracePt t="24687" x="7170738" y="5402263"/>
          <p14:tracePt t="24704" x="7086600" y="5448300"/>
          <p14:tracePt t="24720" x="7078663" y="5470525"/>
          <p14:tracePt t="24737" x="7078663" y="5516563"/>
          <p14:tracePt t="24754" x="7078663" y="5532438"/>
          <p14:tracePt t="24770" x="7146925" y="5562600"/>
          <p14:tracePt t="24787" x="7162800" y="5562600"/>
          <p14:tracePt t="28747" x="7102475" y="5540375"/>
          <p14:tracePt t="28754" x="6942138" y="5508625"/>
          <p14:tracePt t="28762" x="6667500" y="5502275"/>
          <p14:tracePt t="28772" x="6354763" y="5516563"/>
          <p14:tracePt t="28788" x="6188075" y="5532438"/>
          <p14:tracePt t="28805" x="6126163" y="5532438"/>
          <p14:tracePt t="28822" x="6088063" y="5532438"/>
          <p14:tracePt t="28839" x="6080125" y="5532438"/>
          <p14:tracePt t="28872" x="6057900" y="5516563"/>
          <p14:tracePt t="28888" x="6049963" y="5486400"/>
          <p14:tracePt t="28905" x="6049963" y="5478463"/>
          <p14:tracePt t="29002" x="6049963" y="5470525"/>
          <p14:tracePt t="29010" x="6049963" y="5380038"/>
          <p14:tracePt t="29022" x="6149975" y="5045075"/>
          <p14:tracePt t="29038" x="6286500" y="4397375"/>
          <p14:tracePt t="29055" x="6240463" y="4206875"/>
          <p14:tracePt t="29072" x="6103938" y="3962400"/>
          <p14:tracePt t="29089" x="5973763" y="3817938"/>
          <p14:tracePt t="29105" x="5897563" y="3779838"/>
          <p14:tracePt t="29122" x="5829300" y="3756025"/>
          <p14:tracePt t="29139" x="5807075" y="3749675"/>
          <p14:tracePt t="29155" x="5799138" y="3749675"/>
          <p14:tracePt t="29172" x="5775325" y="3749675"/>
          <p14:tracePt t="29189" x="5753100" y="3733800"/>
          <p14:tracePt t="29205" x="5730875" y="3733800"/>
          <p14:tracePt t="29222" x="5699125" y="3717925"/>
          <p14:tracePt t="29238" x="5638800" y="3695700"/>
          <p14:tracePt t="29255" x="5508625" y="3627438"/>
          <p14:tracePt t="29272" x="5364163" y="3581400"/>
          <p14:tracePt t="29289" x="5249863" y="3573463"/>
          <p14:tracePt t="29305" x="5197475" y="3565525"/>
          <p14:tracePt t="29322" x="5173663" y="3565525"/>
          <p14:tracePt t="29339" x="5159375" y="3603625"/>
          <p14:tracePt t="29355" x="5143500" y="3641725"/>
          <p14:tracePt t="29372" x="5135563" y="3695700"/>
          <p14:tracePt t="29389" x="5121275" y="3756025"/>
          <p14:tracePt t="29405" x="5113338" y="3787775"/>
          <p14:tracePt t="29422" x="5097463" y="3825875"/>
          <p14:tracePt t="29439" x="5089525" y="3848100"/>
          <p14:tracePt t="29455" x="5083175" y="3894138"/>
          <p14:tracePt t="29472" x="5067300" y="3940175"/>
          <p14:tracePt t="29489" x="5059363" y="3992563"/>
          <p14:tracePt t="29505" x="5051425" y="4046538"/>
          <p14:tracePt t="29522" x="5051425" y="4068763"/>
          <p14:tracePt t="29562" x="5051425" y="4076700"/>
          <p14:tracePt t="29579" x="5045075" y="4076700"/>
          <p14:tracePt t="29589" x="5045075" y="4084638"/>
          <p14:tracePt t="29605" x="5037138" y="4092575"/>
          <p14:tracePt t="30074" x="5037138" y="4098925"/>
          <p14:tracePt t="30082" x="5059363" y="4106863"/>
          <p14:tracePt t="30090" x="5097463" y="4122738"/>
          <p14:tracePt t="30106" x="5135563" y="4122738"/>
          <p14:tracePt t="30122" x="5227638" y="4130675"/>
          <p14:tracePt t="30139" x="5265738" y="4130675"/>
          <p14:tracePt t="30156" x="5280025" y="4130675"/>
          <p14:tracePt t="30274" x="5295900" y="4130675"/>
          <p14:tracePt t="30282" x="5311775" y="4130675"/>
          <p14:tracePt t="30290" x="5326063" y="4130675"/>
          <p14:tracePt t="30306" x="5364163" y="4130675"/>
          <p14:tracePt t="30322" x="5456238" y="4130675"/>
          <p14:tracePt t="30339" x="5516563" y="4122738"/>
          <p14:tracePt t="30356" x="5600700" y="4106863"/>
          <p14:tracePt t="30372" x="5722938" y="4106863"/>
          <p14:tracePt t="30389" x="5913438" y="4106863"/>
          <p14:tracePt t="30406" x="6118225" y="4106863"/>
          <p14:tracePt t="30422" x="6324600" y="4106863"/>
          <p14:tracePt t="30439" x="6545263" y="4106863"/>
          <p14:tracePt t="30456" x="6781800" y="4106863"/>
          <p14:tracePt t="30472" x="7048500" y="4106863"/>
          <p14:tracePt t="30490" x="7573963" y="4106863"/>
          <p14:tracePt t="30506" x="7962900" y="4106863"/>
          <p14:tracePt t="30522" x="8305800" y="4084638"/>
          <p14:tracePt t="30539" x="8602663" y="4046538"/>
          <p14:tracePt t="30556" x="8778875" y="4022725"/>
          <p14:tracePt t="30572" x="8915400" y="3962400"/>
          <p14:tracePt t="30589" x="8975725" y="3924300"/>
          <p14:tracePt t="30606" x="8983663" y="3916363"/>
          <p14:tracePt t="30622" x="8991600" y="3916363"/>
          <p14:tracePt t="30656" x="9013825" y="3886200"/>
          <p14:tracePt t="30672" x="9045575" y="3863975"/>
          <p14:tracePt t="30690" x="9250363" y="3825875"/>
          <p14:tracePt t="30706" x="9456738" y="3817938"/>
          <p14:tracePt t="30722" x="9669463" y="3817938"/>
          <p14:tracePt t="30739" x="9867900" y="3817938"/>
          <p14:tracePt t="30756" x="10050463" y="3794125"/>
          <p14:tracePt t="30772" x="10156825" y="3779838"/>
          <p14:tracePt t="30789" x="10218738" y="3756025"/>
          <p14:tracePt t="30806" x="10248900" y="3733800"/>
          <p14:tracePt t="30822" x="10287000" y="3687763"/>
          <p14:tracePt t="30839" x="10325100" y="3581400"/>
          <p14:tracePt t="30856" x="10363200" y="3444875"/>
          <p14:tracePt t="30872" x="10401300" y="3298825"/>
          <p14:tracePt t="30889" x="10477500" y="3140075"/>
          <p14:tracePt t="30906" x="10569575" y="2955925"/>
          <p14:tracePt t="30922" x="10607675" y="2865438"/>
          <p14:tracePt t="30939" x="10629900" y="2803525"/>
          <p14:tracePt t="30956" x="10637838" y="2797175"/>
          <p14:tracePt t="31034" x="10652125" y="2803525"/>
          <p14:tracePt t="31042" x="10668000" y="2865438"/>
          <p14:tracePt t="31050" x="10683875" y="2955925"/>
          <p14:tracePt t="31058" x="10714038" y="3040063"/>
          <p14:tracePt t="31073" x="10752138" y="3146425"/>
          <p14:tracePt t="31089" x="10790238" y="3276600"/>
          <p14:tracePt t="31106" x="10804525" y="3322638"/>
          <p14:tracePt t="31139" x="10812463" y="3260725"/>
          <p14:tracePt t="31156" x="10804525" y="3132138"/>
          <p14:tracePt t="31173" x="10728325" y="2979738"/>
          <p14:tracePt t="31189" x="10660063" y="2849563"/>
          <p14:tracePt t="31206" x="10652125" y="2841625"/>
          <p14:tracePt t="31239" x="10645775" y="2835275"/>
          <p14:tracePt t="31266" x="10645775" y="2849563"/>
          <p14:tracePt t="31274" x="10645775" y="2887663"/>
          <p14:tracePt t="31289" x="10645775" y="2895600"/>
          <p14:tracePt t="31354" x="10652125" y="2895600"/>
          <p14:tracePt t="31362" x="10652125" y="2857500"/>
          <p14:tracePt t="31373" x="10652125" y="2827338"/>
          <p14:tracePt t="31389" x="10645775" y="2803525"/>
          <p14:tracePt t="31423" x="10637838" y="2803525"/>
          <p14:tracePt t="31442" x="10637838" y="2873375"/>
          <p14:tracePt t="31456" x="10637838" y="2949575"/>
          <p14:tracePt t="31473" x="10637838" y="3162300"/>
          <p14:tracePt t="31489" x="10652125" y="3192463"/>
          <p14:tracePt t="31562" x="10660063" y="3184525"/>
          <p14:tracePt t="31642" x="10660063" y="3192463"/>
          <p14:tracePt t="31650" x="10668000" y="3238500"/>
          <p14:tracePt t="31658" x="10668000" y="3254375"/>
          <p14:tracePt t="31755" x="10675938" y="3246438"/>
          <p14:tracePt t="32978" x="10652125" y="3238500"/>
          <p14:tracePt t="32986" x="10629900" y="3230563"/>
          <p14:tracePt t="32994" x="10591800" y="3222625"/>
          <p14:tracePt t="33106" x="10583863" y="3222625"/>
          <p14:tracePt t="33131" x="10575925" y="3222625"/>
          <p14:tracePt t="33139" x="10569575" y="3222625"/>
          <p14:tracePt t="33202" x="10531475" y="3222625"/>
          <p14:tracePt t="33210" x="10485438" y="3254375"/>
          <p14:tracePt t="33218" x="10461625" y="3276600"/>
          <p14:tracePt t="33226" x="10439400" y="3306763"/>
          <p14:tracePt t="33240" x="10409238" y="3352800"/>
          <p14:tracePt t="33257" x="10347325" y="3475038"/>
          <p14:tracePt t="33273" x="10271125" y="3597275"/>
          <p14:tracePt t="33290" x="10210800" y="3733800"/>
          <p14:tracePt t="33307" x="10180638" y="3802063"/>
          <p14:tracePt t="33323" x="10164763" y="3825875"/>
          <p14:tracePt t="33362" x="10164763" y="3832225"/>
          <p14:tracePt t="33373" x="10156825" y="3832225"/>
          <p14:tracePt t="33390" x="10126663" y="3832225"/>
          <p14:tracePt t="33407" x="10058400" y="3825875"/>
          <p14:tracePt t="33423" x="9959975" y="3810000"/>
          <p14:tracePt t="33440" x="9791700" y="3810000"/>
          <p14:tracePt t="33457" x="9456738" y="3832225"/>
          <p14:tracePt t="33474" x="9356725" y="3856038"/>
          <p14:tracePt t="33490" x="9105900" y="3886200"/>
          <p14:tracePt t="33507" x="8991600" y="3924300"/>
          <p14:tracePt t="33523" x="8907463" y="3954463"/>
          <p14:tracePt t="33540" x="8885238" y="3962400"/>
          <p14:tracePt t="33634" x="8877300" y="3962400"/>
          <p14:tracePt t="33642" x="8861425" y="3962400"/>
          <p14:tracePt t="33651" x="8839200" y="3962400"/>
          <p14:tracePt t="33658" x="8831263" y="3962400"/>
          <p14:tracePt t="33674" x="8747125" y="3978275"/>
          <p14:tracePt t="33690" x="8709025" y="3992563"/>
          <p14:tracePt t="33707" x="8670925" y="4000500"/>
          <p14:tracePt t="33724" x="8626475" y="4008438"/>
          <p14:tracePt t="33740" x="8610600" y="4016375"/>
          <p14:tracePt t="33757" x="8602663" y="4016375"/>
          <p14:tracePt t="33774" x="8594725" y="4016375"/>
          <p14:tracePt t="33883" x="8594725" y="4022725"/>
          <p14:tracePt t="33994" x="8572500" y="4046538"/>
          <p14:tracePt t="34002" x="8556625" y="4054475"/>
          <p14:tracePt t="34010" x="8542338" y="4068763"/>
          <p14:tracePt t="34024" x="8518525" y="4084638"/>
          <p14:tracePt t="34040" x="8488363" y="4106863"/>
          <p14:tracePt t="34058" x="8458200" y="4130675"/>
          <p14:tracePt t="34074" x="8442325" y="4152900"/>
          <p14:tracePt t="34090" x="8389938" y="4183063"/>
          <p14:tracePt t="34107" x="8335963" y="4221163"/>
          <p14:tracePt t="34124" x="8275638" y="4259263"/>
          <p14:tracePt t="34140" x="8191500" y="4305300"/>
          <p14:tracePt t="34157" x="8145463" y="4335463"/>
          <p14:tracePt t="34174" x="8099425" y="4365625"/>
          <p14:tracePt t="34190" x="8077200" y="4397375"/>
          <p14:tracePt t="34207" x="8061325" y="4419600"/>
          <p14:tracePt t="34224" x="8054975" y="4427538"/>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5"/>
                <a:stretch>
                  <a:fillRect l="-1667" t="-11628" b="-31395"/>
                </a:stretch>
              </a:blipFill>
            </p:spPr>
            <p:txBody>
              <a:bodyPr/>
              <a:lstStyle/>
              <a:p>
                <a:r>
                  <a:rPr lang="en-US">
                    <a:noFill/>
                  </a:rPr>
                  <a:t> </a:t>
                </a:r>
              </a:p>
            </p:txBody>
          </p:sp>
        </mc:Fallback>
      </mc:AlternateContent>
      <p:pic>
        <p:nvPicPr>
          <p:cNvPr id="8" name="Picture 7"/>
          <p:cNvPicPr>
            <a:picLocks noChangeAspect="1"/>
          </p:cNvPicPr>
          <p:nvPr/>
        </p:nvPicPr>
        <p:blipFill>
          <a:blip r:embed="rId6"/>
          <a:stretch>
            <a:fillRect/>
          </a:stretch>
        </p:blipFill>
        <p:spPr>
          <a:xfrm>
            <a:off x="812769" y="1345306"/>
            <a:ext cx="5981268" cy="3245379"/>
          </a:xfrm>
          <a:prstGeom prst="rect">
            <a:avLst/>
          </a:prstGeom>
        </p:spPr>
      </p:pic>
      <p:sp>
        <p:nvSpPr>
          <p:cNvPr id="9" name="Rectangle 8"/>
          <p:cNvSpPr/>
          <p:nvPr/>
        </p:nvSpPr>
        <p:spPr>
          <a:xfrm>
            <a:off x="7001908" y="1749911"/>
            <a:ext cx="4525433" cy="1938992"/>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2- تم اختيار 25 بطاقة بطريقة عشوائية، أوجد احتمال أن يكون رصيد البطاقات المسحوبة بطريقة عشوائية أقل من 2500 دولار؟</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3814396"/>
      </p:ext>
    </p:extLst>
  </p:cSld>
  <p:clrMapOvr>
    <a:masterClrMapping/>
  </p:clrMapOvr>
  <mc:AlternateContent xmlns:mc="http://schemas.openxmlformats.org/markup-compatibility/2006" xmlns:p14="http://schemas.microsoft.com/office/powerpoint/2010/main">
    <mc:Choice Requires="p14">
      <p:transition p14:dur="10" advTm="64464"/>
    </mc:Choice>
    <mc:Fallback xmlns="">
      <p:transition advTm="64464"/>
    </mc:Fallback>
  </mc:AlternateContent>
  <p:timing>
    <p:tnLst>
      <p:par>
        <p:cTn id="1" dur="indefinite" restart="never" nodeType="tmRoot"/>
      </p:par>
    </p:tnLst>
  </p:timing>
  <p:extLst mod="1">
    <p:ext uri="{3A86A75C-4F4B-4683-9AE1-C65F6400EC91}">
      <p14:laserTraceLst xmlns:p14="http://schemas.microsoft.com/office/powerpoint/2010/main">
        <p14:tracePtLst>
          <p14:tracePt t="568" x="8047038" y="4427538"/>
          <p14:tracePt t="575" x="8001000" y="4427538"/>
          <p14:tracePt t="590" x="7954963" y="4427538"/>
          <p14:tracePt t="607" x="7832725" y="4389438"/>
          <p14:tracePt t="624" x="7535863" y="4335463"/>
          <p14:tracePt t="641" x="7064375" y="4297363"/>
          <p14:tracePt t="657" x="6607175" y="4297363"/>
          <p14:tracePt t="674" x="6256338" y="4297363"/>
          <p14:tracePt t="691" x="5997575" y="4297363"/>
          <p14:tracePt t="707" x="5845175" y="4305300"/>
          <p14:tracePt t="724" x="5775325" y="4313238"/>
          <p14:tracePt t="757" x="5768975" y="4321175"/>
          <p14:tracePt t="774" x="5768975" y="4335463"/>
          <p14:tracePt t="791" x="5807075" y="4419600"/>
          <p14:tracePt t="807" x="5859463" y="4457700"/>
          <p14:tracePt t="1135" x="5845175" y="4449763"/>
          <p14:tracePt t="1143" x="5821363" y="4427538"/>
          <p14:tracePt t="1151" x="5783263" y="4403725"/>
          <p14:tracePt t="1159" x="5775325" y="4397375"/>
          <p14:tracePt t="1174" x="5761038" y="4389438"/>
          <p14:tracePt t="1191" x="5654675" y="4313238"/>
          <p14:tracePt t="1207" x="5570538" y="4244975"/>
          <p14:tracePt t="1224" x="5532438" y="4213225"/>
          <p14:tracePt t="1241" x="5502275" y="4191000"/>
          <p14:tracePt t="1257" x="5448300" y="4160838"/>
          <p14:tracePt t="1274" x="5426075" y="4144963"/>
          <p14:tracePt t="1291" x="5418138" y="4137025"/>
          <p14:tracePt t="2151" x="5410200" y="4130675"/>
          <p14:tracePt t="2159" x="5341938" y="4098925"/>
          <p14:tracePt t="2167" x="5257800" y="4084638"/>
          <p14:tracePt t="2176" x="5165725" y="4054475"/>
          <p14:tracePt t="2191" x="4930775" y="3946525"/>
          <p14:tracePt t="2208" x="4686300" y="3802063"/>
          <p14:tracePt t="2224" x="4549775" y="3756025"/>
          <p14:tracePt t="2241" x="4403725" y="3703638"/>
          <p14:tracePt t="2258" x="4183063" y="3611563"/>
          <p14:tracePt t="2274" x="4068763" y="3565525"/>
          <p14:tracePt t="2291" x="4046538" y="3559175"/>
          <p14:tracePt t="2308" x="4022725" y="3551238"/>
          <p14:tracePt t="8616" x="4060825" y="3559175"/>
          <p14:tracePt t="8623" x="4130675" y="3565525"/>
          <p14:tracePt t="8631" x="4221163" y="3551238"/>
          <p14:tracePt t="8644" x="4283075" y="3475038"/>
          <p14:tracePt t="8660" x="4397375" y="3238500"/>
          <p14:tracePt t="8677" x="4419600" y="3063875"/>
          <p14:tracePt t="8693" x="4441825" y="2933700"/>
          <p14:tracePt t="8710" x="4473575" y="2827338"/>
          <p14:tracePt t="8727" x="4495800" y="2759075"/>
          <p14:tracePt t="8743" x="4511675" y="2735263"/>
          <p14:tracePt t="8760" x="4518025" y="2713038"/>
          <p14:tracePt t="8793" x="4541838" y="2667000"/>
          <p14:tracePt t="8810" x="4549775" y="2620963"/>
          <p14:tracePt t="8827" x="4579938" y="2560638"/>
          <p14:tracePt t="8843" x="4610100" y="2484438"/>
          <p14:tracePt t="8860" x="4640263" y="2422525"/>
          <p14:tracePt t="8877" x="4678363" y="2370138"/>
          <p14:tracePt t="8894" x="4754563" y="2278063"/>
          <p14:tracePt t="8910" x="4830763" y="2193925"/>
          <p14:tracePt t="8927" x="4899025" y="2111375"/>
          <p14:tracePt t="8943" x="4914900" y="2095500"/>
          <p14:tracePt t="8960" x="4930775" y="2073275"/>
          <p14:tracePt t="9000" x="4937125" y="2073275"/>
          <p14:tracePt t="9010" x="4945063" y="2057400"/>
          <p14:tracePt t="9027" x="4960938" y="2035175"/>
          <p14:tracePt t="9044" x="4960938" y="2027238"/>
          <p14:tracePt t="9807" x="4953000" y="2027238"/>
          <p14:tracePt t="9815" x="4884738" y="2019300"/>
          <p14:tracePt t="9827" x="4822825" y="1997075"/>
          <p14:tracePt t="9844" x="4762500" y="1981200"/>
          <p14:tracePt t="9861" x="4594225" y="1973263"/>
          <p14:tracePt t="9877" x="4441825" y="1973263"/>
          <p14:tracePt t="9894" x="4289425" y="1951038"/>
          <p14:tracePt t="9911" x="4168775" y="1951038"/>
          <p14:tracePt t="9927" x="3870325" y="1951038"/>
          <p14:tracePt t="9944" x="3703638" y="1951038"/>
          <p14:tracePt t="9961" x="3535363" y="1951038"/>
          <p14:tracePt t="9977" x="3451225" y="1951038"/>
          <p14:tracePt t="9994" x="3444875" y="1951038"/>
          <p14:tracePt t="10495" x="3513138" y="1951038"/>
          <p14:tracePt t="10503" x="3611563" y="1973263"/>
          <p14:tracePt t="10512" x="3756025" y="2003425"/>
          <p14:tracePt t="10527" x="4191000" y="2003425"/>
          <p14:tracePt t="10544" x="4770438" y="1958975"/>
          <p14:tracePt t="10561" x="5241925" y="1897063"/>
          <p14:tracePt t="10577" x="5578475" y="1844675"/>
          <p14:tracePt t="10594" x="5783263" y="1812925"/>
          <p14:tracePt t="10611" x="5875338" y="1806575"/>
          <p14:tracePt t="10627" x="5897563" y="1806575"/>
          <p14:tracePt t="10703" x="5913438" y="1806575"/>
          <p14:tracePt t="10711" x="5927725" y="1806575"/>
          <p14:tracePt t="10719" x="5959475" y="1806575"/>
          <p14:tracePt t="10728" x="6003925" y="1806575"/>
          <p14:tracePt t="10744" x="6156325" y="1806575"/>
          <p14:tracePt t="10761" x="6423025" y="1806575"/>
          <p14:tracePt t="10778" x="6697663" y="1806575"/>
          <p14:tracePt t="10794" x="6988175" y="1806575"/>
          <p14:tracePt t="10811" x="7146925" y="1806575"/>
          <p14:tracePt t="10828" x="7162800" y="1806575"/>
          <p14:tracePt t="10887" x="7132638" y="1806575"/>
          <p14:tracePt t="10896" x="7064375" y="1806575"/>
          <p14:tracePt t="10903" x="6972300" y="1806575"/>
          <p14:tracePt t="10912" x="6880225" y="1844675"/>
          <p14:tracePt t="10928" x="6735763" y="1927225"/>
          <p14:tracePt t="10944" x="6645275" y="1989138"/>
          <p14:tracePt t="10961" x="6591300" y="2027238"/>
          <p14:tracePt t="10978" x="6591300" y="2035175"/>
          <p14:tracePt t="11047" x="6599238" y="2003425"/>
          <p14:tracePt t="11055" x="6599238" y="1997075"/>
          <p14:tracePt t="11063" x="6607175" y="1973263"/>
          <p14:tracePt t="11078" x="6613525" y="1958975"/>
          <p14:tracePt t="11094" x="6629400" y="1897063"/>
          <p14:tracePt t="11191" x="6629400" y="1889125"/>
          <p14:tracePt t="11199" x="6645275" y="1874838"/>
          <p14:tracePt t="11211" x="6659563" y="1874838"/>
          <p14:tracePt t="11228" x="6667500" y="1874838"/>
          <p14:tracePt t="11656" x="6667500" y="1866900"/>
          <p14:tracePt t="11663" x="6637338" y="1866900"/>
          <p14:tracePt t="11671" x="6591300" y="1851025"/>
          <p14:tracePt t="11679" x="6537325" y="1836738"/>
          <p14:tracePt t="11695" x="6461125" y="1828800"/>
          <p14:tracePt t="11711" x="5753100" y="1828800"/>
          <p14:tracePt t="11728" x="5394325" y="1806575"/>
          <p14:tracePt t="11745" x="5189538" y="1774825"/>
          <p14:tracePt t="11761" x="5021263" y="1744663"/>
          <p14:tracePt t="11778" x="4937125" y="1736725"/>
          <p14:tracePt t="11983" x="4930775" y="1730375"/>
          <p14:tracePt t="11999" x="4906963" y="1730375"/>
          <p14:tracePt t="12007" x="4868863" y="1730375"/>
          <p14:tracePt t="12015" x="4816475" y="1730375"/>
          <p14:tracePt t="12028" x="4778375" y="1730375"/>
          <p14:tracePt t="12045" x="4664075" y="1768475"/>
          <p14:tracePt t="12061" x="4572000" y="1782763"/>
          <p14:tracePt t="12079" x="4457700" y="1828800"/>
          <p14:tracePt t="12095" x="4441825" y="1836738"/>
          <p14:tracePt t="12303" x="4435475" y="1844675"/>
          <p14:tracePt t="12351" x="4427538" y="1844675"/>
          <p14:tracePt t="12359" x="4419600" y="1844675"/>
          <p14:tracePt t="12383" x="4411663" y="1844675"/>
          <p14:tracePt t="12399" x="4403725" y="1844675"/>
          <p14:tracePt t="12423" x="4397375" y="1844675"/>
          <p14:tracePt t="12448" x="4389438" y="1844675"/>
          <p14:tracePt t="12463" x="4381500" y="1844675"/>
          <p14:tracePt t="12969" x="4427538" y="1844675"/>
          <p14:tracePt t="12975" x="4473575" y="1851025"/>
          <p14:tracePt t="12983" x="4511675" y="1851025"/>
          <p14:tracePt t="12995" x="4602163" y="1851025"/>
          <p14:tracePt t="13012" x="4868863" y="1851025"/>
          <p14:tracePt t="13028" x="5203825" y="1851025"/>
          <p14:tracePt t="13045" x="5684838" y="1851025"/>
          <p14:tracePt t="13062" x="6384925" y="1851025"/>
          <p14:tracePt t="13078" x="7002463" y="1851025"/>
          <p14:tracePt t="13095" x="7954963" y="1851025"/>
          <p14:tracePt t="13112" x="8534400" y="1851025"/>
          <p14:tracePt t="13128" x="9007475" y="1851025"/>
          <p14:tracePt t="13145" x="9342438" y="1851025"/>
          <p14:tracePt t="13162" x="9593263" y="1851025"/>
          <p14:tracePt t="13178" x="9799638" y="1851025"/>
          <p14:tracePt t="13195" x="9906000" y="1851025"/>
          <p14:tracePt t="13212" x="9952038" y="1851025"/>
          <p14:tracePt t="13228" x="9959975" y="1851025"/>
          <p14:tracePt t="13439" x="9952038" y="1851025"/>
          <p14:tracePt t="13446" x="9921875" y="1851025"/>
          <p14:tracePt t="13455" x="9883775" y="1851025"/>
          <p14:tracePt t="13463" x="9837738" y="1844675"/>
          <p14:tracePt t="13478" x="9813925" y="1844675"/>
          <p14:tracePt t="13495" x="9699625" y="1844675"/>
          <p14:tracePt t="13512" x="9631363" y="1851025"/>
          <p14:tracePt t="13529" x="9578975" y="1851025"/>
          <p14:tracePt t="13545" x="9547225" y="1866900"/>
          <p14:tracePt t="13562" x="9517063" y="1866900"/>
          <p14:tracePt t="13579" x="9494838" y="1874838"/>
          <p14:tracePt t="13595" x="9440863" y="1882775"/>
          <p14:tracePt t="13612" x="9318625" y="1905000"/>
          <p14:tracePt t="13629" x="9151938" y="1951038"/>
          <p14:tracePt t="13646" x="8907463" y="2019300"/>
          <p14:tracePt t="13662" x="8480425" y="2103438"/>
          <p14:tracePt t="13679" x="7856538" y="2141538"/>
          <p14:tracePt t="13695" x="6751638" y="2171700"/>
          <p14:tracePt t="13712" x="6035675" y="2171700"/>
          <p14:tracePt t="13729" x="5326063" y="2171700"/>
          <p14:tracePt t="13745" x="4708525" y="2171700"/>
          <p14:tracePt t="13762" x="4251325" y="2171700"/>
          <p14:tracePt t="13779" x="3940175" y="2171700"/>
          <p14:tracePt t="13795" x="3779838" y="2171700"/>
          <p14:tracePt t="13812" x="3725863" y="2171700"/>
          <p14:tracePt t="13829" x="3703638" y="2171700"/>
          <p14:tracePt t="13845" x="3695700" y="2163763"/>
          <p14:tracePt t="13999" x="3687763" y="2163763"/>
          <p14:tracePt t="14007" x="3673475" y="2163763"/>
          <p14:tracePt t="14015" x="3657600" y="2163763"/>
          <p14:tracePt t="14029" x="3641725" y="2179638"/>
          <p14:tracePt t="14045" x="3603625" y="2201863"/>
          <p14:tracePt t="14062" x="3597275" y="2217738"/>
          <p14:tracePt t="14079" x="3589338" y="2232025"/>
          <p14:tracePt t="14112" x="3589338" y="2239963"/>
          <p14:tracePt t="14129" x="3589338" y="2255838"/>
          <p14:tracePt t="14151" x="3589338" y="2263775"/>
          <p14:tracePt t="14183" x="3589338" y="2278063"/>
          <p14:tracePt t="14191" x="3597275" y="2278063"/>
          <p14:tracePt t="14199" x="3611563" y="2278063"/>
          <p14:tracePt t="14212" x="3649663" y="2286000"/>
          <p14:tracePt t="14229" x="3725863" y="2301875"/>
          <p14:tracePt t="14245" x="3863975" y="2301875"/>
          <p14:tracePt t="14262" x="4046538" y="2301875"/>
          <p14:tracePt t="14279" x="4343400" y="2301875"/>
          <p14:tracePt t="14295" x="4549775" y="2301875"/>
          <p14:tracePt t="14312" x="4702175" y="2301875"/>
          <p14:tracePt t="14329" x="4816475" y="2301875"/>
          <p14:tracePt t="14345" x="4854575" y="2293938"/>
          <p14:tracePt t="14362" x="4860925" y="2293938"/>
          <p14:tracePt t="14472" x="4868863" y="2293938"/>
          <p14:tracePt t="14479" x="4892675" y="2293938"/>
          <p14:tracePt t="14487" x="4922838" y="2293938"/>
          <p14:tracePt t="14496" x="4953000" y="2293938"/>
          <p14:tracePt t="14512" x="5006975" y="2293938"/>
          <p14:tracePt t="14529" x="5181600" y="2293938"/>
          <p14:tracePt t="14546" x="5334000" y="2293938"/>
          <p14:tracePt t="14562" x="5456238" y="2293938"/>
          <p14:tracePt t="14579" x="5608638" y="2293938"/>
          <p14:tracePt t="14596" x="5722938" y="2293938"/>
          <p14:tracePt t="14612" x="5730875" y="2293938"/>
          <p14:tracePt t="14671" x="5745163" y="2293938"/>
          <p14:tracePt t="14679" x="5753100" y="2293938"/>
          <p14:tracePt t="14687" x="5768975" y="2301875"/>
          <p14:tracePt t="14696" x="5775325" y="2301875"/>
          <p14:tracePt t="14712" x="5813425" y="2308225"/>
          <p14:tracePt t="14729" x="5851525" y="2332038"/>
          <p14:tracePt t="14746" x="5973763" y="2392363"/>
          <p14:tracePt t="14762" x="6027738" y="2416175"/>
          <p14:tracePt t="14779" x="6042025" y="2422525"/>
          <p14:tracePt t="15064" x="6049963" y="2422525"/>
          <p14:tracePt t="15087" x="6065838" y="2422525"/>
          <p14:tracePt t="15095" x="6080125" y="2422525"/>
          <p14:tracePt t="15103" x="6111875" y="2422525"/>
          <p14:tracePt t="15112" x="6134100" y="2422525"/>
          <p14:tracePt t="15129" x="6194425" y="2408238"/>
          <p14:tracePt t="15146" x="6270625" y="2384425"/>
          <p14:tracePt t="15162" x="6332538" y="2378075"/>
          <p14:tracePt t="15179" x="6378575" y="2362200"/>
          <p14:tracePt t="15196" x="6454775" y="2339975"/>
          <p14:tracePt t="15212" x="6492875" y="2339975"/>
          <p14:tracePt t="15229" x="6507163" y="2332038"/>
          <p14:tracePt t="15295" x="6523038" y="2332038"/>
          <p14:tracePt t="15303" x="6545263" y="2332038"/>
          <p14:tracePt t="15312" x="6621463" y="2339975"/>
          <p14:tracePt t="15329" x="6765925" y="2354263"/>
          <p14:tracePt t="15346" x="6926263" y="2378075"/>
          <p14:tracePt t="15363" x="7108825" y="2392363"/>
          <p14:tracePt t="15379" x="7223125" y="2400300"/>
          <p14:tracePt t="15396" x="7331075" y="2400300"/>
          <p14:tracePt t="15413" x="7361238" y="2400300"/>
          <p14:tracePt t="15429" x="7369175" y="2400300"/>
          <p14:tracePt t="15455" x="7375525" y="2400300"/>
          <p14:tracePt t="15464" x="7383463" y="2400300"/>
          <p14:tracePt t="15479" x="7391400" y="2378075"/>
          <p14:tracePt t="15496" x="7407275" y="2346325"/>
          <p14:tracePt t="15513" x="7437438" y="2316163"/>
          <p14:tracePt t="15529" x="7459663" y="2293938"/>
          <p14:tracePt t="15546" x="7483475" y="2263775"/>
          <p14:tracePt t="15563" x="7497763" y="2239963"/>
          <p14:tracePt t="15579" x="7521575" y="2217738"/>
          <p14:tracePt t="15596" x="7551738" y="2201863"/>
          <p14:tracePt t="15613" x="7566025" y="2193925"/>
          <p14:tracePt t="15629" x="7573963" y="2193925"/>
          <p14:tracePt t="15647" x="7635875" y="2193925"/>
          <p14:tracePt t="15663" x="7680325" y="2193925"/>
          <p14:tracePt t="15679" x="7734300" y="2193925"/>
          <p14:tracePt t="15696" x="7802563" y="2193925"/>
          <p14:tracePt t="15713" x="7886700" y="2193925"/>
          <p14:tracePt t="15729" x="7947025" y="2193925"/>
          <p14:tracePt t="15746" x="7970838" y="2193925"/>
          <p14:tracePt t="15763" x="7993063" y="2193925"/>
          <p14:tracePt t="15779" x="8016875" y="2193925"/>
          <p14:tracePt t="15903" x="8023225" y="2193925"/>
          <p14:tracePt t="15911" x="8031163" y="2193925"/>
          <p14:tracePt t="15919" x="8039100" y="2193925"/>
          <p14:tracePt t="15929" x="8061325" y="2193925"/>
          <p14:tracePt t="15946" x="8107363" y="2193925"/>
          <p14:tracePt t="15963" x="8153400" y="2193925"/>
          <p14:tracePt t="15979" x="8199438" y="2193925"/>
          <p14:tracePt t="15983" x="8221663" y="2193925"/>
          <p14:tracePt t="15996" x="8251825" y="2193925"/>
          <p14:tracePt t="16013" x="8305800" y="2193925"/>
          <p14:tracePt t="16029" x="8351838" y="2193925"/>
          <p14:tracePt t="16046" x="8397875" y="2193925"/>
          <p14:tracePt t="16063" x="8450263" y="2201863"/>
          <p14:tracePt t="16079" x="8480425" y="2209800"/>
          <p14:tracePt t="16096" x="8496300" y="2209800"/>
          <p14:tracePt t="16159" x="8518525" y="2209800"/>
          <p14:tracePt t="16167" x="8542338" y="2209800"/>
          <p14:tracePt t="16175" x="8572500" y="2209800"/>
          <p14:tracePt t="16183" x="8610600" y="2209800"/>
          <p14:tracePt t="16196" x="8664575" y="2209800"/>
          <p14:tracePt t="16213" x="8793163" y="2209800"/>
          <p14:tracePt t="16230" x="8961438" y="2209800"/>
          <p14:tracePt t="16246" x="9097963" y="2209800"/>
          <p14:tracePt t="16263" x="9266238" y="2209800"/>
          <p14:tracePt t="16280" x="9296400" y="2225675"/>
          <p14:tracePt t="16343" x="9304338" y="2232025"/>
          <p14:tracePt t="16367" x="9274175" y="2270125"/>
          <p14:tracePt t="16375" x="9228138" y="2301875"/>
          <p14:tracePt t="16383" x="9128125" y="2354263"/>
          <p14:tracePt t="16396" x="8945563" y="2400300"/>
          <p14:tracePt t="16413" x="8374063" y="2522538"/>
          <p14:tracePt t="16430" x="7764463" y="2574925"/>
          <p14:tracePt t="16446" x="7116763" y="2606675"/>
          <p14:tracePt t="16463" x="5943600" y="2606675"/>
          <p14:tracePt t="16480" x="5135563" y="2606675"/>
          <p14:tracePt t="16496" x="4473575" y="2606675"/>
          <p14:tracePt t="16513" x="3954463" y="2606675"/>
          <p14:tracePt t="16530" x="3665538" y="2606675"/>
          <p14:tracePt t="16546" x="3505200" y="2606675"/>
          <p14:tracePt t="16563" x="3436938" y="2606675"/>
          <p14:tracePt t="16580" x="3398838" y="2606675"/>
          <p14:tracePt t="16596" x="3382963" y="2606675"/>
          <p14:tracePt t="16613" x="3344863" y="2620963"/>
          <p14:tracePt t="16630" x="3292475" y="2628900"/>
          <p14:tracePt t="16646" x="3192463" y="2651125"/>
          <p14:tracePt t="16663" x="3001963" y="2674938"/>
          <p14:tracePt t="16680" x="2841625" y="2705100"/>
          <p14:tracePt t="16696" x="2689225" y="2705100"/>
          <p14:tracePt t="16713" x="2568575" y="2705100"/>
          <p14:tracePt t="16730" x="2454275" y="2705100"/>
          <p14:tracePt t="16746" x="2378075" y="2705100"/>
          <p14:tracePt t="16763" x="2354263" y="2705100"/>
          <p14:tracePt t="16855" x="2346325" y="2705100"/>
          <p14:tracePt t="16879" x="2354263" y="2697163"/>
          <p14:tracePt t="16887" x="2384425" y="2697163"/>
          <p14:tracePt t="16896" x="2416175" y="2689225"/>
          <p14:tracePt t="16913" x="2536825" y="2674938"/>
          <p14:tracePt t="16930" x="2674938" y="2667000"/>
          <p14:tracePt t="16946" x="2789238" y="2659063"/>
          <p14:tracePt t="16963" x="2879725" y="2636838"/>
          <p14:tracePt t="16980" x="2979738" y="2628900"/>
          <p14:tracePt t="16983" x="2994025" y="2620963"/>
          <p14:tracePt t="16997" x="3025775" y="2620963"/>
          <p14:tracePt t="17013" x="3055938" y="2606675"/>
          <p14:tracePt t="17030" x="3063875" y="2606675"/>
          <p14:tracePt t="17095" x="3078163" y="2606675"/>
          <p14:tracePt t="17103" x="3094038" y="2606675"/>
          <p14:tracePt t="17113" x="3116263" y="2606675"/>
          <p14:tracePt t="17130" x="3154363" y="2606675"/>
          <p14:tracePt t="17147" x="3254375" y="2659063"/>
          <p14:tracePt t="17163" x="3382963" y="2697163"/>
          <p14:tracePt t="17180" x="3497263" y="2743200"/>
          <p14:tracePt t="17197" x="3627438" y="2765425"/>
          <p14:tracePt t="17213" x="3733800" y="2789238"/>
          <p14:tracePt t="17230" x="3817938" y="2789238"/>
          <p14:tracePt t="17246" x="3832225" y="2789238"/>
          <p14:tracePt t="17263" x="3840163" y="2789238"/>
          <p14:tracePt t="17280" x="3848100" y="2765425"/>
          <p14:tracePt t="17297" x="3848100" y="2743200"/>
          <p14:tracePt t="17313" x="3848100" y="2713038"/>
          <p14:tracePt t="17330" x="3848100" y="2697163"/>
          <p14:tracePt t="17347" x="3848100" y="2689225"/>
          <p14:tracePt t="17383" x="3856038" y="2689225"/>
          <p14:tracePt t="17399" x="3870325" y="2689225"/>
          <p14:tracePt t="17413" x="3886200" y="2689225"/>
          <p14:tracePt t="17430" x="4008438" y="2697163"/>
          <p14:tracePt t="17447" x="4122738" y="2713038"/>
          <p14:tracePt t="17463" x="4229100" y="2727325"/>
          <p14:tracePt t="17480" x="4359275" y="2727325"/>
          <p14:tracePt t="17497" x="4435475" y="2727325"/>
          <p14:tracePt t="17513" x="4441825" y="2727325"/>
          <p14:tracePt t="17551" x="4449763" y="2727325"/>
          <p14:tracePt t="17575" x="4449763" y="2720975"/>
          <p14:tracePt t="17584" x="4449763" y="2713038"/>
          <p14:tracePt t="17597" x="4457700" y="2697163"/>
          <p14:tracePt t="17613" x="4465638" y="2682875"/>
          <p14:tracePt t="17630" x="4473575" y="2674938"/>
          <p14:tracePt t="17719" x="4479925" y="2674938"/>
          <p14:tracePt t="17735" x="4495800" y="2674938"/>
          <p14:tracePt t="17759" x="4503738" y="2674938"/>
          <p14:tracePt t="17863" x="4511675" y="2674938"/>
          <p14:tracePt t="17871" x="4518025" y="2674938"/>
          <p14:tracePt t="17887" x="4525963" y="2674938"/>
          <p14:tracePt t="17897" x="4556125" y="2674938"/>
          <p14:tracePt t="17913" x="4656138" y="2651125"/>
          <p14:tracePt t="17930" x="4778375" y="2651125"/>
          <p14:tracePt t="17947" x="4953000" y="2651125"/>
          <p14:tracePt t="17964" x="5089525" y="2651125"/>
          <p14:tracePt t="17980" x="5211763" y="2651125"/>
          <p14:tracePt t="17983" x="5257800" y="2651125"/>
          <p14:tracePt t="17997" x="5273675" y="2651125"/>
          <p14:tracePt t="18039" x="5280025" y="2651125"/>
          <p14:tracePt t="18079" x="5295900" y="2674938"/>
          <p14:tracePt t="18087" x="5303838" y="2697163"/>
          <p14:tracePt t="18097" x="5303838" y="2713038"/>
          <p14:tracePt t="18114" x="5326063" y="2765425"/>
          <p14:tracePt t="18130" x="5326063" y="2781300"/>
          <p14:tracePt t="18147" x="5334000" y="2811463"/>
          <p14:tracePt t="18164" x="5334000" y="2819400"/>
          <p14:tracePt t="18180" x="5341938" y="2841625"/>
          <p14:tracePt t="18197" x="5341938" y="2857500"/>
          <p14:tracePt t="18375" x="5341938" y="2865438"/>
          <p14:tracePt t="18391" x="5334000" y="2865438"/>
          <p14:tracePt t="18407" x="5326063" y="2865438"/>
          <p14:tracePt t="31127" x="5318125" y="2865438"/>
          <p14:tracePt t="31135" x="5249863" y="2773363"/>
          <p14:tracePt t="31143" x="5135563" y="2498725"/>
          <p14:tracePt t="31152" x="5075238" y="2286000"/>
          <p14:tracePt t="31168" x="5021263" y="1912938"/>
          <p14:tracePt t="31185" x="5021263" y="1782763"/>
          <p14:tracePt t="31202" x="5029200" y="1692275"/>
          <p14:tracePt t="31218" x="5051425" y="1616075"/>
          <p14:tracePt t="31235" x="5097463" y="1546225"/>
          <p14:tracePt t="31252" x="5159375" y="1463675"/>
          <p14:tracePt t="31268" x="5211763" y="1417638"/>
          <p14:tracePt t="31285" x="5219700" y="1401763"/>
          <p14:tracePt t="31303" x="5227638" y="1401763"/>
          <p14:tracePt t="31495" x="5265738" y="1401763"/>
          <p14:tracePt t="31503" x="5334000" y="1431925"/>
          <p14:tracePt t="31511" x="5356225" y="1439863"/>
          <p14:tracePt t="31520" x="5364163" y="1439863"/>
          <p14:tracePt t="31535" x="5380038" y="1439863"/>
          <p14:tracePt t="31552" x="5394325" y="1447800"/>
          <p14:tracePt t="31935" x="5418138" y="1431925"/>
          <p14:tracePt t="31943" x="5502275" y="1387475"/>
          <p14:tracePt t="31952" x="5608638" y="1349375"/>
          <p14:tracePt t="31969" x="5775325" y="1287463"/>
          <p14:tracePt t="31985" x="5859463" y="1265238"/>
          <p14:tracePt t="32002" x="5897563" y="1257300"/>
          <p14:tracePt t="32095" x="5905500" y="1257300"/>
          <p14:tracePt t="32103" x="5927725" y="1257300"/>
          <p14:tracePt t="32111" x="5959475" y="1273175"/>
          <p14:tracePt t="32120" x="6003925" y="1325563"/>
          <p14:tracePt t="32135" x="6080125" y="1425575"/>
          <p14:tracePt t="32152" x="6118225" y="1493838"/>
          <p14:tracePt t="32169" x="6180138" y="1570038"/>
          <p14:tracePt t="32185" x="6202363" y="1654175"/>
          <p14:tracePt t="32202" x="6218238" y="1714500"/>
          <p14:tracePt t="32219" x="6240463" y="1790700"/>
          <p14:tracePt t="32235" x="6248400" y="1866900"/>
          <p14:tracePt t="32252" x="6248400" y="1958975"/>
          <p14:tracePt t="32269" x="6248400" y="2035175"/>
          <p14:tracePt t="32285" x="6240463" y="2103438"/>
          <p14:tracePt t="32302" x="6210300" y="2171700"/>
          <p14:tracePt t="32319" x="6134100" y="2247900"/>
          <p14:tracePt t="32335" x="6073775" y="2270125"/>
          <p14:tracePt t="32352" x="6003925" y="2278063"/>
          <p14:tracePt t="32369" x="5943600" y="2278063"/>
          <p14:tracePt t="32385" x="5867400" y="2270125"/>
          <p14:tracePt t="32402" x="5791200" y="2225675"/>
          <p14:tracePt t="32419" x="5715000" y="2171700"/>
          <p14:tracePt t="32435" x="5646738" y="2095500"/>
          <p14:tracePt t="32452" x="5584825" y="1973263"/>
          <p14:tracePt t="32469" x="5532438" y="1844675"/>
          <p14:tracePt t="32485" x="5486400" y="1714500"/>
          <p14:tracePt t="32502" x="5478463" y="1616075"/>
          <p14:tracePt t="32519" x="5464175" y="1455738"/>
          <p14:tracePt t="32535" x="5502275" y="1341438"/>
          <p14:tracePt t="32552" x="5584825" y="1235075"/>
          <p14:tracePt t="32569" x="5699125" y="1173163"/>
          <p14:tracePt t="32586" x="5821363" y="1127125"/>
          <p14:tracePt t="32602" x="5897563" y="1104900"/>
          <p14:tracePt t="32619" x="5965825" y="1104900"/>
          <p14:tracePt t="32635" x="6073775" y="1104900"/>
          <p14:tracePt t="32652" x="6164263" y="1112838"/>
          <p14:tracePt t="32669" x="6188075" y="1120775"/>
          <p14:tracePt t="32685" x="6210300" y="1135063"/>
          <p14:tracePt t="32702" x="6264275" y="1203325"/>
          <p14:tracePt t="32719" x="6302375" y="1287463"/>
          <p14:tracePt t="32736" x="6308725" y="1379538"/>
          <p14:tracePt t="32752" x="6324600" y="1485900"/>
          <p14:tracePt t="32769" x="6324600" y="1592263"/>
          <p14:tracePt t="32786" x="6324600" y="1692275"/>
          <p14:tracePt t="32802" x="6270625" y="1760538"/>
          <p14:tracePt t="32819" x="6188075" y="1866900"/>
          <p14:tracePt t="32835" x="6080125" y="1927225"/>
          <p14:tracePt t="32852" x="5935663" y="1989138"/>
          <p14:tracePt t="32869" x="5775325" y="2003425"/>
          <p14:tracePt t="32886" x="5616575" y="2003425"/>
          <p14:tracePt t="32902" x="5494338" y="2003425"/>
          <p14:tracePt t="32919" x="5326063" y="1935163"/>
          <p14:tracePt t="32936" x="5265738" y="1874838"/>
          <p14:tracePt t="32952" x="5235575" y="1812925"/>
          <p14:tracePt t="32969" x="5235575" y="1722438"/>
          <p14:tracePt t="32986" x="5235575" y="1608138"/>
          <p14:tracePt t="33002" x="5280025" y="1493838"/>
          <p14:tracePt t="33019" x="5364163" y="1371600"/>
          <p14:tracePt t="33036" x="5448300" y="1273175"/>
          <p14:tracePt t="33052" x="5562600" y="1211263"/>
          <p14:tracePt t="33055" x="5638800" y="1181100"/>
          <p14:tracePt t="33069" x="5699125" y="1158875"/>
          <p14:tracePt t="33086" x="5799138" y="1135063"/>
          <p14:tracePt t="33103" x="5845175" y="1120775"/>
          <p14:tracePt t="33119" x="5883275" y="1120775"/>
          <p14:tracePt t="33136" x="5905500" y="1127125"/>
          <p14:tracePt t="33152" x="5927725" y="1150938"/>
          <p14:tracePt t="33169" x="5981700" y="1241425"/>
          <p14:tracePt t="33186" x="6011863" y="1355725"/>
          <p14:tracePt t="33202" x="6065838" y="1493838"/>
          <p14:tracePt t="33219" x="6088063" y="1616075"/>
          <p14:tracePt t="33236" x="6096000" y="1722438"/>
          <p14:tracePt t="33252" x="6096000" y="1798638"/>
          <p14:tracePt t="33269" x="6096000" y="1851025"/>
          <p14:tracePt t="33286" x="6065838" y="1912938"/>
          <p14:tracePt t="33302" x="6027738" y="1951038"/>
          <p14:tracePt t="33319" x="5875338" y="1989138"/>
          <p14:tracePt t="33336" x="5768975" y="1989138"/>
          <p14:tracePt t="33352" x="5692775" y="1989138"/>
          <p14:tracePt t="33369" x="5600700" y="1943100"/>
          <p14:tracePt t="33386" x="5570538" y="1889125"/>
          <p14:tracePt t="33403" x="5546725" y="1820863"/>
          <p14:tracePt t="33419" x="5540375" y="1736725"/>
          <p14:tracePt t="33435" x="5540375" y="1638300"/>
          <p14:tracePt t="33452" x="5592763" y="1554163"/>
          <p14:tracePt t="33469" x="5646738" y="1485900"/>
          <p14:tracePt t="33485" x="5715000" y="1439863"/>
          <p14:tracePt t="33502" x="5791200" y="1401763"/>
          <p14:tracePt t="33519" x="5821363" y="1387475"/>
          <p14:tracePt t="33535" x="5845175" y="1387475"/>
          <p14:tracePt t="33552" x="5851525" y="1387475"/>
          <p14:tracePt t="33569" x="5883275" y="1387475"/>
          <p14:tracePt t="33585" x="5913438" y="1447800"/>
          <p14:tracePt t="33602" x="5951538" y="1570038"/>
          <p14:tracePt t="33619" x="5989638" y="1698625"/>
          <p14:tracePt t="33635" x="6027738" y="1812925"/>
          <p14:tracePt t="33652" x="6027738" y="1874838"/>
          <p14:tracePt t="33669" x="6027738" y="1920875"/>
          <p14:tracePt t="33686" x="6011863" y="1943100"/>
          <p14:tracePt t="33702" x="5959475" y="1973263"/>
          <p14:tracePt t="33719" x="5867400" y="1973263"/>
          <p14:tracePt t="33735" x="5768975" y="1935163"/>
          <p14:tracePt t="33752" x="5676900" y="1866900"/>
          <p14:tracePt t="33769" x="5638800" y="1806575"/>
          <p14:tracePt t="33786" x="5622925" y="1730375"/>
          <p14:tracePt t="33803" x="5622925" y="1660525"/>
          <p14:tracePt t="33819" x="5622925" y="1600200"/>
          <p14:tracePt t="33836" x="5676900" y="1539875"/>
          <p14:tracePt t="33853" x="5745163" y="1501775"/>
          <p14:tracePt t="33869" x="5821363" y="1485900"/>
          <p14:tracePt t="33886" x="5905500" y="1470025"/>
          <p14:tracePt t="33903" x="6027738" y="1470025"/>
          <p14:tracePt t="33919" x="6088063" y="1477963"/>
          <p14:tracePt t="33936" x="6156325" y="1501775"/>
          <p14:tracePt t="33953" x="6194425" y="1531938"/>
          <p14:tracePt t="33969" x="6226175" y="1570038"/>
          <p14:tracePt t="33986" x="6256338" y="1630363"/>
          <p14:tracePt t="34003" x="6256338" y="1684338"/>
          <p14:tracePt t="34019" x="6256338" y="1730375"/>
          <p14:tracePt t="34036" x="6256338" y="1782763"/>
          <p14:tracePt t="34053" x="6194425" y="1836738"/>
          <p14:tracePt t="34056" x="6156325" y="1858963"/>
          <p14:tracePt t="34069" x="6103938" y="1874838"/>
          <p14:tracePt t="34086" x="5989638" y="1897063"/>
          <p14:tracePt t="34103" x="5845175" y="1897063"/>
          <p14:tracePt t="34119" x="5783263" y="1882775"/>
          <p14:tracePt t="34136" x="5737225" y="1828800"/>
          <p14:tracePt t="34153" x="5722938" y="1774825"/>
          <p14:tracePt t="34169" x="5722938" y="1730375"/>
          <p14:tracePt t="34186" x="5722938" y="1692275"/>
          <p14:tracePt t="34203" x="5722938" y="1676400"/>
          <p14:tracePt t="34219" x="5722938" y="1668463"/>
          <p14:tracePt t="35863" x="5699125" y="1714500"/>
          <p14:tracePt t="35872" x="5668963" y="1836738"/>
          <p14:tracePt t="35879" x="5646738" y="1920875"/>
          <p14:tracePt t="35888" x="5622925" y="2003425"/>
          <p14:tracePt t="35903" x="5578475" y="2125663"/>
          <p14:tracePt t="35920" x="5532438" y="2278063"/>
          <p14:tracePt t="35937" x="5486400" y="2378075"/>
          <p14:tracePt t="35953" x="5448300" y="2476500"/>
          <p14:tracePt t="35970" x="5418138" y="2560638"/>
          <p14:tracePt t="35987" x="5387975" y="2667000"/>
          <p14:tracePt t="36003" x="5356225" y="2797175"/>
          <p14:tracePt t="36020" x="5318125" y="2933700"/>
          <p14:tracePt t="36037" x="5273675" y="3055938"/>
          <p14:tracePt t="36054" x="5235575" y="3170238"/>
          <p14:tracePt t="36057" x="5211763" y="3208338"/>
          <p14:tracePt t="36070" x="5197475" y="3246438"/>
          <p14:tracePt t="36087" x="5121275" y="3360738"/>
          <p14:tracePt t="36103" x="5075238" y="3444875"/>
          <p14:tracePt t="36120" x="4999038" y="3559175"/>
          <p14:tracePt t="36137" x="4914900" y="3665538"/>
          <p14:tracePt t="36153" x="4854575" y="3741738"/>
          <p14:tracePt t="36170" x="4800600" y="3825875"/>
          <p14:tracePt t="36187" x="4754563" y="3863975"/>
          <p14:tracePt t="36203" x="4708525" y="3902075"/>
          <p14:tracePt t="36220" x="4678363" y="3924300"/>
          <p14:tracePt t="36237" x="4632325" y="3954463"/>
          <p14:tracePt t="36253" x="4587875" y="3978275"/>
          <p14:tracePt t="36270" x="4495800" y="3984625"/>
          <p14:tracePt t="36287" x="4313238" y="3908425"/>
          <p14:tracePt t="36303" x="4251325" y="3863975"/>
          <p14:tracePt t="36967" x="4244975" y="3856038"/>
          <p14:tracePt t="36983" x="4237038" y="3856038"/>
          <p14:tracePt t="37088" x="4244975" y="3856038"/>
          <p14:tracePt t="37095" x="4251325" y="3848100"/>
          <p14:tracePt t="37127" x="4259263" y="3848100"/>
          <p14:tracePt t="38191" x="4267200" y="3878263"/>
          <p14:tracePt t="38199" x="4237038" y="3978275"/>
          <p14:tracePt t="38207" x="4213225" y="4060825"/>
          <p14:tracePt t="38221" x="4183063" y="4114800"/>
          <p14:tracePt t="38238" x="4114800" y="4229100"/>
          <p14:tracePt t="38254" x="4030663" y="4373563"/>
          <p14:tracePt t="38271" x="3856038" y="4579938"/>
          <p14:tracePt t="38288" x="3771900" y="4656138"/>
          <p14:tracePt t="38304" x="3687763" y="4702175"/>
          <p14:tracePt t="38321" x="3619500" y="4746625"/>
          <p14:tracePt t="38338" x="3535363" y="4778375"/>
          <p14:tracePt t="38354" x="3489325" y="4784725"/>
          <p14:tracePt t="38371" x="3436938" y="4792663"/>
          <p14:tracePt t="38388" x="3336925" y="4808538"/>
          <p14:tracePt t="38404" x="3268663" y="4808538"/>
          <p14:tracePt t="38421" x="3162300" y="4808538"/>
          <p14:tracePt t="38437" x="3094038" y="4808538"/>
          <p14:tracePt t="38454" x="3025775" y="4822825"/>
          <p14:tracePt t="38471" x="2979738" y="4838700"/>
          <p14:tracePt t="38488" x="2971800" y="4846638"/>
          <p14:tracePt t="38527" x="2971800" y="4860925"/>
          <p14:tracePt t="38551" x="2971800" y="4868863"/>
          <p14:tracePt t="38575" x="2963863" y="4884738"/>
          <p14:tracePt t="38599" x="2963863" y="4892675"/>
          <p14:tracePt t="38615" x="2955925" y="4914900"/>
          <p14:tracePt t="38623" x="2949575" y="4922838"/>
          <p14:tracePt t="38719" x="2933700" y="4922838"/>
          <p14:tracePt t="38727" x="2917825" y="4906963"/>
          <p14:tracePt t="38738" x="2895600" y="4884738"/>
          <p14:tracePt t="38754" x="2857500" y="4838700"/>
          <p14:tracePt t="38771" x="2803525" y="4808538"/>
          <p14:tracePt t="38788" x="2765425" y="4778375"/>
          <p14:tracePt t="38804" x="2727325" y="4746625"/>
          <p14:tracePt t="38821" x="2727325" y="4724400"/>
          <p14:tracePt t="38838" x="2727325" y="4716463"/>
          <p14:tracePt t="39151" x="2720975" y="4716463"/>
          <p14:tracePt t="39159" x="2705100" y="4724400"/>
          <p14:tracePt t="39175" x="2713038" y="4740275"/>
          <p14:tracePt t="39191" x="2720975" y="4740275"/>
          <p14:tracePt t="39223" x="2735263" y="4746625"/>
          <p14:tracePt t="39232" x="2759075" y="4746625"/>
          <p14:tracePt t="39239" x="2797175" y="4746625"/>
          <p14:tracePt t="39255" x="2857500" y="4746625"/>
          <p14:tracePt t="39271" x="2963863" y="4746625"/>
          <p14:tracePt t="39288" x="3140075" y="4716463"/>
          <p14:tracePt t="39305" x="3322638" y="4686300"/>
          <p14:tracePt t="39321" x="3505200" y="4648200"/>
          <p14:tracePt t="39338" x="3641725" y="4610100"/>
          <p14:tracePt t="39355" x="3749675" y="4579938"/>
          <p14:tracePt t="39371" x="3810000" y="4549775"/>
          <p14:tracePt t="39388" x="3817938" y="4541838"/>
          <p14:tracePt t="39471" x="3840163" y="4541838"/>
          <p14:tracePt t="39479" x="3870325" y="4533900"/>
          <p14:tracePt t="39488" x="3908425" y="4518025"/>
          <p14:tracePt t="39505" x="4038600" y="4518025"/>
          <p14:tracePt t="39521" x="4183063" y="4518025"/>
          <p14:tracePt t="39538" x="4351338" y="4518025"/>
          <p14:tracePt t="39555" x="4503738" y="4518025"/>
          <p14:tracePt t="39571" x="4549775" y="4518025"/>
          <p14:tracePt t="39588" x="4556125" y="4518025"/>
          <p14:tracePt t="40159" x="4525963" y="4572000"/>
          <p14:tracePt t="40167" x="4495800" y="4678363"/>
          <p14:tracePt t="40175" x="4457700" y="4800600"/>
          <p14:tracePt t="40188" x="4411663" y="4953000"/>
          <p14:tracePt t="40205" x="4297363" y="5235575"/>
          <p14:tracePt t="40222" x="4206875" y="5464175"/>
          <p14:tracePt t="40238" x="4137025" y="5592763"/>
          <p14:tracePt t="40255" x="4060825" y="5715000"/>
          <p14:tracePt t="40272" x="4038600" y="5745163"/>
          <p14:tracePt t="41255" x="4038600" y="5737225"/>
          <p14:tracePt t="41263" x="4038600" y="5707063"/>
          <p14:tracePt t="41279" x="4038600" y="5699125"/>
          <p14:tracePt t="41289" x="4046538" y="5684838"/>
          <p14:tracePt t="41305" x="4068763" y="5654675"/>
          <p14:tracePt t="41322" x="4084638" y="5646738"/>
          <p14:tracePt t="41339" x="4092575" y="5638800"/>
          <p14:tracePt t="41407" x="4098925" y="5630863"/>
          <p14:tracePt t="41415" x="4114800" y="5630863"/>
          <p14:tracePt t="41424" x="4130675" y="5630863"/>
          <p14:tracePt t="41439" x="4191000" y="5630863"/>
          <p14:tracePt t="41455" x="4267200" y="5630863"/>
          <p14:tracePt t="41472" x="4321175" y="5630863"/>
          <p14:tracePt t="41489" x="4359275" y="5630863"/>
          <p14:tracePt t="41505" x="4365625" y="5630863"/>
          <p14:tracePt t="41607" x="4381500" y="5630863"/>
          <p14:tracePt t="41615" x="4389438" y="5616575"/>
          <p14:tracePt t="41624" x="4403725" y="5600700"/>
          <p14:tracePt t="41639" x="4435475" y="5592763"/>
          <p14:tracePt t="41656" x="4479925" y="5562600"/>
          <p14:tracePt t="41672" x="4533900" y="5540375"/>
          <p14:tracePt t="41689" x="4587875" y="5508625"/>
          <p14:tracePt t="41705" x="4602163" y="5502275"/>
          <p14:tracePt t="41722" x="4610100" y="5494338"/>
          <p14:tracePt t="42519" x="4618038" y="5486400"/>
          <p14:tracePt t="42823" x="4625975" y="5486400"/>
          <p14:tracePt t="42975" x="4632325" y="5486400"/>
          <p14:tracePt t="42983" x="4648200" y="5486400"/>
          <p14:tracePt t="42991" x="4656138" y="5486400"/>
          <p14:tracePt t="43006" x="4670425" y="5478463"/>
          <p14:tracePt t="43023" x="4694238" y="5470525"/>
          <p14:tracePt t="43039" x="4708525" y="5464175"/>
          <p14:tracePt t="43056" x="4716463" y="5456238"/>
          <p14:tracePt t="43127" x="4724400" y="5456238"/>
          <p14:tracePt t="43135" x="4740275" y="5456238"/>
          <p14:tracePt t="43143" x="4754563" y="5456238"/>
          <p14:tracePt t="43156" x="4770438" y="5456238"/>
          <p14:tracePt t="43173" x="4816475" y="5456238"/>
          <p14:tracePt t="43189" x="4892675" y="5432425"/>
          <p14:tracePt t="43206" x="4922838" y="5426075"/>
          <p14:tracePt t="43223" x="4930775" y="5426075"/>
          <p14:tracePt t="44856" x="4968875" y="5418138"/>
          <p14:tracePt t="44863" x="5083175" y="5380038"/>
          <p14:tracePt t="44873" x="5173663" y="5372100"/>
          <p14:tracePt t="44890" x="5372100" y="5334000"/>
          <p14:tracePt t="44907" x="5592763" y="5303838"/>
          <p14:tracePt t="44923" x="5783263" y="5280025"/>
          <p14:tracePt t="44940" x="5959475" y="5265738"/>
          <p14:tracePt t="44957" x="6103938" y="5249863"/>
          <p14:tracePt t="44973" x="6188075" y="5227638"/>
          <p14:tracePt t="44990" x="6194425" y="5227638"/>
          <p14:tracePt t="45008" x="6202363" y="5227638"/>
          <p14:tracePt t="45032" x="6210300" y="5227638"/>
          <p14:tracePt t="45040" x="6226175" y="5203825"/>
          <p14:tracePt t="45057" x="6286500" y="5165725"/>
          <p14:tracePt t="45073" x="6370638" y="5121275"/>
          <p14:tracePt t="45090" x="6515100" y="5067300"/>
          <p14:tracePt t="45107" x="6645275" y="5037138"/>
          <p14:tracePt t="45123" x="6759575" y="4999038"/>
          <p14:tracePt t="45140" x="6835775" y="4991100"/>
          <p14:tracePt t="45157" x="6896100" y="4975225"/>
          <p14:tracePt t="45173" x="6926263" y="4975225"/>
          <p14:tracePt t="45327" x="6934200" y="4991100"/>
          <p14:tracePt t="45335" x="6956425" y="5037138"/>
          <p14:tracePt t="45343" x="6964363" y="5067300"/>
          <p14:tracePt t="45357" x="6972300" y="5105400"/>
          <p14:tracePt t="45373" x="6988175" y="5181600"/>
          <p14:tracePt t="45390" x="6994525" y="5249863"/>
          <p14:tracePt t="45407" x="7002463" y="5311775"/>
          <p14:tracePt t="45711" x="6994525" y="5311775"/>
          <p14:tracePt t="45719" x="6988175" y="5311775"/>
          <p14:tracePt t="45727" x="6972300" y="5311775"/>
          <p14:tracePt t="45740" x="6964363" y="5311775"/>
          <p14:tracePt t="45757" x="6942138" y="5303838"/>
          <p14:tracePt t="45774" x="6918325" y="5303838"/>
          <p14:tracePt t="45790" x="6896100" y="5303838"/>
          <p14:tracePt t="45807" x="6880225" y="5303838"/>
          <p14:tracePt t="45824" x="6873875" y="5303838"/>
          <p14:tracePt t="46543" x="6865938" y="5303838"/>
          <p14:tracePt t="46551" x="6697663" y="5349875"/>
          <p14:tracePt t="46559" x="6362700" y="5494338"/>
          <p14:tracePt t="46574" x="6019800" y="5638800"/>
          <p14:tracePt t="46591" x="5006975" y="5943600"/>
          <p14:tracePt t="46607" x="4305300" y="6042025"/>
          <p14:tracePt t="46624" x="3589338" y="6103938"/>
          <p14:tracePt t="46641" x="3116263" y="6103938"/>
          <p14:tracePt t="46657" x="2873375" y="6103938"/>
          <p14:tracePt t="46674" x="2727325" y="6103938"/>
          <p14:tracePt t="46691" x="2682875" y="6096000"/>
          <p14:tracePt t="46791" x="2674938" y="6096000"/>
          <p14:tracePt t="46799" x="2659063" y="6080125"/>
          <p14:tracePt t="46807" x="2620963" y="6057900"/>
          <p14:tracePt t="46824" x="2613025" y="6049963"/>
          <p14:tracePt t="46841" x="2606675" y="6049963"/>
          <p14:tracePt t="46857" x="2606675" y="6042025"/>
          <p14:tracePt t="46874" x="2606675" y="5989638"/>
          <p14:tracePt t="46891" x="2606675" y="5959475"/>
          <p14:tracePt t="46907" x="2606675" y="5913438"/>
          <p14:tracePt t="46924" x="2606675" y="5845175"/>
          <p14:tracePt t="46941" x="2613025" y="5799138"/>
          <p14:tracePt t="46957" x="2644775" y="5753100"/>
          <p14:tracePt t="46974" x="2689225" y="5692775"/>
          <p14:tracePt t="46991" x="2773363" y="5646738"/>
          <p14:tracePt t="47007" x="2797175" y="5638800"/>
          <p14:tracePt t="47024" x="2803525" y="5630863"/>
          <p14:tracePt t="52103" x="2811463" y="5630863"/>
          <p14:tracePt t="52127" x="2811463" y="5638800"/>
          <p14:tracePt t="52135" x="2835275" y="5661025"/>
          <p14:tracePt t="52143" x="2865438" y="5722938"/>
          <p14:tracePt t="52159" x="2917825" y="5768975"/>
          <p14:tracePt t="52176" x="3001963" y="5813425"/>
          <p14:tracePt t="52193" x="3170238" y="5867400"/>
          <p14:tracePt t="52209" x="3436938" y="5905500"/>
          <p14:tracePt t="52226" x="3794125" y="5905500"/>
          <p14:tracePt t="52243" x="4206875" y="5905500"/>
          <p14:tracePt t="52259" x="4694238" y="5867400"/>
          <p14:tracePt t="52276" x="5211763" y="5791200"/>
          <p14:tracePt t="52293" x="5630863" y="5668963"/>
          <p14:tracePt t="52309" x="5965825" y="5570538"/>
          <p14:tracePt t="52326" x="6210300" y="5502275"/>
          <p14:tracePt t="52343" x="6416675" y="5418138"/>
          <p14:tracePt t="52359" x="6446838" y="5402263"/>
          <p14:tracePt t="53071" x="6446838" y="5387975"/>
          <p14:tracePt t="53079" x="6446838" y="5372100"/>
          <p14:tracePt t="53087" x="6461125" y="5349875"/>
          <p14:tracePt t="53095" x="6477000" y="5334000"/>
          <p14:tracePt t="53110" x="6499225" y="5311775"/>
          <p14:tracePt t="53126" x="6537325" y="5280025"/>
          <p14:tracePt t="53128" x="6553200" y="5273675"/>
          <p14:tracePt t="53143" x="6591300" y="5257800"/>
          <p14:tracePt t="53160" x="6651625" y="5235575"/>
          <p14:tracePt t="53176" x="6683375" y="5219700"/>
          <p14:tracePt t="53193" x="6705600" y="5203825"/>
          <p14:tracePt t="53279" x="6713538" y="5203825"/>
          <p14:tracePt t="53287" x="6721475" y="5203825"/>
          <p14:tracePt t="53295" x="6727825" y="5203825"/>
          <p14:tracePt t="53310" x="6759575" y="5203825"/>
          <p14:tracePt t="53343" x="6781800" y="5203825"/>
          <p14:tracePt t="53360" x="6797675" y="5211763"/>
          <p14:tracePt t="53503" x="6804025" y="5211763"/>
          <p14:tracePt t="53591" x="6811963" y="5211763"/>
          <p14:tracePt t="53599" x="6819900" y="5211763"/>
          <p14:tracePt t="53610" x="6827838" y="5211763"/>
          <p14:tracePt t="53626" x="6842125" y="5203825"/>
          <p14:tracePt t="53643" x="6858000" y="5197475"/>
          <p14:tracePt t="53660" x="6873875" y="5189538"/>
          <p14:tracePt t="53677" x="6880225" y="5181600"/>
          <p14:tracePt t="53693" x="6888163" y="5181600"/>
          <p14:tracePt t="53815" x="6896100" y="5173663"/>
          <p14:tracePt t="53927" x="6896100" y="5203825"/>
          <p14:tracePt t="53935" x="6896100" y="5241925"/>
          <p14:tracePt t="53943" x="6896100" y="5280025"/>
          <p14:tracePt t="53960" x="6888163" y="5402263"/>
          <p14:tracePt t="53977" x="6880225" y="5456238"/>
          <p14:tracePt t="53993" x="6873875" y="5464175"/>
          <p14:tracePt t="54039" x="6873875" y="5470525"/>
          <p14:tracePt t="54047" x="6873875" y="5478463"/>
          <p14:tracePt t="54060" x="6873875" y="5494338"/>
          <p14:tracePt t="54077" x="6865938" y="5508625"/>
          <p14:tracePt t="54093" x="6858000" y="5516563"/>
          <p14:tracePt t="54110" x="6850063" y="5532438"/>
          <p14:tracePt t="54127" x="6835775" y="5546725"/>
          <p14:tracePt t="54143" x="6835775" y="5554663"/>
          <p14:tracePt t="54160" x="6835775" y="5584825"/>
          <p14:tracePt t="54177" x="6835775" y="5616575"/>
          <p14:tracePt t="54194" x="6835775" y="5638800"/>
          <p14:tracePt t="54210" x="6835775" y="5646738"/>
          <p14:tracePt t="54287" x="6835775" y="5622925"/>
          <p14:tracePt t="54295" x="6835775" y="5600700"/>
          <p14:tracePt t="54304" x="6835775" y="5570538"/>
          <p14:tracePt t="54312" x="6842125" y="5540375"/>
          <p14:tracePt t="54327" x="6842125" y="5486400"/>
          <p14:tracePt t="54343" x="6842125" y="5478463"/>
          <p14:tracePt t="54360" x="6842125" y="5470525"/>
          <p14:tracePt t="54423" x="6842125" y="5486400"/>
          <p14:tracePt t="54431" x="6858000" y="5554663"/>
          <p14:tracePt t="54439" x="6880225" y="5616575"/>
          <p14:tracePt t="54447" x="6896100" y="5668963"/>
          <p14:tracePt t="54460" x="6904038" y="5692775"/>
          <p14:tracePt t="54477" x="6904038" y="5699125"/>
          <p14:tracePt t="54551" x="6918325" y="5692775"/>
          <p14:tracePt t="54559" x="6950075" y="5630863"/>
          <p14:tracePt t="54567" x="6956425" y="5622925"/>
          <p14:tracePt t="54577" x="6980238" y="5592763"/>
          <p14:tracePt t="54593" x="7032625" y="5524500"/>
          <p14:tracePt t="54610" x="7102475" y="5494338"/>
          <p14:tracePt t="54627" x="7154863" y="5478463"/>
          <p14:tracePt t="54644" x="7208838" y="5464175"/>
          <p14:tracePt t="54660" x="7239000" y="5456238"/>
          <p14:tracePt t="54799" x="7216775" y="5456238"/>
          <p14:tracePt t="54807" x="7200900" y="5456238"/>
          <p14:tracePt t="54815" x="7178675" y="5456238"/>
          <p14:tracePt t="54827" x="7170738" y="5456238"/>
          <p14:tracePt t="54844" x="7162800" y="5456238"/>
          <p14:tracePt t="54863" x="7154863" y="5456238"/>
          <p14:tracePt t="54935" x="7140575" y="5456238"/>
          <p14:tracePt t="54951" x="7132638" y="5456238"/>
          <p14:tracePt t="54967" x="7116763" y="5456238"/>
          <p14:tracePt t="54975" x="7102475" y="5448300"/>
          <p14:tracePt t="54983" x="7094538" y="5448300"/>
          <p14:tracePt t="54994" x="7078663" y="5440363"/>
          <p14:tracePt t="55010" x="7070725" y="5440363"/>
          <p14:tracePt t="55027" x="7064375" y="5440363"/>
          <p14:tracePt t="55063" x="7064375" y="5432425"/>
          <p14:tracePt t="55103" x="7056438" y="5432425"/>
          <p14:tracePt t="55119" x="7056438" y="5426075"/>
          <p14:tracePt t="55127" x="7040563" y="5402263"/>
          <p14:tracePt t="55135" x="7026275" y="5387975"/>
          <p14:tracePt t="55144" x="7026275" y="5364163"/>
          <p14:tracePt t="55160" x="7002463" y="5318125"/>
          <p14:tracePt t="55177" x="6994525" y="5273675"/>
          <p14:tracePt t="55194" x="6980238" y="5235575"/>
          <p14:tracePt t="55210" x="6980238" y="5219700"/>
          <p14:tracePt t="55227" x="6980238" y="5211763"/>
          <p14:tracePt t="55244" x="6980238" y="5203825"/>
          <p14:tracePt t="55423" x="6972300" y="5197475"/>
          <p14:tracePt t="55463" x="6964363" y="5197475"/>
          <p14:tracePt t="55471" x="6956425" y="5197475"/>
          <p14:tracePt t="55479" x="6950075" y="5197475"/>
          <p14:tracePt t="55494" x="6942138" y="5197475"/>
          <p14:tracePt t="55510" x="6934200" y="5197475"/>
          <p14:tracePt t="55815" x="6950075" y="5197475"/>
          <p14:tracePt t="55823" x="6988175" y="5211763"/>
          <p14:tracePt t="55831" x="7026275" y="5211763"/>
          <p14:tracePt t="55844" x="7070725" y="5219700"/>
          <p14:tracePt t="55861" x="7178675" y="5219700"/>
          <p14:tracePt t="55877" x="7261225" y="5219700"/>
          <p14:tracePt t="55894" x="7307263" y="5219700"/>
          <p14:tracePt t="55911" x="7323138" y="5219700"/>
          <p14:tracePt t="55927" x="7337425" y="5203825"/>
          <p14:tracePt t="55944" x="7337425" y="5197475"/>
          <p14:tracePt t="55961" x="7353300" y="5173663"/>
          <p14:tracePt t="55977" x="7383463" y="5151438"/>
          <p14:tracePt t="55994" x="7421563" y="5135563"/>
          <p14:tracePt t="56011" x="7489825" y="5121275"/>
          <p14:tracePt t="56027" x="7566025" y="5105400"/>
          <p14:tracePt t="56044" x="7620000" y="5105400"/>
          <p14:tracePt t="56061" x="7642225" y="5105400"/>
          <p14:tracePt t="56279" x="7650163" y="5105400"/>
          <p14:tracePt t="56415" x="7650163" y="5127625"/>
          <p14:tracePt t="56423" x="7650163" y="5135563"/>
          <p14:tracePt t="56431" x="7642225" y="5159375"/>
          <p14:tracePt t="56444" x="7635875" y="5189538"/>
          <p14:tracePt t="56461" x="7627938" y="5303838"/>
          <p14:tracePt t="56478" x="7604125" y="5432425"/>
          <p14:tracePt t="56494" x="7589838" y="5578475"/>
          <p14:tracePt t="56511" x="7559675" y="5745163"/>
          <p14:tracePt t="56528" x="7559675" y="5791200"/>
          <p14:tracePt t="56544" x="7559675" y="5813425"/>
          <p14:tracePt t="56561" x="7551738" y="5821363"/>
          <p14:tracePt t="56647" x="7551738" y="5799138"/>
          <p14:tracePt t="56655" x="7551738" y="5775325"/>
          <p14:tracePt t="56663" x="7551738" y="5737225"/>
          <p14:tracePt t="56678" x="7559675" y="5692775"/>
          <p14:tracePt t="56694" x="7581900" y="5608638"/>
          <p14:tracePt t="56711" x="7604125" y="5546725"/>
          <p14:tracePt t="56728" x="7612063" y="5532438"/>
          <p14:tracePt t="56744" x="7620000" y="5532438"/>
          <p14:tracePt t="56761" x="7666038" y="5532438"/>
          <p14:tracePt t="56778" x="7750175" y="5570538"/>
          <p14:tracePt t="56794" x="7826375" y="5600700"/>
          <p14:tracePt t="56811" x="7878763" y="5600700"/>
          <p14:tracePt t="56828" x="7886700" y="5600700"/>
          <p14:tracePt t="56863" x="7894638" y="5600700"/>
          <p14:tracePt t="56878" x="7894638" y="5592763"/>
          <p14:tracePt t="56894" x="7894638" y="5584825"/>
          <p14:tracePt t="57807" x="7902575" y="5570538"/>
          <p14:tracePt t="57815" x="7916863" y="5562600"/>
          <p14:tracePt t="57823" x="7940675" y="5540375"/>
          <p14:tracePt t="57831" x="7985125" y="5494338"/>
          <p14:tracePt t="57845" x="8031163" y="5448300"/>
          <p14:tracePt t="57861" x="8175625" y="5372100"/>
          <p14:tracePt t="57878" x="8283575" y="5295900"/>
          <p14:tracePt t="57895" x="8404225" y="5197475"/>
          <p14:tracePt t="57911" x="8428038" y="5189538"/>
          <p14:tracePt t="57959" x="8435975" y="5189538"/>
          <p14:tracePt t="57967" x="8466138" y="5189538"/>
          <p14:tracePt t="57978" x="8496300" y="5189538"/>
          <p14:tracePt t="57995" x="8594725" y="5189538"/>
          <p14:tracePt t="58011" x="8770938" y="5241925"/>
          <p14:tracePt t="58028" x="8953500" y="5318125"/>
          <p14:tracePt t="58045" x="9121775" y="5402263"/>
          <p14:tracePt t="58061" x="9182100" y="5464175"/>
          <p14:tracePt t="58078" x="9197975" y="5478463"/>
          <p14:tracePt t="58095" x="9190038" y="5554663"/>
          <p14:tracePt t="58111" x="9128125" y="5600700"/>
          <p14:tracePt t="58128" x="8999538" y="5630863"/>
          <p14:tracePt t="58145" x="8809038" y="5630863"/>
          <p14:tracePt t="58161" x="8632825" y="5592763"/>
          <p14:tracePt t="58178" x="8572500" y="5562600"/>
          <p14:tracePt t="58195" x="8556625" y="5546725"/>
          <p14:tracePt t="58228" x="8556625" y="5524500"/>
          <p14:tracePt t="58245" x="8556625" y="5494338"/>
          <p14:tracePt t="58261" x="8564563" y="5470525"/>
          <p14:tracePt t="58278" x="8572500" y="5464175"/>
          <p14:tracePt t="58295" x="8602663" y="5440363"/>
          <p14:tracePt t="58311" x="8610600" y="5432425"/>
          <p14:tracePt t="58416" x="8618538" y="5432425"/>
          <p14:tracePt t="58423" x="8618538" y="5440363"/>
          <p14:tracePt t="58431" x="8610600" y="5456238"/>
          <p14:tracePt t="58445" x="8572500" y="5464175"/>
          <p14:tracePt t="58462" x="8428038" y="5478463"/>
          <p14:tracePt t="58478" x="8237538" y="5494338"/>
          <p14:tracePt t="58495" x="7688263" y="5494338"/>
          <p14:tracePt t="58512" x="7269163" y="5440363"/>
          <p14:tracePt t="58528" x="6759575" y="5311775"/>
          <p14:tracePt t="58545" x="6256338" y="5135563"/>
          <p14:tracePt t="58562" x="5913438" y="4960938"/>
          <p14:tracePt t="58578" x="5745163" y="4822825"/>
          <p14:tracePt t="58595" x="5630863" y="4656138"/>
          <p14:tracePt t="58612" x="5600700" y="4525963"/>
          <p14:tracePt t="58628" x="5592763" y="4389438"/>
          <p14:tracePt t="58645" x="5578475" y="4244975"/>
          <p14:tracePt t="58648" x="5562600" y="4175125"/>
          <p14:tracePt t="58662" x="5540375" y="4046538"/>
          <p14:tracePt t="58678" x="5516563" y="3970338"/>
          <p14:tracePt t="58695" x="5470525" y="3863975"/>
          <p14:tracePt t="58712" x="5456238" y="3840163"/>
          <p14:tracePt t="58728" x="5432425" y="3825875"/>
          <p14:tracePt t="58745" x="5394325" y="3810000"/>
          <p14:tracePt t="58762" x="5334000" y="3794125"/>
          <p14:tracePt t="58778" x="5265738" y="3794125"/>
          <p14:tracePt t="58795" x="5143500" y="3794125"/>
          <p14:tracePt t="58812" x="5013325" y="3863975"/>
          <p14:tracePt t="58828" x="4884738" y="3908425"/>
          <p14:tracePt t="58845" x="4784725" y="3970338"/>
          <p14:tracePt t="58862" x="4740275" y="39925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7"/>
                <a:stretch>
                  <a:fillRect l="-1667" t="-11628" b="-31395"/>
                </a:stretch>
              </a:blipFill>
            </p:spPr>
            <p:txBody>
              <a:bodyPr/>
              <a:lstStyle/>
              <a:p>
                <a:r>
                  <a:rPr lang="en-US">
                    <a:noFill/>
                  </a:rPr>
                  <a:t> </a:t>
                </a:r>
              </a:p>
            </p:txBody>
          </p:sp>
        </mc:Fallback>
      </mc:AlternateContent>
      <p:graphicFrame>
        <p:nvGraphicFramePr>
          <p:cNvPr id="8" name="Object 5"/>
          <p:cNvGraphicFramePr>
            <a:graphicFrameLocks noChangeAspect="1"/>
          </p:cNvGraphicFramePr>
          <p:nvPr>
            <p:extLst>
              <p:ext uri="{D42A27DB-BD31-4B8C-83A1-F6EECF244321}">
                <p14:modId xmlns:p14="http://schemas.microsoft.com/office/powerpoint/2010/main" val="3947101302"/>
              </p:ext>
            </p:extLst>
          </p:nvPr>
        </p:nvGraphicFramePr>
        <p:xfrm>
          <a:off x="1457667" y="1564018"/>
          <a:ext cx="3284538" cy="846137"/>
        </p:xfrm>
        <a:graphic>
          <a:graphicData uri="http://schemas.openxmlformats.org/presentationml/2006/ole">
            <mc:AlternateContent xmlns:mc="http://schemas.openxmlformats.org/markup-compatibility/2006">
              <mc:Choice xmlns:v="urn:schemas-microsoft-com:vml" Requires="v">
                <p:oleObj spid="_x0000_s7207" name="Equation" r:id="rId8" imgW="2019240" imgH="520560" progId="Equation.DSMT4">
                  <p:embed/>
                </p:oleObj>
              </mc:Choice>
              <mc:Fallback>
                <p:oleObj name="Equation" r:id="rId8" imgW="2019240" imgH="520560" progId="Equation.DSMT4">
                  <p:embed/>
                  <p:pic>
                    <p:nvPicPr>
                      <p:cNvPr id="12"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57667" y="1564018"/>
                        <a:ext cx="3284538" cy="846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8"/>
          <p:cNvSpPr/>
          <p:nvPr/>
        </p:nvSpPr>
        <p:spPr>
          <a:xfrm>
            <a:off x="1383820" y="5043488"/>
            <a:ext cx="5729795" cy="461665"/>
          </a:xfrm>
          <a:prstGeom prst="rect">
            <a:avLst/>
          </a:prstGeom>
        </p:spPr>
        <p:txBody>
          <a:bodyPr wrap="square">
            <a:spAutoFit/>
          </a:bodyPr>
          <a:lstStyle/>
          <a:p>
            <a:r>
              <a:rPr lang="en-US" altLang="en-US" sz="2400" i="1" dirty="0">
                <a:latin typeface="Times New Roman" pitchFamily="18" charset="0"/>
              </a:rPr>
              <a:t>P</a:t>
            </a:r>
            <a:r>
              <a:rPr lang="en-US" altLang="en-US" sz="2400" dirty="0">
                <a:latin typeface="Times New Roman" pitchFamily="18" charset="0"/>
              </a:rPr>
              <a:t>( </a:t>
            </a:r>
            <a:r>
              <a:rPr lang="en-US" altLang="en-US" sz="2400" i="1" dirty="0">
                <a:latin typeface="Times New Roman" pitchFamily="18" charset="0"/>
              </a:rPr>
              <a:t>x</a:t>
            </a:r>
            <a:r>
              <a:rPr lang="en-US" altLang="en-US" sz="2400" dirty="0">
                <a:latin typeface="Times New Roman" pitchFamily="18" charset="0"/>
              </a:rPr>
              <a:t> &lt; 2500) = </a:t>
            </a:r>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z &lt;</a:t>
            </a:r>
            <a:r>
              <a:rPr lang="en-US" altLang="en-US" sz="2400" dirty="0">
                <a:latin typeface="Times New Roman" pitchFamily="18" charset="0"/>
              </a:rPr>
              <a:t> -2.06) = </a:t>
            </a:r>
            <a:r>
              <a:rPr lang="en-US" altLang="en-US" sz="2400" b="1" dirty="0">
                <a:solidFill>
                  <a:schemeClr val="accent2"/>
                </a:solidFill>
                <a:latin typeface="Times New Roman" pitchFamily="18" charset="0"/>
                <a:sym typeface="Symbol" pitchFamily="18" charset="2"/>
              </a:rPr>
              <a:t>0.0197</a:t>
            </a:r>
            <a:endParaRPr lang="en-US" sz="2400" b="1" dirty="0">
              <a:solidFill>
                <a:schemeClr val="accent2"/>
              </a:solidFill>
              <a:latin typeface="Times New Roman" pitchFamily="18" charset="0"/>
            </a:endParaRPr>
          </a:p>
        </p:txBody>
      </p:sp>
      <p:pic>
        <p:nvPicPr>
          <p:cNvPr id="10" name="Picture 9"/>
          <p:cNvPicPr>
            <a:picLocks noChangeAspect="1"/>
          </p:cNvPicPr>
          <p:nvPr/>
        </p:nvPicPr>
        <p:blipFill>
          <a:blip r:embed="rId10"/>
          <a:stretch>
            <a:fillRect/>
          </a:stretch>
        </p:blipFill>
        <p:spPr>
          <a:xfrm>
            <a:off x="946477" y="2585541"/>
            <a:ext cx="4210050" cy="2238375"/>
          </a:xfrm>
          <a:prstGeom prst="rect">
            <a:avLst/>
          </a:prstGeom>
        </p:spPr>
      </p:pic>
      <p:pic>
        <p:nvPicPr>
          <p:cNvPr id="13" name="Picture 12"/>
          <p:cNvPicPr>
            <a:picLocks noChangeAspect="1"/>
          </p:cNvPicPr>
          <p:nvPr/>
        </p:nvPicPr>
        <p:blipFill rotWithShape="1">
          <a:blip r:embed="rId11"/>
          <a:srcRect r="44898" b="49419"/>
          <a:stretch/>
        </p:blipFill>
        <p:spPr>
          <a:xfrm>
            <a:off x="6723045" y="1781207"/>
            <a:ext cx="3990110" cy="2670337"/>
          </a:xfrm>
          <a:prstGeom prst="rect">
            <a:avLst/>
          </a:prstGeom>
        </p:spPr>
      </p:pic>
      <p:sp>
        <p:nvSpPr>
          <p:cNvPr id="14" name="Oval 13"/>
          <p:cNvSpPr/>
          <p:nvPr/>
        </p:nvSpPr>
        <p:spPr>
          <a:xfrm>
            <a:off x="9426226" y="3973692"/>
            <a:ext cx="587022" cy="21448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2"/>
    </p:custDataLst>
    <p:extLst>
      <p:ext uri="{BB962C8B-B14F-4D97-AF65-F5344CB8AC3E}">
        <p14:creationId xmlns:p14="http://schemas.microsoft.com/office/powerpoint/2010/main" val="3637754971"/>
      </p:ext>
    </p:extLst>
  </p:cSld>
  <p:clrMapOvr>
    <a:masterClrMapping/>
  </p:clrMapOvr>
  <mc:AlternateContent xmlns:mc="http://schemas.openxmlformats.org/markup-compatibility/2006" xmlns:p14="http://schemas.microsoft.com/office/powerpoint/2010/main">
    <mc:Choice Requires="p14">
      <p:transition p14:dur="10" advTm="43037"/>
    </mc:Choice>
    <mc:Fallback xmlns="">
      <p:transition advTm="430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347" x="495300" y="5318125"/>
          <p14:tracePt t="6452" x="495300" y="5303838"/>
          <p14:tracePt t="6460" x="511175" y="5280025"/>
          <p14:tracePt t="6484" x="517525" y="5265738"/>
          <p14:tracePt t="6492" x="525463" y="5249863"/>
          <p14:tracePt t="6500" x="549275" y="5227638"/>
          <p14:tracePt t="6511" x="571500" y="5189538"/>
          <p14:tracePt t="6528" x="647700" y="5113338"/>
          <p14:tracePt t="6545" x="769938" y="4999038"/>
          <p14:tracePt t="6561" x="898525" y="4846638"/>
          <p14:tracePt t="6578" x="1058863" y="4610100"/>
          <p14:tracePt t="6581" x="1143000" y="4487863"/>
          <p14:tracePt t="6595" x="1219200" y="4343400"/>
          <p14:tracePt t="6612" x="1485900" y="3916363"/>
          <p14:tracePt t="6628" x="1592263" y="3717925"/>
          <p14:tracePt t="6645" x="1668463" y="3513138"/>
          <p14:tracePt t="6662" x="1714500" y="3368675"/>
          <p14:tracePt t="6678" x="1744663" y="3268663"/>
          <p14:tracePt t="6695" x="1744663" y="3254375"/>
          <p14:tracePt t="6711" x="1744663" y="3246438"/>
          <p14:tracePt t="7197" x="1744663" y="3192463"/>
          <p14:tracePt t="7205" x="1730375" y="3032125"/>
          <p14:tracePt t="7213" x="1722438" y="2933700"/>
          <p14:tracePt t="7228" x="1684338" y="2743200"/>
          <p14:tracePt t="7245" x="1684338" y="2590800"/>
          <p14:tracePt t="7262" x="1684338" y="2468563"/>
          <p14:tracePt t="7278" x="1684338" y="2392363"/>
          <p14:tracePt t="7295" x="1684338" y="2346325"/>
          <p14:tracePt t="7312" x="1684338" y="2332038"/>
          <p14:tracePt t="7328" x="1684338" y="2316163"/>
          <p14:tracePt t="7345" x="1684338" y="2278063"/>
          <p14:tracePt t="7362" x="1684338" y="2263775"/>
          <p14:tracePt t="7378" x="1684338" y="2232025"/>
          <p14:tracePt t="7395" x="1684338" y="2225675"/>
          <p14:tracePt t="7412" x="1684338" y="2217738"/>
          <p14:tracePt t="7493" x="1684338" y="2187575"/>
          <p14:tracePt t="7501" x="1684338" y="2155825"/>
          <p14:tracePt t="7512" x="1684338" y="2133600"/>
          <p14:tracePt t="7528" x="1684338" y="2073275"/>
          <p14:tracePt t="7545" x="1668463" y="1997075"/>
          <p14:tracePt t="7562" x="1668463" y="1920875"/>
          <p14:tracePt t="7579" x="1668463" y="1851025"/>
          <p14:tracePt t="7582" x="1660525" y="1828800"/>
          <p14:tracePt t="7597" x="1660525" y="1820863"/>
          <p14:tracePt t="8589" x="1660525" y="1828800"/>
          <p14:tracePt t="8597" x="1654175" y="1851025"/>
          <p14:tracePt t="8605" x="1638300" y="1858963"/>
          <p14:tracePt t="8613" x="1630363" y="1882775"/>
          <p14:tracePt t="8629" x="1616075" y="1912938"/>
          <p14:tracePt t="8646" x="1608138" y="1920875"/>
          <p14:tracePt t="8662" x="1608138" y="1943100"/>
          <p14:tracePt t="8679" x="1600200" y="1958975"/>
          <p14:tracePt t="8695" x="1592263" y="1973263"/>
          <p14:tracePt t="8712" x="1584325" y="1997075"/>
          <p14:tracePt t="8729" x="1577975" y="2011363"/>
          <p14:tracePt t="8746" x="1562100" y="2041525"/>
          <p14:tracePt t="8762" x="1554163" y="2049463"/>
          <p14:tracePt t="8779" x="1539875" y="2057400"/>
          <p14:tracePt t="9301" x="1554163" y="2049463"/>
          <p14:tracePt t="9309" x="1592263" y="2011363"/>
          <p14:tracePt t="9317" x="1638300" y="1973263"/>
          <p14:tracePt t="9329" x="1698625" y="1927225"/>
          <p14:tracePt t="9346" x="1760538" y="1866900"/>
          <p14:tracePt t="9362" x="1798638" y="1828800"/>
          <p14:tracePt t="9379" x="1851025" y="1782763"/>
          <p14:tracePt t="9396" x="1858963" y="1774825"/>
          <p14:tracePt t="9429" x="1858963" y="1768475"/>
          <p14:tracePt t="9446" x="1866900" y="1760538"/>
          <p14:tracePt t="9477" x="1866900" y="1752600"/>
          <p14:tracePt t="9485" x="1874838" y="1744663"/>
          <p14:tracePt t="9496" x="1882775" y="1736725"/>
          <p14:tracePt t="9512" x="1882775" y="1730375"/>
          <p14:tracePt t="9549" x="1889125" y="1730375"/>
          <p14:tracePt t="9565" x="1889125" y="1714500"/>
          <p14:tracePt t="9573" x="1897063" y="1714500"/>
          <p14:tracePt t="9581" x="1905000" y="1714500"/>
          <p14:tracePt t="9596" x="1935163" y="1706563"/>
          <p14:tracePt t="9613" x="1951038" y="1698625"/>
          <p14:tracePt t="9629" x="1958975" y="1698625"/>
          <p14:tracePt t="9646" x="1965325" y="1684338"/>
          <p14:tracePt t="9677" x="1973263" y="1676400"/>
          <p14:tracePt t="9773" x="1981200" y="1676400"/>
          <p14:tracePt t="9781" x="1997075" y="1676400"/>
          <p14:tracePt t="9789" x="2019300" y="1676400"/>
          <p14:tracePt t="9797" x="2057400" y="1676400"/>
          <p14:tracePt t="9812" x="2155825" y="1692275"/>
          <p14:tracePt t="9829" x="2301875" y="1706563"/>
          <p14:tracePt t="9846" x="2446338" y="1714500"/>
          <p14:tracePt t="9863" x="2536825" y="1714500"/>
          <p14:tracePt t="9879" x="2560638" y="1714500"/>
          <p14:tracePt t="9925" x="2568575" y="1714500"/>
          <p14:tracePt t="9933" x="2568575" y="1706563"/>
          <p14:tracePt t="9946" x="2574925" y="1698625"/>
          <p14:tracePt t="9963" x="2574925" y="1692275"/>
          <p14:tracePt t="10133" x="2568575" y="1692275"/>
          <p14:tracePt t="10141" x="2536825" y="1692275"/>
          <p14:tracePt t="10148" x="2498725" y="1692275"/>
          <p14:tracePt t="10163" x="2446338" y="1722438"/>
          <p14:tracePt t="10180" x="2308225" y="1806575"/>
          <p14:tracePt t="10196" x="2270125" y="1812925"/>
          <p14:tracePt t="10213" x="2263775" y="1820863"/>
          <p14:tracePt t="10229" x="2255838" y="1820863"/>
          <p14:tracePt t="10246" x="2247900" y="1820863"/>
          <p14:tracePt t="10263" x="2239963" y="1828800"/>
          <p14:tracePt t="10279" x="2225675" y="1851025"/>
          <p14:tracePt t="10296" x="2193925" y="1874838"/>
          <p14:tracePt t="10313" x="2171700" y="1905000"/>
          <p14:tracePt t="10329" x="2155825" y="1935163"/>
          <p14:tracePt t="10346" x="2141538" y="1973263"/>
          <p14:tracePt t="10363" x="2125663" y="2003425"/>
          <p14:tracePt t="10380" x="2103438" y="2041525"/>
          <p14:tracePt t="10453" x="2103438" y="2049463"/>
          <p14:tracePt t="10461" x="2095500" y="2049463"/>
          <p14:tracePt t="10469" x="2087563" y="2049463"/>
          <p14:tracePt t="10479" x="2079625" y="2041525"/>
          <p14:tracePt t="10496" x="2057400" y="2003425"/>
          <p14:tracePt t="10513" x="2027238" y="1973263"/>
          <p14:tracePt t="10530" x="1997075" y="1951038"/>
          <p14:tracePt t="10546" x="1997075" y="1943100"/>
          <p14:tracePt t="10645" x="1989138" y="1943100"/>
          <p14:tracePt t="10669" x="1981200" y="1943100"/>
          <p14:tracePt t="10717" x="1973263" y="1943100"/>
          <p14:tracePt t="10741" x="1981200" y="1943100"/>
          <p14:tracePt t="10749" x="2003425" y="1943100"/>
          <p14:tracePt t="10757" x="2027238" y="1943100"/>
          <p14:tracePt t="10764" x="2041525" y="1943100"/>
          <p14:tracePt t="10780" x="2057400" y="1943100"/>
          <p14:tracePt t="10796" x="2073275" y="1927225"/>
          <p14:tracePt t="10813" x="2079625" y="1912938"/>
          <p14:tracePt t="10846" x="2079625" y="1905000"/>
          <p14:tracePt t="10863" x="2087563" y="1905000"/>
          <p14:tracePt t="10893" x="2103438" y="1905000"/>
          <p14:tracePt t="10917" x="2111375" y="1905000"/>
          <p14:tracePt t="10933" x="2117725" y="1905000"/>
          <p14:tracePt t="10941" x="2125663" y="1905000"/>
          <p14:tracePt t="10949" x="2125663" y="1927225"/>
          <p14:tracePt t="10963" x="2125663" y="1951038"/>
          <p14:tracePt t="10980" x="2125663" y="2019300"/>
          <p14:tracePt t="10996" x="2125663" y="2155825"/>
          <p14:tracePt t="11013" x="2133600" y="2217738"/>
          <p14:tracePt t="11030" x="2155825" y="2239963"/>
          <p14:tracePt t="11046" x="2163763" y="2247900"/>
          <p14:tracePt t="11063" x="2201863" y="2247900"/>
          <p14:tracePt t="11080" x="2278063" y="2247900"/>
          <p14:tracePt t="11096" x="2354263" y="2193925"/>
          <p14:tracePt t="11113" x="2392363" y="2133600"/>
          <p14:tracePt t="11130" x="2408238" y="2041525"/>
          <p14:tracePt t="11146" x="2408238" y="2003425"/>
          <p14:tracePt t="11163" x="2408238" y="1973263"/>
          <p14:tracePt t="11180" x="2362200" y="1935163"/>
          <p14:tracePt t="11196" x="2187575" y="1912938"/>
          <p14:tracePt t="11213" x="2011363" y="1912938"/>
          <p14:tracePt t="11230" x="1874838" y="1973263"/>
          <p14:tracePt t="11246" x="1722438" y="2095500"/>
          <p14:tracePt t="11263" x="1622425" y="2255838"/>
          <p14:tracePt t="11280" x="1577975" y="2392363"/>
          <p14:tracePt t="11296" x="1577975" y="2492375"/>
          <p14:tracePt t="11313" x="1616075" y="2536825"/>
          <p14:tracePt t="11330" x="1722438" y="2560638"/>
          <p14:tracePt t="11346" x="1866900" y="2560638"/>
          <p14:tracePt t="11364" x="2073275" y="2484438"/>
          <p14:tracePt t="11380" x="2103438" y="2430463"/>
          <p14:tracePt t="11396" x="2125663" y="2316163"/>
          <p14:tracePt t="11413" x="2125663" y="2255838"/>
          <p14:tracePt t="11430" x="2103438" y="2217738"/>
          <p14:tracePt t="11447" x="2073275" y="2201863"/>
          <p14:tracePt t="11463" x="2057400" y="2201863"/>
          <p14:tracePt t="11480" x="2035175" y="2278063"/>
          <p14:tracePt t="11497" x="2035175" y="2422525"/>
          <p14:tracePt t="11513" x="2057400" y="2536825"/>
          <p14:tracePt t="11530" x="2125663" y="2590800"/>
          <p14:tracePt t="11547" x="2225675" y="2590800"/>
          <p14:tracePt t="11564" x="2392363" y="2446338"/>
          <p14:tracePt t="11580" x="2430463" y="2370138"/>
          <p14:tracePt t="11596" x="2446338" y="2117725"/>
          <p14:tracePt t="11613" x="2370138" y="1958975"/>
          <p14:tracePt t="11630" x="2247900" y="1866900"/>
          <p14:tracePt t="11647" x="2111375" y="1836738"/>
          <p14:tracePt t="11663" x="1997075" y="1851025"/>
          <p14:tracePt t="11680" x="1905000" y="1973263"/>
          <p14:tracePt t="11697" x="1866900" y="2133600"/>
          <p14:tracePt t="11713" x="1866900" y="2232025"/>
          <p14:tracePt t="11730" x="1897063" y="2286000"/>
          <p14:tracePt t="11747" x="2003425" y="2301875"/>
          <p14:tracePt t="11764" x="2255838" y="2255838"/>
          <p14:tracePt t="11780" x="2354263" y="2179638"/>
          <p14:tracePt t="11797" x="2378075" y="2141538"/>
          <p14:tracePt t="11813" x="2378075" y="2125663"/>
          <p14:tracePt t="11830" x="2362200" y="2095500"/>
          <p14:tracePt t="11847" x="2308225" y="2087563"/>
          <p14:tracePt t="11863" x="2239963" y="2087563"/>
          <p14:tracePt t="11880" x="2193925" y="2111375"/>
          <p14:tracePt t="11897" x="2179638" y="2149475"/>
          <p14:tracePt t="11913" x="2171700" y="2179638"/>
          <p14:tracePt t="11947" x="2171700" y="2187575"/>
          <p14:tracePt t="11963" x="2171700" y="2193925"/>
          <p14:tracePt t="14253" x="2179638" y="2193925"/>
          <p14:tracePt t="14261" x="2217738" y="2193925"/>
          <p14:tracePt t="14269" x="2324100" y="2193925"/>
          <p14:tracePt t="14281" x="2422525" y="2179638"/>
          <p14:tracePt t="14298" x="2460625" y="2171700"/>
          <p14:tracePt t="14349" x="2468563" y="2163763"/>
          <p14:tracePt t="14373" x="2476500" y="2149475"/>
          <p14:tracePt t="14381" x="2498725" y="2117725"/>
          <p14:tracePt t="14389" x="2514600" y="2103438"/>
          <p14:tracePt t="14398" x="2522538" y="2087563"/>
          <p14:tracePt t="14414" x="2536825" y="2087563"/>
          <p14:tracePt t="14431" x="2552700" y="2065338"/>
          <p14:tracePt t="14448" x="2574925" y="2049463"/>
          <p14:tracePt t="14481" x="2598738" y="2019300"/>
          <p14:tracePt t="14498" x="2606675" y="2003425"/>
          <p14:tracePt t="14514" x="2628900" y="1973263"/>
          <p14:tracePt t="14531" x="2651125" y="1943100"/>
          <p14:tracePt t="14548" x="2659063" y="1927225"/>
          <p14:tracePt t="14564" x="2667000" y="1912938"/>
          <p14:tracePt t="14581" x="2682875" y="1905000"/>
          <p14:tracePt t="14598" x="2689225" y="1897063"/>
          <p14:tracePt t="14614" x="2705100" y="1882775"/>
          <p14:tracePt t="14631" x="2751138" y="1851025"/>
          <p14:tracePt t="14648" x="2827338" y="1812925"/>
          <p14:tracePt t="14665" x="2917825" y="1774825"/>
          <p14:tracePt t="14681" x="2987675" y="1744663"/>
          <p14:tracePt t="14698" x="3032125" y="1714500"/>
          <p14:tracePt t="14714" x="3040063" y="1714500"/>
          <p14:tracePt t="15221" x="3055938" y="1714500"/>
          <p14:tracePt t="15261" x="3063875" y="1714500"/>
          <p14:tracePt t="15269" x="3063875" y="1706563"/>
          <p14:tracePt t="15277" x="3086100" y="1698625"/>
          <p14:tracePt t="15285" x="3094038" y="1698625"/>
          <p14:tracePt t="15298" x="3108325" y="1684338"/>
          <p14:tracePt t="15315" x="3170238" y="1676400"/>
          <p14:tracePt t="15332" x="3306763" y="1654175"/>
          <p14:tracePt t="15348" x="3360738" y="1646238"/>
          <p14:tracePt t="15365" x="3390900" y="1638300"/>
          <p14:tracePt t="15509" x="3406775" y="1638300"/>
          <p14:tracePt t="15516" x="3429000" y="1638300"/>
          <p14:tracePt t="15525" x="3459163" y="1638300"/>
          <p14:tracePt t="15533" x="3513138" y="1638300"/>
          <p14:tracePt t="15548" x="3627438" y="1660525"/>
          <p14:tracePt t="15565" x="3741738" y="1676400"/>
          <p14:tracePt t="15581" x="3779838" y="1692275"/>
          <p14:tracePt t="15598" x="3787775" y="1692275"/>
          <p14:tracePt t="16437" x="3771900" y="1692275"/>
          <p14:tracePt t="16445" x="3763963" y="1684338"/>
          <p14:tracePt t="16453" x="3741738" y="1684338"/>
          <p14:tracePt t="16465" x="3703638" y="1684338"/>
          <p14:tracePt t="16482" x="3611563" y="1684338"/>
          <p14:tracePt t="16498" x="3535363" y="1698625"/>
          <p14:tracePt t="16516" x="3444875" y="1730375"/>
          <p14:tracePt t="16532" x="3436938" y="1730375"/>
          <p14:tracePt t="16548" x="3413125" y="1736725"/>
          <p14:tracePt t="16565" x="3382963" y="1752600"/>
          <p14:tracePt t="16582" x="3352800" y="1768475"/>
          <p14:tracePt t="16598" x="3306763" y="1798638"/>
          <p14:tracePt t="16615" x="3260725" y="1820863"/>
          <p14:tracePt t="16632" x="3216275" y="1858963"/>
          <p14:tracePt t="16648" x="3170238" y="1889125"/>
          <p14:tracePt t="16665" x="3094038" y="1927225"/>
          <p14:tracePt t="16682" x="3009900" y="1981200"/>
          <p14:tracePt t="16698" x="2933700" y="2003425"/>
          <p14:tracePt t="16715" x="2903538" y="2019300"/>
          <p14:tracePt t="17005" x="2903538" y="2027238"/>
          <p14:tracePt t="17085" x="2917825" y="2027238"/>
          <p14:tracePt t="17093" x="2925763" y="2027238"/>
          <p14:tracePt t="17100" x="2941638" y="2027238"/>
          <p14:tracePt t="17116" x="2949575" y="2027238"/>
          <p14:tracePt t="17261" x="2955925" y="2027238"/>
          <p14:tracePt t="17269" x="2963863" y="2027238"/>
          <p14:tracePt t="17284" x="2971800" y="2027238"/>
          <p14:tracePt t="17301" x="2979738" y="2035175"/>
          <p14:tracePt t="17317" x="2987675" y="2041525"/>
          <p14:tracePt t="17325" x="2987675" y="2049463"/>
          <p14:tracePt t="17333" x="2994025" y="2049463"/>
          <p14:tracePt t="17349" x="3001963" y="2057400"/>
          <p14:tracePt t="17365" x="3025775" y="2087563"/>
          <p14:tracePt t="17382" x="3048000" y="2095500"/>
          <p14:tracePt t="17399" x="3086100" y="2117725"/>
          <p14:tracePt t="17415" x="3124200" y="2133600"/>
          <p14:tracePt t="17432" x="3154363" y="2141538"/>
          <p14:tracePt t="17449" x="3200400" y="2141538"/>
          <p14:tracePt t="17465" x="3246438" y="2141538"/>
          <p14:tracePt t="17482" x="3276600" y="2141538"/>
          <p14:tracePt t="17499" x="3306763" y="2141538"/>
          <p14:tracePt t="17516" x="3322638" y="2133600"/>
          <p14:tracePt t="17589" x="3322638" y="2149475"/>
          <p14:tracePt t="17597" x="3330575" y="2209800"/>
          <p14:tracePt t="17605" x="3360738" y="2270125"/>
          <p14:tracePt t="17615" x="3375025" y="2346325"/>
          <p14:tracePt t="17632" x="3398838" y="2498725"/>
          <p14:tracePt t="17649" x="3413125" y="2568575"/>
          <p14:tracePt t="17665" x="3413125" y="2574925"/>
          <p14:tracePt t="17700" x="3429000" y="2574925"/>
          <p14:tracePt t="17716" x="3475038" y="2498725"/>
          <p14:tracePt t="17732" x="3551238" y="2392363"/>
          <p14:tracePt t="17749" x="3611563" y="2324100"/>
          <p14:tracePt t="17765" x="3641725" y="2301875"/>
          <p14:tracePt t="17782" x="3665538" y="2293938"/>
          <p14:tracePt t="17799" x="3673475" y="2293938"/>
          <p14:tracePt t="17815" x="3711575" y="2301875"/>
          <p14:tracePt t="17832" x="3794125" y="2346325"/>
          <p14:tracePt t="17849" x="3878263" y="2370138"/>
          <p14:tracePt t="17866" x="3962400" y="2370138"/>
          <p14:tracePt t="17882" x="4076700" y="2370138"/>
          <p14:tracePt t="17899" x="4152900" y="2354263"/>
          <p14:tracePt t="17916" x="4237038" y="2308225"/>
          <p14:tracePt t="17932" x="4305300" y="2255838"/>
          <p14:tracePt t="17949" x="4313238" y="2239963"/>
          <p14:tracePt t="18021" x="4321175" y="2239963"/>
          <p14:tracePt t="18053" x="4335463" y="2239963"/>
          <p14:tracePt t="18061" x="4359275" y="2239963"/>
          <p14:tracePt t="18068" x="4403725" y="2239963"/>
          <p14:tracePt t="18082" x="4473575" y="2225675"/>
          <p14:tracePt t="18099" x="4618038" y="2187575"/>
          <p14:tracePt t="18101" x="4702175" y="2149475"/>
          <p14:tracePt t="18116" x="4792663" y="2103438"/>
          <p14:tracePt t="18132" x="5006975" y="1965325"/>
          <p14:tracePt t="18149" x="5067300" y="1874838"/>
          <p14:tracePt t="18166" x="5083175" y="1812925"/>
          <p14:tracePt t="18182" x="5083175" y="1744663"/>
          <p14:tracePt t="18199" x="5083175" y="1646238"/>
          <p14:tracePt t="18216" x="5083175" y="1562100"/>
          <p14:tracePt t="18232" x="5075238" y="1508125"/>
          <p14:tracePt t="18249" x="5075238" y="1477963"/>
          <p14:tracePt t="18266" x="5075238" y="1447800"/>
          <p14:tracePt t="18282" x="5051425" y="1425575"/>
          <p14:tracePt t="18300" x="5029200" y="1393825"/>
          <p14:tracePt t="18316" x="5029200" y="1387475"/>
          <p14:tracePt t="18332" x="4937125" y="1355725"/>
          <p14:tracePt t="18349" x="4816475" y="1317625"/>
          <p14:tracePt t="18366" x="4618038" y="1295400"/>
          <p14:tracePt t="18382" x="4435475" y="1279525"/>
          <p14:tracePt t="18399" x="4244975" y="1279525"/>
          <p14:tracePt t="18416" x="4084638" y="1279525"/>
          <p14:tracePt t="18432" x="3940175" y="1279525"/>
          <p14:tracePt t="18449" x="3840163" y="1311275"/>
          <p14:tracePt t="18466" x="3749675" y="1371600"/>
          <p14:tracePt t="18482" x="3673475" y="1447800"/>
          <p14:tracePt t="18500" x="3597275" y="1554163"/>
          <p14:tracePt t="18516" x="3565525" y="1600200"/>
          <p14:tracePt t="18533" x="3527425" y="1692275"/>
          <p14:tracePt t="18549" x="3497263" y="1752600"/>
          <p14:tracePt t="18566" x="3482975" y="1812925"/>
          <p14:tracePt t="18582" x="3482975" y="1858963"/>
          <p14:tracePt t="18599" x="3482975" y="1951038"/>
          <p14:tracePt t="18616" x="3489325" y="2049463"/>
          <p14:tracePt t="18632" x="3551238" y="2163763"/>
          <p14:tracePt t="18649" x="3649663" y="2278063"/>
          <p14:tracePt t="18666" x="3771900" y="2384425"/>
          <p14:tracePt t="18682" x="3940175" y="2460625"/>
          <p14:tracePt t="18700" x="4251325" y="2530475"/>
          <p14:tracePt t="18716" x="4473575" y="2536825"/>
          <p14:tracePt t="18732" x="4678363" y="2530475"/>
          <p14:tracePt t="18749" x="4860925" y="2460625"/>
          <p14:tracePt t="18766" x="4999038" y="2346325"/>
          <p14:tracePt t="18783" x="5075238" y="2201863"/>
          <p14:tracePt t="18799" x="5113338" y="2035175"/>
          <p14:tracePt t="18816" x="5113338" y="1882775"/>
          <p14:tracePt t="18833" x="5097463" y="1752600"/>
          <p14:tracePt t="18849" x="5051425" y="1646238"/>
          <p14:tracePt t="18866" x="4975225" y="1539875"/>
          <p14:tracePt t="18883" x="4884738" y="1463675"/>
          <p14:tracePt t="18900" x="4792663" y="1417638"/>
          <p14:tracePt t="18916" x="4656138" y="1379538"/>
          <p14:tracePt t="18933" x="4327525" y="1355725"/>
          <p14:tracePt t="18949" x="4054475" y="1355725"/>
          <p14:tracePt t="18966" x="3725863" y="1425575"/>
          <p14:tracePt t="18983" x="3444875" y="1539875"/>
          <p14:tracePt t="18999" x="3216275" y="1692275"/>
          <p14:tracePt t="19016" x="3086100" y="1812925"/>
          <p14:tracePt t="19033" x="3048000" y="1973263"/>
          <p14:tracePt t="19049" x="3048000" y="2111375"/>
          <p14:tracePt t="19066" x="3124200" y="2278063"/>
          <p14:tracePt t="19083" x="3260725" y="2438400"/>
          <p14:tracePt t="19100" x="3543300" y="2552700"/>
          <p14:tracePt t="19116" x="3657600" y="2560638"/>
          <p14:tracePt t="19118" x="3794125" y="2560638"/>
          <p14:tracePt t="19133" x="4016375" y="2560638"/>
          <p14:tracePt t="19149" x="4237038" y="2492375"/>
          <p14:tracePt t="19166" x="4389438" y="2370138"/>
          <p14:tracePt t="19183" x="4449763" y="2263775"/>
          <p14:tracePt t="19199" x="4465638" y="2117725"/>
          <p14:tracePt t="19216" x="4465638" y="1997075"/>
          <p14:tracePt t="19233" x="4435475" y="1889125"/>
          <p14:tracePt t="19249" x="4365625" y="1806575"/>
          <p14:tracePt t="19266" x="4283075" y="1760538"/>
          <p14:tracePt t="19283" x="4237038" y="1752600"/>
          <p14:tracePt t="19300" x="4144963" y="1752600"/>
          <p14:tracePt t="19316" x="4054475" y="1782763"/>
          <p14:tracePt t="19333" x="4022725" y="1812925"/>
          <p14:tracePt t="19349" x="4016375" y="1820863"/>
          <p14:tracePt t="19669" x="4016375" y="1844675"/>
          <p14:tracePt t="19677" x="4016375" y="1874838"/>
          <p14:tracePt t="19685" x="4016375" y="1889125"/>
          <p14:tracePt t="19700" x="4022725" y="1905000"/>
          <p14:tracePt t="19716" x="4046538" y="1935163"/>
          <p14:tracePt t="19750" x="4060825" y="1951038"/>
          <p14:tracePt t="19766" x="4068763" y="1958975"/>
          <p14:tracePt t="19783" x="4084638" y="1958975"/>
          <p14:tracePt t="19829" x="4092575" y="1958975"/>
          <p14:tracePt t="19837" x="4106863" y="1958975"/>
          <p14:tracePt t="19850" x="4137025" y="1958975"/>
          <p14:tracePt t="19866" x="4175125" y="1958975"/>
          <p14:tracePt t="19883" x="4198938" y="1958975"/>
          <p14:tracePt t="19900" x="4221163" y="1951038"/>
          <p14:tracePt t="20037" x="4251325" y="1951038"/>
          <p14:tracePt t="20045" x="4289425" y="1973263"/>
          <p14:tracePt t="20052" x="4313238" y="1989138"/>
          <p14:tracePt t="20066" x="4335463" y="2019300"/>
          <p14:tracePt t="20083" x="4365625" y="2041525"/>
          <p14:tracePt t="20100" x="4373563" y="2049463"/>
          <p14:tracePt t="20157" x="4381500" y="2049463"/>
          <p14:tracePt t="20165" x="4381500" y="2041525"/>
          <p14:tracePt t="20173" x="4381500" y="2019300"/>
          <p14:tracePt t="20183" x="4381500" y="2011363"/>
          <p14:tracePt t="20200" x="4381500" y="1997075"/>
          <p14:tracePt t="20216" x="4381500" y="1973263"/>
          <p14:tracePt t="20250" x="4381500" y="1965325"/>
          <p14:tracePt t="20621" x="4389438" y="1951038"/>
          <p14:tracePt t="20630" x="4403725" y="1943100"/>
          <p14:tracePt t="20636" x="4419600" y="1935163"/>
          <p14:tracePt t="20650" x="4441825" y="1927225"/>
          <p14:tracePt t="20667" x="4449763" y="1912938"/>
          <p14:tracePt t="20684" x="4465638" y="1897063"/>
          <p14:tracePt t="20700" x="4473575" y="1889125"/>
          <p14:tracePt t="20725" x="4473575" y="1882775"/>
          <p14:tracePt t="20733" x="4479925" y="1882775"/>
          <p14:tracePt t="20750" x="4479925" y="1874838"/>
          <p14:tracePt t="20773" x="4487863" y="1874838"/>
          <p14:tracePt t="20789" x="4495800" y="1874838"/>
          <p14:tracePt t="20800" x="4503738" y="1874838"/>
          <p14:tracePt t="20817" x="4525963" y="1874838"/>
          <p14:tracePt t="20833" x="4594225" y="1874838"/>
          <p14:tracePt t="20850" x="4670425" y="1912938"/>
          <p14:tracePt t="20867" x="4770438" y="1951038"/>
          <p14:tracePt t="20884" x="4808538" y="1965325"/>
          <p14:tracePt t="20900" x="4816475" y="1965325"/>
          <p14:tracePt t="20917" x="4830763" y="1973263"/>
          <p14:tracePt t="20941" x="4830763" y="1981200"/>
          <p14:tracePt t="20950" x="4846638" y="1981200"/>
          <p14:tracePt t="20967" x="4868863" y="2003425"/>
          <p14:tracePt t="20983" x="4899025" y="2027238"/>
          <p14:tracePt t="21000" x="4930775" y="2041525"/>
          <p14:tracePt t="21017" x="4937125" y="2049463"/>
          <p14:tracePt t="21533" x="4937125" y="2057400"/>
          <p14:tracePt t="21541" x="4937125" y="2095500"/>
          <p14:tracePt t="21550" x="4983163" y="2263775"/>
          <p14:tracePt t="21567" x="5097463" y="2674938"/>
          <p14:tracePt t="21584" x="5227638" y="3162300"/>
          <p14:tracePt t="21600" x="5372100" y="3679825"/>
          <p14:tracePt t="21617" x="5616575" y="4183063"/>
          <p14:tracePt t="21634" x="5837238" y="4587875"/>
          <p14:tracePt t="21636" x="5935663" y="4716463"/>
          <p14:tracePt t="21650" x="6011863" y="4822825"/>
          <p14:tracePt t="21667" x="6134100" y="4914900"/>
          <p14:tracePt t="21684" x="6256338" y="4953000"/>
          <p14:tracePt t="21700" x="6408738" y="4975225"/>
          <p14:tracePt t="21717" x="6530975" y="4922838"/>
          <p14:tracePt t="21734" x="6599238" y="4854575"/>
          <p14:tracePt t="21750" x="6637338" y="4778375"/>
          <p14:tracePt t="21767" x="6645275" y="4754563"/>
          <p14:tracePt t="21784" x="6651625" y="4740275"/>
          <p14:tracePt t="21837" x="6651625" y="4732338"/>
          <p14:tracePt t="21845" x="6667500" y="4732338"/>
          <p14:tracePt t="21853" x="6689725" y="4732338"/>
          <p14:tracePt t="21867" x="6705600" y="4732338"/>
          <p14:tracePt t="21884" x="6765925" y="4746625"/>
          <p14:tracePt t="21900" x="6865938" y="4746625"/>
          <p14:tracePt t="21917" x="6904038" y="4716463"/>
          <p14:tracePt t="21934" x="6934200" y="4625975"/>
          <p14:tracePt t="21950" x="6964363" y="4549775"/>
          <p14:tracePt t="21967" x="6964363" y="4503738"/>
          <p14:tracePt t="21984" x="6972300" y="4473575"/>
          <p14:tracePt t="22000" x="6988175" y="4449763"/>
          <p14:tracePt t="22017" x="6994525" y="4441825"/>
          <p14:tracePt t="22034" x="7010400" y="4403725"/>
          <p14:tracePt t="22050" x="7040563" y="4351338"/>
          <p14:tracePt t="22067" x="7086600" y="4313238"/>
          <p14:tracePt t="22084" x="7146925" y="4237038"/>
          <p14:tracePt t="22100" x="7231063" y="4144963"/>
          <p14:tracePt t="22117" x="7254875" y="4122738"/>
          <p14:tracePt t="22134" x="7261225" y="4114800"/>
          <p14:tracePt t="22205" x="7277100" y="4114800"/>
          <p14:tracePt t="22213" x="7299325" y="4114800"/>
          <p14:tracePt t="22220" x="7337425" y="4114800"/>
          <p14:tracePt t="22234" x="7391400" y="4122738"/>
          <p14:tracePt t="22250" x="7505700" y="4130675"/>
          <p14:tracePt t="22268" x="7650163" y="4130675"/>
          <p14:tracePt t="22284" x="7712075" y="4130675"/>
          <p14:tracePt t="22300" x="7810500" y="4084638"/>
          <p14:tracePt t="22317" x="7832725" y="4084638"/>
          <p14:tracePt t="22334" x="7832725" y="4076700"/>
          <p14:tracePt t="22350" x="7840663" y="4076700"/>
          <p14:tracePt t="22367" x="7886700" y="4076700"/>
          <p14:tracePt t="22384" x="7985125" y="4076700"/>
          <p14:tracePt t="22401" x="8169275" y="4076700"/>
          <p14:tracePt t="22417" x="8374063" y="4092575"/>
          <p14:tracePt t="22434" x="8594725" y="4122738"/>
          <p14:tracePt t="22450" x="8809038" y="4137025"/>
          <p14:tracePt t="22468" x="9067800" y="4137025"/>
          <p14:tracePt t="22484" x="9166225" y="4137025"/>
          <p14:tracePt t="22501" x="9190038" y="4137025"/>
          <p14:tracePt t="22557" x="9128125" y="4137025"/>
          <p14:tracePt t="22565" x="9007475" y="4137025"/>
          <p14:tracePt t="22573" x="8831263" y="4160838"/>
          <p14:tracePt t="22584" x="8602663" y="4221163"/>
          <p14:tracePt t="22601" x="8153400" y="4351338"/>
          <p14:tracePt t="22617" x="7756525" y="4473575"/>
          <p14:tracePt t="22634" x="7513638" y="4503738"/>
          <p14:tracePt t="22651" x="7353300" y="4503738"/>
          <p14:tracePt t="22653" x="7315200" y="4495800"/>
          <p14:tracePt t="22668" x="7261225" y="4457700"/>
          <p14:tracePt t="22684" x="7208838" y="4419600"/>
          <p14:tracePt t="22701" x="7140575" y="4359275"/>
          <p14:tracePt t="22717" x="7056438" y="4297363"/>
          <p14:tracePt t="22734" x="6956425" y="4244975"/>
          <p14:tracePt t="22751" x="6865938" y="4191000"/>
          <p14:tracePt t="22767" x="6819900" y="4183063"/>
          <p14:tracePt t="22845" x="6811963" y="4183063"/>
          <p14:tracePt t="22853" x="6804025" y="4183063"/>
          <p14:tracePt t="22941" x="6811963" y="4168775"/>
          <p14:tracePt t="22949" x="6850063" y="4144963"/>
          <p14:tracePt t="22957" x="6865938" y="4144963"/>
          <p14:tracePt t="22967" x="6904038" y="4114800"/>
          <p14:tracePt t="22984" x="6950075" y="4098925"/>
          <p14:tracePt t="23001" x="7010400" y="4068763"/>
          <p14:tracePt t="23017" x="7040563" y="4068763"/>
          <p14:tracePt t="23034" x="7048500" y="4068763"/>
          <p14:tracePt t="23068" x="7056438" y="4068763"/>
          <p14:tracePt t="23084" x="7064375" y="4068763"/>
          <p14:tracePt t="23101" x="7078663" y="4068763"/>
          <p14:tracePt t="23117" x="7094538" y="4068763"/>
          <p14:tracePt t="23134" x="7108825" y="4068763"/>
          <p14:tracePt t="23151" x="7154863" y="4068763"/>
          <p14:tracePt t="23168" x="7223125" y="4068763"/>
          <p14:tracePt t="23184" x="7323138" y="4084638"/>
          <p14:tracePt t="23201" x="7421563" y="4084638"/>
          <p14:tracePt t="23217" x="7551738" y="4084638"/>
          <p14:tracePt t="23234" x="7642225" y="4098925"/>
          <p14:tracePt t="23251" x="7734300" y="4114800"/>
          <p14:tracePt t="23268" x="7794625" y="4114800"/>
          <p14:tracePt t="23284" x="7902575" y="4130675"/>
          <p14:tracePt t="23301" x="8031163" y="4137025"/>
          <p14:tracePt t="23318" x="8199438" y="4152900"/>
          <p14:tracePt t="23334" x="8374063" y="4152900"/>
          <p14:tracePt t="23351" x="8526463" y="4152900"/>
          <p14:tracePt t="23368" x="8640763" y="4152900"/>
          <p14:tracePt t="23384" x="8740775" y="4114800"/>
          <p14:tracePt t="23401" x="8831263" y="4038600"/>
          <p14:tracePt t="23418" x="8953500" y="3894138"/>
          <p14:tracePt t="23434" x="9067800" y="3673475"/>
          <p14:tracePt t="23451" x="9228138" y="3336925"/>
          <p14:tracePt t="23468" x="9356725" y="3048000"/>
          <p14:tracePt t="23484" x="9486900" y="2735263"/>
          <p14:tracePt t="23501" x="9547225" y="2613025"/>
          <p14:tracePt t="23517" x="9578975" y="2506663"/>
          <p14:tracePt t="23534" x="9593263" y="2446338"/>
          <p14:tracePt t="23551" x="9601200" y="2408238"/>
          <p14:tracePt t="23568" x="9609138" y="2378075"/>
          <p14:tracePt t="23584" x="9609138" y="2362200"/>
          <p14:tracePt t="23601" x="9623425" y="2308225"/>
          <p14:tracePt t="23618" x="9639300" y="2263775"/>
          <p14:tracePt t="23634" x="9655175" y="2209800"/>
          <p14:tracePt t="23651" x="9661525" y="2179638"/>
          <p14:tracePt t="23653" x="9661525" y="2155825"/>
          <p14:tracePt t="23668" x="9669463" y="2117725"/>
          <p14:tracePt t="23684" x="9677400" y="2057400"/>
          <p14:tracePt t="23701" x="9685338" y="2027238"/>
          <p14:tracePt t="23718" x="9685338" y="2003425"/>
          <p14:tracePt t="23734" x="9685338" y="1981200"/>
          <p14:tracePt t="23751" x="9685338" y="1965325"/>
          <p14:tracePt t="23768" x="9685338" y="1951038"/>
          <p14:tracePt t="23784" x="9699625" y="1943100"/>
          <p14:tracePt t="23801" x="9699625" y="1920875"/>
          <p14:tracePt t="23818" x="9699625" y="1912938"/>
          <p14:tracePt t="23834" x="9699625" y="1889125"/>
          <p14:tracePt t="23851" x="9699625" y="1882775"/>
          <p14:tracePt t="23868" x="9699625" y="1874838"/>
          <p14:tracePt t="23885" x="9699625" y="1866900"/>
          <p14:tracePt t="23965" x="9699625" y="1943100"/>
          <p14:tracePt t="23973" x="9699625" y="2095500"/>
          <p14:tracePt t="23984" x="9707563" y="2286000"/>
          <p14:tracePt t="24001" x="9761538" y="2620963"/>
          <p14:tracePt t="24018" x="9799638" y="2819400"/>
          <p14:tracePt t="24035" x="9813925" y="2971800"/>
          <p14:tracePt t="24052" x="9845675" y="3184525"/>
          <p14:tracePt t="24068" x="9845675" y="3238500"/>
          <p14:tracePt t="24084" x="9875838" y="3398838"/>
          <p14:tracePt t="24101" x="9875838" y="3467100"/>
          <p14:tracePt t="24118" x="9875838" y="3505200"/>
          <p14:tracePt t="24135" x="9875838" y="3527425"/>
          <p14:tracePt t="24151" x="9875838" y="3559175"/>
          <p14:tracePt t="24168" x="9875838" y="3597275"/>
          <p14:tracePt t="24185" x="9875838" y="3635375"/>
          <p14:tracePt t="24201" x="9875838" y="3679825"/>
          <p14:tracePt t="24218" x="9875838" y="3741738"/>
          <p14:tracePt t="24235" x="9875838" y="3832225"/>
          <p14:tracePt t="24252" x="9875838" y="3916363"/>
          <p14:tracePt t="24268" x="9875838" y="3984625"/>
          <p14:tracePt t="24285" x="9867900" y="4016375"/>
          <p14:tracePt t="24301" x="9867900" y="4030663"/>
          <p14:tracePt t="24318" x="9867900" y="4046538"/>
          <p14:tracePt t="24335" x="9852025" y="4054475"/>
          <p14:tracePt t="24368" x="9845675" y="4060825"/>
          <p14:tracePt t="24385" x="9837738" y="4068763"/>
          <p14:tracePt t="24401" x="9813925" y="4092575"/>
          <p14:tracePt t="24418" x="9791700" y="4122738"/>
          <p14:tracePt t="24435" x="9761538" y="4152900"/>
          <p14:tracePt t="24452" x="9737725" y="4191000"/>
          <p14:tracePt t="24468" x="9723438" y="4221163"/>
          <p14:tracePt t="25429" x="9723438" y="4229100"/>
          <p14:tracePt t="25453" x="9707563" y="4244975"/>
          <p14:tracePt t="25461" x="9693275" y="4251325"/>
          <p14:tracePt t="25469" x="9661525" y="4267200"/>
          <p14:tracePt t="25485" x="9655175" y="4275138"/>
          <p14:tracePt t="25502" x="9639300" y="4283075"/>
          <p14:tracePt t="25518" x="9623425" y="4297363"/>
          <p14:tracePt t="25535" x="9609138" y="4305300"/>
          <p14:tracePt t="25552" x="9585325" y="4313238"/>
          <p14:tracePt t="25568" x="9563100" y="4327525"/>
          <p14:tracePt t="25585" x="9464675" y="4389438"/>
          <p14:tracePt t="25602" x="9296400" y="4473575"/>
          <p14:tracePt t="25618" x="9029700" y="4602163"/>
          <p14:tracePt t="25636" x="8512175" y="4808538"/>
          <p14:tracePt t="25652" x="8321675" y="4860925"/>
          <p14:tracePt t="25668" x="7742238" y="5029200"/>
          <p14:tracePt t="25685" x="7369175" y="5121275"/>
          <p14:tracePt t="25702" x="7040563" y="5211763"/>
          <p14:tracePt t="25718" x="6789738" y="5265738"/>
          <p14:tracePt t="25735" x="6591300" y="5280025"/>
          <p14:tracePt t="25752" x="6384925" y="5303838"/>
          <p14:tracePt t="25768" x="6218238" y="5341938"/>
          <p14:tracePt t="25785" x="6073775" y="5356225"/>
          <p14:tracePt t="25802" x="5989638" y="5372100"/>
          <p14:tracePt t="25818" x="5959475" y="5380038"/>
          <p14:tracePt t="25835" x="5943600" y="5387975"/>
          <p14:tracePt t="25893" x="5935663" y="5387975"/>
          <p14:tracePt t="25901" x="5927725" y="5387975"/>
          <p14:tracePt t="25909" x="5921375" y="5380038"/>
          <p14:tracePt t="25918" x="5905500" y="5372100"/>
          <p14:tracePt t="25935" x="5859463" y="5356225"/>
          <p14:tracePt t="25952" x="5807075" y="5349875"/>
          <p14:tracePt t="25969" x="5753100" y="5341938"/>
          <p14:tracePt t="25985" x="5676900" y="5341938"/>
          <p14:tracePt t="26002" x="5608638" y="5349875"/>
          <p14:tracePt t="26018" x="5532438" y="5394325"/>
          <p14:tracePt t="26036" x="5464175" y="5426075"/>
          <p14:tracePt t="26052" x="5456238" y="5432425"/>
          <p14:tracePt t="26069" x="5440363" y="5440363"/>
          <p14:tracePt t="26621" x="5440363" y="5448300"/>
          <p14:tracePt t="26629" x="5546725" y="5448300"/>
          <p14:tracePt t="26637" x="5646738" y="5448300"/>
          <p14:tracePt t="26652" x="5707063" y="5456238"/>
          <p14:tracePt t="26709" x="5715000" y="5456238"/>
          <p14:tracePt t="26717" x="5722938" y="5456238"/>
          <p14:tracePt t="26725" x="5730875" y="5456238"/>
          <p14:tracePt t="26735" x="5753100" y="5456238"/>
          <p14:tracePt t="26752" x="5768975" y="5456238"/>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5.5 </a:t>
            </a:r>
            <a:r>
              <a:rPr lang="en-US" sz="2800" b="1" dirty="0">
                <a:latin typeface="Times New Roman" panose="02020603050405020304" pitchFamily="18" charset="0"/>
                <a:cs typeface="Times New Roman" panose="02020603050405020304" pitchFamily="18" charset="0"/>
              </a:rPr>
              <a:t>Normal Approximations to Binomial </a:t>
            </a:r>
            <a:r>
              <a:rPr lang="en-US" sz="2800" dirty="0">
                <a:solidFill>
                  <a:schemeClr val="bg1"/>
                </a:solidFill>
              </a:rPr>
              <a:t>Distributions</a:t>
            </a:r>
          </a:p>
        </p:txBody>
      </p:sp>
      <p:sp>
        <p:nvSpPr>
          <p:cNvPr id="8" name="Rectangle 7"/>
          <p:cNvSpPr/>
          <p:nvPr/>
        </p:nvSpPr>
        <p:spPr>
          <a:xfrm>
            <a:off x="1754907" y="2007976"/>
            <a:ext cx="9060875" cy="2308324"/>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Determine when the normal distribution can approximate the </a:t>
            </a:r>
            <a:r>
              <a:rPr lang="en-US" sz="2400" dirty="0" smtClean="0">
                <a:latin typeface="Times New Roman" panose="02020603050405020304" pitchFamily="18" charset="0"/>
                <a:cs typeface="Times New Roman" panose="02020603050405020304" pitchFamily="18" charset="0"/>
              </a:rPr>
              <a:t>binomial distribution</a:t>
            </a:r>
          </a:p>
          <a:p>
            <a:pPr algn="ctr"/>
            <a:r>
              <a:rPr lang="ar-EG" sz="2400" dirty="0">
                <a:latin typeface="Times New Roman" panose="02020603050405020304" pitchFamily="18" charset="0"/>
                <a:cs typeface="Times New Roman" panose="02020603050405020304" pitchFamily="18" charset="0"/>
              </a:rPr>
              <a:t>حدد متى يمكن أن يقترب التوزيع الطبيعي من التوزيع ذي الحدين</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Use the normal distribution to approximate binomial </a:t>
            </a:r>
            <a:r>
              <a:rPr lang="en-US" sz="2400" dirty="0" smtClean="0">
                <a:latin typeface="Times New Roman" panose="02020603050405020304" pitchFamily="18" charset="0"/>
                <a:cs typeface="Times New Roman" panose="02020603050405020304" pitchFamily="18" charset="0"/>
              </a:rPr>
              <a:t>probabilities</a:t>
            </a:r>
            <a:endParaRPr lang="ar-EG" sz="2400" dirty="0" smtClean="0">
              <a:latin typeface="Times New Roman" panose="02020603050405020304" pitchFamily="18" charset="0"/>
              <a:cs typeface="Times New Roman" panose="02020603050405020304" pitchFamily="18" charset="0"/>
            </a:endParaRPr>
          </a:p>
          <a:p>
            <a:pPr algn="ctr"/>
            <a:r>
              <a:rPr lang="ar-EG" sz="2400" dirty="0">
                <a:latin typeface="Times New Roman" panose="02020603050405020304" pitchFamily="18" charset="0"/>
                <a:cs typeface="Times New Roman" panose="02020603050405020304" pitchFamily="18" charset="0"/>
              </a:rPr>
              <a:t>استخدم التوزيع الطبيعي لتقريب الاحتمالات ذات الحدين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0751608"/>
      </p:ext>
    </p:extLst>
  </p:cSld>
  <p:clrMapOvr>
    <a:masterClrMapping/>
  </p:clrMapOvr>
  <mc:AlternateContent xmlns:mc="http://schemas.openxmlformats.org/markup-compatibility/2006" xmlns:p14="http://schemas.microsoft.com/office/powerpoint/2010/main">
    <mc:Choice Requires="p14">
      <p:transition p14:dur="10" advTm="52738"/>
    </mc:Choice>
    <mc:Fallback xmlns="">
      <p:transition advTm="52738"/>
    </mc:Fallback>
  </mc:AlternateContent>
  <p:timing>
    <p:tnLst>
      <p:par>
        <p:cTn id="1" dur="indefinite" restart="never" nodeType="tmRoot"/>
      </p:par>
    </p:tnLst>
  </p:timing>
  <p:extLst mod="1">
    <p:ext uri="{3A86A75C-4F4B-4683-9AE1-C65F6400EC91}">
      <p14:laserTraceLst xmlns:p14="http://schemas.microsoft.com/office/powerpoint/2010/main">
        <p14:tracePtLst>
          <p14:tracePt t="30961" x="693738" y="5326063"/>
          <p14:tracePt t="31082" x="701675" y="5326063"/>
          <p14:tracePt t="31090" x="731838" y="5326063"/>
          <p14:tracePt t="31101" x="769938" y="5303838"/>
          <p14:tracePt t="31118" x="830263" y="5273675"/>
          <p14:tracePt t="31134" x="922338" y="5211763"/>
          <p14:tracePt t="31151" x="998538" y="5165725"/>
          <p14:tracePt t="31168" x="1120775" y="5097463"/>
          <p14:tracePt t="31185" x="1303338" y="4983163"/>
          <p14:tracePt t="31201" x="1387475" y="4945063"/>
          <p14:tracePt t="31218" x="1622425" y="4800600"/>
          <p14:tracePt t="31234" x="1806575" y="4686300"/>
          <p14:tracePt t="31251" x="1965325" y="4602163"/>
          <p14:tracePt t="31268" x="2111375" y="4518025"/>
          <p14:tracePt t="31284" x="2239963" y="4449763"/>
          <p14:tracePt t="31301" x="2293938" y="4419600"/>
          <p14:tracePt t="31318" x="2293938" y="4403725"/>
          <p14:tracePt t="31351" x="2301875" y="4403725"/>
          <p14:tracePt t="32202" x="2308225" y="4403725"/>
          <p14:tracePt t="32210" x="2332038" y="4403725"/>
          <p14:tracePt t="32218" x="2400300" y="4343400"/>
          <p14:tracePt t="32235" x="2446338" y="4283075"/>
          <p14:tracePt t="32252" x="2484438" y="4259263"/>
          <p14:tracePt t="32268" x="2536825" y="4213225"/>
          <p14:tracePt t="32285" x="2552700" y="4198938"/>
          <p14:tracePt t="46506" x="2536825" y="4198938"/>
          <p14:tracePt t="46514" x="2498725" y="4183063"/>
          <p14:tracePt t="46523" x="2430463" y="4160838"/>
          <p14:tracePt t="46540" x="2354263" y="4122738"/>
          <p14:tracePt t="46557" x="2247900" y="3962400"/>
          <p14:tracePt t="46573" x="2155825" y="3771900"/>
          <p14:tracePt t="46874" x="2201863" y="3787775"/>
          <p14:tracePt t="46882" x="2416175" y="3902075"/>
          <p14:tracePt t="46890" x="2697163" y="4060825"/>
          <p14:tracePt t="46907" x="3298825" y="4327525"/>
          <p14:tracePt t="46924" x="3848100" y="4533900"/>
          <p14:tracePt t="46940" x="4321175" y="4732338"/>
          <p14:tracePt t="46957" x="4770438" y="4930775"/>
          <p14:tracePt t="46974" x="5029200" y="5029200"/>
          <p14:tracePt t="46990" x="5159375" y="5051425"/>
          <p14:tracePt t="47007" x="5241925" y="5067300"/>
          <p14:tracePt t="47024" x="5295900" y="506730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Normal </a:t>
            </a:r>
            <a:r>
              <a:rPr lang="en-US" altLang="en-US" sz="2800" b="1" dirty="0">
                <a:latin typeface="Times New Roman" panose="02020603050405020304" pitchFamily="18" charset="0"/>
                <a:cs typeface="Times New Roman" panose="02020603050405020304" pitchFamily="18" charset="0"/>
              </a:rPr>
              <a:t>Approximation to a Binomial</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530578" y="1499194"/>
            <a:ext cx="6610831" cy="3642078"/>
          </a:xfrm>
          <a:prstGeom prst="rect">
            <a:avLst/>
          </a:prstGeom>
        </p:spPr>
      </p:pic>
      <p:sp>
        <p:nvSpPr>
          <p:cNvPr id="9" name="Rectangle 8"/>
          <p:cNvSpPr/>
          <p:nvPr/>
        </p:nvSpPr>
        <p:spPr>
          <a:xfrm>
            <a:off x="7153603" y="2329206"/>
            <a:ext cx="4525433" cy="1229632"/>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توزيع ذي الحدين يمكن تقريبه إلى توزيع طبيعي واعتباره توزيعا طبيعيا بتحقق شرطين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1003710"/>
      </p:ext>
    </p:extLst>
  </p:cSld>
  <p:clrMapOvr>
    <a:masterClrMapping/>
  </p:clrMapOvr>
  <mc:AlternateContent xmlns:mc="http://schemas.openxmlformats.org/markup-compatibility/2006" xmlns:p14="http://schemas.microsoft.com/office/powerpoint/2010/main">
    <mc:Choice Requires="p14">
      <p:transition p14:dur="10" advTm="42447"/>
    </mc:Choice>
    <mc:Fallback xmlns="">
      <p:transition advTm="42447"/>
    </mc:Fallback>
  </mc:AlternateContent>
  <p:timing>
    <p:tnLst>
      <p:par>
        <p:cTn id="1" dur="indefinite" restart="never" nodeType="tmRoot"/>
      </p:par>
    </p:tnLst>
  </p:timing>
  <p:extLst mod="1">
    <p:ext uri="{3A86A75C-4F4B-4683-9AE1-C65F6400EC91}">
      <p14:laserTraceLst xmlns:p14="http://schemas.microsoft.com/office/powerpoint/2010/main">
        <p14:tracePtLst>
          <p14:tracePt t="2247" x="5287963" y="5067300"/>
          <p14:tracePt t="2255" x="5249863" y="5045075"/>
          <p14:tracePt t="2263" x="5219700" y="5037138"/>
          <p14:tracePt t="2271" x="5197475" y="5029200"/>
          <p14:tracePt t="2287" x="5197475" y="5006975"/>
          <p14:tracePt t="2304" x="5249863" y="4868863"/>
          <p14:tracePt t="2321" x="5380038" y="4678363"/>
          <p14:tracePt t="2337" x="5464175" y="4572000"/>
          <p14:tracePt t="2354" x="5464175" y="4564063"/>
          <p14:tracePt t="2431" x="5456238" y="4594225"/>
          <p14:tracePt t="2439" x="5418138" y="4632325"/>
          <p14:tracePt t="2447" x="5418138" y="4656138"/>
          <p14:tracePt t="2456" x="5387975" y="4694238"/>
          <p14:tracePt t="2471" x="5387975" y="4716463"/>
          <p14:tracePt t="2488" x="5387975" y="4740275"/>
          <p14:tracePt t="8719" x="5380038" y="4746625"/>
          <p14:tracePt t="8727" x="5341938" y="4746625"/>
          <p14:tracePt t="8740" x="5249863" y="4746625"/>
          <p14:tracePt t="8757" x="4618038" y="4830763"/>
          <p14:tracePt t="8773" x="4137025" y="4906963"/>
          <p14:tracePt t="8790" x="3763963" y="4906963"/>
          <p14:tracePt t="8806" x="3170238" y="4884738"/>
          <p14:tracePt t="8823" x="2735263" y="4770438"/>
          <p14:tracePt t="8840" x="2339975" y="4648200"/>
          <p14:tracePt t="8857" x="2133600" y="4594225"/>
          <p14:tracePt t="8873" x="2079625" y="4587875"/>
          <p14:tracePt t="9383" x="2079625" y="4579938"/>
          <p14:tracePt t="9392" x="2087563" y="4556125"/>
          <p14:tracePt t="9399" x="2187575" y="4495800"/>
          <p14:tracePt t="9407" x="2293938" y="4427538"/>
          <p14:tracePt t="9424" x="2430463" y="4305300"/>
          <p14:tracePt t="9440" x="2506663" y="4251325"/>
          <p14:tracePt t="9457" x="2560638" y="4175125"/>
          <p14:tracePt t="9473" x="2713038" y="4008438"/>
          <p14:tracePt t="9490" x="2841625" y="3894138"/>
          <p14:tracePt t="9507" x="2949575" y="3787775"/>
          <p14:tracePt t="9523" x="3094038" y="3673475"/>
          <p14:tracePt t="9540" x="3170238" y="3603625"/>
          <p14:tracePt t="9679" x="3170238" y="3611563"/>
          <p14:tracePt t="9687" x="3170238" y="3679825"/>
          <p14:tracePt t="9695" x="3170238" y="3725863"/>
          <p14:tracePt t="9707" x="3208338" y="3794125"/>
          <p14:tracePt t="9724" x="3298825" y="3878263"/>
          <p14:tracePt t="9740" x="3382963" y="3924300"/>
          <p14:tracePt t="9757" x="3421063" y="3932238"/>
          <p14:tracePt t="9774" x="3436938" y="3932238"/>
          <p14:tracePt t="9790" x="3635375" y="3856038"/>
          <p14:tracePt t="9807" x="3679825" y="3810000"/>
          <p14:tracePt t="9824" x="3711575" y="3749675"/>
          <p14:tracePt t="9840" x="3717925" y="3703638"/>
          <p14:tracePt t="9874" x="3711575" y="3673475"/>
          <p14:tracePt t="9890" x="3581400" y="3627438"/>
          <p14:tracePt t="9907" x="3436938" y="3597275"/>
          <p14:tracePt t="9924" x="3330575" y="3573463"/>
          <p14:tracePt t="9940" x="3184525" y="3619500"/>
          <p14:tracePt t="9957" x="2994025" y="3779838"/>
          <p14:tracePt t="9974" x="2857500" y="3916363"/>
          <p14:tracePt t="9990" x="2811463" y="4046538"/>
          <p14:tracePt t="10007" x="2811463" y="4114800"/>
          <p14:tracePt t="10024" x="2917825" y="4160838"/>
          <p14:tracePt t="10040" x="3070225" y="4198938"/>
          <p14:tracePt t="10057" x="3413125" y="4168775"/>
          <p14:tracePt t="10074" x="3733800" y="4046538"/>
          <p14:tracePt t="10090" x="3908425" y="3924300"/>
          <p14:tracePt t="10107" x="3946525" y="3832225"/>
          <p14:tracePt t="10124" x="3946525" y="3787775"/>
          <p14:tracePt t="10140" x="3908425" y="3756025"/>
          <p14:tracePt t="10157" x="3703638" y="3703638"/>
          <p14:tracePt t="10174" x="3467100" y="3695700"/>
          <p14:tracePt t="10190" x="3017838" y="3954463"/>
          <p14:tracePt t="10207" x="2803525" y="4221163"/>
          <p14:tracePt t="10224" x="2713038" y="4397375"/>
          <p14:tracePt t="10240" x="2713038" y="4457700"/>
          <p14:tracePt t="10257" x="2759075" y="4465638"/>
          <p14:tracePt t="10274" x="2955925" y="4465638"/>
          <p14:tracePt t="10290" x="3421063" y="4237038"/>
          <p14:tracePt t="10307" x="3741738" y="3992563"/>
          <p14:tracePt t="10324" x="3962400" y="3741738"/>
          <p14:tracePt t="10341" x="4022725" y="3649663"/>
          <p14:tracePt t="10357" x="4022725" y="3603625"/>
          <p14:tracePt t="10374" x="3940175" y="3581400"/>
          <p14:tracePt t="10390" x="3665538" y="3559175"/>
          <p14:tracePt t="10407" x="3375025" y="3725863"/>
          <p14:tracePt t="10424" x="3200400" y="3908425"/>
          <p14:tracePt t="10441" x="3108325" y="4046538"/>
          <p14:tracePt t="10457" x="3101975" y="4106863"/>
          <p14:tracePt t="10474" x="3101975" y="4114800"/>
          <p14:tracePt t="10490" x="3170238" y="4130675"/>
          <p14:tracePt t="10507" x="3344863" y="4092575"/>
          <p14:tracePt t="10524" x="3535363" y="3970338"/>
          <p14:tracePt t="10540" x="3619500" y="3870325"/>
          <p14:tracePt t="10557" x="3657600" y="3794125"/>
          <p14:tracePt t="10574" x="3657600" y="3749675"/>
          <p14:tracePt t="10590" x="3619500" y="3717925"/>
          <p14:tracePt t="10607" x="3543300" y="3703638"/>
          <p14:tracePt t="10624" x="3513138" y="3687763"/>
          <p14:tracePt t="10641" x="3505200" y="3687763"/>
          <p14:tracePt t="10657" x="3497263" y="3687763"/>
          <p14:tracePt t="11359" x="3489325" y="3687763"/>
          <p14:tracePt t="11487" x="3482975" y="3687763"/>
          <p14:tracePt t="11495" x="3467100" y="3679825"/>
          <p14:tracePt t="11503" x="3459163" y="3665538"/>
          <p14:tracePt t="11511" x="3444875" y="3657600"/>
          <p14:tracePt t="11695" x="3459163" y="3657600"/>
          <p14:tracePt t="11775" x="3467100" y="3657600"/>
          <p14:tracePt t="11783" x="3513138" y="3665538"/>
          <p14:tracePt t="11791" x="3527425" y="3673475"/>
          <p14:tracePt t="11808" x="3589338" y="3679825"/>
          <p14:tracePt t="11824" x="3619500" y="3695700"/>
          <p14:tracePt t="11841" x="3627438" y="3695700"/>
          <p14:tracePt t="11858" x="3641725" y="3695700"/>
          <p14:tracePt t="11874" x="3657600" y="3703638"/>
          <p14:tracePt t="11891" x="3665538" y="3703638"/>
          <p14:tracePt t="12127" x="3657600" y="3703638"/>
          <p14:tracePt t="12135" x="3641725" y="3703638"/>
          <p14:tracePt t="12143" x="3627438" y="3703638"/>
          <p14:tracePt t="12158" x="3611563" y="3695700"/>
          <p14:tracePt t="12175" x="3573463" y="3687763"/>
          <p14:tracePt t="12191" x="3551238" y="3679825"/>
          <p14:tracePt t="12224" x="3543300" y="3679825"/>
          <p14:tracePt t="12241" x="3527425" y="3673475"/>
          <p14:tracePt t="12258" x="3521075" y="3673475"/>
          <p14:tracePt t="12274" x="3497263" y="3665538"/>
          <p14:tracePt t="12291" x="3475038" y="3657600"/>
          <p14:tracePt t="12308" x="3429000" y="3641725"/>
          <p14:tracePt t="12324" x="3382963" y="3641725"/>
          <p14:tracePt t="12341" x="3360738" y="3635375"/>
          <p14:tracePt t="12358" x="3306763" y="3627438"/>
          <p14:tracePt t="12374" x="3192463" y="3597275"/>
          <p14:tracePt t="12391" x="3140075" y="3589338"/>
          <p14:tracePt t="12408" x="3108325" y="3581400"/>
          <p14:tracePt t="12424" x="3017838" y="3581400"/>
          <p14:tracePt t="12441" x="2971800" y="3581400"/>
          <p14:tracePt t="12458" x="2903538" y="3611563"/>
          <p14:tracePt t="12475" x="2789238" y="3665538"/>
          <p14:tracePt t="12491" x="2689225" y="3749675"/>
          <p14:tracePt t="12508" x="2574925" y="3863975"/>
          <p14:tracePt t="12525" x="2476500" y="3984625"/>
          <p14:tracePt t="12541" x="2392363" y="4122738"/>
          <p14:tracePt t="12558" x="2346325" y="4221163"/>
          <p14:tracePt t="12575" x="2332038" y="4351338"/>
          <p14:tracePt t="12591" x="2332038" y="4389438"/>
          <p14:tracePt t="12608" x="2378075" y="4457700"/>
          <p14:tracePt t="12625" x="2492375" y="4503738"/>
          <p14:tracePt t="12641" x="2667000" y="4533900"/>
          <p14:tracePt t="12658" x="2925763" y="4533900"/>
          <p14:tracePt t="12675" x="3254375" y="4465638"/>
          <p14:tracePt t="12691" x="3649663" y="4275138"/>
          <p14:tracePt t="12708" x="3940175" y="4092575"/>
          <p14:tracePt t="12710" x="4038600" y="3992563"/>
          <p14:tracePt t="12724" x="4084638" y="3908425"/>
          <p14:tracePt t="12741" x="4160838" y="3749675"/>
          <p14:tracePt t="12758" x="4168775" y="3627438"/>
          <p14:tracePt t="12774" x="4046538" y="3429000"/>
          <p14:tracePt t="12791" x="3878263" y="3336925"/>
          <p14:tracePt t="12808" x="3611563" y="3208338"/>
          <p14:tracePt t="12824" x="3459163" y="3184525"/>
          <p14:tracePt t="12841" x="3306763" y="3184525"/>
          <p14:tracePt t="12858" x="3146425" y="3208338"/>
          <p14:tracePt t="12874" x="3048000" y="3292475"/>
          <p14:tracePt t="12891" x="2963863" y="3436938"/>
          <p14:tracePt t="12908" x="2887663" y="3627438"/>
          <p14:tracePt t="12924" x="2827338" y="3817938"/>
          <p14:tracePt t="12941" x="2811463" y="3916363"/>
          <p14:tracePt t="12958" x="2819400" y="3970338"/>
          <p14:tracePt t="12975" x="2941638" y="3984625"/>
          <p14:tracePt t="12991" x="3140075" y="3978275"/>
          <p14:tracePt t="13008" x="3413125" y="3886200"/>
          <p14:tracePt t="13025" x="3535363" y="3794125"/>
          <p14:tracePt t="13041" x="3589338" y="3717925"/>
          <p14:tracePt t="13058" x="3589338" y="3687763"/>
          <p14:tracePt t="13075" x="3581400" y="3657600"/>
          <p14:tracePt t="13091" x="3459163" y="3627438"/>
          <p14:tracePt t="13108" x="3284538" y="3581400"/>
          <p14:tracePt t="13125" x="3078163" y="3581400"/>
          <p14:tracePt t="13142" x="2803525" y="3756025"/>
          <p14:tracePt t="13158" x="2735263" y="3817938"/>
          <p14:tracePt t="13175" x="2644775" y="4000500"/>
          <p14:tracePt t="13191" x="2644775" y="4098925"/>
          <p14:tracePt t="13208" x="2705100" y="4144963"/>
          <p14:tracePt t="13225" x="2879725" y="4160838"/>
          <p14:tracePt t="13241" x="3116263" y="4160838"/>
          <p14:tracePt t="13258" x="3429000" y="4060825"/>
          <p14:tracePt t="13275" x="3673475" y="3932238"/>
          <p14:tracePt t="13291" x="3733800" y="3886200"/>
          <p14:tracePt t="13308" x="3733800" y="3856038"/>
          <p14:tracePt t="13325" x="3703638" y="3802063"/>
          <p14:tracePt t="13342" x="3352800" y="3763963"/>
          <p14:tracePt t="13358" x="2857500" y="3763963"/>
          <p14:tracePt t="13375" x="2506663" y="3848100"/>
          <p14:tracePt t="13392" x="2308225" y="3962400"/>
          <p14:tracePt t="13408" x="2232025" y="4038600"/>
          <p14:tracePt t="13425" x="2217738" y="4098925"/>
          <p14:tracePt t="13442" x="2217738" y="4122738"/>
          <p14:tracePt t="13458" x="2247900" y="4160838"/>
          <p14:tracePt t="13475" x="2362200" y="4191000"/>
          <p14:tracePt t="13492" x="2568575" y="4198938"/>
          <p14:tracePt t="13508" x="2743200" y="4191000"/>
          <p14:tracePt t="13525" x="2925763" y="4130675"/>
          <p14:tracePt t="13542" x="3032125" y="4054475"/>
          <p14:tracePt t="13558" x="3055938" y="3970338"/>
          <p14:tracePt t="13575" x="3055938" y="3946525"/>
          <p14:tracePt t="13592" x="3025775" y="3916363"/>
          <p14:tracePt t="13608" x="2955925" y="3902075"/>
          <p14:tracePt t="13625" x="2925763" y="3886200"/>
          <p14:tracePt t="13642" x="2917825" y="3886200"/>
          <p14:tracePt t="13879" x="2903538" y="3886200"/>
          <p14:tracePt t="13895" x="2879725" y="3886200"/>
          <p14:tracePt t="13903" x="2865438" y="3908425"/>
          <p14:tracePt t="13911" x="2857500" y="3954463"/>
          <p14:tracePt t="13925" x="2835275" y="4030663"/>
          <p14:tracePt t="13942" x="2819400" y="4160838"/>
          <p14:tracePt t="13958" x="2803525" y="4283075"/>
          <p14:tracePt t="13975" x="2803525" y="4289425"/>
          <p14:tracePt t="14031" x="2803525" y="4267200"/>
          <p14:tracePt t="14039" x="2803525" y="4175125"/>
          <p14:tracePt t="14047" x="2803525" y="4092575"/>
          <p14:tracePt t="14058" x="2803525" y="4016375"/>
          <p14:tracePt t="14075" x="2789238" y="3902075"/>
          <p14:tracePt t="14092" x="2789238" y="3878263"/>
          <p14:tracePt t="14151" x="2781300" y="3886200"/>
          <p14:tracePt t="14159" x="2781300" y="3946525"/>
          <p14:tracePt t="14167" x="2781300" y="4060825"/>
          <p14:tracePt t="14175" x="2765425" y="4144963"/>
          <p14:tracePt t="14192" x="2759075" y="4267200"/>
          <p14:tracePt t="14209" x="2751138" y="4305300"/>
          <p14:tracePt t="14263" x="2765425" y="4289425"/>
          <p14:tracePt t="14271" x="2773363" y="4229100"/>
          <p14:tracePt t="14279" x="2797175" y="4183063"/>
          <p14:tracePt t="14292" x="2803525" y="4144963"/>
          <p14:tracePt t="14309" x="2811463" y="4046538"/>
          <p14:tracePt t="14325" x="2819400" y="4038600"/>
          <p14:tracePt t="14375" x="2819400" y="4046538"/>
          <p14:tracePt t="14383" x="2819400" y="4114800"/>
          <p14:tracePt t="14392" x="2827338" y="4198938"/>
          <p14:tracePt t="14409" x="2827338" y="4297363"/>
          <p14:tracePt t="14425" x="2835275" y="4365625"/>
          <p14:tracePt t="14442" x="2841625" y="4397375"/>
          <p14:tracePt t="14459" x="2841625" y="4403725"/>
          <p14:tracePt t="14492" x="2849563" y="4403725"/>
          <p14:tracePt t="14509" x="2865438" y="4373563"/>
          <p14:tracePt t="14526" x="2887663" y="4313238"/>
          <p14:tracePt t="14542" x="2887663" y="4289425"/>
          <p14:tracePt t="14559" x="2887663" y="4267200"/>
          <p14:tracePt t="14575" x="2887663" y="4259263"/>
          <p14:tracePt t="14609" x="2895600" y="4259263"/>
          <p14:tracePt t="14687" x="2895600" y="4244975"/>
          <p14:tracePt t="14695" x="2895600" y="4213225"/>
          <p14:tracePt t="14703" x="2895600" y="4183063"/>
          <p14:tracePt t="14712" x="2895600" y="4144963"/>
          <p14:tracePt t="14726" x="2925763" y="4068763"/>
          <p14:tracePt t="14742" x="2933700" y="4038600"/>
          <p14:tracePt t="14759" x="2933700" y="4030663"/>
          <p14:tracePt t="14775" x="2933700" y="4016375"/>
          <p14:tracePt t="14879" x="2933700" y="4008438"/>
          <p14:tracePt t="14887" x="2933700" y="3978275"/>
          <p14:tracePt t="14895" x="2933700" y="3962400"/>
          <p14:tracePt t="14909" x="2933700" y="3954463"/>
          <p14:tracePt t="14926" x="2933700" y="3902075"/>
          <p14:tracePt t="14942" x="2933700" y="3878263"/>
          <p14:tracePt t="14959" x="2933700" y="3856038"/>
          <p14:tracePt t="14975" x="2933700" y="3848100"/>
          <p14:tracePt t="15055" x="2933700" y="3916363"/>
          <p14:tracePt t="15063" x="2933700" y="4030663"/>
          <p14:tracePt t="15071" x="2933700" y="4130675"/>
          <p14:tracePt t="15079" x="2933700" y="4213225"/>
          <p14:tracePt t="15092" x="2925763" y="4283075"/>
          <p14:tracePt t="15109" x="2925763" y="4321175"/>
          <p14:tracePt t="15175" x="2933700" y="4275138"/>
          <p14:tracePt t="15183" x="2955925" y="4206875"/>
          <p14:tracePt t="15192" x="2963863" y="4168775"/>
          <p14:tracePt t="15209" x="3017838" y="4046538"/>
          <p14:tracePt t="15226" x="3055938" y="3978275"/>
          <p14:tracePt t="15242" x="3063875" y="3946525"/>
          <p14:tracePt t="15259" x="3086100" y="3916363"/>
          <p14:tracePt t="15276" x="3086100" y="3908425"/>
          <p14:tracePt t="15399" x="3094038" y="3908425"/>
          <p14:tracePt t="15407" x="3108325" y="3916363"/>
          <p14:tracePt t="15415" x="3116263" y="3954463"/>
          <p14:tracePt t="15426" x="3146425" y="4038600"/>
          <p14:tracePt t="15442" x="3170238" y="4130675"/>
          <p14:tracePt t="15459" x="3192463" y="4191000"/>
          <p14:tracePt t="15535" x="3216275" y="4160838"/>
          <p14:tracePt t="15543" x="3230563" y="4106863"/>
          <p14:tracePt t="15551" x="3246438" y="4054475"/>
          <p14:tracePt t="15559" x="3260725" y="4030663"/>
          <p14:tracePt t="15576" x="3306763" y="3940175"/>
          <p14:tracePt t="15592" x="3336925" y="3908425"/>
          <p14:tracePt t="15609" x="3360738" y="3878263"/>
          <p14:tracePt t="15626" x="3360738" y="3870325"/>
          <p14:tracePt t="15775" x="3352800" y="3870325"/>
          <p14:tracePt t="15783" x="3336925" y="3848100"/>
          <p14:tracePt t="15792" x="3314700" y="3810000"/>
          <p14:tracePt t="15809" x="3284538" y="3771900"/>
          <p14:tracePt t="15826" x="3284538" y="3763963"/>
          <p14:tracePt t="15842" x="3284538" y="3756025"/>
          <p14:tracePt t="15967" x="3292475" y="3749675"/>
          <p14:tracePt t="15975" x="3322638" y="3749675"/>
          <p14:tracePt t="15983" x="3352800" y="3763963"/>
          <p14:tracePt t="15992" x="3390900" y="3763963"/>
          <p14:tracePt t="16009" x="3467100" y="3794125"/>
          <p14:tracePt t="16026" x="3565525" y="3802063"/>
          <p14:tracePt t="16042" x="3673475" y="3810000"/>
          <p14:tracePt t="16059" x="3679825" y="3810000"/>
          <p14:tracePt t="16111" x="3679825" y="3817938"/>
          <p14:tracePt t="16119" x="3679825" y="3825875"/>
          <p14:tracePt t="16127" x="3665538" y="3848100"/>
          <p14:tracePt t="16143" x="3627438" y="3924300"/>
          <p14:tracePt t="16159" x="3565525" y="4046538"/>
          <p14:tracePt t="16176" x="3497263" y="4175125"/>
          <p14:tracePt t="16193" x="3444875" y="4251325"/>
          <p14:tracePt t="16209" x="3413125" y="4289425"/>
          <p14:tracePt t="16226" x="3398838" y="4289425"/>
          <p14:tracePt t="16279" x="3390900" y="4289425"/>
          <p14:tracePt t="16287" x="3390900" y="4275138"/>
          <p14:tracePt t="16295" x="3390900" y="4251325"/>
          <p14:tracePt t="16310" x="3406775" y="4213225"/>
          <p14:tracePt t="16326" x="3429000" y="4175125"/>
          <p14:tracePt t="16343" x="3551238" y="4098925"/>
          <p14:tracePt t="16359" x="3603625" y="4068763"/>
          <p14:tracePt t="16376" x="3611563" y="4068763"/>
          <p14:tracePt t="16447" x="3603625" y="4068763"/>
          <p14:tracePt t="16455" x="3597275" y="4060825"/>
          <p14:tracePt t="16503" x="3597275" y="4054475"/>
          <p14:tracePt t="16511" x="3597275" y="4046538"/>
          <p14:tracePt t="16519" x="3597275" y="4022725"/>
          <p14:tracePt t="16527" x="3603625" y="3984625"/>
          <p14:tracePt t="16543" x="3635375" y="3962400"/>
          <p14:tracePt t="16559" x="3665538" y="3946525"/>
          <p14:tracePt t="16879" x="3665538" y="3954463"/>
          <p14:tracePt t="16895" x="3665538" y="3962400"/>
          <p14:tracePt t="16903" x="3665538" y="3984625"/>
          <p14:tracePt t="16911" x="3665538" y="4000500"/>
          <p14:tracePt t="16926" x="3665538" y="4022725"/>
          <p14:tracePt t="16943" x="3665538" y="4046538"/>
          <p14:tracePt t="17726" x="3665538" y="4054475"/>
          <p14:tracePt t="17734" x="3641725" y="4060825"/>
          <p14:tracePt t="17743" x="3611563" y="4060825"/>
          <p14:tracePt t="17760" x="3597275" y="4060825"/>
          <p14:tracePt t="17793" x="3589338" y="4060825"/>
          <p14:tracePt t="17810" x="3565525" y="4060825"/>
          <p14:tracePt t="17826" x="3521075" y="4046538"/>
          <p14:tracePt t="17843" x="3467100" y="4038600"/>
          <p14:tracePt t="17860" x="3344863" y="4038600"/>
          <p14:tracePt t="17876" x="3238500" y="4038600"/>
          <p14:tracePt t="17893" x="3140075" y="4038600"/>
          <p14:tracePt t="17910" x="3055938" y="4038600"/>
          <p14:tracePt t="17926" x="2987675" y="4038600"/>
          <p14:tracePt t="18015" x="2971800" y="4038600"/>
          <p14:tracePt t="18023" x="2963863" y="4038600"/>
          <p14:tracePt t="18031" x="2949575" y="4016375"/>
          <p14:tracePt t="18043" x="2941638" y="4008438"/>
          <p14:tracePt t="18060" x="2941638" y="4000500"/>
          <p14:tracePt t="18143" x="2933700" y="4000500"/>
          <p14:tracePt t="18159" x="2933700" y="4008438"/>
          <p14:tracePt t="18167" x="2933700" y="4016375"/>
          <p14:tracePt t="18176" x="2933700" y="4030663"/>
          <p14:tracePt t="18193" x="2933700" y="4038600"/>
          <p14:tracePt t="18210" x="2933700" y="4046538"/>
          <p14:tracePt t="18227" x="2994025" y="4060825"/>
          <p14:tracePt t="18243" x="3078163" y="4060825"/>
          <p14:tracePt t="18260" x="3170238" y="4038600"/>
          <p14:tracePt t="18277" x="3230563" y="4008438"/>
          <p14:tracePt t="18294" x="3298825" y="3916363"/>
          <p14:tracePt t="18310" x="3314700" y="3878263"/>
          <p14:tracePt t="18327" x="3336925" y="3825875"/>
          <p14:tracePt t="18343" x="3336925" y="3787775"/>
          <p14:tracePt t="18360" x="3336925" y="3749675"/>
          <p14:tracePt t="18377" x="3314700" y="3741738"/>
          <p14:tracePt t="18393" x="3276600" y="3733800"/>
          <p14:tracePt t="18410" x="3246438" y="3725863"/>
          <p14:tracePt t="18427" x="3222625" y="3717925"/>
          <p14:tracePt t="18511" x="3238500" y="3703638"/>
          <p14:tracePt t="18519" x="3246438" y="3679825"/>
          <p14:tracePt t="18535" x="3254375" y="3679825"/>
          <p14:tracePt t="18551" x="3260725" y="3673475"/>
          <p14:tracePt t="18599" x="3268663" y="3673475"/>
          <p14:tracePt t="18607" x="3276600" y="3673475"/>
          <p14:tracePt t="18615" x="3298825" y="3673475"/>
          <p14:tracePt t="18627" x="3336925" y="3673475"/>
          <p14:tracePt t="18644" x="3413125" y="3703638"/>
          <p14:tracePt t="18660" x="3475038" y="3733800"/>
          <p14:tracePt t="18677" x="3611563" y="3802063"/>
          <p14:tracePt t="18694" x="3679825" y="3832225"/>
          <p14:tracePt t="18710" x="3695700" y="3840163"/>
          <p14:tracePt t="18743" x="3695700" y="3848100"/>
          <p14:tracePt t="18759" x="3695700" y="3878263"/>
          <p14:tracePt t="18767" x="3687763" y="3902075"/>
          <p14:tracePt t="18777" x="3673475" y="3932238"/>
          <p14:tracePt t="18794" x="3657600" y="3992563"/>
          <p14:tracePt t="18810" x="3641725" y="4022725"/>
          <p14:tracePt t="18827" x="3635375" y="4046538"/>
          <p14:tracePt t="18844" x="3635375" y="4054475"/>
          <p14:tracePt t="18887" x="3619500" y="4054475"/>
          <p14:tracePt t="18903" x="3611563" y="4054475"/>
          <p14:tracePt t="18911" x="3589338" y="4054475"/>
          <p14:tracePt t="18927" x="3543300" y="4054475"/>
          <p14:tracePt t="18944" x="3467100" y="4054475"/>
          <p14:tracePt t="18960" x="3398838" y="4054475"/>
          <p14:tracePt t="18977" x="3344863" y="4054475"/>
          <p14:tracePt t="18994" x="3322638" y="4060825"/>
          <p14:tracePt t="19010" x="3314700" y="4068763"/>
          <p14:tracePt t="19027" x="3314700" y="4076700"/>
          <p14:tracePt t="19044" x="3314700" y="4092575"/>
          <p14:tracePt t="19060" x="3322638" y="4106863"/>
          <p14:tracePt t="19077" x="3368675" y="4114800"/>
          <p14:tracePt t="19094" x="3436938" y="4114800"/>
          <p14:tracePt t="19110" x="3559175" y="4092575"/>
          <p14:tracePt t="19127" x="3649663" y="4038600"/>
          <p14:tracePt t="19144" x="3679825" y="4008438"/>
          <p14:tracePt t="19160" x="3695700" y="4000500"/>
          <p14:tracePt t="19177" x="3695700" y="3992563"/>
          <p14:tracePt t="19194" x="3695700" y="3978275"/>
          <p14:tracePt t="19210" x="3687763" y="3970338"/>
          <p14:tracePt t="19227" x="3657600" y="3970338"/>
          <p14:tracePt t="19244" x="3589338" y="3984625"/>
          <p14:tracePt t="19260" x="3513138" y="4046538"/>
          <p14:tracePt t="19277" x="3467100" y="4092575"/>
          <p14:tracePt t="19294" x="3467100" y="4106863"/>
          <p14:tracePt t="19335" x="3467100" y="4114800"/>
          <p14:tracePt t="19344" x="3497263" y="4114800"/>
          <p14:tracePt t="19360" x="3573463" y="4092575"/>
          <p14:tracePt t="19377" x="3649663" y="4046538"/>
          <p14:tracePt t="19394" x="3717925" y="3984625"/>
          <p14:tracePt t="19410" x="3763963" y="3954463"/>
          <p14:tracePt t="19444" x="3763963" y="3946525"/>
          <p14:tracePt t="19460" x="3763963" y="3924300"/>
          <p14:tracePt t="19477" x="3756025" y="3916363"/>
          <p14:tracePt t="19583" x="3756025" y="3908425"/>
          <p14:tracePt t="19599" x="3756025" y="3894138"/>
          <p14:tracePt t="19703" x="3756025" y="3924300"/>
          <p14:tracePt t="19711" x="3756025" y="3978275"/>
          <p14:tracePt t="19719" x="3756025" y="4016375"/>
          <p14:tracePt t="19727" x="3756025" y="4030663"/>
          <p14:tracePt t="19744" x="3749675" y="4068763"/>
          <p14:tracePt t="19777" x="3749675" y="4076700"/>
          <p14:tracePt t="19794" x="3741738" y="4084638"/>
          <p14:tracePt t="19831" x="3733800" y="4084638"/>
          <p14:tracePt t="19855" x="3733800" y="4068763"/>
          <p14:tracePt t="19863" x="3733800" y="4046538"/>
          <p14:tracePt t="19871" x="3733800" y="4030663"/>
          <p14:tracePt t="19887" x="3733800" y="4016375"/>
          <p14:tracePt t="19895" x="3725863" y="4008438"/>
          <p14:tracePt t="20295" x="3733800" y="4008438"/>
          <p14:tracePt t="20303" x="3756025" y="4008438"/>
          <p14:tracePt t="20311" x="3787775" y="4008438"/>
          <p14:tracePt t="20327" x="3878263" y="4008438"/>
          <p14:tracePt t="20344" x="4068763" y="4008438"/>
          <p14:tracePt t="20361" x="4213225" y="4008438"/>
          <p14:tracePt t="20377" x="4365625" y="3946525"/>
          <p14:tracePt t="20394" x="4441825" y="3902075"/>
          <p14:tracePt t="20411" x="4479925" y="3870325"/>
          <p14:tracePt t="20427" x="4479925" y="3863975"/>
          <p14:tracePt t="20444" x="4487863" y="3840163"/>
          <p14:tracePt t="20461" x="4487863" y="3825875"/>
          <p14:tracePt t="20477" x="4479925" y="3802063"/>
          <p14:tracePt t="20559" x="4479925" y="3817938"/>
          <p14:tracePt t="20567" x="4479925" y="3878263"/>
          <p14:tracePt t="20578" x="4479925" y="3962400"/>
          <p14:tracePt t="20594" x="4518025" y="4106863"/>
          <p14:tracePt t="20611" x="4564063" y="4198938"/>
          <p14:tracePt t="20627" x="4587875" y="4229100"/>
          <p14:tracePt t="20679" x="4587875" y="4221163"/>
          <p14:tracePt t="20687" x="4587875" y="4175125"/>
          <p14:tracePt t="20695" x="4587875" y="4137025"/>
          <p14:tracePt t="20711" x="4564063" y="4030663"/>
          <p14:tracePt t="20728" x="4525963" y="3940175"/>
          <p14:tracePt t="20744" x="4503738" y="3908425"/>
          <p14:tracePt t="20761" x="4495800" y="3886200"/>
          <p14:tracePt t="20778" x="4495800" y="3878263"/>
          <p14:tracePt t="20871" x="4495800" y="3908425"/>
          <p14:tracePt t="20879" x="4487863" y="3978275"/>
          <p14:tracePt t="20887" x="4473575" y="4022725"/>
          <p14:tracePt t="20895" x="4465638" y="4084638"/>
          <p14:tracePt t="20911" x="4457700" y="4144963"/>
          <p14:tracePt t="20928" x="4457700" y="4160838"/>
          <p14:tracePt t="20991" x="4465638" y="4130675"/>
          <p14:tracePt t="20999" x="4495800" y="4084638"/>
          <p14:tracePt t="21007" x="4533900" y="4038600"/>
          <p14:tracePt t="21015" x="4564063" y="3984625"/>
          <p14:tracePt t="21028" x="4618038" y="3924300"/>
          <p14:tracePt t="21044" x="4670425" y="3870325"/>
          <p14:tracePt t="21061" x="4708525" y="3848100"/>
          <p14:tracePt t="21078" x="4724400" y="3832225"/>
          <p14:tracePt t="21135" x="4740275" y="3840163"/>
          <p14:tracePt t="21143" x="4746625" y="3863975"/>
          <p14:tracePt t="21151" x="4778375" y="3940175"/>
          <p14:tracePt t="21161" x="4784725" y="3978275"/>
          <p14:tracePt t="21178" x="4816475" y="4046538"/>
          <p14:tracePt t="21194" x="4822825" y="4054475"/>
          <p14:tracePt t="21263" x="4816475" y="4046538"/>
          <p14:tracePt t="21271" x="4808538" y="4008438"/>
          <p14:tracePt t="21279" x="4800600" y="3970338"/>
          <p14:tracePt t="21294" x="4740275" y="3856038"/>
          <p14:tracePt t="21311" x="4724400" y="3810000"/>
          <p14:tracePt t="21328" x="4724400" y="3794125"/>
          <p14:tracePt t="21344" x="4716463" y="3779838"/>
          <p14:tracePt t="21361" x="4716463" y="3771900"/>
          <p14:tracePt t="21407" x="4716463" y="3763963"/>
          <p14:tracePt t="21415" x="4724400" y="3763963"/>
          <p14:tracePt t="21428" x="4732338" y="3763963"/>
          <p14:tracePt t="21444" x="4778375" y="3763963"/>
          <p14:tracePt t="21461" x="4816475" y="3763963"/>
          <p14:tracePt t="21478" x="4868863" y="3763963"/>
          <p14:tracePt t="21494" x="4876800" y="3763963"/>
          <p14:tracePt t="21551" x="4868863" y="3763963"/>
          <p14:tracePt t="21559" x="4838700" y="3756025"/>
          <p14:tracePt t="21567" x="4816475" y="3756025"/>
          <p14:tracePt t="21578" x="4808538" y="3749675"/>
          <p14:tracePt t="21647" x="4838700" y="3749675"/>
          <p14:tracePt t="21655" x="4860925" y="3756025"/>
          <p14:tracePt t="21663" x="4892675" y="3763963"/>
          <p14:tracePt t="21678" x="4906963" y="3779838"/>
          <p14:tracePt t="21711" x="4906963" y="3817938"/>
          <p14:tracePt t="21728" x="4906963" y="3886200"/>
          <p14:tracePt t="21745" x="4860925" y="3984625"/>
          <p14:tracePt t="21761" x="4808538" y="4068763"/>
          <p14:tracePt t="21778" x="4778375" y="4106863"/>
          <p14:tracePt t="21795" x="4778375" y="4122738"/>
          <p14:tracePt t="21855" x="4792663" y="4122738"/>
          <p14:tracePt t="21863" x="4816475" y="4114800"/>
          <p14:tracePt t="21871" x="4854575" y="4106863"/>
          <p14:tracePt t="21879" x="4892675" y="4084638"/>
          <p14:tracePt t="21895" x="4945063" y="4076700"/>
          <p14:tracePt t="21975" x="4930775" y="4092575"/>
          <p14:tracePt t="21983" x="4899025" y="4106863"/>
          <p14:tracePt t="21999" x="4892675" y="4114800"/>
          <p14:tracePt t="22055" x="4899025" y="4114800"/>
          <p14:tracePt t="22063" x="4937125" y="4114800"/>
          <p14:tracePt t="22071" x="4975225" y="4106863"/>
          <p14:tracePt t="22079" x="5006975" y="4098925"/>
          <p14:tracePt t="22095" x="5067300" y="4092575"/>
          <p14:tracePt t="22111" x="5067300" y="4084638"/>
          <p14:tracePt t="22151" x="5051425" y="4076700"/>
          <p14:tracePt t="22161" x="5037138" y="4068763"/>
          <p14:tracePt t="22178" x="5029200" y="4068763"/>
          <p14:tracePt t="22199" x="5021263" y="4060825"/>
          <p14:tracePt t="22223" x="5021263" y="4038600"/>
          <p14:tracePt t="22230" x="5029200" y="4000500"/>
          <p14:tracePt t="22245" x="5059363" y="3962400"/>
          <p14:tracePt t="22262" x="5127625" y="3863975"/>
          <p14:tracePt t="22278" x="5165725" y="3810000"/>
          <p14:tracePt t="22295" x="5173663" y="3810000"/>
          <p14:tracePt t="22407" x="5181600" y="3810000"/>
          <p14:tracePt t="22415" x="5189538" y="3810000"/>
          <p14:tracePt t="22423" x="5203825" y="3810000"/>
          <p14:tracePt t="22431" x="5227638" y="3832225"/>
          <p14:tracePt t="22445" x="5273675" y="3886200"/>
          <p14:tracePt t="22462" x="5311775" y="3932238"/>
          <p14:tracePt t="22478" x="5334000" y="3978275"/>
          <p14:tracePt t="22495" x="5334000" y="3984625"/>
          <p14:tracePt t="22583" x="5334000" y="3970338"/>
          <p14:tracePt t="22591" x="5334000" y="3954463"/>
          <p14:tracePt t="22599" x="5326063" y="3932238"/>
          <p14:tracePt t="22612" x="5326063" y="3924300"/>
          <p14:tracePt t="22628" x="5326063" y="3916363"/>
          <p14:tracePt t="23471" x="5311775" y="3908425"/>
          <p14:tracePt t="23479" x="5249863" y="3908425"/>
          <p14:tracePt t="23487" x="5211763" y="3902075"/>
          <p14:tracePt t="23495" x="5165725" y="3894138"/>
          <p14:tracePt t="23512" x="5121275" y="3878263"/>
          <p14:tracePt t="23529" x="5083175" y="3870325"/>
          <p14:tracePt t="23545" x="4983163" y="3863975"/>
          <p14:tracePt t="23562" x="4754563" y="3863975"/>
          <p14:tracePt t="23579" x="4525963" y="3863975"/>
          <p14:tracePt t="23595" x="4351338" y="3863975"/>
          <p14:tracePt t="23612" x="4221163" y="3886200"/>
          <p14:tracePt t="23629" x="4114800" y="3886200"/>
          <p14:tracePt t="23646" x="4046538" y="3886200"/>
          <p14:tracePt t="28911" x="4038600" y="3886200"/>
          <p14:tracePt t="28919" x="4030663" y="3886200"/>
          <p14:tracePt t="29071" x="4038600" y="3886200"/>
          <p14:tracePt t="29079" x="4060825" y="3886200"/>
          <p14:tracePt t="29087" x="4068763" y="3886200"/>
          <p14:tracePt t="30111" x="4076700" y="3894138"/>
          <p14:tracePt t="30143" x="4076700" y="3902075"/>
          <p14:tracePt t="30159" x="4068763" y="3924300"/>
          <p14:tracePt t="30167" x="4038600" y="3984625"/>
          <p14:tracePt t="30175" x="4016375" y="4054475"/>
          <p14:tracePt t="30183" x="4000500" y="4106863"/>
          <p14:tracePt t="30198" x="3984625" y="4160838"/>
          <p14:tracePt t="30214" x="3940175" y="4327525"/>
          <p14:tracePt t="30231" x="3908425" y="4441825"/>
          <p14:tracePt t="30248" x="3878263" y="4541838"/>
          <p14:tracePt t="30264" x="3870325" y="4579938"/>
          <p14:tracePt t="30281" x="3856038" y="4632325"/>
          <p14:tracePt t="30298" x="3848100" y="4670425"/>
          <p14:tracePt t="30314" x="3825875" y="4708525"/>
          <p14:tracePt t="30331" x="3810000" y="4754563"/>
          <p14:tracePt t="30348" x="3763963" y="4778375"/>
          <p14:tracePt t="30364" x="3725863" y="4800600"/>
          <p14:tracePt t="30381" x="3695700" y="4822825"/>
          <p14:tracePt t="30398" x="3635375" y="4860925"/>
          <p14:tracePt t="30414" x="3603625" y="4892675"/>
          <p14:tracePt t="30431" x="3573463" y="4930775"/>
          <p14:tracePt t="30448" x="3551238" y="4975225"/>
          <p14:tracePt t="30464" x="3543300" y="4999038"/>
          <p14:tracePt t="30481" x="3543300" y="5013325"/>
          <p14:tracePt t="30567" x="3535363" y="5013325"/>
          <p14:tracePt t="30583" x="3521075" y="5021263"/>
          <p14:tracePt t="30591" x="3505200" y="5021263"/>
          <p14:tracePt t="30599" x="3489325" y="5029200"/>
          <p14:tracePt t="30614" x="3459163" y="5045075"/>
          <p14:tracePt t="30631" x="3429000" y="5051425"/>
          <p14:tracePt t="30648" x="3421063" y="5059363"/>
          <p14:tracePt t="30999" x="3429000" y="5059363"/>
          <p14:tracePt t="31007" x="3482975" y="5075238"/>
          <p14:tracePt t="31015" x="3565525" y="5089525"/>
          <p14:tracePt t="31031" x="3749675" y="5121275"/>
          <p14:tracePt t="31048" x="3970338" y="5135563"/>
          <p14:tracePt t="31065" x="4183063" y="5165725"/>
          <p14:tracePt t="31081" x="4297363" y="5165725"/>
          <p14:tracePt t="31098" x="4321175" y="5165725"/>
          <p14:tracePt t="31199" x="4327525" y="5165725"/>
          <p14:tracePt t="31207" x="4327525" y="5151438"/>
          <p14:tracePt t="31215" x="4327525" y="5135563"/>
          <p14:tracePt t="31239" x="4327525" y="5127625"/>
          <p14:tracePt t="31248" x="4327525" y="5105400"/>
          <p14:tracePt t="31265" x="4327525" y="5083175"/>
          <p14:tracePt t="31298" x="4327525" y="5051425"/>
          <p14:tracePt t="31315" x="4327525" y="5045075"/>
          <p14:tracePt t="31331" x="4327525" y="5037138"/>
          <p14:tracePt t="31348" x="4335463" y="5013325"/>
          <p14:tracePt t="31382" x="4359275" y="4999038"/>
          <p14:tracePt t="31398" x="4397375" y="4983163"/>
          <p14:tracePt t="31415" x="4449763" y="4975225"/>
          <p14:tracePt t="31431" x="4533900" y="4975225"/>
          <p14:tracePt t="31448" x="4618038" y="4975225"/>
          <p14:tracePt t="31465" x="4716463" y="4975225"/>
          <p14:tracePt t="31481" x="4770438" y="4975225"/>
          <p14:tracePt t="31498" x="4778375" y="4975225"/>
          <p14:tracePt t="31695" x="4784725" y="4975225"/>
          <p14:tracePt t="31703" x="4792663" y="4975225"/>
          <p14:tracePt t="31715" x="4792663" y="4983163"/>
          <p14:tracePt t="31743" x="4770438" y="4983163"/>
          <p14:tracePt t="31751" x="4746625" y="4983163"/>
          <p14:tracePt t="31765" x="4724400" y="4991100"/>
          <p14:tracePt t="31782" x="4678363" y="5006975"/>
          <p14:tracePt t="31798" x="4664075" y="5006975"/>
          <p14:tracePt t="32239" x="4648200" y="5029200"/>
          <p14:tracePt t="32247" x="4618038" y="5075238"/>
          <p14:tracePt t="32255" x="4602163" y="5113338"/>
          <p14:tracePt t="32265" x="4564063" y="5159375"/>
          <p14:tracePt t="32282" x="4465638" y="5265738"/>
          <p14:tracePt t="32298" x="4327525" y="5356225"/>
          <p14:tracePt t="32315" x="4183063" y="5456238"/>
          <p14:tracePt t="32332" x="4022725" y="5532438"/>
          <p14:tracePt t="32348" x="3870325" y="5600700"/>
          <p14:tracePt t="32365" x="3756025" y="5638800"/>
          <p14:tracePt t="32382" x="3649663" y="5661025"/>
          <p14:tracePt t="32398" x="3581400" y="5676900"/>
          <p14:tracePt t="32415" x="3565525" y="5676900"/>
          <p14:tracePt t="32495" x="3535363" y="5676900"/>
          <p14:tracePt t="32503" x="3505200" y="5676900"/>
          <p14:tracePt t="32511" x="3451225" y="5676900"/>
          <p14:tracePt t="32519" x="3390900" y="5668963"/>
          <p14:tracePt t="32532" x="3352800" y="5668963"/>
          <p14:tracePt t="32549" x="3238500" y="5668963"/>
          <p14:tracePt t="32566" x="3132138" y="5661025"/>
          <p14:tracePt t="32582" x="3101975" y="5654675"/>
          <p14:tracePt t="32655" x="3101975" y="5646738"/>
          <p14:tracePt t="32663" x="3101975" y="5638800"/>
          <p14:tracePt t="32679" x="3116263" y="5638800"/>
          <p14:tracePt t="32687" x="3124200" y="5638800"/>
          <p14:tracePt t="32698" x="3124200" y="5630863"/>
          <p14:tracePt t="32919" x="3124200" y="5622925"/>
          <p14:tracePt t="32927" x="3124200" y="5616575"/>
          <p14:tracePt t="32934" x="3124200" y="5608638"/>
          <p14:tracePt t="32951" x="3124200" y="5600700"/>
          <p14:tracePt t="32967" x="3124200" y="5584825"/>
          <p14:tracePt t="32983" x="3124200" y="5578475"/>
          <p14:tracePt t="32999" x="3124200" y="5570538"/>
          <p14:tracePt t="33015" x="3132138" y="5554663"/>
          <p14:tracePt t="33032" x="3140075" y="5554663"/>
          <p14:tracePt t="33079" x="3146425" y="5546725"/>
          <p14:tracePt t="34487" x="3154363" y="5546725"/>
          <p14:tracePt t="34495" x="3222625" y="5508625"/>
          <p14:tracePt t="34503" x="3298825" y="5470525"/>
          <p14:tracePt t="34516" x="3368675" y="5448300"/>
          <p14:tracePt t="34533" x="3505200" y="5402263"/>
          <p14:tracePt t="34550" x="3787775" y="5311775"/>
          <p14:tracePt t="34566" x="3870325" y="5295900"/>
          <p14:tracePt t="34583" x="4084638" y="5265738"/>
          <p14:tracePt t="34599" x="4198938" y="5265738"/>
          <p14:tracePt t="34616" x="4275138" y="5265738"/>
          <p14:tracePt t="34633" x="4335463" y="5265738"/>
          <p14:tracePt t="34649" x="4427538" y="5265738"/>
          <p14:tracePt t="34666" x="4511675" y="5265738"/>
          <p14:tracePt t="34683" x="4640263" y="5265738"/>
          <p14:tracePt t="34699" x="4816475" y="5265738"/>
          <p14:tracePt t="34716" x="4975225" y="5265738"/>
          <p14:tracePt t="34733" x="5127625" y="5265738"/>
          <p14:tracePt t="34750" x="5287963" y="5257800"/>
          <p14:tracePt t="34766" x="5349875" y="5257800"/>
          <p14:tracePt t="34783" x="5464175" y="5241925"/>
          <p14:tracePt t="34799" x="5502275" y="5241925"/>
          <p14:tracePt t="34816" x="5540375" y="5241925"/>
          <p14:tracePt t="34833" x="5554663" y="5241925"/>
          <p14:tracePt t="34849" x="5578475" y="5241925"/>
          <p14:tracePt t="34866" x="5584825" y="5241925"/>
          <p14:tracePt t="34883" x="5600700" y="5241925"/>
          <p14:tracePt t="36327" x="5600700" y="5227638"/>
          <p14:tracePt t="36335" x="5646738" y="5165725"/>
          <p14:tracePt t="36343" x="5768975" y="5067300"/>
          <p14:tracePt t="36351" x="5845175" y="5013325"/>
          <p14:tracePt t="36366" x="5981700" y="4922838"/>
          <p14:tracePt t="36383" x="6172200" y="4784725"/>
          <p14:tracePt t="36400" x="6264275" y="4724400"/>
          <p14:tracePt t="36417" x="6286500" y="470852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276628" y="1331817"/>
            <a:ext cx="7531848" cy="4617427"/>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Normal </a:t>
            </a:r>
            <a:r>
              <a:rPr lang="en-US" altLang="en-US" sz="2800" b="1" dirty="0">
                <a:latin typeface="Times New Roman" panose="02020603050405020304" pitchFamily="18" charset="0"/>
                <a:cs typeface="Times New Roman" panose="02020603050405020304" pitchFamily="18" charset="0"/>
              </a:rPr>
              <a:t>Approximation to a Binomial</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1687361"/>
      </p:ext>
    </p:extLst>
  </p:cSld>
  <p:clrMapOvr>
    <a:masterClrMapping/>
  </p:clrMapOvr>
  <mc:AlternateContent xmlns:mc="http://schemas.openxmlformats.org/markup-compatibility/2006" xmlns:p14="http://schemas.microsoft.com/office/powerpoint/2010/main">
    <mc:Choice Requires="p14">
      <p:transition p14:dur="10" advTm="96792"/>
    </mc:Choice>
    <mc:Fallback xmlns="">
      <p:transition advTm="96792"/>
    </mc:Fallback>
  </mc:AlternateContent>
  <p:timing>
    <p:tnLst>
      <p:par>
        <p:cTn id="1" dur="indefinite" restart="never" nodeType="tmRoot"/>
      </p:par>
    </p:tnLst>
  </p:timing>
  <p:extLst mod="1">
    <p:ext uri="{3A86A75C-4F4B-4683-9AE1-C65F6400EC91}">
      <p14:laserTraceLst xmlns:p14="http://schemas.microsoft.com/office/powerpoint/2010/main">
        <p14:tracePtLst>
          <p14:tracePt t="496" x="6270625" y="4656138"/>
          <p14:tracePt t="504" x="6202363" y="4518025"/>
          <p14:tracePt t="512" x="6096000" y="4365625"/>
          <p14:tracePt t="522" x="6019800" y="4289425"/>
          <p14:tracePt t="539" x="5867400" y="4144963"/>
          <p14:tracePt t="555" x="5737225" y="4008438"/>
          <p14:tracePt t="572" x="5546725" y="3832225"/>
          <p14:tracePt t="589" x="5341938" y="3641725"/>
          <p14:tracePt t="605" x="5197475" y="3497263"/>
          <p14:tracePt t="622" x="5075238" y="3336925"/>
          <p14:tracePt t="639" x="4983163" y="3178175"/>
          <p14:tracePt t="655" x="4846638" y="2917825"/>
          <p14:tracePt t="672" x="4784725" y="2789238"/>
          <p14:tracePt t="689" x="4746625" y="2674938"/>
          <p14:tracePt t="705" x="4708525" y="2606675"/>
          <p14:tracePt t="1552" x="4686300" y="2598738"/>
          <p14:tracePt t="1560" x="4632325" y="2574925"/>
          <p14:tracePt t="1568" x="4587875" y="2568575"/>
          <p14:tracePt t="1576" x="4564063" y="2560638"/>
          <p14:tracePt t="1589" x="4541838" y="2552700"/>
          <p14:tracePt t="1606" x="4511675" y="2552700"/>
          <p14:tracePt t="1623" x="4503738" y="2582863"/>
          <p14:tracePt t="1639" x="4503738" y="2598738"/>
          <p14:tracePt t="1656" x="4618038" y="2667000"/>
          <p14:tracePt t="1672" x="4656138" y="2674938"/>
          <p14:tracePt t="1832" x="4656138" y="2682875"/>
          <p14:tracePt t="1872" x="4664075" y="2689225"/>
          <p14:tracePt t="1880" x="4664075" y="2697163"/>
          <p14:tracePt t="1896" x="4678363" y="2705100"/>
          <p14:tracePt t="1906" x="4678363" y="2713038"/>
          <p14:tracePt t="3008" x="4656138" y="2651125"/>
          <p14:tracePt t="3016" x="4572000" y="2536825"/>
          <p14:tracePt t="3024" x="4511675" y="2460625"/>
          <p14:tracePt t="3039" x="4389438" y="2422525"/>
          <p14:tracePt t="3056" x="4381500" y="2422525"/>
          <p14:tracePt t="3376" x="4359275" y="2408238"/>
          <p14:tracePt t="3384" x="4229100" y="2339975"/>
          <p14:tracePt t="3392" x="4130675" y="2286000"/>
          <p14:tracePt t="3407" x="4046538" y="2255838"/>
          <p14:tracePt t="3423" x="3802063" y="2149475"/>
          <p14:tracePt t="3440" x="3717925" y="2103438"/>
          <p14:tracePt t="3456" x="3673475" y="2087563"/>
          <p14:tracePt t="3496" x="3665538" y="2073275"/>
          <p14:tracePt t="3506" x="3665538" y="2035175"/>
          <p14:tracePt t="3523" x="3665538" y="1905000"/>
          <p14:tracePt t="3540" x="3695700" y="1820863"/>
          <p14:tracePt t="3556" x="3711575" y="1752600"/>
          <p14:tracePt t="3573" x="3733800" y="1676400"/>
          <p14:tracePt t="3590" x="3749675" y="1616075"/>
          <p14:tracePt t="3904" x="3756025" y="1616075"/>
          <p14:tracePt t="3912" x="3779838" y="1616075"/>
          <p14:tracePt t="3923" x="3832225" y="1616075"/>
          <p14:tracePt t="3940" x="4008438" y="1654175"/>
          <p14:tracePt t="3957" x="4221163" y="1692275"/>
          <p14:tracePt t="3973" x="4716463" y="1692275"/>
          <p14:tracePt t="3990" x="5181600" y="1676400"/>
          <p14:tracePt t="4007" x="5502275" y="1654175"/>
          <p14:tracePt t="4023" x="5821363" y="1616075"/>
          <p14:tracePt t="4040" x="5859463" y="1608138"/>
          <p14:tracePt t="4057" x="5867400" y="1600200"/>
          <p14:tracePt t="4073" x="5875338" y="1584325"/>
          <p14:tracePt t="4090" x="5897563" y="1516063"/>
          <p14:tracePt t="4107" x="5913438" y="1493838"/>
          <p14:tracePt t="4123" x="5921375" y="1485900"/>
          <p14:tracePt t="4224" x="5921375" y="1477963"/>
          <p14:tracePt t="4232" x="5883275" y="1508125"/>
          <p14:tracePt t="4240" x="5813425" y="1584325"/>
          <p14:tracePt t="4257" x="5684838" y="1736725"/>
          <p14:tracePt t="4273" x="5516563" y="1935163"/>
          <p14:tracePt t="4290" x="5326063" y="2141538"/>
          <p14:tracePt t="4307" x="5203825" y="2286000"/>
          <p14:tracePt t="4323" x="5135563" y="2384425"/>
          <p14:tracePt t="4340" x="5097463" y="2476500"/>
          <p14:tracePt t="4357" x="5045075" y="2560638"/>
          <p14:tracePt t="4373" x="5013325" y="2613025"/>
          <p14:tracePt t="4390" x="4968875" y="2674938"/>
          <p14:tracePt t="4407" x="4914900" y="2727325"/>
          <p14:tracePt t="4409" x="4884738" y="2751138"/>
          <p14:tracePt t="4423" x="4846638" y="2773363"/>
          <p14:tracePt t="4440" x="4822825" y="2789238"/>
          <p14:tracePt t="4457" x="4800600" y="2797175"/>
          <p14:tracePt t="4473" x="4784725" y="2797175"/>
          <p14:tracePt t="4490" x="4770438" y="2811463"/>
          <p14:tracePt t="4664" x="4770438" y="2819400"/>
          <p14:tracePt t="4728" x="4770438" y="2811463"/>
          <p14:tracePt t="4744" x="4754563" y="2811463"/>
          <p14:tracePt t="4752" x="4732338" y="2811463"/>
          <p14:tracePt t="4760" x="4716463" y="2811463"/>
          <p14:tracePt t="4774" x="4694238" y="2811463"/>
          <p14:tracePt t="4791" x="4602163" y="2835275"/>
          <p14:tracePt t="4807" x="4587875" y="2841625"/>
          <p14:tracePt t="4823" x="4541838" y="2857500"/>
          <p14:tracePt t="4840" x="4518025" y="2865438"/>
          <p14:tracePt t="4857" x="4511675" y="2873375"/>
          <p14:tracePt t="4928" x="4495800" y="2873375"/>
          <p14:tracePt t="4936" x="4487863" y="2873375"/>
          <p14:tracePt t="4943" x="4473575" y="2873375"/>
          <p14:tracePt t="4957" x="4457700" y="2873375"/>
          <p14:tracePt t="4974" x="4441825" y="2873375"/>
          <p14:tracePt t="4991" x="4411663" y="2865438"/>
          <p14:tracePt t="5032" x="4403725" y="2849563"/>
          <p14:tracePt t="5048" x="4389438" y="2841625"/>
          <p14:tracePt t="5057" x="4373563" y="2841625"/>
          <p14:tracePt t="5074" x="4351338" y="2819400"/>
          <p14:tracePt t="5090" x="4305300" y="2819400"/>
          <p14:tracePt t="5107" x="4289425" y="2811463"/>
          <p14:tracePt t="5124" x="4259263" y="2811463"/>
          <p14:tracePt t="5157" x="4251325" y="2811463"/>
          <p14:tracePt t="5174" x="4229100" y="2811463"/>
          <p14:tracePt t="5191" x="4183063" y="2811463"/>
          <p14:tracePt t="5207" x="4175125" y="2811463"/>
          <p14:tracePt t="5224" x="4152900" y="2811463"/>
          <p14:tracePt t="5240" x="4130675" y="2811463"/>
          <p14:tracePt t="5257" x="4106863" y="2811463"/>
          <p14:tracePt t="5274" x="4084638" y="2803525"/>
          <p14:tracePt t="5290" x="4060825" y="2797175"/>
          <p14:tracePt t="5307" x="4030663" y="2789238"/>
          <p14:tracePt t="5324" x="4022725" y="2789238"/>
          <p14:tracePt t="5568" x="4016375" y="2789238"/>
          <p14:tracePt t="5576" x="4000500" y="2789238"/>
          <p14:tracePt t="5584" x="3978275" y="2773363"/>
          <p14:tracePt t="5592" x="3954463" y="2765425"/>
          <p14:tracePt t="5607" x="3946525" y="2765425"/>
          <p14:tracePt t="5648" x="3932238" y="2773363"/>
          <p14:tracePt t="5656" x="3932238" y="2827338"/>
          <p14:tracePt t="5664" x="3932238" y="2879725"/>
          <p14:tracePt t="5674" x="3932238" y="2917825"/>
          <p14:tracePt t="5691" x="3932238" y="2979738"/>
          <p14:tracePt t="5707" x="3932238" y="3040063"/>
          <p14:tracePt t="5724" x="3932238" y="3055938"/>
          <p14:tracePt t="5741" x="3940175" y="3063875"/>
          <p14:tracePt t="5792" x="3940175" y="3070225"/>
          <p14:tracePt t="5800" x="3932238" y="3070225"/>
          <p14:tracePt t="5808" x="3916363" y="3063875"/>
          <p14:tracePt t="5824" x="3878263" y="2979738"/>
          <p14:tracePt t="5841" x="3848100" y="2857500"/>
          <p14:tracePt t="5857" x="3825875" y="2735263"/>
          <p14:tracePt t="5874" x="3817938" y="2628900"/>
          <p14:tracePt t="5891" x="3817938" y="2530475"/>
          <p14:tracePt t="5907" x="3817938" y="2484438"/>
          <p14:tracePt t="5924" x="3817938" y="2468563"/>
          <p14:tracePt t="5941" x="3817938" y="2446338"/>
          <p14:tracePt t="5957" x="3825875" y="2446338"/>
          <p14:tracePt t="5974" x="3848100" y="2446338"/>
          <p14:tracePt t="5991" x="3940175" y="2460625"/>
          <p14:tracePt t="6007" x="4054475" y="2544763"/>
          <p14:tracePt t="6024" x="4183063" y="2720975"/>
          <p14:tracePt t="6041" x="4275138" y="2911475"/>
          <p14:tracePt t="6057" x="4321175" y="3040063"/>
          <p14:tracePt t="6074" x="4321175" y="3055938"/>
          <p14:tracePt t="6107" x="4321175" y="3063875"/>
          <p14:tracePt t="6124" x="4373563" y="2933700"/>
          <p14:tracePt t="6141" x="4465638" y="2713038"/>
          <p14:tracePt t="6157" x="4572000" y="2552700"/>
          <p14:tracePt t="6174" x="4702175" y="2416175"/>
          <p14:tracePt t="6191" x="4808538" y="2370138"/>
          <p14:tracePt t="6207" x="4876800" y="2354263"/>
          <p14:tracePt t="6224" x="4892675" y="2354263"/>
          <p14:tracePt t="6241" x="4899025" y="2354263"/>
          <p14:tracePt t="6257" x="4914900" y="2362200"/>
          <p14:tracePt t="6274" x="4922838" y="2378075"/>
          <p14:tracePt t="6291" x="4953000" y="2400300"/>
          <p14:tracePt t="6307" x="4975225" y="2408238"/>
          <p14:tracePt t="6324" x="4999038" y="2422525"/>
          <p14:tracePt t="6341" x="5021263" y="2422525"/>
          <p14:tracePt t="6358" x="5089525" y="2408238"/>
          <p14:tracePt t="6374" x="5127625" y="2370138"/>
          <p14:tracePt t="6391" x="5151438" y="2316163"/>
          <p14:tracePt t="6408" x="5159375" y="2301875"/>
          <p14:tracePt t="6536" x="5165725" y="2301875"/>
          <p14:tracePt t="6560" x="5173663" y="2301875"/>
          <p14:tracePt t="6568" x="5181600" y="2301875"/>
          <p14:tracePt t="6576" x="5203825" y="2301875"/>
          <p14:tracePt t="6591" x="5219700" y="2308225"/>
          <p14:tracePt t="6608" x="5257800" y="2316163"/>
          <p14:tracePt t="6728" x="5235575" y="2332038"/>
          <p14:tracePt t="6736" x="5219700" y="2346325"/>
          <p14:tracePt t="6744" x="5197475" y="2362200"/>
          <p14:tracePt t="6758" x="5189538" y="2378075"/>
          <p14:tracePt t="6775" x="5173663" y="2408238"/>
          <p14:tracePt t="6791" x="5173663" y="2416175"/>
          <p14:tracePt t="6840" x="5173663" y="2422525"/>
          <p14:tracePt t="6856" x="5173663" y="2430463"/>
          <p14:tracePt t="6880" x="5197475" y="2430463"/>
          <p14:tracePt t="6888" x="5219700" y="2430463"/>
          <p14:tracePt t="6897" x="5249863" y="2430463"/>
          <p14:tracePt t="6908" x="5265738" y="2430463"/>
          <p14:tracePt t="6924" x="5273675" y="2430463"/>
          <p14:tracePt t="7056" x="5257800" y="2430463"/>
          <p14:tracePt t="7176" x="5273675" y="2430463"/>
          <p14:tracePt t="7184" x="5280025" y="2430463"/>
          <p14:tracePt t="7192" x="5311775" y="2430463"/>
          <p14:tracePt t="7208" x="5356225" y="2430463"/>
          <p14:tracePt t="7224" x="5364163" y="2422525"/>
          <p14:tracePt t="7352" x="5372100" y="2422525"/>
          <p14:tracePt t="7360" x="5380038" y="2422525"/>
          <p14:tracePt t="7368" x="5394325" y="2422525"/>
          <p14:tracePt t="7376" x="5410200" y="2422525"/>
          <p14:tracePt t="7391" x="5470525" y="2422525"/>
          <p14:tracePt t="7408" x="5554663" y="2422525"/>
          <p14:tracePt t="7424" x="5578475" y="2422525"/>
          <p14:tracePt t="7441" x="5584825" y="2422525"/>
          <p14:tracePt t="7520" x="5562600" y="2422525"/>
          <p14:tracePt t="7528" x="5540375" y="2416175"/>
          <p14:tracePt t="7536" x="5516563" y="2416175"/>
          <p14:tracePt t="7543" x="5494338" y="2416175"/>
          <p14:tracePt t="7559" x="5448300" y="2416175"/>
          <p14:tracePt t="7575" x="5440363" y="2416175"/>
          <p14:tracePt t="8440" x="5440363" y="2400300"/>
          <p14:tracePt t="8448" x="5486400" y="2370138"/>
          <p14:tracePt t="8458" x="5546725" y="2316163"/>
          <p14:tracePt t="8475" x="5684838" y="2217738"/>
          <p14:tracePt t="8492" x="5775325" y="2149475"/>
          <p14:tracePt t="8508" x="5829300" y="2103438"/>
          <p14:tracePt t="8525" x="5837238" y="2095500"/>
          <p14:tracePt t="8559" x="5837238" y="2079625"/>
          <p14:tracePt t="8575" x="5837238" y="2073275"/>
          <p14:tracePt t="8760" x="5837238" y="2057400"/>
          <p14:tracePt t="8768" x="5837238" y="2041525"/>
          <p14:tracePt t="8776" x="5851525" y="2019300"/>
          <p14:tracePt t="8792" x="5851525" y="2003425"/>
          <p14:tracePt t="8808" x="5851525" y="1973263"/>
          <p14:tracePt t="8842" x="5851525" y="1958975"/>
          <p14:tracePt t="8858" x="5851525" y="1943100"/>
          <p14:tracePt t="8892" x="5837238" y="1912938"/>
          <p14:tracePt t="8908" x="5807075" y="1897063"/>
          <p14:tracePt t="8925" x="5783263" y="1889125"/>
          <p14:tracePt t="8928" x="5775325" y="1889125"/>
          <p14:tracePt t="8944" x="5768975" y="1889125"/>
          <p14:tracePt t="8958" x="5761038" y="1889125"/>
          <p14:tracePt t="9040" x="5753100" y="1889125"/>
          <p14:tracePt t="9096" x="5737225" y="1912938"/>
          <p14:tracePt t="9104" x="5722938" y="1920875"/>
          <p14:tracePt t="9111" x="5722938" y="1927225"/>
          <p14:tracePt t="9128" x="5707063" y="1927225"/>
          <p14:tracePt t="9280" x="5699125" y="1927225"/>
          <p14:tracePt t="9304" x="5722938" y="1927225"/>
          <p14:tracePt t="9312" x="5753100" y="1927225"/>
          <p14:tracePt t="9320" x="5807075" y="1927225"/>
          <p14:tracePt t="9328" x="5867400" y="1927225"/>
          <p14:tracePt t="9342" x="5927725" y="1927225"/>
          <p14:tracePt t="9359" x="6080125" y="1927225"/>
          <p14:tracePt t="9375" x="6278563" y="1927225"/>
          <p14:tracePt t="9392" x="6416675" y="1927225"/>
          <p14:tracePt t="9409" x="6499225" y="1927225"/>
          <p14:tracePt t="9425" x="6569075" y="1912938"/>
          <p14:tracePt t="9442" x="6607175" y="1897063"/>
          <p14:tracePt t="9459" x="6613525" y="1889125"/>
          <p14:tracePt t="9592" x="6629400" y="1889125"/>
          <p14:tracePt t="9600" x="6637338" y="1889125"/>
          <p14:tracePt t="9609" x="6659563" y="1889125"/>
          <p14:tracePt t="9625" x="6667500" y="1889125"/>
          <p14:tracePt t="9728" x="6637338" y="1882775"/>
          <p14:tracePt t="9736" x="6613525" y="1882775"/>
          <p14:tracePt t="9744" x="6583363" y="1866900"/>
          <p14:tracePt t="9759" x="6537325" y="1866900"/>
          <p14:tracePt t="9775" x="6430963" y="1858963"/>
          <p14:tracePt t="9792" x="6408738" y="1858963"/>
          <p14:tracePt t="9809" x="6392863" y="1858963"/>
          <p14:tracePt t="10120" x="6392863" y="1851025"/>
          <p14:tracePt t="10136" x="6400800" y="1851025"/>
          <p14:tracePt t="10144" x="6416675" y="1851025"/>
          <p14:tracePt t="10152" x="6430963" y="1851025"/>
          <p14:tracePt t="10160" x="6438900" y="1851025"/>
          <p14:tracePt t="10175" x="6492875" y="1858963"/>
          <p14:tracePt t="10192" x="6530975" y="1874838"/>
          <p14:tracePt t="10209" x="6575425" y="1882775"/>
          <p14:tracePt t="10225" x="6599238" y="1882775"/>
          <p14:tracePt t="10242" x="6607175" y="1882775"/>
          <p14:tracePt t="10328" x="6613525" y="1882775"/>
          <p14:tracePt t="10336" x="6629400" y="1897063"/>
          <p14:tracePt t="10344" x="6651625" y="1897063"/>
          <p14:tracePt t="10359" x="6667500" y="1897063"/>
          <p14:tracePt t="10375" x="6721475" y="1920875"/>
          <p14:tracePt t="10392" x="6789738" y="1935163"/>
          <p14:tracePt t="10409" x="6804025" y="1935163"/>
          <p14:tracePt t="11968" x="6811963" y="1935163"/>
          <p14:tracePt t="19640" x="6811963" y="1927225"/>
          <p14:tracePt t="19648" x="6765925" y="1912938"/>
          <p14:tracePt t="19656" x="6705600" y="1897063"/>
          <p14:tracePt t="19664" x="6651625" y="1882775"/>
          <p14:tracePt t="19679" x="6591300" y="1874838"/>
          <p14:tracePt t="19696" x="6202363" y="1920875"/>
          <p14:tracePt t="19712" x="5927725" y="1973263"/>
          <p14:tracePt t="19729" x="5745163" y="1997075"/>
          <p14:tracePt t="19746" x="5608638" y="2011363"/>
          <p14:tracePt t="19762" x="5524500" y="2019300"/>
          <p14:tracePt t="19779" x="5502275" y="2035175"/>
          <p14:tracePt t="19796" x="5494338" y="2035175"/>
          <p14:tracePt t="19812" x="5486400" y="2035175"/>
          <p14:tracePt t="19829" x="5456238" y="2057400"/>
          <p14:tracePt t="19846" x="5432425" y="2065338"/>
          <p14:tracePt t="19863" x="5380038" y="2087563"/>
          <p14:tracePt t="19879" x="5372100" y="2103438"/>
          <p14:tracePt t="19896" x="5349875" y="2117725"/>
          <p14:tracePt t="19912" x="5326063" y="2133600"/>
          <p14:tracePt t="19929" x="5280025" y="2179638"/>
          <p14:tracePt t="19946" x="5219700" y="2217738"/>
          <p14:tracePt t="19962" x="5159375" y="2255838"/>
          <p14:tracePt t="19979" x="5097463" y="2301875"/>
          <p14:tracePt t="19996" x="5075238" y="2324100"/>
          <p14:tracePt t="20029" x="5075238" y="2332038"/>
          <p14:tracePt t="20344" x="5075238" y="2339975"/>
          <p14:tracePt t="20352" x="5075238" y="2354263"/>
          <p14:tracePt t="20440" x="5075238" y="2370138"/>
          <p14:tracePt t="20448" x="5075238" y="2378075"/>
          <p14:tracePt t="20456" x="5075238" y="2384425"/>
          <p14:tracePt t="20472" x="5067300" y="2384425"/>
          <p14:tracePt t="20488" x="5067300" y="2392363"/>
          <p14:tracePt t="20504" x="5067300" y="2400300"/>
          <p14:tracePt t="20800" x="5075238" y="2400300"/>
          <p14:tracePt t="20808" x="5089525" y="2392363"/>
          <p14:tracePt t="20816" x="5105400" y="2384425"/>
          <p14:tracePt t="20829" x="5121275" y="2378075"/>
          <p14:tracePt t="20846" x="5159375" y="2362200"/>
          <p14:tracePt t="20863" x="5211763" y="2346325"/>
          <p14:tracePt t="20879" x="5235575" y="2339975"/>
          <p14:tracePt t="20896" x="5265738" y="2332038"/>
          <p14:tracePt t="20913" x="5295900" y="2332038"/>
          <p14:tracePt t="20929" x="5341938" y="2332038"/>
          <p14:tracePt t="20946" x="5402263" y="2332038"/>
          <p14:tracePt t="20963" x="5464175" y="2332038"/>
          <p14:tracePt t="20980" x="5494338" y="2332038"/>
          <p14:tracePt t="20983" x="5508625" y="2332038"/>
          <p14:tracePt t="21024" x="5516563" y="2324100"/>
          <p14:tracePt t="21072" x="5540375" y="2324100"/>
          <p14:tracePt t="21080" x="5554663" y="2324100"/>
          <p14:tracePt t="21088" x="5578475" y="2324100"/>
          <p14:tracePt t="21096" x="5600700" y="2324100"/>
          <p14:tracePt t="21113" x="5668963" y="2324100"/>
          <p14:tracePt t="21129" x="5737225" y="2324100"/>
          <p14:tracePt t="21146" x="5761038" y="2324100"/>
          <p14:tracePt t="21232" x="5761038" y="2339975"/>
          <p14:tracePt t="21240" x="5761038" y="2362200"/>
          <p14:tracePt t="21248" x="5745163" y="2392363"/>
          <p14:tracePt t="21263" x="5638800" y="2498725"/>
          <p14:tracePt t="21280" x="5532438" y="2552700"/>
          <p14:tracePt t="21296" x="5394325" y="2620963"/>
          <p14:tracePt t="21313" x="5257800" y="2644775"/>
          <p14:tracePt t="21330" x="5173663" y="2651125"/>
          <p14:tracePt t="21346" x="5097463" y="2651125"/>
          <p14:tracePt t="21363" x="5059363" y="2651125"/>
          <p14:tracePt t="21380" x="5051425" y="2651125"/>
          <p14:tracePt t="21415" x="5045075" y="2651125"/>
          <p14:tracePt t="21608" x="5051425" y="2651125"/>
          <p14:tracePt t="21616" x="5067300" y="2644775"/>
          <p14:tracePt t="21624" x="5083175" y="2636838"/>
          <p14:tracePt t="21632" x="5089525" y="2620963"/>
          <p14:tracePt t="21647" x="5121275" y="2582863"/>
          <p14:tracePt t="21663" x="5151438" y="2560638"/>
          <p14:tracePt t="21680" x="5159375" y="2544763"/>
          <p14:tracePt t="21696" x="5165725" y="2536825"/>
          <p14:tracePt t="21730" x="5181600" y="2536825"/>
          <p14:tracePt t="21746" x="5197475" y="2522538"/>
          <p14:tracePt t="21763" x="5211763" y="2522538"/>
          <p14:tracePt t="21780" x="5249863" y="2522538"/>
          <p14:tracePt t="21796" x="5273675" y="2522538"/>
          <p14:tracePt t="21813" x="5295900" y="2522538"/>
          <p14:tracePt t="21830" x="5303838" y="2522538"/>
          <p14:tracePt t="21985" x="5311775" y="2522538"/>
          <p14:tracePt t="21992" x="5318125" y="2522538"/>
          <p14:tracePt t="21999" x="5341938" y="2522538"/>
          <p14:tracePt t="22013" x="5372100" y="2522538"/>
          <p14:tracePt t="22030" x="5448300" y="2522538"/>
          <p14:tracePt t="22047" x="5516563" y="2522538"/>
          <p14:tracePt t="22063" x="5562600" y="2522538"/>
          <p14:tracePt t="22287" x="5570538" y="2522538"/>
          <p14:tracePt t="22319" x="5592763" y="2536825"/>
          <p14:tracePt t="22327" x="5600700" y="2544763"/>
          <p14:tracePt t="22336" x="5600700" y="2568575"/>
          <p14:tracePt t="22347" x="5600700" y="2574925"/>
          <p14:tracePt t="22363" x="5600700" y="2606675"/>
          <p14:tracePt t="22380" x="5600700" y="2644775"/>
          <p14:tracePt t="22397" x="5554663" y="2682875"/>
          <p14:tracePt t="22413" x="5486400" y="2720975"/>
          <p14:tracePt t="22430" x="5426075" y="2735263"/>
          <p14:tracePt t="22447" x="5349875" y="2751138"/>
          <p14:tracePt t="22463" x="5211763" y="2789238"/>
          <p14:tracePt t="22480" x="5135563" y="2811463"/>
          <p14:tracePt t="22497" x="5113338" y="2827338"/>
          <p14:tracePt t="22513" x="5089525" y="2835275"/>
          <p14:tracePt t="22530" x="5075238" y="2849563"/>
          <p14:tracePt t="22547" x="5067300" y="2857500"/>
          <p14:tracePt t="22563" x="5059363" y="2865438"/>
          <p14:tracePt t="22580" x="5051425" y="2873375"/>
          <p14:tracePt t="22608" x="5037138" y="2879725"/>
          <p14:tracePt t="22744" x="5051425" y="2873375"/>
          <p14:tracePt t="22751" x="5059363" y="2865438"/>
          <p14:tracePt t="22763" x="5089525" y="2857500"/>
          <p14:tracePt t="22780" x="5135563" y="2841625"/>
          <p14:tracePt t="22797" x="5189538" y="2811463"/>
          <p14:tracePt t="22813" x="5273675" y="2781300"/>
          <p14:tracePt t="22831" x="5318125" y="2773363"/>
          <p14:tracePt t="22847" x="5349875" y="2765425"/>
          <p14:tracePt t="22863" x="5364163" y="2765425"/>
          <p14:tracePt t="22897" x="5372100" y="2765425"/>
          <p14:tracePt t="22913" x="5402263" y="2765425"/>
          <p14:tracePt t="22930" x="5426075" y="2765425"/>
          <p14:tracePt t="22947" x="5470525" y="2765425"/>
          <p14:tracePt t="22963" x="5478463" y="2765425"/>
          <p14:tracePt t="22997" x="5494338" y="2765425"/>
          <p14:tracePt t="23032" x="5502275" y="2765425"/>
          <p14:tracePt t="23047" x="5516563" y="2765425"/>
          <p14:tracePt t="23063" x="5540375" y="2765425"/>
          <p14:tracePt t="23080" x="5578475" y="2765425"/>
          <p14:tracePt t="23097" x="5600700" y="2765425"/>
          <p14:tracePt t="23130" x="5608638" y="2765425"/>
          <p14:tracePt t="23360" x="5608638" y="2781300"/>
          <p14:tracePt t="23367" x="5608638" y="2803525"/>
          <p14:tracePt t="23376" x="5608638" y="2811463"/>
          <p14:tracePt t="23384" x="5600700" y="2835275"/>
          <p14:tracePt t="23399" x="5600700" y="2841625"/>
          <p14:tracePt t="23528" x="5600700" y="2835275"/>
          <p14:tracePt t="23535" x="5600700" y="2819400"/>
          <p14:tracePt t="23547" x="5600700" y="2803525"/>
          <p14:tracePt t="23563" x="5600700" y="2751138"/>
          <p14:tracePt t="23580" x="5600700" y="2689225"/>
          <p14:tracePt t="23597" x="5600700" y="2636838"/>
          <p14:tracePt t="23614" x="5600700" y="2606675"/>
          <p14:tracePt t="23630" x="5600700" y="2568575"/>
          <p14:tracePt t="23647" x="5600700" y="2544763"/>
          <p14:tracePt t="23664" x="5600700" y="2522538"/>
          <p14:tracePt t="23680" x="5600700" y="2506663"/>
          <p14:tracePt t="23697" x="5600700" y="2498725"/>
          <p14:tracePt t="23714" x="5600700" y="2492375"/>
          <p14:tracePt t="23730" x="5600700" y="2484438"/>
          <p14:tracePt t="23747" x="5600700" y="2476500"/>
          <p14:tracePt t="23888" x="5600700" y="2506663"/>
          <p14:tracePt t="23896" x="5600700" y="2582863"/>
          <p14:tracePt t="23904" x="5592763" y="2659063"/>
          <p14:tracePt t="23914" x="5592763" y="2720975"/>
          <p14:tracePt t="23931" x="5592763" y="2781300"/>
          <p14:tracePt t="24016" x="5584825" y="2789238"/>
          <p14:tracePt t="24032" x="5584825" y="2759075"/>
          <p14:tracePt t="24040" x="5584825" y="2727325"/>
          <p14:tracePt t="24048" x="5584825" y="2697163"/>
          <p14:tracePt t="24064" x="5570538" y="2651125"/>
          <p14:tracePt t="24112" x="5570538" y="2644775"/>
          <p14:tracePt t="24144" x="5570538" y="2651125"/>
          <p14:tracePt t="24151" x="5554663" y="2697163"/>
          <p14:tracePt t="24160" x="5532438" y="2773363"/>
          <p14:tracePt t="24168" x="5532438" y="2841625"/>
          <p14:tracePt t="24181" x="5524500" y="2917825"/>
          <p14:tracePt t="24197" x="5502275" y="3001963"/>
          <p14:tracePt t="24248" x="5502275" y="3009900"/>
          <p14:tracePt t="24272" x="5502275" y="3001963"/>
          <p14:tracePt t="24280" x="5508625" y="2979738"/>
          <p14:tracePt t="24288" x="5516563" y="2971800"/>
          <p14:tracePt t="24297" x="5516563" y="2949575"/>
          <p14:tracePt t="24314" x="5524500" y="2925763"/>
          <p14:tracePt t="24331" x="5524500" y="2917825"/>
          <p14:tracePt t="25384" x="5532438" y="2903538"/>
          <p14:tracePt t="25408" x="5540375" y="2887663"/>
          <p14:tracePt t="25416" x="5554663" y="2873375"/>
          <p14:tracePt t="25424" x="5562600" y="2857500"/>
          <p14:tracePt t="25432" x="5570538" y="2849563"/>
          <p14:tracePt t="25448" x="5584825" y="2819400"/>
          <p14:tracePt t="25464" x="5600700" y="2797175"/>
          <p14:tracePt t="25481" x="5616575" y="2759075"/>
          <p14:tracePt t="25498" x="5630863" y="2727325"/>
          <p14:tracePt t="25514" x="5630863" y="2689225"/>
          <p14:tracePt t="25531" x="5638800" y="2644775"/>
          <p14:tracePt t="25548" x="5638800" y="2598738"/>
          <p14:tracePt t="25564" x="5638800" y="2568575"/>
          <p14:tracePt t="25581" x="5638800" y="2536825"/>
          <p14:tracePt t="25598" x="5638800" y="2506663"/>
          <p14:tracePt t="25615" x="5630863" y="2484438"/>
          <p14:tracePt t="25631" x="5622925" y="2460625"/>
          <p14:tracePt t="25664" x="5616575" y="2454275"/>
          <p14:tracePt t="25681" x="5600700" y="2454275"/>
          <p14:tracePt t="25698" x="5592763" y="2454275"/>
          <p14:tracePt t="25752" x="5584825" y="2454275"/>
          <p14:tracePt t="27072" x="5578475" y="2454275"/>
          <p14:tracePt t="27080" x="5578475" y="2506663"/>
          <p14:tracePt t="27088" x="5592763" y="2582863"/>
          <p14:tracePt t="27098" x="5608638" y="2613025"/>
          <p14:tracePt t="27115" x="5661025" y="2697163"/>
          <p14:tracePt t="27132" x="5715000" y="2751138"/>
          <p14:tracePt t="27148" x="5768975" y="2781300"/>
          <p14:tracePt t="27165" x="5791200" y="2797175"/>
          <p14:tracePt t="27182" x="5821363" y="2797175"/>
          <p14:tracePt t="27199" x="5943600" y="2797175"/>
          <p14:tracePt t="27215" x="6088063" y="2759075"/>
          <p14:tracePt t="27232" x="6302375" y="2636838"/>
          <p14:tracePt t="27248" x="6575425" y="2454275"/>
          <p14:tracePt t="27265" x="6835775" y="2293938"/>
          <p14:tracePt t="27282" x="7018338" y="2171700"/>
          <p14:tracePt t="27298" x="7102475" y="2103438"/>
          <p14:tracePt t="27315" x="7132638" y="2073275"/>
          <p14:tracePt t="27384" x="7140575" y="2065338"/>
          <p14:tracePt t="27400" x="7146925" y="2065338"/>
          <p14:tracePt t="27408" x="7162800" y="2065338"/>
          <p14:tracePt t="27416" x="7192963" y="2073275"/>
          <p14:tracePt t="27432" x="7246938" y="2087563"/>
          <p14:tracePt t="27448" x="7331075" y="2125663"/>
          <p14:tracePt t="27465" x="7459663" y="2187575"/>
          <p14:tracePt t="27482" x="7566025" y="2239963"/>
          <p14:tracePt t="27520" x="7573963" y="2239963"/>
          <p14:tracePt t="27560" x="7573963" y="2255838"/>
          <p14:tracePt t="27567" x="7566025" y="2263775"/>
          <p14:tracePt t="27583" x="7559675" y="2278063"/>
          <p14:tracePt t="27592" x="7535863" y="2293938"/>
          <p14:tracePt t="27600" x="7535863" y="2301875"/>
          <p14:tracePt t="27615" x="7527925" y="2324100"/>
          <p14:tracePt t="27632" x="7527925" y="2339975"/>
          <p14:tracePt t="27736" x="7513638" y="2339975"/>
          <p14:tracePt t="27760" x="7497763" y="2339975"/>
          <p14:tracePt t="27767" x="7483475" y="2339975"/>
          <p14:tracePt t="27776" x="7467600" y="2339975"/>
          <p14:tracePt t="27783" x="7437438" y="2339975"/>
          <p14:tracePt t="27799" x="7429500" y="2339975"/>
          <p14:tracePt t="27815" x="7407275" y="2339975"/>
          <p14:tracePt t="27992" x="7429500" y="2339975"/>
          <p14:tracePt t="28000" x="7459663" y="2339975"/>
          <p14:tracePt t="28007" x="7489825" y="2339975"/>
          <p14:tracePt t="28016" x="7513638" y="2339975"/>
          <p14:tracePt t="28032" x="7597775" y="2339975"/>
          <p14:tracePt t="28049" x="7688263" y="2339975"/>
          <p14:tracePt t="28065" x="7750175" y="2339975"/>
          <p14:tracePt t="28082" x="7780338" y="2339975"/>
          <p14:tracePt t="28099" x="7818438" y="2339975"/>
          <p14:tracePt t="28216" x="7826375" y="2339975"/>
          <p14:tracePt t="28224" x="7840663" y="2339975"/>
          <p14:tracePt t="28232" x="7848600" y="2339975"/>
          <p14:tracePt t="28249" x="7870825" y="2346325"/>
          <p14:tracePt t="28376" x="7864475" y="2354263"/>
          <p14:tracePt t="28383" x="7856538" y="2362200"/>
          <p14:tracePt t="28392" x="7832725" y="2370138"/>
          <p14:tracePt t="28400" x="7802563" y="2392363"/>
          <p14:tracePt t="28415" x="7764463" y="2416175"/>
          <p14:tracePt t="28432" x="7712075" y="2438400"/>
          <p14:tracePt t="28449" x="7673975" y="2454275"/>
          <p14:tracePt t="28466" x="7620000" y="2468563"/>
          <p14:tracePt t="28482" x="7589838" y="2476500"/>
          <p14:tracePt t="28499" x="7535863" y="2484438"/>
          <p14:tracePt t="28516" x="7489825" y="2484438"/>
          <p14:tracePt t="28532" x="7445375" y="2498725"/>
          <p14:tracePt t="28549" x="7399338" y="2506663"/>
          <p14:tracePt t="28566" x="7361238" y="2514600"/>
          <p14:tracePt t="28664" x="7353300" y="2522538"/>
          <p14:tracePt t="28680" x="7353300" y="2530475"/>
          <p14:tracePt t="28688" x="7353300" y="2544763"/>
          <p14:tracePt t="28699" x="7353300" y="2552700"/>
          <p14:tracePt t="28716" x="7337425" y="2590800"/>
          <p14:tracePt t="28732" x="7331075" y="2613025"/>
          <p14:tracePt t="28749" x="7323138" y="2636838"/>
          <p14:tracePt t="28766" x="7307263" y="2667000"/>
          <p14:tracePt t="28782" x="7299325" y="2682875"/>
          <p14:tracePt t="28799" x="7292975" y="2682875"/>
          <p14:tracePt t="28904" x="7292975" y="2674938"/>
          <p14:tracePt t="28919" x="7292975" y="2667000"/>
          <p14:tracePt t="28928" x="7285038" y="2667000"/>
          <p14:tracePt t="28968" x="7285038" y="2651125"/>
          <p14:tracePt t="28984" x="7292975" y="2644775"/>
          <p14:tracePt t="28992" x="7299325" y="2644775"/>
          <p14:tracePt t="29000" x="7307263" y="2636838"/>
          <p14:tracePt t="29016" x="7353300" y="2620963"/>
          <p14:tracePt t="29032" x="7421563" y="2613025"/>
          <p14:tracePt t="29049" x="7475538" y="2598738"/>
          <p14:tracePt t="29066" x="7535863" y="2574925"/>
          <p14:tracePt t="29082" x="7559675" y="2574925"/>
          <p14:tracePt t="29099" x="7566025" y="2574925"/>
          <p14:tracePt t="29116" x="7573963" y="2568575"/>
          <p14:tracePt t="29149" x="7581900" y="2568575"/>
          <p14:tracePt t="29166" x="7589838" y="2568575"/>
          <p14:tracePt t="29183" x="7604125" y="2568575"/>
          <p14:tracePt t="29199" x="7658100" y="2568575"/>
          <p14:tracePt t="29216" x="7696200" y="2568575"/>
          <p14:tracePt t="29232" x="7712075" y="2560638"/>
          <p14:tracePt t="29249" x="7734300" y="2560638"/>
          <p14:tracePt t="29266" x="7756525" y="2552700"/>
          <p14:tracePt t="29282" x="7772400" y="2552700"/>
          <p14:tracePt t="29299" x="7788275" y="2552700"/>
          <p14:tracePt t="29316" x="7810500" y="2552700"/>
          <p14:tracePt t="29332" x="7810500" y="2544763"/>
          <p14:tracePt t="29349" x="7818438" y="2544763"/>
          <p14:tracePt t="29366" x="7832725" y="2544763"/>
          <p14:tracePt t="29383" x="7864475" y="2544763"/>
          <p14:tracePt t="29399" x="7878763" y="2544763"/>
          <p14:tracePt t="29416" x="7886700" y="2544763"/>
          <p14:tracePt t="29432" x="7902575" y="2544763"/>
          <p14:tracePt t="29449" x="7916863" y="2544763"/>
          <p14:tracePt t="29466" x="7924800" y="2544763"/>
          <p14:tracePt t="29483" x="7932738" y="2544763"/>
          <p14:tracePt t="29516" x="7940675" y="2544763"/>
          <p14:tracePt t="29533" x="7947025" y="2544763"/>
          <p14:tracePt t="29576" x="7954963" y="2544763"/>
          <p14:tracePt t="29584" x="7962900" y="2544763"/>
          <p14:tracePt t="29592" x="7970838" y="2544763"/>
          <p14:tracePt t="29727" x="7947025" y="2560638"/>
          <p14:tracePt t="29735" x="7916863" y="2574925"/>
          <p14:tracePt t="29744" x="7886700" y="2582863"/>
          <p14:tracePt t="29751" x="7870825" y="2590800"/>
          <p14:tracePt t="29766" x="7840663" y="2598738"/>
          <p14:tracePt t="29783" x="7772400" y="2613025"/>
          <p14:tracePt t="29799" x="7688263" y="2636838"/>
          <p14:tracePt t="29816" x="7658100" y="2651125"/>
          <p14:tracePt t="29833" x="7620000" y="2659063"/>
          <p14:tracePt t="29849" x="7581900" y="2674938"/>
          <p14:tracePt t="29866" x="7535863" y="2682875"/>
          <p14:tracePt t="29883" x="7451725" y="2713038"/>
          <p14:tracePt t="29899" x="7369175" y="2735263"/>
          <p14:tracePt t="29916" x="7292975" y="2759075"/>
          <p14:tracePt t="29933" x="7223125" y="2781300"/>
          <p14:tracePt t="29949" x="7192963" y="2789238"/>
          <p14:tracePt t="29966" x="7170738" y="2789238"/>
          <p14:tracePt t="29983" x="7146925" y="2797175"/>
          <p14:tracePt t="29999" x="7124700" y="2803525"/>
          <p14:tracePt t="30016" x="7116763" y="2811463"/>
          <p14:tracePt t="30033" x="7108825" y="2819400"/>
          <p14:tracePt t="30056" x="7102475" y="2819400"/>
          <p14:tracePt t="30072" x="7102475" y="2827338"/>
          <p14:tracePt t="30088" x="7102475" y="2835275"/>
          <p14:tracePt t="30112" x="7102475" y="2841625"/>
          <p14:tracePt t="30128" x="7116763" y="2857500"/>
          <p14:tracePt t="30144" x="7116763" y="2865438"/>
          <p14:tracePt t="30151" x="7124700" y="2865438"/>
          <p14:tracePt t="30167" x="7146925" y="2873375"/>
          <p14:tracePt t="30183" x="7154863" y="2873375"/>
          <p14:tracePt t="30199" x="7246938" y="2873375"/>
          <p14:tracePt t="30216" x="7331075" y="2873375"/>
          <p14:tracePt t="30233" x="7391400" y="2865438"/>
          <p14:tracePt t="30249" x="7437438" y="2841625"/>
          <p14:tracePt t="30266" x="7451725" y="2841625"/>
          <p14:tracePt t="30283" x="7451725" y="2835275"/>
          <p14:tracePt t="30300" x="7459663" y="2827338"/>
          <p14:tracePt t="30316" x="7475538" y="2819400"/>
          <p14:tracePt t="30333" x="7483475" y="2811463"/>
          <p14:tracePt t="30349" x="7513638" y="2811463"/>
          <p14:tracePt t="30367" x="7566025" y="2811463"/>
          <p14:tracePt t="30383" x="7597775" y="2811463"/>
          <p14:tracePt t="30399" x="7635875" y="2811463"/>
          <p14:tracePt t="30416" x="7658100" y="2811463"/>
          <p14:tracePt t="30433" x="7666038" y="2811463"/>
          <p14:tracePt t="30450" x="7673975" y="2811463"/>
          <p14:tracePt t="30466" x="7680325" y="2811463"/>
          <p14:tracePt t="30483" x="7688263" y="2811463"/>
          <p14:tracePt t="30552" x="7696200" y="2811463"/>
          <p14:tracePt t="30568" x="7696200" y="2819400"/>
          <p14:tracePt t="30576" x="7704138" y="2819400"/>
          <p14:tracePt t="30584" x="7712075" y="2819400"/>
          <p14:tracePt t="30664" x="7718425" y="2819400"/>
          <p14:tracePt t="30672" x="7734300" y="2819400"/>
          <p14:tracePt t="30687" x="7742238" y="2819400"/>
          <p14:tracePt t="30700" x="7756525" y="2819400"/>
          <p14:tracePt t="30716" x="7772400" y="2819400"/>
          <p14:tracePt t="30733" x="7788275" y="2819400"/>
          <p14:tracePt t="31288" x="7788275" y="2827338"/>
          <p14:tracePt t="31367" x="7780338" y="2827338"/>
          <p14:tracePt t="31384" x="7772400" y="2835275"/>
          <p14:tracePt t="31392" x="7756525" y="2841625"/>
          <p14:tracePt t="31400" x="7750175" y="2849563"/>
          <p14:tracePt t="31417" x="7734300" y="2865438"/>
          <p14:tracePt t="31433" x="7726363" y="2879725"/>
          <p14:tracePt t="31450" x="7718425" y="2879725"/>
          <p14:tracePt t="31467" x="7712075" y="2887663"/>
          <p14:tracePt t="31500" x="7712075" y="2895600"/>
          <p14:tracePt t="31664" x="7712075" y="2873375"/>
          <p14:tracePt t="31672" x="7712075" y="2849563"/>
          <p14:tracePt t="31683" x="7726363" y="2827338"/>
          <p14:tracePt t="31700" x="7764463" y="2773363"/>
          <p14:tracePt t="31717" x="7794625" y="2743200"/>
          <p14:tracePt t="31733" x="7818438" y="2713038"/>
          <p14:tracePt t="31750" x="7832725" y="2674938"/>
          <p14:tracePt t="31767" x="7840663" y="2659063"/>
          <p14:tracePt t="31783" x="7840663" y="2644775"/>
          <p14:tracePt t="31800" x="7840663" y="2636838"/>
          <p14:tracePt t="31817" x="7840663" y="2620963"/>
          <p14:tracePt t="31833" x="7840663" y="2613025"/>
          <p14:tracePt t="31850" x="7840663" y="2590800"/>
          <p14:tracePt t="31867" x="7840663" y="2574925"/>
          <p14:tracePt t="31883" x="7826375" y="2568575"/>
          <p14:tracePt t="31900" x="7810500" y="2568575"/>
          <p14:tracePt t="31917" x="7802563" y="2560638"/>
          <p14:tracePt t="32015" x="7810500" y="2560638"/>
          <p14:tracePt t="32024" x="7832725" y="2560638"/>
          <p14:tracePt t="32033" x="7870825" y="2568575"/>
          <p14:tracePt t="32050" x="7886700" y="2568575"/>
          <p14:tracePt t="32096" x="7870825" y="2568575"/>
          <p14:tracePt t="32104" x="7832725" y="2568575"/>
          <p14:tracePt t="32117" x="7764463" y="2568575"/>
          <p14:tracePt t="32133" x="7627938" y="2552700"/>
          <p14:tracePt t="32151" x="7475538" y="2552700"/>
          <p14:tracePt t="32167" x="7451725" y="2552700"/>
          <p14:tracePt t="32192" x="7475538" y="2560638"/>
          <p14:tracePt t="32200" x="7521575" y="2568575"/>
          <p14:tracePt t="32217" x="7666038" y="2598738"/>
          <p14:tracePt t="32234" x="7818438" y="2598738"/>
          <p14:tracePt t="32250" x="7856538" y="2598738"/>
          <p14:tracePt t="32287" x="7840663" y="2598738"/>
          <p14:tracePt t="32300" x="7794625" y="2590800"/>
          <p14:tracePt t="32317" x="7712075" y="2568575"/>
          <p14:tracePt t="32334" x="7704138" y="2568575"/>
          <p14:tracePt t="32368" x="7718425" y="2568575"/>
          <p14:tracePt t="32376" x="7750175" y="2568575"/>
          <p14:tracePt t="32384" x="7788275" y="2574925"/>
          <p14:tracePt t="32400" x="7826375" y="2582863"/>
          <p14:tracePt t="35032" x="7832725" y="2582863"/>
          <p14:tracePt t="38048" x="7832725" y="2590800"/>
          <p14:tracePt t="39136" x="7826375" y="2590800"/>
          <p14:tracePt t="39152" x="7810500" y="2582863"/>
          <p14:tracePt t="39160" x="7802563" y="2582863"/>
          <p14:tracePt t="39169" x="7794625" y="2582863"/>
          <p14:tracePt t="39186" x="7780338" y="2568575"/>
          <p14:tracePt t="39392" x="7772400" y="2568575"/>
          <p14:tracePt t="39408" x="7764463" y="2568575"/>
          <p14:tracePt t="39416" x="7756525" y="2568575"/>
          <p14:tracePt t="39424" x="7726363" y="2613025"/>
          <p14:tracePt t="39436" x="7666038" y="2720975"/>
          <p14:tracePt t="39453" x="7566025" y="2865438"/>
          <p14:tracePt t="39469" x="7437438" y="3017838"/>
          <p14:tracePt t="39487" x="7216775" y="3230563"/>
          <p14:tracePt t="39503" x="7146925" y="3298825"/>
          <p14:tracePt t="39519" x="6926263" y="3475038"/>
          <p14:tracePt t="39536" x="6773863" y="3589338"/>
          <p14:tracePt t="39553" x="6607175" y="3711575"/>
          <p14:tracePt t="39570" x="6400800" y="3863975"/>
          <p14:tracePt t="39586" x="6134100" y="4016375"/>
          <p14:tracePt t="39603" x="5913438" y="4152900"/>
          <p14:tracePt t="39620" x="5753100" y="4229100"/>
          <p14:tracePt t="39636" x="5668963" y="4244975"/>
          <p14:tracePt t="39653" x="5622925" y="4251325"/>
          <p14:tracePt t="39670" x="5608638" y="4251325"/>
          <p14:tracePt t="39687" x="5578475" y="4251325"/>
          <p14:tracePt t="39703" x="5562600" y="4244975"/>
          <p14:tracePt t="39720" x="5448300" y="4160838"/>
          <p14:tracePt t="39736" x="5334000" y="4098925"/>
          <p14:tracePt t="39753" x="5265738" y="4038600"/>
          <p14:tracePt t="39770" x="5235575" y="4016375"/>
          <p14:tracePt t="39786" x="5227638" y="4008438"/>
          <p14:tracePt t="39820" x="5219700" y="3992563"/>
          <p14:tracePt t="39853" x="5203825" y="3978275"/>
          <p14:tracePt t="39870" x="5203825" y="3970338"/>
          <p14:tracePt t="39896" x="5203825" y="3962400"/>
          <p14:tracePt t="39904" x="5189538" y="3946525"/>
          <p14:tracePt t="39920" x="5189538" y="3932238"/>
          <p14:tracePt t="39936" x="5181600" y="3924300"/>
          <p14:tracePt t="39953" x="5151438" y="3894138"/>
          <p14:tracePt t="39970" x="5121275" y="3870325"/>
          <p14:tracePt t="39986" x="5105400" y="3863975"/>
          <p14:tracePt t="40144" x="5097463" y="3863975"/>
          <p14:tracePt t="40168" x="5097463" y="3870325"/>
          <p14:tracePt t="40176" x="5089525" y="3886200"/>
          <p14:tracePt t="40480" x="5097463" y="3886200"/>
          <p14:tracePt t="40496" x="5105400" y="3886200"/>
          <p14:tracePt t="40504" x="5113338" y="3886200"/>
          <p14:tracePt t="40512" x="5121275" y="3886200"/>
          <p14:tracePt t="40520" x="5143500" y="3886200"/>
          <p14:tracePt t="40537" x="5197475" y="3886200"/>
          <p14:tracePt t="40553" x="5257800" y="3870325"/>
          <p14:tracePt t="40570" x="5326063" y="3863975"/>
          <p14:tracePt t="40587" x="5387975" y="3863975"/>
          <p14:tracePt t="40603" x="5418138" y="3863975"/>
          <p14:tracePt t="40736" x="5432425" y="3863975"/>
          <p14:tracePt t="40752" x="5440363" y="3863975"/>
          <p14:tracePt t="40760" x="5456238" y="3863975"/>
          <p14:tracePt t="40770" x="5470525" y="3856038"/>
          <p14:tracePt t="40787" x="5516563" y="3856038"/>
          <p14:tracePt t="40803" x="5540375" y="3840163"/>
          <p14:tracePt t="41608" x="5540375" y="3848100"/>
          <p14:tracePt t="41616" x="5524500" y="3870325"/>
          <p14:tracePt t="41624" x="5502275" y="3878263"/>
          <p14:tracePt t="41637" x="5470525" y="3908425"/>
          <p14:tracePt t="41654" x="5380038" y="3946525"/>
          <p14:tracePt t="41671" x="5280025" y="3984625"/>
          <p14:tracePt t="41687" x="5241925" y="4000500"/>
          <p14:tracePt t="41704" x="5197475" y="4008438"/>
          <p14:tracePt t="41720" x="5189538" y="4016375"/>
          <p14:tracePt t="41737" x="5165725" y="4022725"/>
          <p14:tracePt t="41754" x="5143500" y="4030663"/>
          <p14:tracePt t="41770" x="5105400" y="4054475"/>
          <p14:tracePt t="41787" x="5089525" y="4054475"/>
          <p14:tracePt t="41804" x="5059363" y="4068763"/>
          <p14:tracePt t="41820" x="5037138" y="4084638"/>
          <p14:tracePt t="41864" x="5029200" y="4092575"/>
          <p14:tracePt t="41968" x="5021263" y="4098925"/>
          <p14:tracePt t="41976" x="5021263" y="4106863"/>
          <p14:tracePt t="42176" x="5037138" y="4106863"/>
          <p14:tracePt t="42192" x="5051425" y="4098925"/>
          <p14:tracePt t="42200" x="5075238" y="4098925"/>
          <p14:tracePt t="42208" x="5089525" y="4092575"/>
          <p14:tracePt t="42223" x="5105400" y="4084638"/>
          <p14:tracePt t="42237" x="5113338" y="4084638"/>
          <p14:tracePt t="42254" x="5121275" y="4076700"/>
          <p14:tracePt t="42271" x="5143500" y="4068763"/>
          <p14:tracePt t="42287" x="5159375" y="4068763"/>
          <p14:tracePt t="42304" x="5165725" y="4068763"/>
          <p14:tracePt t="42321" x="5181600" y="4068763"/>
          <p14:tracePt t="42337" x="5203825" y="4068763"/>
          <p14:tracePt t="42354" x="5211763" y="4060825"/>
          <p14:tracePt t="42519" x="5219700" y="4060825"/>
          <p14:tracePt t="42528" x="5227638" y="4060825"/>
          <p14:tracePt t="42537" x="5241925" y="4060825"/>
          <p14:tracePt t="42554" x="5257800" y="4060825"/>
          <p14:tracePt t="42571" x="5280025" y="4060825"/>
          <p14:tracePt t="42604" x="5295900" y="4060825"/>
          <p14:tracePt t="42621" x="5303838" y="4060825"/>
          <p14:tracePt t="42638" x="5318125" y="4060825"/>
          <p14:tracePt t="42654" x="5334000" y="4060825"/>
          <p14:tracePt t="42671" x="5356225" y="4060825"/>
          <p14:tracePt t="42712" x="5372100" y="4054475"/>
          <p14:tracePt t="42728" x="5380038" y="4054475"/>
          <p14:tracePt t="42737" x="5394325" y="4054475"/>
          <p14:tracePt t="42754" x="5410200" y="4054475"/>
          <p14:tracePt t="42771" x="5418138" y="4054475"/>
          <p14:tracePt t="42887" x="5418138" y="4060825"/>
          <p14:tracePt t="42896" x="5410200" y="4060825"/>
          <p14:tracePt t="42904" x="5394325" y="4076700"/>
          <p14:tracePt t="42921" x="5326063" y="4106863"/>
          <p14:tracePt t="42938" x="5280025" y="4130675"/>
          <p14:tracePt t="42954" x="5227638" y="4152900"/>
          <p14:tracePt t="42971" x="5165725" y="4175125"/>
          <p14:tracePt t="42987" x="5127625" y="4183063"/>
          <p14:tracePt t="43004" x="5105400" y="4198938"/>
          <p14:tracePt t="43021" x="5097463" y="4206875"/>
          <p14:tracePt t="43037" x="5089525" y="4206875"/>
          <p14:tracePt t="43071" x="5083175" y="4213225"/>
          <p14:tracePt t="43087" x="5075238" y="4237038"/>
          <p14:tracePt t="43104" x="5075238" y="4244975"/>
          <p14:tracePt t="43121" x="5067300" y="4251325"/>
          <p14:tracePt t="43168" x="5067300" y="4267200"/>
          <p14:tracePt t="43192" x="5067300" y="4275138"/>
          <p14:tracePt t="43200" x="5097463" y="4275138"/>
          <p14:tracePt t="43208" x="5127625" y="4275138"/>
          <p14:tracePt t="43221" x="5189538" y="4275138"/>
          <p14:tracePt t="43238" x="5318125" y="4275138"/>
          <p14:tracePt t="43255" x="5554663" y="4275138"/>
          <p14:tracePt t="43271" x="5592763" y="4275138"/>
          <p14:tracePt t="43288" x="5684838" y="4275138"/>
          <p14:tracePt t="43304" x="5684838" y="4267200"/>
          <p14:tracePt t="43416" x="5661025" y="4259263"/>
          <p14:tracePt t="43424" x="5638800" y="4244975"/>
          <p14:tracePt t="43432" x="5608638" y="4244975"/>
          <p14:tracePt t="43439" x="5562600" y="4244975"/>
          <p14:tracePt t="43455" x="5478463" y="4237038"/>
          <p14:tracePt t="43471" x="5440363" y="4229100"/>
          <p14:tracePt t="43488" x="5418138" y="4213225"/>
          <p14:tracePt t="43504" x="5410200" y="4206875"/>
          <p14:tracePt t="43521" x="5410200" y="4183063"/>
          <p14:tracePt t="43538" x="5418138" y="4130675"/>
          <p14:tracePt t="43554" x="5418138" y="4060825"/>
          <p14:tracePt t="43571" x="5432425" y="4016375"/>
          <p14:tracePt t="43588" x="5432425" y="4008438"/>
          <p14:tracePt t="43671" x="5432425" y="4030663"/>
          <p14:tracePt t="43679" x="5432425" y="4092575"/>
          <p14:tracePt t="43687" x="5432425" y="4137025"/>
          <p14:tracePt t="43704" x="5440363" y="4213225"/>
          <p14:tracePt t="43721" x="5440363" y="4244975"/>
          <p14:tracePt t="43792" x="5448300" y="4213225"/>
          <p14:tracePt t="43800" x="5456238" y="4198938"/>
          <p14:tracePt t="43808" x="5456238" y="4168775"/>
          <p14:tracePt t="43821" x="5464175" y="4130675"/>
          <p14:tracePt t="43838" x="5464175" y="4106863"/>
          <p14:tracePt t="43927" x="5470525" y="4106863"/>
          <p14:tracePt t="44880" x="5470525" y="4114800"/>
          <p14:tracePt t="44888" x="5470525" y="4130675"/>
          <p14:tracePt t="44896" x="5478463" y="4137025"/>
          <p14:tracePt t="44905" x="5478463" y="4144963"/>
          <p14:tracePt t="44921" x="5478463" y="4168775"/>
          <p14:tracePt t="44938" x="5494338" y="4191000"/>
          <p14:tracePt t="44955" x="5494338" y="4221163"/>
          <p14:tracePt t="44972" x="5502275" y="4237038"/>
          <p14:tracePt t="44988" x="5502275" y="4244975"/>
          <p14:tracePt t="45392" x="5502275" y="4229100"/>
          <p14:tracePt t="45400" x="5502275" y="4206875"/>
          <p14:tracePt t="45407" x="5494338" y="4183063"/>
          <p14:tracePt t="45422" x="5486400" y="4152900"/>
          <p14:tracePt t="45439" x="5464175" y="4060825"/>
          <p14:tracePt t="45455" x="5456238" y="4038600"/>
          <p14:tracePt t="45472" x="5456238" y="4016375"/>
          <p14:tracePt t="45505" x="5448300" y="4008438"/>
          <p14:tracePt t="45696" x="5448300" y="4016375"/>
          <p14:tracePt t="45704" x="5448300" y="4046538"/>
          <p14:tracePt t="45712" x="5448300" y="4060825"/>
          <p14:tracePt t="45722" x="5448300" y="4092575"/>
          <p14:tracePt t="45738" x="5448300" y="4130675"/>
          <p14:tracePt t="45755" x="5448300" y="4168775"/>
          <p14:tracePt t="45772" x="5448300" y="4198938"/>
          <p14:tracePt t="45788" x="5448300" y="4213225"/>
          <p14:tracePt t="45805" x="5448300" y="4221163"/>
          <p14:tracePt t="47048" x="5502275" y="4221163"/>
          <p14:tracePt t="47056" x="5578475" y="4244975"/>
          <p14:tracePt t="47063" x="5661025" y="4267200"/>
          <p14:tracePt t="47072" x="5768975" y="4275138"/>
          <p14:tracePt t="47089" x="6088063" y="4275138"/>
          <p14:tracePt t="47106" x="6316663" y="4275138"/>
          <p14:tracePt t="47122" x="6430963" y="4275138"/>
          <p14:tracePt t="47139" x="6461125" y="4275138"/>
          <p14:tracePt t="47156" x="6469063" y="4275138"/>
          <p14:tracePt t="47172" x="6469063" y="4259263"/>
          <p14:tracePt t="47189" x="6507163" y="4160838"/>
          <p14:tracePt t="47206" x="6553200" y="4098925"/>
          <p14:tracePt t="47223" x="6591300" y="4038600"/>
          <p14:tracePt t="47239" x="6613525" y="4016375"/>
          <p14:tracePt t="47320" x="6629400" y="4016375"/>
          <p14:tracePt t="47328" x="6667500" y="4016375"/>
          <p14:tracePt t="47339" x="6727825" y="4016375"/>
          <p14:tracePt t="47356" x="6873875" y="4016375"/>
          <p14:tracePt t="47372" x="7078663" y="4022725"/>
          <p14:tracePt t="47389" x="7292975" y="4060825"/>
          <p14:tracePt t="47406" x="7421563" y="4076700"/>
          <p14:tracePt t="47422" x="7445375" y="4076700"/>
          <p14:tracePt t="47488" x="7467600" y="4068763"/>
          <p14:tracePt t="47496" x="7475538" y="4030663"/>
          <p14:tracePt t="47506" x="7489825" y="4016375"/>
          <p14:tracePt t="47523" x="7489825" y="4008438"/>
          <p14:tracePt t="47539" x="7513638" y="3978275"/>
          <p14:tracePt t="47556" x="7527925" y="3954463"/>
          <p14:tracePt t="47572" x="7543800" y="3924300"/>
          <p14:tracePt t="47589" x="7573963" y="3894138"/>
          <p14:tracePt t="47606" x="7581900" y="3878263"/>
          <p14:tracePt t="47623" x="7597775" y="3870325"/>
          <p14:tracePt t="47639" x="7604125" y="3863975"/>
          <p14:tracePt t="47656" x="7604125" y="3856038"/>
          <p14:tracePt t="47792" x="7620000" y="3856038"/>
          <p14:tracePt t="47800" x="7627938" y="3856038"/>
          <p14:tracePt t="47816" x="7642225" y="3856038"/>
          <p14:tracePt t="47824" x="7658100" y="3856038"/>
          <p14:tracePt t="47839" x="7673975" y="3856038"/>
          <p14:tracePt t="47952" x="7688263" y="3856038"/>
          <p14:tracePt t="47959" x="7696200" y="3840163"/>
          <p14:tracePt t="48016" x="7704138" y="3840163"/>
          <p14:tracePt t="48024" x="7704138" y="3832225"/>
          <p14:tracePt t="48032" x="7712075" y="3825875"/>
          <p14:tracePt t="48048" x="7726363" y="3817938"/>
          <p14:tracePt t="48056" x="7750175" y="3817938"/>
          <p14:tracePt t="48073" x="7780338" y="3817938"/>
          <p14:tracePt t="48089" x="7826375" y="3810000"/>
          <p14:tracePt t="48106" x="7856538" y="3810000"/>
          <p14:tracePt t="48123" x="7878763" y="3810000"/>
          <p14:tracePt t="48139" x="7886700" y="3810000"/>
          <p14:tracePt t="48311" x="7894638" y="3810000"/>
          <p14:tracePt t="48447" x="7902575" y="3810000"/>
          <p14:tracePt t="48472" x="7908925" y="3810000"/>
          <p14:tracePt t="48503" x="7916863" y="3810000"/>
          <p14:tracePt t="48512" x="7924800" y="3810000"/>
          <p14:tracePt t="48523" x="7940675" y="3794125"/>
          <p14:tracePt t="48540" x="7954963" y="3794125"/>
          <p14:tracePt t="49016" x="7940675" y="3794125"/>
          <p14:tracePt t="49024" x="7908925" y="3787775"/>
          <p14:tracePt t="49031" x="7878763" y="3787775"/>
          <p14:tracePt t="49040" x="7848600" y="3787775"/>
          <p14:tracePt t="49057" x="7734300" y="3794125"/>
          <p14:tracePt t="49073" x="7604125" y="3794125"/>
          <p14:tracePt t="49090" x="7451725" y="3794125"/>
          <p14:tracePt t="49106" x="7369175" y="3794125"/>
          <p14:tracePt t="49123" x="7323138" y="3794125"/>
          <p14:tracePt t="49156" x="7315200" y="3802063"/>
          <p14:tracePt t="49272" x="7337425" y="3802063"/>
          <p14:tracePt t="49280" x="7353300" y="3810000"/>
          <p14:tracePt t="49290" x="7399338" y="3810000"/>
          <p14:tracePt t="49306" x="7483475" y="3810000"/>
          <p14:tracePt t="49323" x="7559675" y="3825875"/>
          <p14:tracePt t="49340" x="7612063" y="3825875"/>
          <p14:tracePt t="49356" x="7635875" y="3832225"/>
          <p14:tracePt t="49416" x="7642225" y="3840163"/>
          <p14:tracePt t="49440" x="7650163" y="3848100"/>
          <p14:tracePt t="49456" x="7650163" y="3863975"/>
          <p14:tracePt t="49464" x="7658100" y="3924300"/>
          <p14:tracePt t="49473" x="7666038" y="3946525"/>
          <p14:tracePt t="49490" x="7666038" y="4008438"/>
          <p14:tracePt t="49506" x="7666038" y="4054475"/>
          <p14:tracePt t="49523" x="7666038" y="4068763"/>
          <p14:tracePt t="49584" x="7673975" y="4068763"/>
          <p14:tracePt t="49591" x="7673975" y="4076700"/>
          <p14:tracePt t="49599" x="7680325" y="4084638"/>
          <p14:tracePt t="49608" x="7688263" y="4084638"/>
          <p14:tracePt t="49623" x="7718425" y="4084638"/>
          <p14:tracePt t="49640" x="7780338" y="4068763"/>
          <p14:tracePt t="49657" x="7802563" y="4060825"/>
          <p14:tracePt t="49673" x="7826375" y="4054475"/>
          <p14:tracePt t="49784" x="7832725" y="4054475"/>
          <p14:tracePt t="49791" x="7832725" y="4076700"/>
          <p14:tracePt t="49800" x="7832725" y="4106863"/>
          <p14:tracePt t="49808" x="7818438" y="4152900"/>
          <p14:tracePt t="49823" x="7742238" y="4244975"/>
          <p14:tracePt t="49840" x="7620000" y="4335463"/>
          <p14:tracePt t="49857" x="7489825" y="4403725"/>
          <p14:tracePt t="49873" x="7361238" y="4441825"/>
          <p14:tracePt t="49890" x="7292975" y="4457700"/>
          <p14:tracePt t="49907" x="7277100" y="4465638"/>
          <p14:tracePt t="49968" x="7254875" y="4465638"/>
          <p14:tracePt t="49976" x="7231063" y="4465638"/>
          <p14:tracePt t="49984" x="7208838" y="4465638"/>
          <p14:tracePt t="49991" x="7178675" y="4465638"/>
          <p14:tracePt t="50007" x="7146925" y="4465638"/>
          <p14:tracePt t="50023" x="7116763" y="4465638"/>
          <p14:tracePt t="50143" x="7116763" y="4473575"/>
          <p14:tracePt t="50159" x="7116763" y="4479925"/>
          <p14:tracePt t="50168" x="7108825" y="4487863"/>
          <p14:tracePt t="50175" x="7108825" y="4511675"/>
          <p14:tracePt t="50191" x="7102475" y="4541838"/>
          <p14:tracePt t="50207" x="7102475" y="4549775"/>
          <p14:tracePt t="50223" x="7086600" y="4602163"/>
          <p14:tracePt t="50240" x="7056438" y="4648200"/>
          <p14:tracePt t="50257" x="6956425" y="4702175"/>
          <p14:tracePt t="50273" x="6835775" y="4708525"/>
          <p14:tracePt t="50290" x="6789738" y="4708525"/>
          <p14:tracePt t="50688" x="6797675" y="4708525"/>
          <p14:tracePt t="50696" x="6819900" y="4694238"/>
          <p14:tracePt t="50707" x="6873875" y="4670425"/>
          <p14:tracePt t="50724" x="7018338" y="4656138"/>
          <p14:tracePt t="50740" x="7078663" y="4625975"/>
          <p14:tracePt t="50757" x="7154863" y="4579938"/>
          <p14:tracePt t="50774" x="7231063" y="4525963"/>
          <p14:tracePt t="50791" x="7269163" y="4503738"/>
          <p14:tracePt t="50807" x="7277100" y="4479925"/>
          <p14:tracePt t="50824" x="7277100" y="4473575"/>
          <p14:tracePt t="50840" x="7277100" y="4449763"/>
          <p14:tracePt t="50857" x="7277100" y="4427538"/>
          <p14:tracePt t="50874" x="7277100" y="4403725"/>
          <p14:tracePt t="50890" x="7246938" y="4373563"/>
          <p14:tracePt t="50907" x="7192963" y="4351338"/>
          <p14:tracePt t="50924" x="7108825" y="4321175"/>
          <p14:tracePt t="50940" x="7078663" y="4297363"/>
          <p14:tracePt t="50957" x="7040563" y="4267200"/>
          <p14:tracePt t="50974" x="7018338" y="4259263"/>
          <p14:tracePt t="50990" x="7002463" y="4244975"/>
          <p14:tracePt t="51007" x="6988175" y="4213225"/>
          <p14:tracePt t="51024" x="6980238" y="4191000"/>
          <p14:tracePt t="51040" x="6980238" y="4160838"/>
          <p14:tracePt t="51057" x="6956425" y="4130675"/>
          <p14:tracePt t="51074" x="6956425" y="4098925"/>
          <p14:tracePt t="51090" x="6950075" y="4084638"/>
          <p14:tracePt t="51107" x="6942138" y="4054475"/>
          <p14:tracePt t="51124" x="6934200" y="4030663"/>
          <p14:tracePt t="51140" x="6926263" y="4008438"/>
          <p14:tracePt t="51157" x="6918325" y="4000500"/>
          <p14:tracePt t="51174" x="6911975" y="3992563"/>
          <p14:tracePt t="51224" x="6904038" y="3992563"/>
          <p14:tracePt t="51232" x="6880225" y="4016375"/>
          <p14:tracePt t="51240" x="6850063" y="4060825"/>
          <p14:tracePt t="51257" x="6743700" y="4183063"/>
          <p14:tracePt t="51274" x="6637338" y="4297363"/>
          <p14:tracePt t="51290" x="6515100" y="4373563"/>
          <p14:tracePt t="51307" x="6384925" y="4441825"/>
          <p14:tracePt t="51324" x="6302375" y="4465638"/>
          <p14:tracePt t="51341" x="6218238" y="4487863"/>
          <p14:tracePt t="51357" x="6126163" y="4503738"/>
          <p14:tracePt t="51374" x="6073775" y="4518025"/>
          <p14:tracePt t="51391" x="5997575" y="4533900"/>
          <p14:tracePt t="51407" x="5813425" y="4564063"/>
          <p14:tracePt t="51424" x="5592763" y="4610100"/>
          <p14:tracePt t="51441" x="5280025" y="4664075"/>
          <p14:tracePt t="51457" x="4914900" y="4724400"/>
          <p14:tracePt t="51474" x="4670425" y="4784725"/>
          <p14:tracePt t="51491" x="4525963" y="4800600"/>
          <p14:tracePt t="51507" x="4457700" y="4800600"/>
          <p14:tracePt t="51559" x="4473575" y="4792663"/>
          <p14:tracePt t="51567" x="4503738" y="4746625"/>
          <p14:tracePt t="51575" x="4533900" y="4702175"/>
          <p14:tracePt t="51591" x="4556125" y="4648200"/>
          <p14:tracePt t="51607" x="4656138" y="4487863"/>
          <p14:tracePt t="51624" x="4686300" y="4411663"/>
          <p14:tracePt t="51641" x="4716463" y="4327525"/>
          <p14:tracePt t="51657" x="4716463" y="4275138"/>
          <p14:tracePt t="51674" x="4716463" y="4221163"/>
          <p14:tracePt t="51691" x="4678363" y="4160838"/>
          <p14:tracePt t="51707" x="4640263" y="4130675"/>
          <p14:tracePt t="51724" x="4625975" y="4106863"/>
          <p14:tracePt t="51741" x="4618038" y="4098925"/>
          <p14:tracePt t="51774" x="4618038" y="4084638"/>
          <p14:tracePt t="51791" x="4618038" y="4076700"/>
          <p14:tracePt t="51807" x="4618038" y="4046538"/>
          <p14:tracePt t="51824" x="4618038" y="4008438"/>
          <p14:tracePt t="51841" x="4618038" y="3978275"/>
          <p14:tracePt t="51857" x="4618038" y="3946525"/>
          <p14:tracePt t="51874" x="4618038" y="3924300"/>
          <p14:tracePt t="51891" x="4610100" y="3908425"/>
          <p14:tracePt t="51907" x="4610100" y="3894138"/>
          <p14:tracePt t="51924" x="4602163" y="3886200"/>
          <p14:tracePt t="52175" x="4594225" y="3886200"/>
          <p14:tracePt t="52184" x="4587875" y="3886200"/>
          <p14:tracePt t="52208" x="4579938" y="3886200"/>
          <p14:tracePt t="52232" x="4564063" y="3886200"/>
          <p14:tracePt t="52272" x="4556125" y="3886200"/>
          <p14:tracePt t="52335" x="4541838" y="3886200"/>
          <p14:tracePt t="52343" x="4525963" y="3894138"/>
          <p14:tracePt t="52351" x="4511675" y="3902075"/>
          <p14:tracePt t="52359" x="4503738" y="3908425"/>
          <p14:tracePt t="52399" x="4495800" y="3916363"/>
          <p14:tracePt t="52504" x="4487863" y="3924300"/>
          <p14:tracePt t="52511" x="4479925" y="3932238"/>
          <p14:tracePt t="52520" x="4479925" y="3940175"/>
          <p14:tracePt t="52527" x="4473575" y="3946525"/>
          <p14:tracePt t="52541" x="4465638" y="3962400"/>
          <p14:tracePt t="52558" x="4457700" y="3970338"/>
          <p14:tracePt t="52575" x="4435475" y="4016375"/>
          <p14:tracePt t="52591" x="4403725" y="4076700"/>
          <p14:tracePt t="52608" x="4397375" y="4106863"/>
          <p14:tracePt t="52624" x="4373563" y="4160838"/>
          <p14:tracePt t="52641" x="4351338" y="4191000"/>
          <p14:tracePt t="52658" x="4335463" y="4229100"/>
          <p14:tracePt t="52674" x="4313238" y="4259263"/>
          <p14:tracePt t="52691" x="4297363" y="4297363"/>
          <p14:tracePt t="52708" x="4283075" y="4321175"/>
          <p14:tracePt t="52724" x="4267200" y="4351338"/>
          <p14:tracePt t="52741" x="4259263" y="4365625"/>
          <p14:tracePt t="52758" x="4251325" y="4389438"/>
          <p14:tracePt t="52775" x="4244975" y="4403725"/>
          <p14:tracePt t="52791" x="4229100" y="4441825"/>
          <p14:tracePt t="52808" x="4206875" y="4479925"/>
          <p14:tracePt t="52824" x="4198938" y="4518025"/>
          <p14:tracePt t="52841" x="4175125" y="4556125"/>
          <p14:tracePt t="52858" x="4168775" y="4594225"/>
          <p14:tracePt t="52875" x="4144963" y="4632325"/>
          <p14:tracePt t="52891" x="4137025" y="4664075"/>
          <p14:tracePt t="52908" x="4122738" y="4694238"/>
          <p14:tracePt t="52924" x="4106863" y="4740275"/>
          <p14:tracePt t="52941" x="4098925" y="4784725"/>
          <p14:tracePt t="52958" x="4084638" y="4822825"/>
          <p14:tracePt t="52974" x="4060825" y="4884738"/>
          <p14:tracePt t="52991" x="4046538" y="4945063"/>
          <p14:tracePt t="53008" x="4038600" y="4991100"/>
          <p14:tracePt t="53024" x="4022725" y="5021263"/>
          <p14:tracePt t="53041" x="4016375" y="5045075"/>
          <p14:tracePt t="53058" x="4000500" y="5075238"/>
          <p14:tracePt t="53074" x="4000500" y="5083175"/>
          <p14:tracePt t="53176" x="4000500" y="5059363"/>
          <p14:tracePt t="53184" x="4038600" y="5013325"/>
          <p14:tracePt t="53192" x="4076700" y="4960938"/>
          <p14:tracePt t="53208" x="4175125" y="4846638"/>
          <p14:tracePt t="53224" x="4297363" y="4702175"/>
          <p14:tracePt t="53241" x="4373563" y="4602163"/>
          <p14:tracePt t="53258" x="4427538" y="4511675"/>
          <p14:tracePt t="53274" x="4487863" y="4389438"/>
          <p14:tracePt t="53291" x="4525963" y="4283075"/>
          <p14:tracePt t="53308" x="4556125" y="4175125"/>
          <p14:tracePt t="53325" x="4579938" y="4092575"/>
          <p14:tracePt t="53341" x="4610100" y="3992563"/>
          <p14:tracePt t="53359" x="4640263" y="3916363"/>
          <p14:tracePt t="53375" x="4640263" y="3878263"/>
          <p14:tracePt t="53391" x="4640263" y="3848100"/>
          <p14:tracePt t="53408" x="4648200" y="3817938"/>
          <p14:tracePt t="53425" x="4648200" y="3802063"/>
          <p14:tracePt t="53441" x="4656138" y="3771900"/>
          <p14:tracePt t="53458" x="4664075" y="3763963"/>
          <p14:tracePt t="53475" x="4678363" y="3733800"/>
          <p14:tracePt t="53491" x="4686300" y="3717925"/>
          <p14:tracePt t="53508" x="4686300" y="3703638"/>
          <p14:tracePt t="53525" x="4686300" y="3695700"/>
          <p14:tracePt t="53541" x="4694238" y="3687763"/>
          <p14:tracePt t="53575" x="4694238" y="3679825"/>
          <p14:tracePt t="53591" x="4702175" y="3673475"/>
          <p14:tracePt t="53632" x="4702175" y="3665538"/>
          <p14:tracePt t="53672" x="4708525" y="3665538"/>
          <p14:tracePt t="53720" x="4708525" y="3673475"/>
          <p14:tracePt t="53736" x="4708525" y="3679825"/>
          <p14:tracePt t="53751" x="4708525" y="3687763"/>
          <p14:tracePt t="53759" x="4708525" y="3711575"/>
          <p14:tracePt t="53768" x="4708525" y="3725863"/>
          <p14:tracePt t="53776" x="4708525" y="3741738"/>
          <p14:tracePt t="53791" x="4708525" y="3763963"/>
          <p14:tracePt t="53808" x="4708525" y="3771900"/>
          <p14:tracePt t="53825" x="4716463" y="3794125"/>
          <p14:tracePt t="53841" x="4724400" y="3794125"/>
          <p14:tracePt t="53858" x="4724400" y="3817938"/>
          <p14:tracePt t="53875" x="4724400" y="3848100"/>
          <p14:tracePt t="53891" x="4732338" y="3878263"/>
          <p14:tracePt t="53908" x="4740275" y="3902075"/>
          <p14:tracePt t="53925" x="4740275" y="3924300"/>
          <p14:tracePt t="53941" x="4740275" y="3946525"/>
          <p14:tracePt t="53959" x="4740275" y="3970338"/>
          <p14:tracePt t="53975" x="4740275" y="3978275"/>
          <p14:tracePt t="53991" x="4746625" y="4016375"/>
          <p14:tracePt t="54008" x="4754563" y="4030663"/>
          <p14:tracePt t="54025" x="4754563" y="4046538"/>
          <p14:tracePt t="54041" x="4762500" y="4076700"/>
          <p14:tracePt t="54058" x="4762500" y="4084638"/>
          <p14:tracePt t="54075" x="4762500" y="4092575"/>
          <p14:tracePt t="54091" x="4762500" y="4098925"/>
          <p14:tracePt t="54108" x="4762500" y="4114800"/>
          <p14:tracePt t="54141" x="4762500" y="4122738"/>
          <p14:tracePt t="54159" x="4762500" y="4130675"/>
          <p14:tracePt t="54175" x="4762500" y="4144963"/>
          <p14:tracePt t="54192" x="4762500" y="4152900"/>
          <p14:tracePt t="54208" x="4762500" y="4160838"/>
          <p14:tracePt t="54225" x="4770438" y="4168775"/>
          <p14:tracePt t="54258" x="4770438" y="4175125"/>
          <p14:tracePt t="54304" x="4770438" y="4183063"/>
          <p14:tracePt t="54592" x="4770438" y="4198938"/>
          <p14:tracePt t="54607" x="4770438" y="4206875"/>
          <p14:tracePt t="54616" x="4770438" y="4221163"/>
          <p14:tracePt t="54625" x="4770438" y="4229100"/>
          <p14:tracePt t="54642" x="4778375" y="4251325"/>
          <p14:tracePt t="54658" x="4784725" y="4283075"/>
          <p14:tracePt t="54675" x="4808538" y="4321175"/>
          <p14:tracePt t="54692" x="4822825" y="4351338"/>
          <p14:tracePt t="54708" x="4846638" y="4389438"/>
          <p14:tracePt t="54725" x="4868863" y="4427538"/>
          <p14:tracePt t="54742" x="4884738" y="4449763"/>
          <p14:tracePt t="54758" x="4892675" y="4473575"/>
          <p14:tracePt t="54775" x="4914900" y="4503738"/>
          <p14:tracePt t="54792" x="4922838" y="4518025"/>
          <p14:tracePt t="54808" x="4945063" y="4533900"/>
          <p14:tracePt t="54825" x="4953000" y="4556125"/>
          <p14:tracePt t="54842" x="4983163" y="4587875"/>
          <p14:tracePt t="54858" x="4999038" y="4610100"/>
          <p14:tracePt t="54875" x="5013325" y="4618038"/>
          <p14:tracePt t="54892" x="5021263" y="4618038"/>
          <p14:tracePt t="54908" x="5029200" y="4632325"/>
          <p14:tracePt t="54925" x="5045075" y="4640263"/>
          <p14:tracePt t="54968" x="5051425" y="4648200"/>
          <p14:tracePt t="54984" x="5051425" y="4656138"/>
          <p14:tracePt t="54992" x="5067300" y="4664075"/>
          <p14:tracePt t="55008" x="5083175" y="4678363"/>
          <p14:tracePt t="55025" x="5097463" y="4694238"/>
          <p14:tracePt t="55042" x="5105400" y="4702175"/>
          <p14:tracePt t="55059" x="5113338" y="4702175"/>
          <p14:tracePt t="55092" x="5121275" y="4702175"/>
          <p14:tracePt t="55111" x="5121275" y="4716463"/>
          <p14:tracePt t="55125" x="5135563" y="4724400"/>
          <p14:tracePt t="55142" x="5143500" y="4732338"/>
          <p14:tracePt t="55159" x="5159375" y="4746625"/>
          <p14:tracePt t="55175" x="5165725" y="4754563"/>
          <p14:tracePt t="55280" x="5181600" y="4770438"/>
          <p14:tracePt t="55287" x="5189538" y="4778375"/>
          <p14:tracePt t="55296" x="5197475" y="4778375"/>
          <p14:tracePt t="55309" x="5203825" y="4778375"/>
          <p14:tracePt t="55325" x="5211763" y="4792663"/>
          <p14:tracePt t="55359" x="5227638" y="4792663"/>
          <p14:tracePt t="55375" x="5227638" y="4800600"/>
          <p14:tracePt t="55528" x="5203825" y="4784725"/>
          <p14:tracePt t="55536" x="5135563" y="4732338"/>
          <p14:tracePt t="55543" x="5059363" y="4670425"/>
          <p14:tracePt t="55559" x="4983163" y="4594225"/>
          <p14:tracePt t="55575" x="4792663" y="4297363"/>
          <p14:tracePt t="55592" x="4716463" y="4137025"/>
          <p14:tracePt t="55609" x="4694238" y="4038600"/>
          <p14:tracePt t="55625" x="4694238" y="4000500"/>
          <p14:tracePt t="55642" x="4694238" y="3970338"/>
          <p14:tracePt t="55659" x="4694238" y="3940175"/>
          <p14:tracePt t="55676" x="4694238" y="3924300"/>
          <p14:tracePt t="55692" x="4686300" y="3902075"/>
          <p14:tracePt t="55709" x="4678363" y="3902075"/>
          <p14:tracePt t="55760" x="4678363" y="3894138"/>
          <p14:tracePt t="55768" x="4670425" y="3886200"/>
          <p14:tracePt t="55792" x="4664075" y="3878263"/>
          <p14:tracePt t="55799" x="4640263" y="3863975"/>
          <p14:tracePt t="55809" x="4618038" y="3840163"/>
          <p14:tracePt t="55825" x="4610100" y="3825875"/>
          <p14:tracePt t="55842" x="4594225" y="3810000"/>
          <p14:tracePt t="55859" x="4587875" y="3802063"/>
          <p14:tracePt t="55911" x="4579938" y="3802063"/>
          <p14:tracePt t="55952" x="4579938" y="3817938"/>
          <p14:tracePt t="55960" x="4564063" y="3856038"/>
          <p14:tracePt t="55967" x="4556125" y="3886200"/>
          <p14:tracePt t="55976" x="4549775" y="3916363"/>
          <p14:tracePt t="55992" x="4541838" y="3962400"/>
          <p14:tracePt t="56009" x="4525963" y="4016375"/>
          <p14:tracePt t="56026" x="4518025" y="4046538"/>
          <p14:tracePt t="56042" x="4503738" y="4092575"/>
          <p14:tracePt t="56059" x="4487863" y="4122738"/>
          <p14:tracePt t="56076" x="4473575" y="4152900"/>
          <p14:tracePt t="56092" x="4465638" y="4175125"/>
          <p14:tracePt t="56109" x="4449763" y="4213225"/>
          <p14:tracePt t="56126" x="4441825" y="4229100"/>
          <p14:tracePt t="56129" x="4441825" y="4251325"/>
          <p14:tracePt t="56144" x="4435475" y="4275138"/>
          <p14:tracePt t="56159" x="4411663" y="4321175"/>
          <p14:tracePt t="56176" x="4403725" y="4359275"/>
          <p14:tracePt t="56192" x="4389438" y="4381500"/>
          <p14:tracePt t="56209" x="4381500" y="4411663"/>
          <p14:tracePt t="56226" x="4381500" y="4435475"/>
          <p14:tracePt t="56242" x="4351338" y="4487863"/>
          <p14:tracePt t="56259" x="4321175" y="4525963"/>
          <p14:tracePt t="56276" x="4289425" y="4579938"/>
          <p14:tracePt t="56292" x="4259263" y="4632325"/>
          <p14:tracePt t="56309" x="4213225" y="4686300"/>
          <p14:tracePt t="56326" x="4175125" y="4746625"/>
          <p14:tracePt t="56343" x="4137025" y="4792663"/>
          <p14:tracePt t="56359" x="4092575" y="4860925"/>
          <p14:tracePt t="56376" x="4030663" y="4922838"/>
          <p14:tracePt t="56392" x="3992563" y="4960938"/>
          <p14:tracePt t="56409" x="3932238" y="4991100"/>
          <p14:tracePt t="56426" x="3894138" y="5021263"/>
          <p14:tracePt t="56442" x="3870325" y="5029200"/>
          <p14:tracePt t="56459" x="3856038" y="5045075"/>
          <p14:tracePt t="56536" x="3856038" y="5037138"/>
          <p14:tracePt t="56544" x="3870325" y="4999038"/>
          <p14:tracePt t="56552" x="3932238" y="4960938"/>
          <p14:tracePt t="56560" x="3984625" y="4914900"/>
          <p14:tracePt t="56576" x="4130675" y="4792663"/>
          <p14:tracePt t="56592" x="4275138" y="4656138"/>
          <p14:tracePt t="56609" x="4397375" y="4503738"/>
          <p14:tracePt t="56626" x="4487863" y="4351338"/>
          <p14:tracePt t="56642" x="4549775" y="4221163"/>
          <p14:tracePt t="56659" x="4564063" y="4076700"/>
          <p14:tracePt t="56676" x="4587875" y="3978275"/>
          <p14:tracePt t="56693" x="4587875" y="3878263"/>
          <p14:tracePt t="56709" x="4587875" y="3832225"/>
          <p14:tracePt t="56726" x="4594225" y="3810000"/>
          <p14:tracePt t="56743" x="4594225" y="3787775"/>
          <p14:tracePt t="56759" x="4602163" y="3756025"/>
          <p14:tracePt t="56776" x="4610100" y="3733800"/>
          <p14:tracePt t="56848" x="4618038" y="3725863"/>
          <p14:tracePt t="56888" x="4632325" y="3725863"/>
          <p14:tracePt t="56903" x="4640263" y="3725863"/>
          <p14:tracePt t="56911" x="4640263" y="3741738"/>
          <p14:tracePt t="56920" x="4648200" y="3810000"/>
          <p14:tracePt t="56927" x="4664075" y="3878263"/>
          <p14:tracePt t="56943" x="4670425" y="3962400"/>
          <p14:tracePt t="56959" x="4716463" y="4206875"/>
          <p14:tracePt t="56976" x="4724400" y="4335463"/>
          <p14:tracePt t="56993" x="4762500" y="4441825"/>
          <p14:tracePt t="57009" x="4792663" y="4549775"/>
          <p14:tracePt t="57026" x="4822825" y="4632325"/>
          <p14:tracePt t="57042" x="4846638" y="4732338"/>
          <p14:tracePt t="57059" x="4899025" y="4838700"/>
          <p14:tracePt t="57076" x="4953000" y="4968875"/>
          <p14:tracePt t="57093" x="5029200" y="5097463"/>
          <p14:tracePt t="57109" x="5127625" y="5219700"/>
          <p14:tracePt t="57127" x="5295900" y="5341938"/>
          <p14:tracePt t="57143" x="5426075" y="5402263"/>
          <p14:tracePt t="57159" x="5546725" y="5426075"/>
          <p14:tracePt t="57176" x="5654675" y="5432425"/>
          <p14:tracePt t="57193" x="5707063" y="5432425"/>
          <p14:tracePt t="57209" x="5753100" y="5418138"/>
          <p14:tracePt t="57226" x="5775325" y="5394325"/>
          <p14:tracePt t="57243" x="5775325" y="5364163"/>
          <p14:tracePt t="57259" x="5783263" y="5341938"/>
          <p14:tracePt t="57276" x="5783263" y="5303838"/>
          <p14:tracePt t="57293" x="5807075" y="5249863"/>
          <p14:tracePt t="57309" x="5821363" y="5211763"/>
          <p14:tracePt t="57327" x="5913438" y="5097463"/>
          <p14:tracePt t="57343" x="6088063" y="4991100"/>
          <p14:tracePt t="57359" x="6308725" y="4860925"/>
          <p14:tracePt t="57376" x="6515100" y="4708525"/>
          <p14:tracePt t="57393" x="6683375" y="4594225"/>
          <p14:tracePt t="57409" x="6811963" y="4479925"/>
          <p14:tracePt t="57426" x="6904038" y="4381500"/>
          <p14:tracePt t="57443" x="6950075" y="4313238"/>
          <p14:tracePt t="57459" x="6956425" y="4251325"/>
          <p14:tracePt t="57476" x="6964363" y="4175125"/>
          <p14:tracePt t="57493" x="6964363" y="4130675"/>
          <p14:tracePt t="57509" x="6964363" y="4106863"/>
          <p14:tracePt t="57527" x="6964363" y="4076700"/>
          <p14:tracePt t="57559" x="6964363" y="4068763"/>
          <p14:tracePt t="57592" x="6964363" y="4060825"/>
          <p14:tracePt t="57608" x="6964363" y="4054475"/>
          <p14:tracePt t="57615" x="6964363" y="4046538"/>
          <p14:tracePt t="57626" x="6964363" y="4038600"/>
          <p14:tracePt t="57643" x="6964363" y="4022725"/>
          <p14:tracePt t="57660" x="6964363" y="4000500"/>
          <p14:tracePt t="57676" x="6964363" y="3970338"/>
          <p14:tracePt t="57693" x="6980238" y="3946525"/>
          <p14:tracePt t="57709" x="6994525" y="3924300"/>
          <p14:tracePt t="57726" x="6994525" y="3916363"/>
          <p14:tracePt t="57743" x="6994525" y="3908425"/>
          <p14:tracePt t="57775" x="6994525" y="3902075"/>
          <p14:tracePt t="57784" x="6994525" y="3894138"/>
          <p14:tracePt t="57808" x="6994525" y="3886200"/>
          <p14:tracePt t="57815" x="6988175" y="3878263"/>
          <p14:tracePt t="57826" x="6972300" y="3870325"/>
          <p14:tracePt t="57843" x="6950075" y="3870325"/>
          <p14:tracePt t="57860" x="6911975" y="3863975"/>
          <p14:tracePt t="57876" x="6888163" y="3848100"/>
          <p14:tracePt t="57893" x="6880225" y="3848100"/>
          <p14:tracePt t="57910" x="6865938" y="3848100"/>
          <p14:tracePt t="57927" x="6858000" y="3848100"/>
          <p14:tracePt t="57943" x="6759575" y="4038600"/>
          <p14:tracePt t="57960" x="6721475" y="4191000"/>
          <p14:tracePt t="57976" x="6675438" y="4327525"/>
          <p14:tracePt t="57993" x="6659563" y="4419600"/>
          <p14:tracePt t="58010" x="6637338" y="4473575"/>
          <p14:tracePt t="58026" x="6629400" y="4533900"/>
          <p14:tracePt t="58043" x="6607175" y="4602163"/>
          <p14:tracePt t="58060" x="6599238" y="4664075"/>
          <p14:tracePt t="58076" x="6575425" y="4708525"/>
          <p14:tracePt t="58093" x="6561138" y="4754563"/>
          <p14:tracePt t="58110" x="6553200" y="4778375"/>
          <p14:tracePt t="58127" x="6515100" y="4838700"/>
          <p14:tracePt t="58143" x="6492875" y="4868863"/>
          <p14:tracePt t="58160" x="6454775" y="4914900"/>
          <p14:tracePt t="58177" x="6400800" y="4968875"/>
          <p14:tracePt t="58193" x="6346825" y="4999038"/>
          <p14:tracePt t="58210" x="6308725" y="5021263"/>
          <p14:tracePt t="58226" x="6294438" y="5021263"/>
          <p14:tracePt t="58311" x="6308725" y="4999038"/>
          <p14:tracePt t="58319" x="6346825" y="4968875"/>
          <p14:tracePt t="58327" x="6392863" y="4914900"/>
          <p14:tracePt t="58343" x="6530975" y="4808538"/>
          <p14:tracePt t="58360" x="6659563" y="4694238"/>
          <p14:tracePt t="58376" x="6781800" y="4602163"/>
          <p14:tracePt t="58393" x="6880225" y="4518025"/>
          <p14:tracePt t="58410" x="6950075" y="4427538"/>
          <p14:tracePt t="58426" x="6994525" y="4343400"/>
          <p14:tracePt t="58443" x="7018338" y="4275138"/>
          <p14:tracePt t="58460" x="7040563" y="4213225"/>
          <p14:tracePt t="58476" x="7048500" y="4160838"/>
          <p14:tracePt t="58493" x="7064375" y="4106863"/>
          <p14:tracePt t="58510" x="7070725" y="4068763"/>
          <p14:tracePt t="58527" x="7078663" y="4038600"/>
          <p14:tracePt t="58543" x="7078663" y="3984625"/>
          <p14:tracePt t="58560" x="7086600" y="3962400"/>
          <p14:tracePt t="58576" x="7102475" y="3940175"/>
          <p14:tracePt t="58593" x="7108825" y="3902075"/>
          <p14:tracePt t="58610" x="7132638" y="3870325"/>
          <p14:tracePt t="58626" x="7140575" y="3832225"/>
          <p14:tracePt t="58643" x="7140575" y="3817938"/>
          <p14:tracePt t="58660" x="7146925" y="3817938"/>
          <p14:tracePt t="58792" x="7154863" y="3817938"/>
          <p14:tracePt t="58799" x="7154863" y="3863975"/>
          <p14:tracePt t="58810" x="7154863" y="3940175"/>
          <p14:tracePt t="58826" x="7154863" y="4038600"/>
          <p14:tracePt t="58843" x="7170738" y="4106863"/>
          <p14:tracePt t="58860" x="7185025" y="4160838"/>
          <p14:tracePt t="58877" x="7185025" y="4229100"/>
          <p14:tracePt t="58893" x="7200900" y="4283075"/>
          <p14:tracePt t="58910" x="7216775" y="4359275"/>
          <p14:tracePt t="58927" x="7223125" y="4403725"/>
          <p14:tracePt t="58943" x="7246938" y="4495800"/>
          <p14:tracePt t="58960" x="7261225" y="4533900"/>
          <p14:tracePt t="58977" x="7269163" y="4572000"/>
          <p14:tracePt t="58993" x="7292975" y="4610100"/>
          <p14:tracePt t="59010" x="7315200" y="4648200"/>
          <p14:tracePt t="59027" x="7331075" y="4678363"/>
          <p14:tracePt t="59043" x="7345363" y="4694238"/>
          <p14:tracePt t="59060" x="7353300" y="4716463"/>
          <p14:tracePt t="59077" x="7375525" y="4740275"/>
          <p14:tracePt t="59093" x="7399338" y="4754563"/>
          <p14:tracePt t="59111" x="7451725" y="4808538"/>
          <p14:tracePt t="59127" x="7475538" y="4838700"/>
          <p14:tracePt t="59143" x="7513638" y="4868863"/>
          <p14:tracePt t="59160" x="7543800" y="4884738"/>
          <p14:tracePt t="59177" x="7559675" y="4892675"/>
          <p14:tracePt t="59193" x="7573963" y="4899025"/>
          <p14:tracePt t="59408" x="7581900" y="4906963"/>
          <p14:tracePt t="59416" x="7581900" y="4914900"/>
          <p14:tracePt t="59427" x="7559675" y="4906963"/>
          <p14:tracePt t="59443" x="7459663" y="4868863"/>
          <p14:tracePt t="59460" x="7299325" y="4792663"/>
          <p14:tracePt t="59477" x="7146925" y="4694238"/>
          <p14:tracePt t="59494" x="7070725" y="4625975"/>
          <p14:tracePt t="59511" x="7032625" y="4479925"/>
          <p14:tracePt t="59527" x="7032625" y="4397375"/>
          <p14:tracePt t="59543" x="7032625" y="4335463"/>
          <p14:tracePt t="59560" x="7032625" y="4275138"/>
          <p14:tracePt t="59577" x="7032625" y="4221163"/>
          <p14:tracePt t="59593" x="7032625" y="4175125"/>
          <p14:tracePt t="59610" x="7032625" y="4106863"/>
          <p14:tracePt t="59627" x="7032625" y="4060825"/>
          <p14:tracePt t="59644" x="7032625" y="4008438"/>
          <p14:tracePt t="59660" x="7032625" y="3946525"/>
          <p14:tracePt t="59677" x="7032625" y="3902075"/>
          <p14:tracePt t="59694" x="7032625" y="3863975"/>
          <p14:tracePt t="59711" x="7018338" y="3817938"/>
          <p14:tracePt t="59727" x="6994525" y="3779838"/>
          <p14:tracePt t="59744" x="6988175" y="3756025"/>
          <p14:tracePt t="59815" x="6980238" y="3756025"/>
          <p14:tracePt t="59855" x="6972300" y="3756025"/>
          <p14:tracePt t="59863" x="6964363" y="3756025"/>
          <p14:tracePt t="59872" x="6942138" y="3787775"/>
          <p14:tracePt t="59879" x="6896100" y="3856038"/>
          <p14:tracePt t="59894" x="6835775" y="3924300"/>
          <p14:tracePt t="59911" x="6781800" y="3992563"/>
          <p14:tracePt t="59927" x="6659563" y="4168775"/>
          <p14:tracePt t="59944" x="6607175" y="4267200"/>
          <p14:tracePt t="59960" x="6561138" y="4373563"/>
          <p14:tracePt t="59977" x="6530975" y="4479925"/>
          <p14:tracePt t="59994" x="6507163" y="4602163"/>
          <p14:tracePt t="60010" x="6477000" y="4686300"/>
          <p14:tracePt t="60027" x="6454775" y="4784725"/>
          <p14:tracePt t="60044" x="6430963" y="4860925"/>
          <p14:tracePt t="60060" x="6400800" y="4960938"/>
          <p14:tracePt t="60077" x="6384925" y="5037138"/>
          <p14:tracePt t="60094" x="6362700" y="5121275"/>
          <p14:tracePt t="60110" x="6324600" y="5189538"/>
          <p14:tracePt t="60127" x="6264275" y="5287963"/>
          <p14:tracePt t="60144" x="6218238" y="5349875"/>
          <p14:tracePt t="60160" x="6172200" y="5394325"/>
          <p14:tracePt t="60177" x="6126163" y="5426075"/>
          <p14:tracePt t="60194" x="6118225" y="5426075"/>
          <p14:tracePt t="60264" x="6156325" y="5364163"/>
          <p14:tracePt t="60272" x="6210300" y="5303838"/>
          <p14:tracePt t="60279" x="6302375" y="5219700"/>
          <p14:tracePt t="60294" x="6430963" y="5105400"/>
          <p14:tracePt t="60311" x="6697663" y="4876800"/>
          <p14:tracePt t="60327" x="6972300" y="4610100"/>
          <p14:tracePt t="60343" x="7070725" y="4441825"/>
          <p14:tracePt t="60360" x="7094538" y="4327525"/>
          <p14:tracePt t="60377" x="7116763" y="4206875"/>
          <p14:tracePt t="60394" x="7116763" y="4098925"/>
          <p14:tracePt t="60410" x="7116763" y="3984625"/>
          <p14:tracePt t="60427" x="7108825" y="3870325"/>
          <p14:tracePt t="60444" x="7078663" y="3771900"/>
          <p14:tracePt t="60460" x="7064375" y="3703638"/>
          <p14:tracePt t="60477" x="7040563" y="3657600"/>
          <p14:tracePt t="60495" x="7032625" y="3635375"/>
          <p14:tracePt t="60510" x="7032625" y="3627438"/>
          <p14:tracePt t="60527" x="7032625" y="3611563"/>
          <p14:tracePt t="60544" x="7032625" y="3603625"/>
          <p14:tracePt t="60640" x="7032625" y="3619500"/>
          <p14:tracePt t="60647" x="7032625" y="3679825"/>
          <p14:tracePt t="60656" x="7032625" y="3771900"/>
          <p14:tracePt t="60663" x="7056438" y="3870325"/>
          <p14:tracePt t="60677" x="7070725" y="3970338"/>
          <p14:tracePt t="60694" x="7140575" y="4168775"/>
          <p14:tracePt t="60711" x="7192963" y="4313238"/>
          <p14:tracePt t="60727" x="7269163" y="4487863"/>
          <p14:tracePt t="60744" x="7299325" y="4549775"/>
          <p14:tracePt t="60761" x="7323138" y="4602163"/>
          <p14:tracePt t="60777" x="7337425" y="4648200"/>
          <p14:tracePt t="60794" x="7375525" y="4694238"/>
          <p14:tracePt t="60811" x="7413625" y="4746625"/>
          <p14:tracePt t="60827" x="7467600" y="4800600"/>
          <p14:tracePt t="60844" x="7527925" y="4854575"/>
          <p14:tracePt t="60861" x="7573963" y="4884738"/>
          <p14:tracePt t="60877" x="7597775" y="4899025"/>
          <p14:tracePt t="60894" x="7620000" y="4914900"/>
          <p14:tracePt t="60911" x="7627938" y="4914900"/>
          <p14:tracePt t="61120" x="7620000" y="4914900"/>
          <p14:tracePt t="61128" x="7589838" y="4914900"/>
          <p14:tracePt t="61136" x="7559675" y="4906963"/>
          <p14:tracePt t="61144" x="7513638" y="4899025"/>
          <p14:tracePt t="61161" x="7337425" y="4892675"/>
          <p14:tracePt t="61177" x="7178675" y="4868863"/>
          <p14:tracePt t="61194" x="7026275" y="4854575"/>
          <p14:tracePt t="61211" x="6896100" y="4830763"/>
          <p14:tracePt t="61228" x="6835775" y="4822825"/>
          <p14:tracePt t="61244" x="6797675" y="4816475"/>
          <p14:tracePt t="61261" x="6781800" y="4816475"/>
          <p14:tracePt t="61278" x="6735763" y="4816475"/>
          <p14:tracePt t="61294" x="6645275" y="4816475"/>
          <p14:tracePt t="61311" x="6384925" y="4816475"/>
          <p14:tracePt t="61327" x="6286500" y="4816475"/>
          <p14:tracePt t="61344" x="6188075" y="4816475"/>
          <p14:tracePt t="61672" x="6172200" y="4822825"/>
          <p14:tracePt t="61695" x="6172200" y="4830763"/>
          <p14:tracePt t="61712" x="6149975" y="4854575"/>
          <p14:tracePt t="61720" x="6073775" y="4884738"/>
          <p14:tracePt t="61728" x="5981700" y="4914900"/>
          <p14:tracePt t="61744" x="5813425" y="4999038"/>
          <p14:tracePt t="61761" x="5622925" y="5113338"/>
          <p14:tracePt t="61778" x="5410200" y="5173663"/>
          <p14:tracePt t="61794" x="5113338" y="5219700"/>
          <p14:tracePt t="61811" x="4746625" y="5257800"/>
          <p14:tracePt t="61828" x="4403725" y="5265738"/>
          <p14:tracePt t="61844" x="4046538" y="5265738"/>
          <p14:tracePt t="61861" x="3741738" y="5189538"/>
          <p14:tracePt t="61878" x="3467100" y="5105400"/>
          <p14:tracePt t="61894" x="3298825" y="5037138"/>
          <p14:tracePt t="61911" x="3178175" y="4983163"/>
          <p14:tracePt t="61944" x="3178175" y="4937125"/>
          <p14:tracePt t="61961" x="3344863" y="4822825"/>
          <p14:tracePt t="61978" x="3611563" y="4740275"/>
          <p14:tracePt t="61994" x="3832225" y="4670425"/>
          <p14:tracePt t="62011" x="3978275" y="4640263"/>
          <p14:tracePt t="62028" x="4130675" y="4618038"/>
          <p14:tracePt t="62044" x="4221163" y="4610100"/>
          <p14:tracePt t="62061" x="4267200" y="4602163"/>
          <p14:tracePt t="62078" x="4283075" y="4602163"/>
          <p14:tracePt t="62094" x="4289425" y="4594225"/>
          <p14:tracePt t="62112" x="4283075" y="4587875"/>
          <p14:tracePt t="62448" x="4283075" y="4579938"/>
          <p14:tracePt t="62456" x="4283075" y="4572000"/>
          <p14:tracePt t="62463" x="4283075" y="4556125"/>
          <p14:tracePt t="62478" x="4275138" y="4541838"/>
          <p14:tracePt t="62495" x="4267200" y="4525963"/>
          <p14:tracePt t="62511" x="4251325" y="4511675"/>
          <p14:tracePt t="72800" x="4251325" y="4503738"/>
          <p14:tracePt t="72808" x="4251325" y="4495800"/>
          <p14:tracePt t="72816" x="4283075" y="4473575"/>
          <p14:tracePt t="72832" x="4441825" y="4365625"/>
          <p14:tracePt t="72848" x="4541838" y="4343400"/>
          <p14:tracePt t="72865" x="4610100" y="4321175"/>
          <p14:tracePt t="72882" x="4664075" y="4289425"/>
          <p14:tracePt t="72898" x="4740275" y="4259263"/>
          <p14:tracePt t="72915" x="4762500" y="4251325"/>
          <p14:tracePt t="73272" x="4754563" y="4237038"/>
          <p14:tracePt t="73280" x="4702175" y="4221163"/>
          <p14:tracePt t="73287" x="4594225" y="4191000"/>
          <p14:tracePt t="73298" x="4503738" y="4168775"/>
          <p14:tracePt t="73315" x="4327525" y="4106863"/>
          <p14:tracePt t="73332" x="4175125" y="4068763"/>
          <p14:tracePt t="73348" x="4106863" y="4046538"/>
          <p14:tracePt t="73365" x="4098925" y="4038600"/>
          <p14:tracePt t="73382" x="4098925" y="4030663"/>
          <p14:tracePt t="73399" x="4175125" y="3794125"/>
          <p14:tracePt t="73415" x="4830763" y="3238500"/>
          <p14:tracePt t="73432" x="5668963" y="2949575"/>
          <p14:tracePt t="73449" x="6705600" y="2727325"/>
          <p14:tracePt t="73465" x="7635875" y="2582863"/>
          <p14:tracePt t="73482" x="8359775" y="2582863"/>
          <p14:tracePt t="73499" x="8885238" y="2682875"/>
          <p14:tracePt t="73515" x="9258300" y="2949575"/>
          <p14:tracePt t="73532" x="9517063" y="3375025"/>
          <p14:tracePt t="73549" x="9593263" y="3940175"/>
          <p14:tracePt t="73565" x="9494838" y="4518025"/>
          <p14:tracePt t="73583" x="8885238" y="5287963"/>
          <p14:tracePt t="73599" x="8229600" y="5464175"/>
          <p14:tracePt t="73615" x="7627938" y="5464175"/>
          <p14:tracePt t="73632" x="6956425" y="5341938"/>
          <p14:tracePt t="73649" x="6416675" y="5067300"/>
          <p14:tracePt t="73665" x="6240463" y="4860925"/>
          <p14:tracePt t="73682" x="6210300" y="4708525"/>
          <p14:tracePt t="73699" x="6278563" y="4487863"/>
          <p14:tracePt t="73715" x="6569075" y="4198938"/>
          <p14:tracePt t="73732" x="7002463" y="4000500"/>
          <p14:tracePt t="73749" x="7369175" y="3916363"/>
          <p14:tracePt t="73765" x="7467600" y="3916363"/>
          <p14:tracePt t="73783" x="7467600" y="3970338"/>
          <p14:tracePt t="73799" x="7467600" y="4160838"/>
          <p14:tracePt t="73815" x="6994525" y="4724400"/>
          <p14:tracePt t="73832" x="6499225" y="4968875"/>
          <p14:tracePt t="73849" x="6003925" y="5037138"/>
          <p14:tracePt t="73865" x="5540375" y="5045075"/>
          <p14:tracePt t="73882" x="5257800" y="4937125"/>
          <p14:tracePt t="73899" x="5151438" y="4830763"/>
          <p14:tracePt t="73915" x="5151438" y="4708525"/>
          <p14:tracePt t="73932" x="5318125" y="4479925"/>
          <p14:tracePt t="73949" x="5791200" y="4183063"/>
          <p14:tracePt t="73965" x="6423025" y="3908425"/>
          <p14:tracePt t="73982" x="7048500" y="3711575"/>
          <p14:tracePt t="73999" x="7307263" y="3665538"/>
          <p14:tracePt t="74015" x="7337425" y="3665538"/>
          <p14:tracePt t="74032" x="7345363" y="3703638"/>
          <p14:tracePt t="74049" x="7261225" y="3940175"/>
          <p14:tracePt t="74065" x="7070725" y="4084638"/>
          <p14:tracePt t="74082" x="6842125" y="4152900"/>
          <p14:tracePt t="74099" x="6553200" y="4183063"/>
          <p14:tracePt t="74115" x="6362700" y="4183063"/>
          <p14:tracePt t="74132" x="6210300" y="4106863"/>
          <p14:tracePt t="74149" x="6164263" y="4054475"/>
          <p14:tracePt t="74165" x="6156325" y="3962400"/>
          <p14:tracePt t="74183" x="6226175" y="3703638"/>
          <p14:tracePt t="74199" x="6392863" y="3527425"/>
          <p14:tracePt t="74216" x="6545263" y="3429000"/>
          <p14:tracePt t="74232" x="6629400" y="3390900"/>
          <p14:tracePt t="74249" x="6645275" y="3390900"/>
          <p14:tracePt t="74265" x="6651625" y="3390900"/>
          <p14:tracePt t="74299" x="6659563" y="3467100"/>
          <p14:tracePt t="74316" x="6537325" y="3779838"/>
          <p14:tracePt t="74332" x="6316663" y="3992563"/>
          <p14:tracePt t="74349" x="5989638" y="4130675"/>
          <p14:tracePt t="74366" x="5654675" y="4137025"/>
          <p14:tracePt t="74382" x="5203825" y="4098925"/>
          <p14:tracePt t="74399" x="4664075" y="3810000"/>
          <p14:tracePt t="74416" x="4541838" y="3649663"/>
          <p14:tracePt t="74432" x="4518025" y="3489325"/>
          <p14:tracePt t="74449" x="4525963" y="3322638"/>
          <p14:tracePt t="74466" x="4640263" y="3170238"/>
          <p14:tracePt t="74482" x="4884738" y="3032125"/>
          <p14:tracePt t="74499" x="5059363" y="2987675"/>
          <p14:tracePt t="74516" x="5165725" y="2987675"/>
          <p14:tracePt t="74532" x="5219700" y="3009900"/>
          <p14:tracePt t="74549" x="5287963" y="3162300"/>
          <p14:tracePt t="74566" x="5341938" y="3635375"/>
          <p14:tracePt t="74582" x="5311775" y="4098925"/>
          <p14:tracePt t="74599" x="5059363" y="4518025"/>
          <p14:tracePt t="74616" x="4945063" y="4549775"/>
          <p14:tracePt t="74632" x="4838700" y="4541838"/>
          <p14:tracePt t="74649" x="4716463" y="4495800"/>
          <p14:tracePt t="74666" x="4564063" y="4373563"/>
          <p14:tracePt t="74682" x="4441825" y="4160838"/>
          <p14:tracePt t="74699" x="4435475" y="4046538"/>
          <p14:tracePt t="74716" x="4473575" y="3924300"/>
          <p14:tracePt t="74732" x="4625975" y="3787775"/>
          <p14:tracePt t="74749" x="4884738" y="3733800"/>
          <p14:tracePt t="74766" x="5151438" y="3733800"/>
          <p14:tracePt t="74783" x="5341938" y="3749675"/>
          <p14:tracePt t="74799" x="5508625" y="4008438"/>
          <p14:tracePt t="74816" x="5532438" y="4373563"/>
          <p14:tracePt t="74832" x="5364163" y="4914900"/>
          <p14:tracePt t="74849" x="5151438" y="5197475"/>
          <p14:tracePt t="74866" x="4968875" y="5265738"/>
          <p14:tracePt t="74882" x="4784725" y="5265738"/>
          <p14:tracePt t="74899" x="4556125" y="5165725"/>
          <p14:tracePt t="74916" x="4259263" y="4876800"/>
          <p14:tracePt t="74932" x="4046538" y="4457700"/>
          <p14:tracePt t="74949" x="3946525" y="4068763"/>
          <p14:tracePt t="74966" x="3946525" y="3695700"/>
          <p14:tracePt t="74983" x="4114800" y="3360738"/>
          <p14:tracePt t="74999" x="4495800" y="2987675"/>
          <p14:tracePt t="75016" x="4822825" y="2865438"/>
          <p14:tracePt t="75032" x="5059363" y="2835275"/>
          <p14:tracePt t="75049" x="5173663" y="2841625"/>
          <p14:tracePt t="75066" x="5273675" y="2911475"/>
          <p14:tracePt t="75082" x="5432425" y="3184525"/>
          <p14:tracePt t="75099" x="5456238" y="3421063"/>
          <p14:tracePt t="75116" x="5387975" y="3673475"/>
          <p14:tracePt t="75132" x="5235575" y="3848100"/>
          <p14:tracePt t="75149" x="5051425" y="3886200"/>
          <p14:tracePt t="75166" x="4838700" y="3886200"/>
          <p14:tracePt t="75183" x="4656138" y="3863975"/>
          <p14:tracePt t="75199" x="4283075" y="3657600"/>
          <p14:tracePt t="75216" x="4130675" y="3475038"/>
          <p14:tracePt t="75233" x="4122738" y="3352800"/>
          <p14:tracePt t="75249" x="4122738" y="3208338"/>
          <p14:tracePt t="75266" x="4183063" y="3063875"/>
          <p14:tracePt t="75283" x="4221163" y="2994025"/>
          <p14:tracePt t="75299" x="4229100" y="2979738"/>
          <p14:tracePt t="75583" x="4283075" y="2971800"/>
          <p14:tracePt t="75592" x="4449763" y="2933700"/>
          <p14:tracePt t="75600" x="4686300" y="2911475"/>
          <p14:tracePt t="75616" x="5083175" y="2849563"/>
          <p14:tracePt t="75633" x="5372100" y="2811463"/>
          <p14:tracePt t="75649" x="5546725" y="2797175"/>
          <p14:tracePt t="75666" x="5584825" y="2797175"/>
          <p14:tracePt t="75699" x="5592763" y="2955925"/>
          <p14:tracePt t="75716" x="5486400" y="3382963"/>
          <p14:tracePt t="75733" x="5197475" y="3749675"/>
          <p14:tracePt t="75749" x="4899025" y="3916363"/>
          <p14:tracePt t="75766" x="4678363" y="3946525"/>
          <p14:tracePt t="75783" x="4518025" y="3924300"/>
          <p14:tracePt t="75799" x="4365625" y="3771900"/>
          <p14:tracePt t="75816" x="4335463" y="3665538"/>
          <p14:tracePt t="75833" x="4335463" y="3581400"/>
          <p14:tracePt t="75849" x="4389438" y="3475038"/>
          <p14:tracePt t="75866" x="4564063" y="3398838"/>
          <p14:tracePt t="75883" x="4778375" y="3375025"/>
          <p14:tracePt t="75899" x="4999038" y="3375025"/>
          <p14:tracePt t="75916" x="5235575" y="3413125"/>
          <p14:tracePt t="75933" x="5364163" y="3505200"/>
          <p14:tracePt t="75949" x="5440363" y="3649663"/>
          <p14:tracePt t="75967" x="5470525" y="4008438"/>
          <p14:tracePt t="75983" x="5464175" y="4098925"/>
          <p14:tracePt t="75999" x="5287963" y="4183063"/>
          <p14:tracePt t="76016" x="5121275" y="4175125"/>
          <p14:tracePt t="76033" x="4846638" y="4060825"/>
          <p14:tracePt t="76049" x="4525963" y="3825875"/>
          <p14:tracePt t="76066" x="4275138" y="3581400"/>
          <p14:tracePt t="76083" x="4168775" y="3436938"/>
          <p14:tracePt t="76099" x="4168775" y="3382963"/>
          <p14:tracePt t="76116" x="4168775" y="3344863"/>
          <p14:tracePt t="76133" x="4213225" y="3260725"/>
          <p14:tracePt t="76150" x="4297363" y="3192463"/>
          <p14:tracePt t="76167" x="4381500" y="3154363"/>
          <p14:tracePt t="76183" x="4457700" y="3140075"/>
          <p14:tracePt t="76239" x="4465638" y="3140075"/>
          <p14:tracePt t="76247" x="4465638" y="3146425"/>
          <p14:tracePt t="76256" x="4465638" y="3208338"/>
          <p14:tracePt t="76266" x="4465638" y="3284538"/>
          <p14:tracePt t="76283" x="4457700" y="3444875"/>
          <p14:tracePt t="76300" x="4397375" y="3551238"/>
          <p14:tracePt t="76316" x="4365625" y="3589338"/>
          <p14:tracePt t="76333" x="4351338" y="3603625"/>
          <p14:tracePt t="76349" x="4343400" y="3619500"/>
          <p14:tracePt t="76367" x="4343400" y="3635375"/>
          <p14:tracePt t="76383" x="4381500" y="3725863"/>
          <p14:tracePt t="76400" x="4594225" y="3894138"/>
          <p14:tracePt t="76416" x="5021263" y="4122738"/>
          <p14:tracePt t="76433" x="5372100" y="4275138"/>
          <p14:tracePt t="76450" x="5616575" y="4381500"/>
          <p14:tracePt t="76466" x="5807075" y="4435475"/>
          <p14:tracePt t="76483" x="5851525" y="4449763"/>
          <p14:tracePt t="76528" x="5851525" y="4465638"/>
          <p14:tracePt t="76535" x="5837238" y="4487863"/>
          <p14:tracePt t="76550" x="5783263" y="4518025"/>
          <p14:tracePt t="76567" x="5470525" y="4686300"/>
          <p14:tracePt t="76583" x="5249863" y="4830763"/>
          <p14:tracePt t="76600" x="5097463" y="4937125"/>
          <p14:tracePt t="76616" x="4975225" y="5045075"/>
          <p14:tracePt t="76633" x="4937125" y="5097463"/>
          <p14:tracePt t="76650" x="4937125" y="5105400"/>
          <p14:tracePt t="76666" x="4975225" y="5127625"/>
          <p14:tracePt t="76683" x="5151438" y="5135563"/>
          <p14:tracePt t="76700" x="5570538" y="5121275"/>
          <p14:tracePt t="76716" x="6019800" y="5021263"/>
          <p14:tracePt t="76733" x="6346825" y="4868863"/>
          <p14:tracePt t="76750" x="6575425" y="4732338"/>
          <p14:tracePt t="76766" x="6645275" y="4664075"/>
          <p14:tracePt t="76800" x="6651625" y="4664075"/>
          <p14:tracePt t="76816" x="6645275" y="4656138"/>
          <p14:tracePt t="76833" x="6637338" y="4656138"/>
          <p14:tracePt t="76866" x="6629400" y="4648200"/>
          <p14:tracePt t="76887" x="6629400" y="4632325"/>
          <p14:tracePt t="76900" x="6667500" y="4602163"/>
          <p14:tracePt t="76917" x="6804025" y="4525963"/>
          <p14:tracePt t="76933" x="6972300" y="4411663"/>
          <p14:tracePt t="76950" x="7102475" y="4289425"/>
          <p14:tracePt t="76967" x="7200900" y="4183063"/>
          <p14:tracePt t="76983" x="7231063" y="4137025"/>
          <p14:tracePt t="77000" x="7231063" y="4106863"/>
          <p14:tracePt t="77017" x="7231063" y="4084638"/>
          <p14:tracePt t="77033" x="7208838" y="4038600"/>
          <p14:tracePt t="77050" x="7185025" y="4016375"/>
          <p14:tracePt t="77067" x="7170738" y="4000500"/>
          <p14:tracePt t="77083" x="7162800" y="3992563"/>
          <p14:tracePt t="77100" x="7154863" y="3978275"/>
          <p14:tracePt t="77117" x="7146925" y="3978275"/>
          <p14:tracePt t="77133" x="7146925" y="3970338"/>
          <p14:tracePt t="77176" x="7146925" y="3954463"/>
          <p14:tracePt t="77232" x="7132638" y="3954463"/>
          <p14:tracePt t="77240" x="7124700" y="3954463"/>
          <p14:tracePt t="77256" x="7086600" y="3992563"/>
          <p14:tracePt t="77267" x="7040563" y="4122738"/>
          <p14:tracePt t="77283" x="6896100" y="4427538"/>
          <p14:tracePt t="77300" x="6713538" y="4770438"/>
          <p14:tracePt t="77317" x="6477000" y="5121275"/>
          <p14:tracePt t="77333" x="6316663" y="5341938"/>
          <p14:tracePt t="77351" x="6088063" y="5622925"/>
          <p14:tracePt t="77367" x="6027738" y="5684838"/>
          <p14:tracePt t="77383" x="5905500" y="5761038"/>
          <p14:tracePt t="77400" x="5875338" y="5775325"/>
          <p14:tracePt t="77417" x="5867400" y="5775325"/>
          <p14:tracePt t="77450" x="5867400" y="5676900"/>
          <p14:tracePt t="77467" x="5867400" y="5508625"/>
          <p14:tracePt t="77483" x="5989638" y="5219700"/>
          <p14:tracePt t="77500" x="6164263" y="4899025"/>
          <p14:tracePt t="77517" x="6400800" y="4587875"/>
          <p14:tracePt t="77533" x="6659563" y="4313238"/>
          <p14:tracePt t="77550" x="6911975" y="4098925"/>
          <p14:tracePt t="77567" x="7086600" y="3940175"/>
          <p14:tracePt t="77583" x="7154863" y="3856038"/>
          <p14:tracePt t="77600" x="7162800" y="3840163"/>
          <p14:tracePt t="77704" x="7170738" y="3856038"/>
          <p14:tracePt t="77712" x="7192963" y="3902075"/>
          <p14:tracePt t="77719" x="7216775" y="4046538"/>
          <p14:tracePt t="77733" x="7277100" y="4259263"/>
          <p14:tracePt t="77750" x="7391400" y="4670425"/>
          <p14:tracePt t="77767" x="7566025" y="5143500"/>
          <p14:tracePt t="77783" x="7635875" y="5265738"/>
          <p14:tracePt t="77800" x="7704138" y="5326063"/>
          <p14:tracePt t="77817" x="7726363" y="5326063"/>
          <p14:tracePt t="77833" x="7734300" y="5326063"/>
          <p14:tracePt t="77872" x="7734300" y="5303838"/>
          <p14:tracePt t="77883" x="7712075" y="5235575"/>
          <p14:tracePt t="77900" x="7604125" y="5151438"/>
          <p14:tracePt t="77917" x="7383463" y="5083175"/>
          <p14:tracePt t="77934" x="7040563" y="5037138"/>
          <p14:tracePt t="77951" x="6651625" y="5037138"/>
          <p14:tracePt t="77967" x="6248400" y="5105400"/>
          <p14:tracePt t="77984" x="6096000" y="5121275"/>
          <p14:tracePt t="78000" x="6035675" y="5135563"/>
          <p14:tracePt t="78040" x="6027738" y="5105400"/>
          <p14:tracePt t="78050" x="6027738" y="5083175"/>
          <p14:tracePt t="78067" x="6057900" y="5021263"/>
          <p14:tracePt t="78084" x="6080125" y="4983163"/>
          <p14:tracePt t="78100" x="6096000" y="4968875"/>
          <p14:tracePt t="78136" x="6073775" y="4968875"/>
          <p14:tracePt t="78151" x="5867400" y="4968875"/>
          <p14:tracePt t="78167" x="5622925" y="4960938"/>
          <p14:tracePt t="78184" x="5235575" y="4868863"/>
          <p14:tracePt t="78200" x="4830763" y="4694238"/>
          <p14:tracePt t="78217" x="4403725" y="4373563"/>
          <p14:tracePt t="78234" x="4152900" y="4038600"/>
          <p14:tracePt t="78250" x="4054475" y="3687763"/>
          <p14:tracePt t="78267" x="4054475" y="3360738"/>
          <p14:tracePt t="78284" x="4251325" y="2994025"/>
          <p14:tracePt t="78300" x="4594225" y="2682875"/>
          <p14:tracePt t="78317" x="5113338" y="2438400"/>
          <p14:tracePt t="78334" x="5829300" y="2263775"/>
          <p14:tracePt t="78351" x="6599238" y="2232025"/>
          <p14:tracePt t="78367" x="7673975" y="2446338"/>
          <p14:tracePt t="78384" x="8267700" y="2841625"/>
          <p14:tracePt t="78400" x="8632825" y="3306763"/>
          <p14:tracePt t="78417" x="8747125" y="3894138"/>
          <p14:tracePt t="78434" x="8656638" y="4435475"/>
          <p14:tracePt t="78450" x="8267700" y="4838700"/>
          <p14:tracePt t="78467" x="7666038" y="5021263"/>
          <p14:tracePt t="78484" x="7018338" y="4999038"/>
          <p14:tracePt t="78500" x="6164263" y="4670425"/>
          <p14:tracePt t="78517" x="5227638" y="4122738"/>
          <p14:tracePt t="78534" x="4419600" y="3535363"/>
          <p14:tracePt t="78550" x="4022725" y="3017838"/>
          <p14:tracePt t="78567" x="3940175" y="2522538"/>
          <p14:tracePt t="78584" x="4137025" y="2163763"/>
          <p14:tracePt t="78600" x="4625975" y="1858963"/>
          <p14:tracePt t="78617" x="5356225" y="1714500"/>
          <p14:tracePt t="78634" x="6149975" y="1676400"/>
          <p14:tracePt t="78650" x="6994525" y="1790700"/>
          <p14:tracePt t="78667" x="7780338" y="2155825"/>
          <p14:tracePt t="78684" x="8313738" y="2705100"/>
          <p14:tracePt t="78700" x="8564563" y="3390900"/>
          <p14:tracePt t="78717" x="8550275" y="4106863"/>
          <p14:tracePt t="78720" x="8420100" y="4403725"/>
          <p14:tracePt t="78734" x="8267700" y="4594225"/>
          <p14:tracePt t="78751" x="7970838" y="4816475"/>
          <p14:tracePt t="78767" x="7581900" y="4830763"/>
          <p14:tracePt t="78784" x="7285038" y="4670425"/>
          <p14:tracePt t="78800" x="7032625" y="4403725"/>
          <p14:tracePt t="78817" x="6934200" y="3992563"/>
          <p14:tracePt t="78834" x="6911975" y="3665538"/>
          <p14:tracePt t="78851" x="7056438" y="3475038"/>
          <p14:tracePt t="78867" x="7345363" y="3336925"/>
          <p14:tracePt t="78884" x="7726363" y="3322638"/>
          <p14:tracePt t="78901" x="8175625" y="3436938"/>
          <p14:tracePt t="78917" x="8496300" y="3665538"/>
          <p14:tracePt t="78934" x="8640763" y="4191000"/>
          <p14:tracePt t="78951" x="8640763" y="4297363"/>
          <p14:tracePt t="78967" x="8504238" y="4495800"/>
          <p14:tracePt t="78984" x="8382000" y="4511675"/>
          <p14:tracePt t="79001" x="8169275" y="4403725"/>
          <p14:tracePt t="79017" x="7650163" y="4022725"/>
          <p14:tracePt t="79034" x="7146925" y="3535363"/>
          <p14:tracePt t="79051" x="6934200" y="3208338"/>
          <p14:tracePt t="79067" x="6918325" y="3132138"/>
          <p14:tracePt t="79084" x="6980238" y="3078163"/>
          <p14:tracePt t="79101" x="7146925" y="3070225"/>
          <p14:tracePt t="79117" x="7353300" y="3124200"/>
          <p14:tracePt t="79135" x="7932738" y="3627438"/>
          <p14:tracePt t="79151" x="8131175" y="4084638"/>
          <p14:tracePt t="79167" x="8153400" y="4359275"/>
          <p14:tracePt t="79184" x="8145463" y="4435475"/>
          <p14:tracePt t="79201" x="8085138" y="4435475"/>
          <p14:tracePt t="79217" x="7978775" y="4403725"/>
          <p14:tracePt t="79234" x="7764463" y="4221163"/>
          <p14:tracePt t="79251" x="7459663" y="3940175"/>
          <p14:tracePt t="79267" x="7399338" y="3810000"/>
          <p14:tracePt t="79284" x="7399338" y="3749675"/>
          <p14:tracePt t="79301" x="7429500" y="3679825"/>
          <p14:tracePt t="79317" x="7551738" y="3635375"/>
          <p14:tracePt t="79335" x="7734300" y="3635375"/>
          <p14:tracePt t="79351" x="7750175" y="3641725"/>
          <p14:tracePt t="79367" x="7756525" y="3649663"/>
          <p14:tracePt t="79384" x="7756525" y="3679825"/>
          <p14:tracePt t="79401" x="7756525" y="3725863"/>
          <p14:tracePt t="79417" x="7742238" y="3733800"/>
          <p14:tracePt t="79434" x="7718425" y="3733800"/>
          <p14:tracePt t="79451" x="7696200" y="3733800"/>
          <p14:tracePt t="79467" x="7688263" y="3733800"/>
          <p14:tracePt t="79904" x="7688263" y="3802063"/>
          <p14:tracePt t="79911" x="7704138" y="3924300"/>
          <p14:tracePt t="79919" x="7726363" y="4008438"/>
          <p14:tracePt t="79934" x="7742238" y="4068763"/>
          <p14:tracePt t="79951" x="7750175" y="4114800"/>
          <p14:tracePt t="79991" x="7750175" y="4122738"/>
          <p14:tracePt t="80008" x="7750175" y="4137025"/>
          <p14:tracePt t="80018" x="7726363" y="4160838"/>
          <p14:tracePt t="80034" x="7642225" y="4160838"/>
          <p14:tracePt t="80051" x="7581900" y="4160838"/>
          <p14:tracePt t="80068" x="7566025" y="4152900"/>
          <p14:tracePt t="80101" x="7566025" y="4046538"/>
          <p14:tracePt t="80118" x="7566025" y="3894138"/>
          <p14:tracePt t="80134" x="7650163" y="3771900"/>
          <p14:tracePt t="80151" x="7764463" y="3657600"/>
          <p14:tracePt t="80168" x="7826375" y="3611563"/>
          <p14:tracePt t="80184" x="7840663" y="3611563"/>
          <p14:tracePt t="80239" x="7848600" y="3611563"/>
          <p14:tracePt t="80247" x="7848600" y="3657600"/>
          <p14:tracePt t="80255" x="7848600" y="3802063"/>
          <p14:tracePt t="80268" x="7832725" y="3916363"/>
          <p14:tracePt t="80284" x="7780338" y="4122738"/>
          <p14:tracePt t="80301" x="7712075" y="4244975"/>
          <p14:tracePt t="80318" x="7680325" y="4283075"/>
          <p14:tracePt t="80334" x="7666038" y="4289425"/>
          <p14:tracePt t="80416" x="7658100" y="4289425"/>
          <p14:tracePt t="80424" x="7658100" y="4283075"/>
          <p14:tracePt t="80434" x="7688263" y="4275138"/>
          <p14:tracePt t="80451" x="7772400" y="4275138"/>
          <p14:tracePt t="80468" x="7818438" y="4275138"/>
          <p14:tracePt t="80484" x="7826375" y="4275138"/>
          <p14:tracePt t="80519" x="7826375" y="4283075"/>
          <p14:tracePt t="80535" x="7826375" y="4289425"/>
          <p14:tracePt t="80551" x="7696200" y="4449763"/>
          <p14:tracePt t="80568" x="7527925" y="4525963"/>
          <p14:tracePt t="80584" x="7391400" y="4572000"/>
          <p14:tracePt t="80601" x="7315200" y="4579938"/>
          <p14:tracePt t="80618" x="7299325" y="4579938"/>
          <p14:tracePt t="80634" x="7292975" y="4533900"/>
          <p14:tracePt t="80651" x="7299325" y="4419600"/>
          <p14:tracePt t="80668" x="7437438" y="4198938"/>
          <p14:tracePt t="80685" x="7620000" y="3978275"/>
          <p14:tracePt t="80701" x="7772400" y="3848100"/>
          <p14:tracePt t="80704" x="7826375" y="3810000"/>
          <p14:tracePt t="80718" x="7864475" y="3794125"/>
          <p14:tracePt t="80735" x="7886700" y="3794125"/>
          <p14:tracePt t="80855" x="7878763" y="3802063"/>
          <p14:tracePt t="80863" x="7848600" y="3840163"/>
          <p14:tracePt t="80871" x="7840663" y="3856038"/>
          <p14:tracePt t="80885" x="7826375" y="3870325"/>
          <p14:tracePt t="80901" x="7788275" y="3940175"/>
          <p14:tracePt t="80918" x="7756525" y="4030663"/>
          <p14:tracePt t="80935" x="7726363" y="4152900"/>
          <p14:tracePt t="80951" x="7718425" y="4198938"/>
          <p14:tracePt t="80968" x="7718425" y="4237038"/>
          <p14:tracePt t="80985" x="7718425" y="4251325"/>
          <p14:tracePt t="81111" x="7688263" y="4251325"/>
          <p14:tracePt t="81119" x="7650163" y="4259263"/>
          <p14:tracePt t="81128" x="7573963" y="4275138"/>
          <p14:tracePt t="81136" x="7513638" y="4297363"/>
          <p14:tracePt t="81151" x="7353300" y="4343400"/>
          <p14:tracePt t="81168" x="7132638" y="4389438"/>
          <p14:tracePt t="81185" x="6942138" y="4403725"/>
          <p14:tracePt t="81201" x="6797675" y="4403725"/>
          <p14:tracePt t="81218" x="6721475" y="4373563"/>
          <p14:tracePt t="81235" x="6629400" y="4313238"/>
          <p14:tracePt t="81251" x="6553200" y="4229100"/>
          <p14:tracePt t="81268" x="6430963" y="4106863"/>
          <p14:tracePt t="81285" x="6324600" y="4016375"/>
          <p14:tracePt t="81301" x="6202363" y="3978275"/>
          <p14:tracePt t="81319" x="6003925" y="3978275"/>
          <p14:tracePt t="81335" x="5921375" y="3978275"/>
          <p14:tracePt t="81351" x="5616575" y="4046538"/>
          <p14:tracePt t="81368" x="5318125" y="4168775"/>
          <p14:tracePt t="81385" x="5021263" y="4313238"/>
          <p14:tracePt t="81401" x="4716463" y="4441825"/>
          <p14:tracePt t="81418" x="4518025" y="4533900"/>
          <p14:tracePt t="81435" x="4487863" y="4533900"/>
          <p14:tracePt t="81487" x="4541838" y="4473575"/>
          <p14:tracePt t="81496" x="4594225" y="4435475"/>
          <p14:tracePt t="81503" x="4694238" y="4365625"/>
          <p14:tracePt t="81519" x="4968875" y="4229100"/>
          <p14:tracePt t="81535" x="5440363" y="4114800"/>
          <p14:tracePt t="81551" x="5867400" y="4092575"/>
          <p14:tracePt t="81568" x="6270625" y="4068763"/>
          <p14:tracePt t="81585" x="6515100" y="4068763"/>
          <p14:tracePt t="81602" x="6651625" y="4106863"/>
          <p14:tracePt t="81618" x="6683375" y="4130675"/>
          <p14:tracePt t="81635" x="6705600" y="4160838"/>
          <p14:tracePt t="81652" x="6705600" y="4221163"/>
          <p14:tracePt t="81668" x="6675438" y="4275138"/>
          <p14:tracePt t="81685" x="6537325" y="4305300"/>
          <p14:tracePt t="81702" x="6408738" y="4305300"/>
          <p14:tracePt t="81704" x="6340475" y="4305300"/>
          <p14:tracePt t="81718" x="6256338" y="4305300"/>
          <p14:tracePt t="81735" x="5997575" y="4244975"/>
          <p14:tracePt t="81752" x="5943600" y="4229100"/>
          <p14:tracePt t="81785" x="6003925" y="4198938"/>
          <p14:tracePt t="81802" x="6294438" y="4183063"/>
          <p14:tracePt t="81818" x="6888163" y="4183063"/>
          <p14:tracePt t="81835" x="7635875" y="4183063"/>
          <p14:tracePt t="81852" x="8289925" y="4183063"/>
          <p14:tracePt t="81868" x="8686800" y="4183063"/>
          <p14:tracePt t="81885" x="8823325" y="4183063"/>
          <p14:tracePt t="81902" x="8839200" y="4183063"/>
          <p14:tracePt t="81919" x="8831263" y="4183063"/>
          <p14:tracePt t="81935" x="8670925" y="4213225"/>
          <p14:tracePt t="81952" x="8267700" y="4213225"/>
          <p14:tracePt t="81968" x="7604125" y="4213225"/>
          <p14:tracePt t="81985" x="6904038" y="4213225"/>
          <p14:tracePt t="82002" x="6164263" y="4213225"/>
          <p14:tracePt t="82018" x="5570538" y="4152900"/>
          <p14:tracePt t="82035" x="5189538" y="4098925"/>
          <p14:tracePt t="82052" x="5013325" y="4054475"/>
          <p14:tracePt t="82068" x="4945063" y="4022725"/>
          <p14:tracePt t="82085" x="4937125" y="4008438"/>
          <p14:tracePt t="82102" x="4930775" y="4000500"/>
          <p14:tracePt t="82135" x="4922838" y="3992563"/>
          <p14:tracePt t="82231" x="4899025" y="3992563"/>
          <p14:tracePt t="82239" x="4868863" y="3992563"/>
          <p14:tracePt t="82247" x="4838700" y="3992563"/>
          <p14:tracePt t="82255" x="4778375" y="4008438"/>
          <p14:tracePt t="82268" x="4724400" y="4030663"/>
          <p14:tracePt t="82285" x="4564063" y="4068763"/>
          <p14:tracePt t="82302" x="4397375" y="4122738"/>
          <p14:tracePt t="82319" x="4283075" y="4144963"/>
          <p14:tracePt t="82335" x="4275138" y="4144963"/>
          <p14:tracePt t="82367" x="4313238" y="4144963"/>
          <p14:tracePt t="82375" x="4479925" y="4144963"/>
          <p14:tracePt t="82385" x="4770438" y="4144963"/>
          <p14:tracePt t="82402" x="5532438" y="4144963"/>
          <p14:tracePt t="82418" x="6416675" y="4144963"/>
          <p14:tracePt t="82435" x="7223125" y="4160838"/>
          <p14:tracePt t="82452" x="7848600" y="4259263"/>
          <p14:tracePt t="82468" x="8039100" y="4297363"/>
          <p14:tracePt t="82485" x="8047038" y="4305300"/>
          <p14:tracePt t="82502" x="8054975" y="4365625"/>
          <p14:tracePt t="82519" x="7856538" y="4479925"/>
          <p14:tracePt t="82535" x="6735763" y="4702175"/>
          <p14:tracePt t="82552" x="5722938" y="4746625"/>
          <p14:tracePt t="82569" x="4694238" y="4746625"/>
          <p14:tracePt t="82585" x="3703638" y="4746625"/>
          <p14:tracePt t="82602" x="3009900" y="4702175"/>
          <p14:tracePt t="82619" x="2797175" y="4640263"/>
          <p14:tracePt t="82635" x="2789238" y="4640263"/>
          <p14:tracePt t="82652" x="2797175" y="4602163"/>
          <p14:tracePt t="82669" x="3375025" y="4518025"/>
          <p14:tracePt t="82685" x="4495800" y="4457700"/>
          <p14:tracePt t="82703" x="6438900" y="4403725"/>
          <p14:tracePt t="82719" x="7421563" y="4403725"/>
          <p14:tracePt t="82735" x="7962900" y="4403725"/>
          <p14:tracePt t="82752" x="8031163" y="4411663"/>
          <p14:tracePt t="82769" x="8031163" y="4419600"/>
          <p14:tracePt t="82785" x="7932738" y="4479925"/>
          <p14:tracePt t="82802" x="7391400" y="4579938"/>
          <p14:tracePt t="82819" x="6408738" y="4678363"/>
          <p14:tracePt t="82835" x="5540375" y="4708525"/>
          <p14:tracePt t="82852" x="4860925" y="4708525"/>
          <p14:tracePt t="82869" x="4419600" y="4708525"/>
          <p14:tracePt t="82885" x="4313238" y="4708525"/>
          <p14:tracePt t="82919" x="4359275" y="4678363"/>
          <p14:tracePt t="82935" x="5135563" y="4579938"/>
          <p14:tracePt t="82952" x="5927725" y="4564063"/>
          <p14:tracePt t="82969" x="6523038" y="4564063"/>
          <p14:tracePt t="82985" x="6721475" y="4564063"/>
          <p14:tracePt t="83002" x="6727825" y="4564063"/>
          <p14:tracePt t="83035" x="6689725" y="4610100"/>
          <p14:tracePt t="83052" x="6370638" y="4670425"/>
          <p14:tracePt t="83069" x="5791200" y="4754563"/>
          <p14:tracePt t="83085" x="5295900" y="4754563"/>
          <p14:tracePt t="83103" x="4792663" y="4754563"/>
          <p14:tracePt t="83119" x="4732338" y="4754563"/>
          <p14:tracePt t="83135" x="4724400" y="4754563"/>
          <p14:tracePt t="83152" x="4762500" y="4732338"/>
          <p14:tracePt t="83169" x="5051425" y="4670425"/>
          <p14:tracePt t="83185" x="5592763" y="4670425"/>
          <p14:tracePt t="83202" x="6073775" y="4670425"/>
          <p14:tracePt t="83219" x="6286500" y="4670425"/>
          <p14:tracePt t="83235" x="6324600" y="4670425"/>
          <p14:tracePt t="83269" x="6232525" y="4732338"/>
          <p14:tracePt t="83286" x="5927725" y="4770438"/>
          <p14:tracePt t="83302" x="5418138" y="4808538"/>
          <p14:tracePt t="83319" x="4770438" y="4808538"/>
          <p14:tracePt t="83335" x="4556125" y="4808538"/>
          <p14:tracePt t="83352" x="4511675" y="4808538"/>
          <p14:tracePt t="83472" x="4503738" y="4808538"/>
          <p14:tracePt t="83479" x="4487863" y="4808538"/>
          <p14:tracePt t="83487" x="4465638" y="4830763"/>
          <p14:tracePt t="83502" x="4427538" y="4854575"/>
          <p14:tracePt t="83519" x="4244975" y="4937125"/>
          <p14:tracePt t="83536" x="4092575" y="4983163"/>
          <p14:tracePt t="83552" x="3946525" y="5013325"/>
          <p14:tracePt t="83569" x="3840163" y="5021263"/>
          <p14:tracePt t="83585" x="3787775" y="5021263"/>
          <p14:tracePt t="83602" x="3756025" y="4999038"/>
          <p14:tracePt t="83619" x="3756025" y="4922838"/>
          <p14:tracePt t="83635" x="3756025" y="4800600"/>
          <p14:tracePt t="83652" x="3763963" y="4640263"/>
          <p14:tracePt t="83669" x="3787775" y="4511675"/>
          <p14:tracePt t="83686" x="3832225" y="4365625"/>
          <p14:tracePt t="83702" x="3848100" y="4259263"/>
          <p14:tracePt t="83719" x="3870325" y="4175125"/>
          <p14:tracePt t="83736" x="3878263" y="4152900"/>
          <p14:tracePt t="83752" x="3886200" y="4130675"/>
          <p14:tracePt t="83792" x="3894138" y="4130675"/>
          <p14:tracePt t="83816" x="3894138" y="4122738"/>
          <p14:tracePt t="83823" x="3902075" y="4122738"/>
          <p14:tracePt t="83836" x="3924300" y="4106863"/>
          <p14:tracePt t="83852" x="3946525" y="4098925"/>
          <p14:tracePt t="83869" x="3984625" y="4076700"/>
          <p14:tracePt t="83886" x="4046538" y="4046538"/>
          <p14:tracePt t="83902" x="4114800" y="4030663"/>
          <p14:tracePt t="83919" x="4221163" y="3970338"/>
          <p14:tracePt t="83936" x="4283075" y="3940175"/>
          <p14:tracePt t="83952" x="4305300" y="3924300"/>
          <p14:tracePt t="83969" x="4321175" y="3916363"/>
          <p14:tracePt t="83986" x="4327525" y="3916363"/>
          <p14:tracePt t="84002" x="4335463" y="3908425"/>
          <p14:tracePt t="84019" x="4365625" y="3908425"/>
          <p14:tracePt t="84036" x="4389438" y="3908425"/>
          <p14:tracePt t="84052" x="4449763" y="3902075"/>
          <p14:tracePt t="84069" x="4503738" y="3894138"/>
          <p14:tracePt t="84086" x="4541838" y="3886200"/>
          <p14:tracePt t="84103" x="4579938" y="3886200"/>
          <p14:tracePt t="84119" x="4610100" y="3878263"/>
          <p14:tracePt t="84136" x="4618038" y="3870325"/>
          <p14:tracePt t="84312" x="4610100" y="3870325"/>
          <p14:tracePt t="84319" x="4594225" y="3870325"/>
          <p14:tracePt t="84327" x="4579938" y="3870325"/>
          <p14:tracePt t="84336" x="4556125" y="3886200"/>
          <p14:tracePt t="84352" x="4525963" y="3916363"/>
          <p14:tracePt t="84369" x="4487863" y="3978275"/>
          <p14:tracePt t="84386" x="4441825" y="4068763"/>
          <p14:tracePt t="84403" x="4373563" y="4175125"/>
          <p14:tracePt t="84419" x="4327525" y="4297363"/>
          <p14:tracePt t="84436" x="4267200" y="4397375"/>
          <p14:tracePt t="84453" x="4221163" y="4503738"/>
          <p14:tracePt t="84469" x="4183063" y="4602163"/>
          <p14:tracePt t="84487" x="4137025" y="4716463"/>
          <p14:tracePt t="84503" x="4122738" y="4740275"/>
          <p14:tracePt t="84519" x="4106863" y="4792663"/>
          <p14:tracePt t="84536" x="4098925" y="4808538"/>
          <p14:tracePt t="84553" x="4076700" y="4854575"/>
          <p14:tracePt t="84569" x="4060825" y="4892675"/>
          <p14:tracePt t="84586" x="4030663" y="4945063"/>
          <p14:tracePt t="84603" x="3992563" y="4999038"/>
          <p14:tracePt t="84619" x="3962400" y="5045075"/>
          <p14:tracePt t="84636" x="3924300" y="5083175"/>
          <p14:tracePt t="84653" x="3902075" y="5097463"/>
          <p14:tracePt t="84719" x="3902075" y="5075238"/>
          <p14:tracePt t="84727" x="3924300" y="5021263"/>
          <p14:tracePt t="84736" x="3940175" y="4968875"/>
          <p14:tracePt t="84753" x="4022725" y="4800600"/>
          <p14:tracePt t="84769" x="4168775" y="4594225"/>
          <p14:tracePt t="84786" x="4297363" y="4419600"/>
          <p14:tracePt t="84803" x="4427538" y="4267200"/>
          <p14:tracePt t="84819" x="4549775" y="4130675"/>
          <p14:tracePt t="84836" x="4610100" y="4030663"/>
          <p14:tracePt t="84853" x="4625975" y="3954463"/>
          <p14:tracePt t="84869" x="4648200" y="3886200"/>
          <p14:tracePt t="84887" x="4664075" y="3802063"/>
          <p14:tracePt t="84903" x="4664075" y="3779838"/>
          <p14:tracePt t="84919" x="4670425" y="3756025"/>
          <p14:tracePt t="84936" x="4678363" y="3749675"/>
          <p14:tracePt t="85031" x="4686300" y="3749675"/>
          <p14:tracePt t="85039" x="4702175" y="3756025"/>
          <p14:tracePt t="85047" x="4708525" y="3787775"/>
          <p14:tracePt t="85055" x="4732338" y="3840163"/>
          <p14:tracePt t="85069" x="4746625" y="3902075"/>
          <p14:tracePt t="85087" x="4792663" y="4106863"/>
          <p14:tracePt t="85103" x="4822825" y="4191000"/>
          <p14:tracePt t="85119" x="4854575" y="4283075"/>
          <p14:tracePt t="85136" x="4860925" y="4327525"/>
          <p14:tracePt t="85153" x="4860925" y="4381500"/>
          <p14:tracePt t="85169" x="4884738" y="4449763"/>
          <p14:tracePt t="85186" x="4884738" y="4518025"/>
          <p14:tracePt t="85203" x="4892675" y="4564063"/>
          <p14:tracePt t="85219" x="4899025" y="4602163"/>
          <p14:tracePt t="85223" x="4899025" y="4625975"/>
          <p14:tracePt t="85236" x="4906963" y="4632325"/>
          <p14:tracePt t="85253" x="4914900" y="4670425"/>
          <p14:tracePt t="85270" x="4930775" y="4702175"/>
          <p14:tracePt t="85286" x="4945063" y="4732338"/>
          <p14:tracePt t="85303" x="4975225" y="4770438"/>
          <p14:tracePt t="85320" x="5006975" y="4800600"/>
          <p14:tracePt t="85336" x="5045075" y="4846638"/>
          <p14:tracePt t="85353" x="5105400" y="4899025"/>
          <p14:tracePt t="85369" x="5165725" y="4930775"/>
          <p14:tracePt t="85386" x="5265738" y="4968875"/>
          <p14:tracePt t="85403" x="5349875" y="4999038"/>
          <p14:tracePt t="85420" x="5418138" y="5013325"/>
          <p14:tracePt t="85436" x="5470525" y="5013325"/>
          <p14:tracePt t="85453" x="5494338" y="5013325"/>
          <p14:tracePt t="85535" x="5494338" y="5006975"/>
          <p14:tracePt t="85543" x="5508625" y="4991100"/>
          <p14:tracePt t="85553" x="5546725" y="4983163"/>
          <p14:tracePt t="85570" x="5661025" y="4937125"/>
          <p14:tracePt t="85586" x="5821363" y="4892675"/>
          <p14:tracePt t="85603" x="5989638" y="4808538"/>
          <p14:tracePt t="85620" x="6149975" y="4716463"/>
          <p14:tracePt t="85636" x="6270625" y="4625975"/>
          <p14:tracePt t="85653" x="6362700" y="4549775"/>
          <p14:tracePt t="85670" x="6400800" y="4495800"/>
          <p14:tracePt t="85686" x="6416675" y="4441825"/>
          <p14:tracePt t="85703" x="6446838" y="4381500"/>
          <p14:tracePt t="85720" x="6477000" y="4335463"/>
          <p14:tracePt t="85736" x="6507163" y="4289425"/>
          <p14:tracePt t="85753" x="6569075" y="4237038"/>
          <p14:tracePt t="85770" x="6621463" y="4206875"/>
          <p14:tracePt t="85786" x="6651625" y="4183063"/>
          <p14:tracePt t="85803" x="6667500" y="4168775"/>
          <p14:tracePt t="85820" x="6675438" y="4152900"/>
          <p14:tracePt t="85836" x="6697663" y="4130675"/>
          <p14:tracePt t="85853" x="6721475" y="4098925"/>
          <p14:tracePt t="85870" x="6735763" y="4076700"/>
          <p14:tracePt t="85886" x="6751638" y="4054475"/>
          <p14:tracePt t="85903" x="6765925" y="4030663"/>
          <p14:tracePt t="85920" x="6773863" y="4022725"/>
          <p14:tracePt t="85976" x="6765925" y="4022725"/>
          <p14:tracePt t="85983" x="6751638" y="4022725"/>
          <p14:tracePt t="85991" x="6735763" y="4022725"/>
          <p14:tracePt t="86003" x="6689725" y="4098925"/>
          <p14:tracePt t="86020" x="6569075" y="4381500"/>
          <p14:tracePt t="86036" x="6362700" y="4724400"/>
          <p14:tracePt t="86053" x="6218238" y="4983163"/>
          <p14:tracePt t="86070" x="6134100" y="5165725"/>
          <p14:tracePt t="86087" x="6088063" y="5280025"/>
          <p14:tracePt t="86103" x="6065838" y="5334000"/>
          <p14:tracePt t="86167" x="6065838" y="5295900"/>
          <p14:tracePt t="86176" x="6065838" y="5181600"/>
          <p14:tracePt t="86186" x="6088063" y="5045075"/>
          <p14:tracePt t="86203" x="6126163" y="4732338"/>
          <p14:tracePt t="86220" x="6180138" y="4373563"/>
          <p14:tracePt t="86223" x="6218238" y="4168775"/>
          <p14:tracePt t="86237" x="6232525" y="4054475"/>
          <p14:tracePt t="86253" x="6278563" y="3840163"/>
          <p14:tracePt t="86271" x="6370638" y="3521075"/>
          <p14:tracePt t="86287" x="6400800" y="3413125"/>
          <p14:tracePt t="86303" x="6499225" y="3146425"/>
          <p14:tracePt t="86320" x="6537325" y="3001963"/>
          <p14:tracePt t="86337" x="6561138" y="2917825"/>
          <p14:tracePt t="86353" x="6561138" y="2849563"/>
          <p14:tracePt t="86370" x="6561138" y="2803525"/>
          <p14:tracePt t="86387" x="6561138" y="2789238"/>
          <p14:tracePt t="86403" x="6561138" y="2773363"/>
          <p14:tracePt t="86420" x="6553200" y="2759075"/>
          <p14:tracePt t="86437" x="6553200" y="2751138"/>
          <p14:tracePt t="86453" x="6553200" y="2727325"/>
          <p14:tracePt t="86471" x="6553200" y="2697163"/>
          <p14:tracePt t="86487" x="6553200" y="2682875"/>
          <p14:tracePt t="86503" x="6553200" y="2651125"/>
          <p14:tracePt t="86520" x="6561138" y="2651125"/>
          <p14:tracePt t="86575" x="6537325" y="2651125"/>
          <p14:tracePt t="86583" x="6484938" y="2644775"/>
          <p14:tracePt t="86591" x="6416675" y="2644775"/>
          <p14:tracePt t="86603" x="6324600" y="2644775"/>
          <p14:tracePt t="86620" x="5921375" y="2781300"/>
          <p14:tracePt t="86637" x="5349875" y="2933700"/>
          <p14:tracePt t="86653" x="4746625" y="3017838"/>
          <p14:tracePt t="86671" x="4000500" y="3017838"/>
          <p14:tracePt t="86687" x="3627438" y="3017838"/>
          <p14:tracePt t="86703" x="3444875" y="2994025"/>
          <p14:tracePt t="86720" x="3390900" y="2979738"/>
          <p14:tracePt t="86751" x="3390900" y="2963863"/>
          <p14:tracePt t="86759" x="3390900" y="2949575"/>
          <p14:tracePt t="86770" x="3406775" y="2933700"/>
          <p14:tracePt t="86787" x="3535363" y="2895600"/>
          <p14:tracePt t="86803" x="3733800" y="2849563"/>
          <p14:tracePt t="86820" x="3940175" y="2819400"/>
          <p14:tracePt t="86837" x="4206875" y="2803525"/>
          <p14:tracePt t="86853" x="4579938" y="2803525"/>
          <p14:tracePt t="86871" x="5083175" y="2803525"/>
          <p14:tracePt t="86887" x="5211763" y="2803525"/>
          <p14:tracePt t="86903" x="5227638" y="2803525"/>
          <p14:tracePt t="86951" x="5219700" y="2803525"/>
          <p14:tracePt t="86959" x="5159375" y="2803525"/>
          <p14:tracePt t="86970" x="5089525" y="2803525"/>
          <p14:tracePt t="86987" x="4906963" y="2819400"/>
          <p14:tracePt t="87003" x="4778375" y="2827338"/>
          <p14:tracePt t="87020" x="4694238" y="2827338"/>
          <p14:tracePt t="87037" x="4678363" y="2827338"/>
          <p14:tracePt t="87070" x="4724400" y="2835275"/>
          <p14:tracePt t="87087" x="4937125" y="2865438"/>
          <p14:tracePt t="87103" x="5113338" y="2865438"/>
          <p14:tracePt t="87120" x="5197475" y="2873375"/>
          <p14:tracePt t="87154" x="5159375" y="2873375"/>
          <p14:tracePt t="87170" x="4991100" y="2887663"/>
          <p14:tracePt t="87187" x="4808538" y="2911475"/>
          <p14:tracePt t="87204" x="4625975" y="2911475"/>
          <p14:tracePt t="87220" x="4549775" y="2911475"/>
          <p14:tracePt t="87255" x="4556125" y="2911475"/>
          <p14:tracePt t="87263" x="4618038" y="2895600"/>
          <p14:tracePt t="87272" x="4702175" y="2879725"/>
          <p14:tracePt t="87287" x="4945063" y="2835275"/>
          <p14:tracePt t="87304" x="5418138" y="2781300"/>
          <p14:tracePt t="87320" x="5889625" y="2781300"/>
          <p14:tracePt t="87337" x="6515100" y="2781300"/>
          <p14:tracePt t="87354" x="7132638" y="2781300"/>
          <p14:tracePt t="87370" x="7712075" y="2781300"/>
          <p14:tracePt t="87387" x="8229600" y="2781300"/>
          <p14:tracePt t="87404" x="8572500" y="2781300"/>
          <p14:tracePt t="87420" x="8664575" y="2781300"/>
          <p14:tracePt t="87464" x="8664575" y="2765425"/>
          <p14:tracePt t="87472" x="8610600" y="2751138"/>
          <p14:tracePt t="87487" x="8480425" y="2720975"/>
          <p14:tracePt t="87504" x="8343900" y="2682875"/>
          <p14:tracePt t="87520" x="8199438" y="2667000"/>
          <p14:tracePt t="87537" x="7894638" y="2697163"/>
          <p14:tracePt t="87554" x="7445375" y="2797175"/>
          <p14:tracePt t="87570" x="7040563" y="2887663"/>
          <p14:tracePt t="87587" x="6607175" y="2949575"/>
          <p14:tracePt t="87604" x="6027738" y="2949575"/>
          <p14:tracePt t="87621" x="5608638" y="2949575"/>
          <p14:tracePt t="87637" x="5402263" y="2933700"/>
          <p14:tracePt t="87654" x="5364163" y="2917825"/>
          <p14:tracePt t="87671" x="5356225" y="2911475"/>
          <p14:tracePt t="87687" x="5364163" y="2911475"/>
          <p14:tracePt t="87704" x="5524500" y="2911475"/>
          <p14:tracePt t="87721" x="5943600" y="2903538"/>
          <p14:tracePt t="87737" x="6400800" y="2903538"/>
          <p14:tracePt t="87754" x="6811963" y="2903538"/>
          <p14:tracePt t="87770" x="7102475" y="2903538"/>
          <p14:tracePt t="87787" x="7192963" y="2903538"/>
          <p14:tracePt t="87831" x="7140575" y="2903538"/>
          <p14:tracePt t="87839" x="7026275" y="2903538"/>
          <p14:tracePt t="87855" x="6683375" y="2941638"/>
          <p14:tracePt t="87871" x="6469063" y="2963863"/>
          <p14:tracePt t="87887" x="5768975" y="3070225"/>
          <p14:tracePt t="87904" x="5516563" y="3070225"/>
          <p14:tracePt t="87921" x="5494338" y="3070225"/>
          <p14:tracePt t="87967" x="5524500" y="3070225"/>
          <p14:tracePt t="87975" x="5570538" y="3070225"/>
          <p14:tracePt t="87987" x="5616575" y="3070225"/>
          <p14:tracePt t="88004" x="5668963" y="3070225"/>
          <p14:tracePt t="88287" x="5722938" y="3048000"/>
          <p14:tracePt t="88295" x="5837238" y="3009900"/>
          <p14:tracePt t="88304" x="5921375" y="2987675"/>
          <p14:tracePt t="88321" x="6088063" y="2955925"/>
          <p14:tracePt t="88337" x="6270625" y="2911475"/>
          <p14:tracePt t="88354" x="6430963" y="2857500"/>
          <p14:tracePt t="88371" x="6515100" y="2819400"/>
          <p14:tracePt t="88387" x="6553200" y="2811463"/>
          <p14:tracePt t="88404" x="6561138" y="2803525"/>
          <p14:tracePt t="88472" x="6507163" y="2811463"/>
          <p14:tracePt t="88479" x="6430963" y="2849563"/>
          <p14:tracePt t="88488" x="6324600" y="2917825"/>
          <p14:tracePt t="88504" x="6049963" y="3048000"/>
          <p14:tracePt t="88521" x="5768975" y="3162300"/>
          <p14:tracePt t="88537" x="5448300" y="3260725"/>
          <p14:tracePt t="88554" x="5219700" y="3276600"/>
          <p14:tracePt t="88571" x="5051425" y="3276600"/>
          <p14:tracePt t="88587" x="4930775" y="3276600"/>
          <p14:tracePt t="88604" x="4884738" y="3260725"/>
          <p14:tracePt t="88621" x="4876800" y="3254375"/>
          <p14:tracePt t="88637" x="4876800" y="3246438"/>
          <p14:tracePt t="88679" x="4876800" y="3238500"/>
          <p14:tracePt t="88799" x="4884738" y="3238500"/>
          <p14:tracePt t="88807" x="4899025" y="3254375"/>
          <p14:tracePt t="88816" x="4914900" y="3260725"/>
          <p14:tracePt t="88823" x="4922838" y="3284538"/>
          <p14:tracePt t="88838" x="4937125" y="3298825"/>
          <p14:tracePt t="88854" x="4945063" y="3298825"/>
          <p14:tracePt t="89112" x="4945063" y="3306763"/>
          <p14:tracePt t="89127" x="4937125" y="3322638"/>
          <p14:tracePt t="89135" x="4892675" y="3322638"/>
          <p14:tracePt t="89143" x="4868863" y="3322638"/>
          <p14:tracePt t="89154" x="4854575" y="3322638"/>
          <p14:tracePt t="89171" x="4846638" y="3322638"/>
          <p14:tracePt t="89256" x="4876800" y="3322638"/>
          <p14:tracePt t="89263" x="4937125" y="3330575"/>
          <p14:tracePt t="89272" x="5021263" y="3336925"/>
          <p14:tracePt t="89288" x="5280025" y="3375025"/>
          <p14:tracePt t="89304" x="5684838" y="3398838"/>
          <p14:tracePt t="89321" x="6180138" y="3436938"/>
          <p14:tracePt t="89338" x="6569075" y="3436938"/>
          <p14:tracePt t="89354" x="6789738" y="3436938"/>
          <p14:tracePt t="89371" x="6904038" y="3436938"/>
          <p14:tracePt t="89388" x="6918325" y="3436938"/>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986844" y="1415344"/>
            <a:ext cx="8229600" cy="4533900"/>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Normal </a:t>
            </a:r>
            <a:r>
              <a:rPr lang="en-US" altLang="en-US" sz="2800" b="1" dirty="0">
                <a:latin typeface="Times New Roman" panose="02020603050405020304" pitchFamily="18" charset="0"/>
                <a:cs typeface="Times New Roman" panose="02020603050405020304" pitchFamily="18" charset="0"/>
              </a:rPr>
              <a:t>Approximation to a Binomial</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6020324"/>
      </p:ext>
    </p:extLst>
  </p:cSld>
  <p:clrMapOvr>
    <a:masterClrMapping/>
  </p:clrMapOvr>
  <mc:AlternateContent xmlns:mc="http://schemas.openxmlformats.org/markup-compatibility/2006" xmlns:p14="http://schemas.microsoft.com/office/powerpoint/2010/main">
    <mc:Choice Requires="p14">
      <p:transition p14:dur="10" advTm="19455"/>
    </mc:Choice>
    <mc:Fallback xmlns="">
      <p:transition advTm="19455"/>
    </mc:Fallback>
  </mc:AlternateContent>
  <p:timing>
    <p:tnLst>
      <p:par>
        <p:cTn id="1" dur="indefinite" restart="never" nodeType="tmRoot"/>
      </p:par>
    </p:tnLst>
  </p:timing>
  <p:extLst mod="1">
    <p:ext uri="{3A86A75C-4F4B-4683-9AE1-C65F6400EC91}">
      <p14:laserTraceLst xmlns:p14="http://schemas.microsoft.com/office/powerpoint/2010/main">
        <p14:tracePtLst>
          <p14:tracePt t="608" x="6918325" y="3444875"/>
          <p14:tracePt t="616" x="6904038" y="3451225"/>
          <p14:tracePt t="623" x="6842125" y="3521075"/>
          <p14:tracePt t="632" x="6751638" y="3665538"/>
          <p14:tracePt t="649" x="6637338" y="4022725"/>
          <p14:tracePt t="665" x="6613525" y="4389438"/>
          <p14:tracePt t="682" x="6599238" y="4495800"/>
          <p14:tracePt t="943" x="6591300" y="4495800"/>
          <p14:tracePt t="951" x="6591300" y="4479925"/>
          <p14:tracePt t="959" x="6591300" y="4449763"/>
          <p14:tracePt t="968" x="6591300" y="4435475"/>
          <p14:tracePt t="983" x="6499225" y="4297363"/>
          <p14:tracePt t="999" x="6340475" y="4144963"/>
          <p14:tracePt t="1015" x="6172200" y="4022725"/>
          <p14:tracePt t="1032" x="5997575" y="3908425"/>
          <p14:tracePt t="1049" x="5768975" y="3802063"/>
          <p14:tracePt t="1065" x="5562600" y="3711575"/>
          <p14:tracePt t="1082" x="5318125" y="3603625"/>
          <p14:tracePt t="1099" x="5135563" y="3565525"/>
          <p14:tracePt t="1116" x="4960938" y="3521075"/>
          <p14:tracePt t="1132" x="4854575" y="3489325"/>
          <p14:tracePt t="1149" x="4800600" y="3475038"/>
          <p14:tracePt t="1165" x="4770438" y="3467100"/>
          <p14:tracePt t="2432" x="4770438" y="3459163"/>
          <p14:tracePt t="2439" x="4778375" y="3459163"/>
          <p14:tracePt t="2449" x="4784725" y="3459163"/>
          <p14:tracePt t="2466" x="4792663" y="3459163"/>
          <p14:tracePt t="2483" x="4808538" y="3459163"/>
          <p14:tracePt t="2499" x="4830763" y="3459163"/>
          <p14:tracePt t="2516" x="4846638" y="3459163"/>
          <p14:tracePt t="2567" x="4854575" y="3459163"/>
          <p14:tracePt t="2584" x="4868863" y="3459163"/>
          <p14:tracePt t="2591" x="4892675" y="3459163"/>
          <p14:tracePt t="2600" x="4906963" y="3459163"/>
          <p14:tracePt t="2616" x="4937125" y="3451225"/>
          <p14:tracePt t="2633" x="4960938" y="3436938"/>
          <p14:tracePt t="2666" x="4975225" y="3429000"/>
          <p14:tracePt t="2775" x="4983163" y="3421063"/>
          <p14:tracePt t="2791" x="4983163" y="3413125"/>
          <p14:tracePt t="2799" x="4983163" y="3390900"/>
          <p14:tracePt t="2807" x="4983163" y="3368675"/>
          <p14:tracePt t="2816" x="4975225" y="3352800"/>
          <p14:tracePt t="2833" x="4968875" y="3322638"/>
          <p14:tracePt t="2849" x="4914900" y="3246438"/>
          <p14:tracePt t="2866" x="4868863" y="3162300"/>
          <p14:tracePt t="2883" x="4784725" y="3048000"/>
          <p14:tracePt t="2899" x="4708525" y="2955925"/>
          <p14:tracePt t="2916" x="4632325" y="2857500"/>
          <p14:tracePt t="2933" x="4541838" y="2773363"/>
          <p14:tracePt t="2949" x="4441825" y="2705100"/>
          <p14:tracePt t="2967" x="4365625" y="2667000"/>
          <p14:tracePt t="2983" x="4343400" y="2659063"/>
          <p14:tracePt t="3855" x="4335463" y="2659063"/>
          <p14:tracePt t="3871" x="4335463" y="2682875"/>
          <p14:tracePt t="3879" x="4335463" y="2797175"/>
          <p14:tracePt t="3887" x="4335463" y="2917825"/>
          <p14:tracePt t="3900" x="4335463" y="3017838"/>
          <p14:tracePt t="3916" x="4359275" y="3184525"/>
          <p14:tracePt t="3933" x="4359275" y="3306763"/>
          <p14:tracePt t="3950" x="4373563" y="3451225"/>
          <p14:tracePt t="3966" x="4389438" y="3489325"/>
          <p14:tracePt t="3968" x="4389438" y="3513138"/>
          <p14:tracePt t="3983" x="4403725" y="3543300"/>
          <p14:tracePt t="4000" x="4403725" y="3565525"/>
          <p14:tracePt t="4017" x="4411663" y="3581400"/>
          <p14:tracePt t="4033" x="4419600" y="3581400"/>
          <p14:tracePt t="4050" x="4427538" y="3589338"/>
          <p14:tracePt t="6407" x="4449763" y="3589338"/>
          <p14:tracePt t="6415" x="4479925" y="3589338"/>
          <p14:tracePt t="6423" x="4556125" y="3581400"/>
          <p14:tracePt t="6434" x="4618038" y="3565525"/>
          <p14:tracePt t="6451" x="4746625" y="3565525"/>
          <p14:tracePt t="6467" x="4906963" y="3551238"/>
          <p14:tracePt t="6484" x="5113338" y="3551238"/>
          <p14:tracePt t="6501" x="5287963" y="3551238"/>
          <p14:tracePt t="6504" x="5356225" y="3551238"/>
          <p14:tracePt t="6517" x="5426075" y="3551238"/>
          <p14:tracePt t="6535" x="5630863" y="3551238"/>
          <p14:tracePt t="6551" x="5745163" y="3551238"/>
          <p14:tracePt t="6567" x="5845175" y="3551238"/>
          <p14:tracePt t="6584" x="5959475" y="3551238"/>
          <p14:tracePt t="6601" x="6003925" y="3551238"/>
          <p14:tracePt t="6617" x="6103938" y="3589338"/>
          <p14:tracePt t="6634" x="6264275" y="3665538"/>
          <p14:tracePt t="6651" x="6370638" y="3749675"/>
          <p14:tracePt t="6667" x="6477000" y="3902075"/>
          <p14:tracePt t="6684" x="6537325" y="4076700"/>
          <p14:tracePt t="6701" x="6545263" y="4327525"/>
          <p14:tracePt t="6717" x="6537325" y="4664075"/>
          <p14:tracePt t="6734" x="6446838" y="4884738"/>
          <p14:tracePt t="6751" x="6226175" y="5067300"/>
          <p14:tracePt t="6767" x="6042025" y="5089525"/>
          <p14:tracePt t="6784" x="5829300" y="5089525"/>
          <p14:tracePt t="6801" x="5584825" y="5067300"/>
          <p14:tracePt t="6818" x="5318125" y="5006975"/>
          <p14:tracePt t="6834" x="5159375" y="4953000"/>
          <p14:tracePt t="6851" x="5029200" y="4914900"/>
          <p14:tracePt t="6868" x="4960938" y="4899025"/>
          <p14:tracePt t="6884" x="4960938" y="4892675"/>
          <p14:tracePt t="6919" x="4953000" y="4892675"/>
          <p14:tracePt t="6936" x="4968875" y="4906963"/>
          <p14:tracePt t="6951" x="5006975" y="4922838"/>
          <p14:tracePt t="7215" x="5006975" y="4930775"/>
          <p14:tracePt t="7223" x="5006975" y="4937125"/>
          <p14:tracePt t="7234" x="5006975" y="4960938"/>
          <p14:tracePt t="7251" x="5006975" y="5013325"/>
          <p14:tracePt t="7284" x="5006975" y="5021263"/>
          <p14:tracePt t="7301" x="4983163" y="5083175"/>
          <p14:tracePt t="7318" x="4868863" y="5159375"/>
          <p14:tracePt t="7334" x="4686300" y="5265738"/>
          <p14:tracePt t="7351" x="4267200" y="5456238"/>
          <p14:tracePt t="7368" x="4000500" y="5516563"/>
          <p14:tracePt t="7384" x="3817938" y="5540375"/>
          <p14:tracePt t="7401" x="3665538" y="5540375"/>
          <p14:tracePt t="7418" x="3551238" y="5524500"/>
          <p14:tracePt t="7434" x="3459163" y="5486400"/>
          <p14:tracePt t="7451" x="3429000" y="5464175"/>
          <p14:tracePt t="7468" x="3413125" y="5456238"/>
          <p14:tracePt t="7484" x="3413125" y="5448300"/>
          <p14:tracePt t="7501" x="3413125" y="5426075"/>
          <p14:tracePt t="7504" x="3413125" y="5402263"/>
          <p14:tracePt t="7518" x="3413125" y="5380038"/>
          <p14:tracePt t="7534" x="3413125" y="5356225"/>
          <p14:tracePt t="7551" x="3436938" y="5265738"/>
          <p14:tracePt t="7568" x="3451225" y="5235575"/>
          <p14:tracePt t="7585" x="3475038" y="5197475"/>
          <p14:tracePt t="7601" x="3513138" y="5159375"/>
          <p14:tracePt t="7618" x="3559175" y="5113338"/>
          <p14:tracePt t="7634" x="3635375" y="5075238"/>
          <p14:tracePt t="7651" x="3703638" y="5059363"/>
          <p14:tracePt t="7668" x="3771900" y="5021263"/>
          <p14:tracePt t="7685" x="3817938" y="5006975"/>
          <p14:tracePt t="7701" x="3856038" y="5006975"/>
          <p14:tracePt t="7718" x="3878263" y="4991100"/>
          <p14:tracePt t="7735" x="3886200" y="4991100"/>
          <p14:tracePt t="8192" x="3894138" y="4991100"/>
          <p14:tracePt t="8199" x="3894138" y="4953000"/>
          <p14:tracePt t="8207" x="3894138" y="4884738"/>
          <p14:tracePt t="8218" x="3916363" y="4846638"/>
          <p14:tracePt t="8235" x="3916363" y="4830763"/>
          <p14:tracePt t="8251" x="3932238" y="4754563"/>
          <p14:tracePt t="8268" x="3962400" y="4640263"/>
          <p14:tracePt t="8285" x="3970338" y="4549775"/>
          <p14:tracePt t="8301" x="3984625" y="4411663"/>
          <p14:tracePt t="8319" x="3984625" y="4198938"/>
          <p14:tracePt t="8335" x="3984625" y="4076700"/>
          <p14:tracePt t="8351" x="3984625" y="3962400"/>
          <p14:tracePt t="8368" x="3984625" y="3840163"/>
          <p14:tracePt t="8385" x="3984625" y="3725863"/>
          <p14:tracePt t="8401" x="3984625" y="3603625"/>
          <p14:tracePt t="8418" x="3984625" y="3535363"/>
          <p14:tracePt t="8435" x="3984625" y="3497263"/>
          <p14:tracePt t="8451" x="3984625" y="3475038"/>
          <p14:tracePt t="8468" x="3978275" y="3467100"/>
          <p14:tracePt t="8513" x="3970338" y="3467100"/>
          <p14:tracePt t="8543" x="3962400" y="3467100"/>
          <p14:tracePt t="8567" x="3954463" y="3467100"/>
          <p14:tracePt t="8575" x="3946525" y="3467100"/>
          <p14:tracePt t="8584" x="3940175" y="3467100"/>
          <p14:tracePt t="8601" x="3908425" y="3467100"/>
          <p14:tracePt t="8618" x="3863975" y="3467100"/>
          <p14:tracePt t="8635" x="3794125" y="3459163"/>
          <p14:tracePt t="8651" x="3635375" y="3444875"/>
          <p14:tracePt t="8668" x="3459163" y="3451225"/>
          <p14:tracePt t="8685" x="3314700" y="3451225"/>
          <p14:tracePt t="8701" x="3238500" y="3451225"/>
          <p14:tracePt t="8718" x="3222625" y="3451225"/>
          <p14:tracePt t="8735" x="3216275" y="3451225"/>
          <p14:tracePt t="8775" x="3208338" y="3451225"/>
          <p14:tracePt t="8783" x="3200400" y="3451225"/>
          <p14:tracePt t="8800" x="3192463" y="3451225"/>
          <p14:tracePt t="8807" x="3178175" y="3451225"/>
          <p14:tracePt t="8818" x="3162300" y="3451225"/>
          <p14:tracePt t="8835" x="3154363" y="3451225"/>
          <p14:tracePt t="8852" x="3146425" y="3451225"/>
          <p14:tracePt t="9832" x="3140075" y="3444875"/>
          <p14:tracePt t="9847" x="3184525" y="3429000"/>
          <p14:tracePt t="9855" x="3292475" y="3382963"/>
          <p14:tracePt t="9869" x="3459163" y="3336925"/>
          <p14:tracePt t="9885" x="3954463" y="3260725"/>
          <p14:tracePt t="9902" x="4594225" y="3192463"/>
          <p14:tracePt t="9919" x="5341938" y="3146425"/>
          <p14:tracePt t="9935" x="6316663" y="3146425"/>
          <p14:tracePt t="9952" x="6713538" y="3146425"/>
          <p14:tracePt t="9969" x="6964363" y="3146425"/>
          <p14:tracePt t="9985" x="7132638" y="3146425"/>
          <p14:tracePt t="10002" x="7200900" y="3146425"/>
          <p14:tracePt t="10019" x="7277100" y="3146425"/>
          <p14:tracePt t="10035" x="7353300" y="3170238"/>
          <p14:tracePt t="10052" x="7445375" y="3178175"/>
          <p14:tracePt t="10069" x="7581900" y="3200400"/>
          <p14:tracePt t="10085" x="7688263" y="3216275"/>
          <p14:tracePt t="10103" x="7794625" y="3238500"/>
          <p14:tracePt t="10119" x="7908925" y="3254375"/>
          <p14:tracePt t="10135" x="7940675" y="3254375"/>
          <p14:tracePt t="10231" x="7947025" y="3254375"/>
          <p14:tracePt t="10247" x="7954963" y="3260725"/>
          <p14:tracePt t="10255" x="7962900" y="3260725"/>
          <p14:tracePt t="10271" x="7962900" y="3268663"/>
          <p14:tracePt t="10279" x="7970838" y="3314700"/>
          <p14:tracePt t="10287" x="8008938" y="3382963"/>
          <p14:tracePt t="10302" x="8023225" y="3413125"/>
          <p14:tracePt t="10319" x="8023225" y="3497263"/>
          <p14:tracePt t="10335" x="8023225" y="3559175"/>
          <p14:tracePt t="10352" x="7970838" y="3695700"/>
          <p14:tracePt t="10369" x="7794625" y="3940175"/>
          <p14:tracePt t="10385" x="7566025" y="4144963"/>
          <p14:tracePt t="10402" x="7254875" y="4365625"/>
          <p14:tracePt t="10419" x="6827838" y="4625975"/>
          <p14:tracePt t="10436" x="6362700" y="4876800"/>
          <p14:tracePt t="10452" x="5883275" y="5097463"/>
          <p14:tracePt t="10469" x="5508625" y="5265738"/>
          <p14:tracePt t="10486" x="5165725" y="5410200"/>
          <p14:tracePt t="10502" x="4930775" y="5486400"/>
          <p14:tracePt t="10519" x="4664075" y="5532438"/>
          <p14:tracePt t="10536" x="4473575" y="5532438"/>
          <p14:tracePt t="10552" x="4321175" y="5524500"/>
          <p14:tracePt t="10569" x="4213225" y="5486400"/>
          <p14:tracePt t="10586" x="4098925" y="5418138"/>
          <p14:tracePt t="10602" x="4016375" y="5341938"/>
          <p14:tracePt t="10619" x="3978275" y="5273675"/>
          <p14:tracePt t="10636" x="3940175" y="5211763"/>
          <p14:tracePt t="10652" x="3924300" y="5165725"/>
          <p14:tracePt t="10669" x="3916363" y="5105400"/>
          <p14:tracePt t="10686" x="3908425" y="5075238"/>
          <p14:tracePt t="10702" x="3894138" y="5051425"/>
          <p14:tracePt t="10719" x="3886200" y="5045075"/>
          <p14:tracePt t="10752" x="3886200" y="5037138"/>
          <p14:tracePt t="10769" x="3870325" y="5029200"/>
          <p14:tracePt t="10786" x="3848100" y="5029200"/>
          <p14:tracePt t="10802" x="3817938" y="5021263"/>
          <p14:tracePt t="10819" x="3802063" y="5013325"/>
          <p14:tracePt t="10836" x="3779838" y="4999038"/>
          <p14:tracePt t="10852" x="3763963" y="4991100"/>
          <p14:tracePt t="10869" x="3756025" y="4968875"/>
          <p14:tracePt t="10886" x="3756025" y="4922838"/>
          <p14:tracePt t="10903" x="3756025" y="4830763"/>
          <p14:tracePt t="10919" x="3787775" y="4762500"/>
          <p14:tracePt t="10936" x="3848100" y="4678363"/>
          <p14:tracePt t="10952" x="3932238" y="4625975"/>
          <p14:tracePt t="10969" x="4046538" y="4572000"/>
          <p14:tracePt t="10986" x="4168775" y="4549775"/>
          <p14:tracePt t="11002" x="4313238" y="4525963"/>
          <p14:tracePt t="11019" x="4427538" y="4525963"/>
          <p14:tracePt t="11036" x="4541838" y="4525963"/>
          <p14:tracePt t="11052" x="4625975" y="4533900"/>
          <p14:tracePt t="11069" x="4694238" y="4564063"/>
          <p14:tracePt t="11087" x="4762500" y="4618038"/>
          <p14:tracePt t="11103" x="4784725" y="4648200"/>
          <p14:tracePt t="11119" x="4816475" y="4716463"/>
          <p14:tracePt t="11136" x="4846638" y="4846638"/>
          <p14:tracePt t="11152" x="4854575" y="4991100"/>
          <p14:tracePt t="11169" x="4846638" y="5121275"/>
          <p14:tracePt t="11186" x="4778375" y="5241925"/>
          <p14:tracePt t="11202" x="4640263" y="5311775"/>
          <p14:tracePt t="11219" x="4473575" y="5334000"/>
          <p14:tracePt t="11236" x="4251325" y="5334000"/>
          <p14:tracePt t="11252" x="3978275" y="5249863"/>
          <p14:tracePt t="11269" x="3679825" y="5089525"/>
          <p14:tracePt t="11286" x="3527425" y="4922838"/>
          <p14:tracePt t="11302" x="3521075" y="4884738"/>
          <p14:tracePt t="11319" x="3535363" y="4762500"/>
          <p14:tracePt t="11336" x="3657600" y="4694238"/>
          <p14:tracePt t="11353" x="3878263" y="4648200"/>
          <p14:tracePt t="11369" x="4229100" y="4610100"/>
          <p14:tracePt t="11386" x="4564063" y="4594225"/>
          <p14:tracePt t="11403" x="4792663" y="4594225"/>
          <p14:tracePt t="11419" x="4922838" y="4610100"/>
          <p14:tracePt t="11436" x="5029200" y="4670425"/>
          <p14:tracePt t="11453" x="5051425" y="4732338"/>
          <p14:tracePt t="11469" x="5051425" y="4846638"/>
          <p14:tracePt t="11486" x="4906963" y="5097463"/>
          <p14:tracePt t="11503" x="4716463" y="5227638"/>
          <p14:tracePt t="11519" x="4435475" y="5326063"/>
          <p14:tracePt t="11536" x="4183063" y="5341938"/>
          <p14:tracePt t="11553" x="3954463" y="5341938"/>
          <p14:tracePt t="11569" x="3779838" y="5273675"/>
          <p14:tracePt t="11586" x="3717925" y="5211763"/>
          <p14:tracePt t="11603" x="3717925" y="5121275"/>
          <p14:tracePt t="11619" x="3771900" y="4983163"/>
          <p14:tracePt t="11636" x="3916363" y="4860925"/>
          <p14:tracePt t="11653" x="4168775" y="4762500"/>
          <p14:tracePt t="11669" x="4465638" y="4702175"/>
          <p14:tracePt t="11686" x="4808538" y="4686300"/>
          <p14:tracePt t="11703" x="4860925" y="4686300"/>
          <p14:tracePt t="11719" x="4922838" y="4702175"/>
          <p14:tracePt t="11736" x="4953000" y="4800600"/>
          <p14:tracePt t="11753" x="4953000" y="4983163"/>
          <p14:tracePt t="11769" x="4899025" y="5197475"/>
          <p14:tracePt t="11786" x="4740275" y="5426075"/>
          <p14:tracePt t="11803" x="4579938" y="5508625"/>
          <p14:tracePt t="11819" x="4441825" y="5540375"/>
          <p14:tracePt t="11836" x="4327525" y="5516563"/>
          <p14:tracePt t="11853" x="4251325" y="5440363"/>
          <p14:tracePt t="11869" x="4213225" y="5349875"/>
          <p14:tracePt t="11886" x="4213225" y="5241925"/>
          <p14:tracePt t="11903" x="4305300" y="5097463"/>
          <p14:tracePt t="11919" x="4435475" y="5029200"/>
          <p14:tracePt t="11936" x="4602163" y="4999038"/>
          <p14:tracePt t="11953" x="4694238" y="4991100"/>
          <p14:tracePt t="11969" x="4702175" y="4991100"/>
          <p14:tracePt t="11986" x="4708525" y="4991100"/>
          <p14:tracePt t="12003" x="4708525" y="5045075"/>
          <p14:tracePt t="12019" x="4694238" y="5151438"/>
          <p14:tracePt t="12036" x="4556125" y="5241925"/>
          <p14:tracePt t="12039" x="4465638" y="5287963"/>
          <p14:tracePt t="12053" x="4373563" y="5311775"/>
          <p14:tracePt t="12069" x="4221163" y="5341938"/>
          <p14:tracePt t="12087" x="4022725" y="5334000"/>
          <p14:tracePt t="12103" x="3984625" y="5303838"/>
          <p14:tracePt t="12119" x="3970338" y="5241925"/>
          <p14:tracePt t="12136" x="3992563" y="5197475"/>
          <p14:tracePt t="12153" x="4098925" y="5121275"/>
          <p14:tracePt t="12169" x="4283075" y="5059363"/>
          <p14:tracePt t="12186" x="4449763" y="5037138"/>
          <p14:tracePt t="12203" x="4572000" y="5013325"/>
          <p14:tracePt t="12236" x="4579938" y="5013325"/>
          <p14:tracePt t="12263" x="4579938" y="5021263"/>
          <p14:tracePt t="12271" x="4579938" y="5051425"/>
          <p14:tracePt t="12286" x="4572000" y="5083175"/>
          <p14:tracePt t="12303" x="4533900" y="5159375"/>
          <p14:tracePt t="12320" x="4511675" y="5203825"/>
          <p14:tracePt t="12336" x="4503738" y="5203825"/>
          <p14:tracePt t="12392" x="4495800" y="5203825"/>
          <p14:tracePt t="12399" x="4495800" y="5197475"/>
          <p14:tracePt t="12407" x="4495800" y="5173663"/>
          <p14:tracePt t="12420" x="4511675" y="5151438"/>
          <p14:tracePt t="12436" x="4518025" y="5127625"/>
          <p14:tracePt t="12453" x="4533900" y="5113338"/>
          <p14:tracePt t="12783" x="4541838" y="5113338"/>
          <p14:tracePt t="12791" x="4549775" y="5113338"/>
          <p14:tracePt t="12807" x="4556125" y="5113338"/>
          <p14:tracePt t="12820" x="4556125" y="5105400"/>
          <p14:tracePt t="12836" x="4579938" y="5089525"/>
          <p14:tracePt t="12853" x="4587875" y="5083175"/>
          <p14:tracePt t="12870" x="4610100" y="5059363"/>
          <p14:tracePt t="12887" x="4618038" y="5037138"/>
          <p14:tracePt t="12903" x="4640263" y="4991100"/>
          <p14:tracePt t="12920" x="4656138" y="4953000"/>
          <p14:tracePt t="12936" x="4656138" y="4930775"/>
          <p14:tracePt t="12953" x="4664075" y="4899025"/>
          <p14:tracePt t="13079" x="4670425" y="4906963"/>
          <p14:tracePt t="13088" x="4694238" y="4937125"/>
          <p14:tracePt t="13095" x="4702175" y="4953000"/>
          <p14:tracePt t="13103" x="4708525" y="4975225"/>
          <p14:tracePt t="13120" x="4746625" y="4991100"/>
          <p14:tracePt t="13136" x="4784725" y="4999038"/>
          <p14:tracePt t="13153" x="4808538" y="4999038"/>
          <p14:tracePt t="13170" x="4838700" y="4999038"/>
          <p14:tracePt t="13187" x="4892675" y="4999038"/>
          <p14:tracePt t="13220" x="4899025" y="4999038"/>
          <p14:tracePt t="13237" x="4914900" y="4991100"/>
          <p14:tracePt t="13312" x="4937125" y="4991100"/>
          <p14:tracePt t="13319" x="4960938" y="4999038"/>
          <p14:tracePt t="13328" x="4999038" y="5013325"/>
          <p14:tracePt t="13337" x="5029200" y="5037138"/>
          <p14:tracePt t="13353" x="5151438" y="5127625"/>
          <p14:tracePt t="13370" x="5287963" y="5203825"/>
          <p14:tracePt t="13387" x="5418138" y="5280025"/>
          <p14:tracePt t="13403" x="5486400" y="5334000"/>
          <p14:tracePt t="13420" x="5516563" y="5364163"/>
          <p14:tracePt t="13437" x="5516563" y="5387975"/>
          <p14:tracePt t="13453" x="5516563" y="5440363"/>
          <p14:tracePt t="13470" x="5516563" y="5554663"/>
          <p14:tracePt t="13487" x="5516563" y="5600700"/>
          <p14:tracePt t="13503" x="5456238" y="5715000"/>
          <p14:tracePt t="13520" x="5418138" y="5768975"/>
          <p14:tracePt t="13537" x="5394325" y="5791200"/>
          <p14:tracePt t="13553" x="5349875" y="5807075"/>
          <p14:tracePt t="13570" x="5273675" y="5807075"/>
          <p14:tracePt t="13587" x="5159375" y="5807075"/>
          <p14:tracePt t="13603" x="5013325" y="5807075"/>
          <p14:tracePt t="13620" x="4914900" y="5783263"/>
          <p14:tracePt t="13637" x="4860925" y="5753100"/>
          <p14:tracePt t="13653" x="4838700" y="5730875"/>
          <p14:tracePt t="13670" x="4830763" y="5722938"/>
          <p14:tracePt t="13703" x="4800600" y="5715000"/>
          <p14:tracePt t="13720" x="4656138" y="5715000"/>
          <p14:tracePt t="13737" x="4441825" y="5715000"/>
          <p14:tracePt t="13753" x="4130675" y="5715000"/>
          <p14:tracePt t="13770" x="3817938" y="5715000"/>
          <p14:tracePt t="13787" x="3627438" y="5715000"/>
          <p14:tracePt t="13803" x="3513138" y="5715000"/>
          <p14:tracePt t="13820" x="3475038" y="5715000"/>
          <p14:tracePt t="13935" x="3467100" y="5715000"/>
          <p14:tracePt t="13951" x="3451225" y="5707063"/>
          <p14:tracePt t="13967" x="3436938" y="5707063"/>
          <p14:tracePt t="13975" x="3429000" y="5707063"/>
          <p14:tracePt t="13987" x="3413125" y="5699125"/>
          <p14:tracePt t="14003" x="3413125" y="5692775"/>
          <p14:tracePt t="15783" x="3421063" y="5684838"/>
          <p14:tracePt t="15792" x="3436938" y="5684838"/>
          <p14:tracePt t="15799" x="3467100" y="5684838"/>
          <p14:tracePt t="15807" x="3535363" y="5684838"/>
          <p14:tracePt t="15821" x="3619500" y="5684838"/>
          <p14:tracePt t="15838" x="3810000" y="5676900"/>
          <p14:tracePt t="15854" x="4022725" y="5668963"/>
          <p14:tracePt t="15871" x="4327525" y="5654675"/>
          <p14:tracePt t="15887" x="4427538" y="5654675"/>
          <p14:tracePt t="15904" x="4465638" y="5646738"/>
          <p14:tracePt t="16695" x="4487863" y="5646738"/>
          <p14:tracePt t="16703" x="4495800" y="5646738"/>
          <p14:tracePt t="16711" x="4511675" y="5646738"/>
          <p14:tracePt t="16721" x="4525963" y="5646738"/>
          <p14:tracePt t="16738" x="4678363" y="5654675"/>
          <p14:tracePt t="16755" x="4792663" y="5661025"/>
          <p14:tracePt t="16771" x="4884738" y="5668963"/>
          <p14:tracePt t="16788" x="4975225" y="5692775"/>
          <p14:tracePt t="16805" x="4991100" y="5692775"/>
          <p14:tracePt t="16903" x="5006975" y="5692775"/>
          <p14:tracePt t="16911" x="5037138" y="5692775"/>
          <p14:tracePt t="16921" x="5089525" y="5684838"/>
          <p14:tracePt t="16938" x="5227638" y="5630863"/>
          <p14:tracePt t="16955" x="5387975" y="5584825"/>
          <p14:tracePt t="16971" x="5540375" y="5540375"/>
          <p14:tracePt t="16988" x="5715000" y="5502275"/>
          <p14:tracePt t="17005" x="5813425" y="5470525"/>
          <p14:tracePt t="17021" x="5845175" y="5464175"/>
          <p14:tracePt t="17038" x="5851525" y="5464175"/>
          <p14:tracePt t="17207" x="5875338" y="5464175"/>
          <p14:tracePt t="17215" x="5897563" y="5464175"/>
          <p14:tracePt t="17223" x="5921375" y="5464175"/>
          <p14:tracePt t="17239" x="5959475" y="5464175"/>
          <p14:tracePt t="17255" x="6142038" y="5508625"/>
          <p14:tracePt t="17271" x="6210300" y="5532438"/>
          <p14:tracePt t="17288" x="6286500" y="5578475"/>
          <p14:tracePt t="17305" x="6362700" y="5630863"/>
          <p14:tracePt t="17321" x="6378575" y="5630863"/>
          <p14:tracePt t="17338" x="6392863" y="5646738"/>
          <p14:tracePt t="17355" x="6408738" y="5661025"/>
          <p14:tracePt t="17447" x="6416675" y="5668963"/>
          <p14:tracePt t="17455" x="6430963" y="5692775"/>
          <p14:tracePt t="17463" x="6446838" y="5707063"/>
          <p14:tracePt t="17479" x="6446838" y="5715000"/>
          <p14:tracePt t="17488" x="6454775" y="5715000"/>
          <p14:tracePt t="17505" x="6492875" y="5745163"/>
          <p14:tracePt t="17521" x="6530975" y="5753100"/>
          <p14:tracePt t="17538" x="6545263" y="5761038"/>
          <p14:tracePt t="17711" x="6537325" y="5761038"/>
          <p14:tracePt t="17720" x="6523038" y="5761038"/>
          <p14:tracePt t="17727" x="6507163" y="5753100"/>
          <p14:tracePt t="17738" x="6484938" y="5745163"/>
          <p14:tracePt t="17755" x="6354763" y="5699125"/>
          <p14:tracePt t="17772" x="6240463" y="5676900"/>
          <p14:tracePt t="17788" x="6126163" y="5622925"/>
          <p14:tracePt t="17805" x="6049963" y="5600700"/>
          <p14:tracePt t="17838" x="5897563" y="5592763"/>
          <p14:tracePt t="17855" x="5692775" y="5584825"/>
          <p14:tracePt t="17872" x="5622925" y="5570538"/>
          <p14:tracePt t="17888" x="5584825" y="5554663"/>
          <p14:tracePt t="17935" x="5584825" y="5546725"/>
          <p14:tracePt t="17975" x="5592763" y="5546725"/>
          <p14:tracePt t="18071" x="5600700" y="5540375"/>
          <p14:tracePt t="18111" x="5622925" y="5508625"/>
          <p14:tracePt t="18119" x="5654675" y="5464175"/>
          <p14:tracePt t="18127" x="5676900" y="5432425"/>
          <p14:tracePt t="18138" x="5699125" y="5418138"/>
          <p14:tracePt t="18155" x="5761038" y="5364163"/>
          <p14:tracePt t="18172" x="5791200" y="5341938"/>
          <p14:tracePt t="18188" x="5813425" y="5295900"/>
          <p14:tracePt t="18205" x="5845175" y="5265738"/>
          <p14:tracePt t="18222" x="5851525" y="5241925"/>
          <p14:tracePt t="18239" x="5859463" y="5227638"/>
          <p14:tracePt t="18255" x="5867400" y="5197475"/>
          <p14:tracePt t="18295" x="5875338" y="5189538"/>
          <p14:tracePt t="18639" x="5889625" y="5159375"/>
          <p14:tracePt t="18647" x="6073775" y="4945063"/>
          <p14:tracePt t="18656" x="6346825" y="4732338"/>
          <p14:tracePt t="18672" x="6743700" y="4525963"/>
          <p14:tracePt t="18689" x="6972300" y="4389438"/>
          <p14:tracePt t="18705" x="7170738" y="4244975"/>
          <p14:tracePt t="18722" x="7391400" y="4122738"/>
          <p14:tracePt t="18739" x="7527925" y="4054475"/>
          <p14:tracePt t="18755" x="7573963" y="4030663"/>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Approximating </a:t>
            </a:r>
            <a:r>
              <a:rPr lang="en-US" altLang="en-US" sz="2800" b="1" dirty="0">
                <a:latin typeface="Times New Roman" panose="02020603050405020304" pitchFamily="18" charset="0"/>
                <a:cs typeface="Times New Roman" panose="02020603050405020304" pitchFamily="18" charset="0"/>
              </a:rPr>
              <a:t>the Binomial</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708730" y="1737672"/>
            <a:ext cx="6571190" cy="3082684"/>
          </a:xfrm>
          <a:prstGeom prst="rect">
            <a:avLst/>
          </a:prstGeom>
        </p:spPr>
      </p:pic>
      <p:sp>
        <p:nvSpPr>
          <p:cNvPr id="9" name="Rectangle 8"/>
          <p:cNvSpPr/>
          <p:nvPr/>
        </p:nvSpPr>
        <p:spPr>
          <a:xfrm>
            <a:off x="7153603" y="2329206"/>
            <a:ext cx="4525433" cy="2554545"/>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حدد ما إذا كان يمكن اعتبار توزيع طبيعي أم لا؟</a:t>
            </a:r>
          </a:p>
          <a:p>
            <a:pPr algn="r">
              <a:lnSpc>
                <a:spcPct val="200000"/>
              </a:lnSpc>
            </a:pPr>
            <a:r>
              <a:rPr lang="ar-EG" sz="2000" dirty="0" smtClean="0">
                <a:latin typeface="Times New Roman" panose="02020603050405020304" pitchFamily="18" charset="0"/>
                <a:cs typeface="Times New Roman" panose="02020603050405020304" pitchFamily="18" charset="0"/>
              </a:rPr>
              <a:t>51 % من الشباب في الولايات المتحدة أجابوا نعم</a:t>
            </a:r>
          </a:p>
          <a:p>
            <a:pPr algn="r">
              <a:lnSpc>
                <a:spcPct val="200000"/>
              </a:lnSpc>
            </a:pPr>
            <a:r>
              <a:rPr lang="ar-EG" sz="2000" dirty="0" smtClean="0">
                <a:latin typeface="Times New Roman" panose="02020603050405020304" pitchFamily="18" charset="0"/>
                <a:cs typeface="Times New Roman" panose="02020603050405020304" pitchFamily="18" charset="0"/>
              </a:rPr>
              <a:t>تم اختيار 65 شخص بطريقة عشوائية</a:t>
            </a:r>
          </a:p>
          <a:p>
            <a:pPr algn="r">
              <a:lnSpc>
                <a:spcPct val="20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0928605"/>
      </p:ext>
    </p:extLst>
  </p:cSld>
  <p:clrMapOvr>
    <a:masterClrMapping/>
  </p:clrMapOvr>
  <mc:AlternateContent xmlns:mc="http://schemas.openxmlformats.org/markup-compatibility/2006" xmlns:p14="http://schemas.microsoft.com/office/powerpoint/2010/main">
    <mc:Choice Requires="p14">
      <p:transition p14:dur="10" advTm="61512"/>
    </mc:Choice>
    <mc:Fallback xmlns="">
      <p:transition advTm="61512"/>
    </mc:Fallback>
  </mc:AlternateContent>
  <p:timing>
    <p:tnLst>
      <p:par>
        <p:cTn id="1" dur="indefinite" restart="never" nodeType="tmRoot"/>
      </p:par>
    </p:tnLst>
  </p:timing>
  <p:extLst mod="1">
    <p:ext uri="{3A86A75C-4F4B-4683-9AE1-C65F6400EC91}">
      <p14:laserTraceLst xmlns:p14="http://schemas.microsoft.com/office/powerpoint/2010/main">
        <p14:tracePtLst>
          <p14:tracePt t="543" x="7573963" y="4022725"/>
          <p14:tracePt t="551" x="7527925" y="4016375"/>
          <p14:tracePt t="559" x="7467600" y="3984625"/>
          <p14:tracePt t="568" x="7413625" y="3970338"/>
          <p14:tracePt t="583" x="7307263" y="3946525"/>
          <p14:tracePt t="600" x="7108825" y="3908425"/>
          <p14:tracePt t="616" x="6575425" y="3886200"/>
          <p14:tracePt t="633" x="5875338" y="3802063"/>
          <p14:tracePt t="650" x="5318125" y="3703638"/>
          <p14:tracePt t="667" x="4983163" y="3665538"/>
          <p14:tracePt t="683" x="4838700" y="3635375"/>
          <p14:tracePt t="700" x="4816475" y="3619500"/>
          <p14:tracePt t="2223" x="4770438" y="3603625"/>
          <p14:tracePt t="2231" x="4724400" y="3565525"/>
          <p14:tracePt t="2240" x="4664075" y="3489325"/>
          <p14:tracePt t="2250" x="4625975" y="3451225"/>
          <p14:tracePt t="2267" x="4556125" y="3398838"/>
          <p14:tracePt t="2284" x="4465638" y="3352800"/>
          <p14:tracePt t="2300" x="4359275" y="3298825"/>
          <p14:tracePt t="2317" x="4237038" y="3246438"/>
          <p14:tracePt t="2334" x="4144963" y="3216275"/>
          <p14:tracePt t="2350" x="4068763" y="3170238"/>
          <p14:tracePt t="2367" x="3970338" y="3108325"/>
          <p14:tracePt t="2384" x="3908425" y="3070225"/>
          <p14:tracePt t="2400" x="3848100" y="3025775"/>
          <p14:tracePt t="2417" x="3756025" y="2963863"/>
          <p14:tracePt t="2434" x="3673475" y="2911475"/>
          <p14:tracePt t="2450" x="3619500" y="2865438"/>
          <p14:tracePt t="2467" x="3573463" y="2827338"/>
          <p14:tracePt t="2484" x="3565525" y="2819400"/>
          <p14:tracePt t="2500" x="3551238" y="2803525"/>
          <p14:tracePt t="2534" x="3527425" y="2765425"/>
          <p14:tracePt t="2551" x="3489325" y="2606675"/>
          <p14:tracePt t="2567" x="3467100" y="2522538"/>
          <p14:tracePt t="2584" x="3436938" y="2422525"/>
          <p14:tracePt t="2600" x="3421063" y="2346325"/>
          <p14:tracePt t="2617" x="3413125" y="2316163"/>
          <p14:tracePt t="2634" x="3413125" y="2293938"/>
          <p14:tracePt t="2650" x="3406775" y="2263775"/>
          <p14:tracePt t="2687" x="3406775" y="2255838"/>
          <p14:tracePt t="2743" x="3406775" y="2247900"/>
          <p14:tracePt t="2759" x="3413125" y="2247900"/>
          <p14:tracePt t="2775" x="3429000" y="2247900"/>
          <p14:tracePt t="2783" x="3436938" y="2255838"/>
          <p14:tracePt t="2791" x="3444875" y="2255838"/>
          <p14:tracePt t="2801" x="3459163" y="2263775"/>
          <p14:tracePt t="2839" x="3459163" y="2270125"/>
          <p14:tracePt t="3079" x="3467100" y="2270125"/>
          <p14:tracePt t="3087" x="3489325" y="2263775"/>
          <p14:tracePt t="3095" x="3513138" y="2255838"/>
          <p14:tracePt t="3103" x="3581400" y="2239963"/>
          <p14:tracePt t="3117" x="3627438" y="2232025"/>
          <p14:tracePt t="3134" x="3741738" y="2201863"/>
          <p14:tracePt t="3151" x="3763963" y="2193925"/>
          <p14:tracePt t="3153" x="3787775" y="2171700"/>
          <p14:tracePt t="3167" x="3840163" y="2155825"/>
          <p14:tracePt t="3184" x="3902075" y="2117725"/>
          <p14:tracePt t="3201" x="3992563" y="2057400"/>
          <p14:tracePt t="3218" x="4098925" y="2011363"/>
          <p14:tracePt t="3234" x="4213225" y="1965325"/>
          <p14:tracePt t="3251" x="4313238" y="1927225"/>
          <p14:tracePt t="3267" x="4381500" y="1897063"/>
          <p14:tracePt t="3284" x="4427538" y="1889125"/>
          <p14:tracePt t="3301" x="4427538" y="1882775"/>
          <p14:tracePt t="3719" x="4441825" y="1882775"/>
          <p14:tracePt t="3727" x="4533900" y="1882775"/>
          <p14:tracePt t="3736" x="4656138" y="1889125"/>
          <p14:tracePt t="3751" x="5037138" y="1905000"/>
          <p14:tracePt t="3768" x="5356225" y="1927225"/>
          <p14:tracePt t="3784" x="5630863" y="1927225"/>
          <p14:tracePt t="3801" x="5859463" y="1927225"/>
          <p14:tracePt t="3818" x="6011863" y="1927225"/>
          <p14:tracePt t="3834" x="6126163" y="1897063"/>
          <p14:tracePt t="3851" x="6248400" y="1836738"/>
          <p14:tracePt t="3868" x="6362700" y="1790700"/>
          <p14:tracePt t="3884" x="6484938" y="1736725"/>
          <p14:tracePt t="3901" x="6561138" y="1714500"/>
          <p14:tracePt t="3918" x="6645275" y="1692275"/>
          <p14:tracePt t="3934" x="6713538" y="1676400"/>
          <p14:tracePt t="3951" x="6842125" y="1660525"/>
          <p14:tracePt t="3968" x="6942138" y="1660525"/>
          <p14:tracePt t="3984" x="7094538" y="1660525"/>
          <p14:tracePt t="4001" x="7337425" y="1730375"/>
          <p14:tracePt t="4018" x="7573963" y="1798638"/>
          <p14:tracePt t="4034" x="7750175" y="1812925"/>
          <p14:tracePt t="4051" x="7864475" y="1836738"/>
          <p14:tracePt t="4068" x="7978775" y="1844675"/>
          <p14:tracePt t="4084" x="8001000" y="1851025"/>
          <p14:tracePt t="4101" x="8016875" y="1851025"/>
          <p14:tracePt t="4119" x="8023225" y="1851025"/>
          <p14:tracePt t="4134" x="8047038" y="1851025"/>
          <p14:tracePt t="4151" x="8131175" y="1851025"/>
          <p14:tracePt t="4168" x="8221663" y="1851025"/>
          <p14:tracePt t="4184" x="8313738" y="1851025"/>
          <p14:tracePt t="4201" x="8382000" y="1851025"/>
          <p14:tracePt t="4218" x="8428038" y="1851025"/>
          <p14:tracePt t="4234" x="8435975" y="1851025"/>
          <p14:tracePt t="4288" x="8442325" y="1851025"/>
          <p14:tracePt t="4295" x="8474075" y="1844675"/>
          <p14:tracePt t="4303" x="8526463" y="1836738"/>
          <p14:tracePt t="4318" x="8580438" y="1828800"/>
          <p14:tracePt t="4334" x="8702675" y="1820863"/>
          <p14:tracePt t="4351" x="8953500" y="1798638"/>
          <p14:tracePt t="4368" x="9059863" y="1798638"/>
          <p14:tracePt t="4384" x="9159875" y="1782763"/>
          <p14:tracePt t="4401" x="9197975" y="1768475"/>
          <p14:tracePt t="4434" x="9204325" y="1768475"/>
          <p14:tracePt t="4451" x="9220200" y="1768475"/>
          <p14:tracePt t="4468" x="9274175" y="1768475"/>
          <p14:tracePt t="4485" x="9326563" y="1768475"/>
          <p14:tracePt t="4501" x="9410700" y="1752600"/>
          <p14:tracePt t="4518" x="9547225" y="1736725"/>
          <p14:tracePt t="4534" x="9578975" y="1730375"/>
          <p14:tracePt t="4551" x="9661525" y="1722438"/>
          <p14:tracePt t="4568" x="9699625" y="1722438"/>
          <p14:tracePt t="4585" x="9723438" y="1706563"/>
          <p14:tracePt t="4601" x="9737725" y="1706563"/>
          <p14:tracePt t="4671" x="9731375" y="1706563"/>
          <p14:tracePt t="4679" x="9669463" y="1706563"/>
          <p14:tracePt t="4687" x="9571038" y="1744663"/>
          <p14:tracePt t="4701" x="9402763" y="1806575"/>
          <p14:tracePt t="4719" x="8686800" y="1965325"/>
          <p14:tracePt t="4734" x="8412163" y="1997075"/>
          <p14:tracePt t="4751" x="7399338" y="2003425"/>
          <p14:tracePt t="4768" x="6651625" y="1912938"/>
          <p14:tracePt t="4785" x="5889625" y="1812925"/>
          <p14:tracePt t="4801" x="5311775" y="1714500"/>
          <p14:tracePt t="4818" x="4922838" y="1684338"/>
          <p14:tracePt t="4835" x="4610100" y="1654175"/>
          <p14:tracePt t="4851" x="4473575" y="1654175"/>
          <p14:tracePt t="4868" x="4351338" y="1654175"/>
          <p14:tracePt t="4885" x="4229100" y="1676400"/>
          <p14:tracePt t="4901" x="4114800" y="1714500"/>
          <p14:tracePt t="4918" x="3856038" y="1820863"/>
          <p14:tracePt t="4935" x="3597275" y="1920875"/>
          <p14:tracePt t="4951" x="3375025" y="2003425"/>
          <p14:tracePt t="4968" x="3178175" y="2057400"/>
          <p14:tracePt t="4985" x="3032125" y="2073275"/>
          <p14:tracePt t="5001" x="2933700" y="2087563"/>
          <p14:tracePt t="5018" x="2857500" y="2095500"/>
          <p14:tracePt t="5035" x="2803525" y="2111375"/>
          <p14:tracePt t="5051" x="2751138" y="2117725"/>
          <p14:tracePt t="5068" x="2727325" y="2125663"/>
          <p14:tracePt t="5085" x="2705100" y="2133600"/>
          <p14:tracePt t="5101" x="2697163" y="2133600"/>
          <p14:tracePt t="5135" x="2697163" y="2141538"/>
          <p14:tracePt t="5151" x="2697163" y="2155825"/>
          <p14:tracePt t="5168" x="2697163" y="2193925"/>
          <p14:tracePt t="5185" x="2720975" y="2225675"/>
          <p14:tracePt t="5201" x="2765425" y="2263775"/>
          <p14:tracePt t="5218" x="2811463" y="2293938"/>
          <p14:tracePt t="5235" x="2865438" y="2308225"/>
          <p14:tracePt t="5251" x="2955925" y="2308225"/>
          <p14:tracePt t="5268" x="3086100" y="2308225"/>
          <p14:tracePt t="5285" x="3208338" y="2308225"/>
          <p14:tracePt t="5301" x="3330575" y="2308225"/>
          <p14:tracePt t="5318" x="3413125" y="2286000"/>
          <p14:tracePt t="5335" x="3475038" y="2247900"/>
          <p14:tracePt t="5351" x="3489325" y="2239963"/>
          <p14:tracePt t="5368" x="3497263" y="2232025"/>
          <p14:tracePt t="5385" x="3513138" y="2225675"/>
          <p14:tracePt t="5401" x="3527425" y="2225675"/>
          <p14:tracePt t="5418" x="3565525" y="2209800"/>
          <p14:tracePt t="5435" x="3649663" y="2209800"/>
          <p14:tracePt t="5451" x="3733800" y="2209800"/>
          <p14:tracePt t="5468" x="3825875" y="2209800"/>
          <p14:tracePt t="5485" x="3886200" y="2209800"/>
          <p14:tracePt t="5501" x="3924300" y="2209800"/>
          <p14:tracePt t="5518" x="3946525" y="2209800"/>
          <p14:tracePt t="5535" x="3954463" y="2209800"/>
          <p14:tracePt t="5551" x="3970338" y="2209800"/>
          <p14:tracePt t="5568" x="3992563" y="2209800"/>
          <p14:tracePt t="5585" x="4030663" y="2217738"/>
          <p14:tracePt t="5602" x="4106863" y="2247900"/>
          <p14:tracePt t="5618" x="4168775" y="2263775"/>
          <p14:tracePt t="5635" x="4244975" y="2278063"/>
          <p14:tracePt t="5652" x="4321175" y="2301875"/>
          <p14:tracePt t="5668" x="4359275" y="2301875"/>
          <p14:tracePt t="5671" x="4397375" y="2301875"/>
          <p14:tracePt t="5685" x="4427538" y="2301875"/>
          <p14:tracePt t="5702" x="4457700" y="2301875"/>
          <p14:tracePt t="5718" x="4473575" y="2293938"/>
          <p14:tracePt t="5735" x="4479925" y="2293938"/>
          <p14:tracePt t="5839" x="4487863" y="2286000"/>
          <p14:tracePt t="5847" x="4495800" y="2286000"/>
          <p14:tracePt t="5855" x="4511675" y="2278063"/>
          <p14:tracePt t="5868" x="4533900" y="2270125"/>
          <p14:tracePt t="5885" x="4610100" y="2270125"/>
          <p14:tracePt t="5902" x="4670425" y="2270125"/>
          <p14:tracePt t="5918" x="4746625" y="2255838"/>
          <p14:tracePt t="5935" x="4792663" y="2247900"/>
          <p14:tracePt t="5952" x="4792663" y="2239963"/>
          <p14:tracePt t="5968" x="4808538" y="2239963"/>
          <p14:tracePt t="6063" x="4808538" y="2232025"/>
          <p14:tracePt t="6071" x="4816475" y="2232025"/>
          <p14:tracePt t="6079" x="4830763" y="2225675"/>
          <p14:tracePt t="6087" x="4846638" y="2217738"/>
          <p14:tracePt t="6102" x="4868863" y="2217738"/>
          <p14:tracePt t="6118" x="4914900" y="2217738"/>
          <p14:tracePt t="6135" x="5006975" y="2217738"/>
          <p14:tracePt t="6152" x="5051425" y="2217738"/>
          <p14:tracePt t="6168" x="5083175" y="2217738"/>
          <p14:tracePt t="6185" x="5089525" y="2217738"/>
          <p14:tracePt t="6202" x="5105400" y="2217738"/>
          <p14:tracePt t="6218" x="5121275" y="2217738"/>
          <p14:tracePt t="6235" x="5165725" y="2217738"/>
          <p14:tracePt t="6252" x="5273675" y="2225675"/>
          <p14:tracePt t="6268" x="5356225" y="2232025"/>
          <p14:tracePt t="6285" x="5486400" y="2232025"/>
          <p14:tracePt t="6302" x="5646738" y="2263775"/>
          <p14:tracePt t="6318" x="5684838" y="2263775"/>
          <p14:tracePt t="6335" x="5730875" y="2278063"/>
          <p14:tracePt t="6352" x="5753100" y="2278063"/>
          <p14:tracePt t="6385" x="5761038" y="2278063"/>
          <p14:tracePt t="6402" x="5775325" y="2278063"/>
          <p14:tracePt t="6418" x="5813425" y="2278063"/>
          <p14:tracePt t="6435" x="5927725" y="2301875"/>
          <p14:tracePt t="6452" x="5981700" y="2308225"/>
          <p14:tracePt t="6468" x="6073775" y="2324100"/>
          <p14:tracePt t="6485" x="6142038" y="2339975"/>
          <p14:tracePt t="6503" x="6180138" y="2339975"/>
          <p14:tracePt t="6518" x="6180138" y="2332038"/>
          <p14:tracePt t="6535" x="6180138" y="2301875"/>
          <p14:tracePt t="6807" x="6180138" y="2286000"/>
          <p14:tracePt t="6815" x="6180138" y="2278063"/>
          <p14:tracePt t="6823" x="6188075" y="2270125"/>
          <p14:tracePt t="6835" x="6202363" y="2263775"/>
          <p14:tracePt t="6852" x="6286500" y="2255838"/>
          <p14:tracePt t="6869" x="6384925" y="2225675"/>
          <p14:tracePt t="6885" x="6507163" y="2179638"/>
          <p14:tracePt t="6902" x="6705600" y="2117725"/>
          <p14:tracePt t="6919" x="6819900" y="2079625"/>
          <p14:tracePt t="6935" x="6934200" y="2049463"/>
          <p14:tracePt t="6952" x="7056438" y="2027238"/>
          <p14:tracePt t="6969" x="7154863" y="2019300"/>
          <p14:tracePt t="6985" x="7261225" y="2019300"/>
          <p14:tracePt t="7002" x="7331075" y="2019300"/>
          <p14:tracePt t="7019" x="7399338" y="2027238"/>
          <p14:tracePt t="7035" x="7437438" y="2035175"/>
          <p14:tracePt t="7052" x="7459663" y="2049463"/>
          <p14:tracePt t="7069" x="7489825" y="2065338"/>
          <p14:tracePt t="7085" x="7521575" y="2095500"/>
          <p14:tracePt t="7102" x="7581900" y="2141538"/>
          <p14:tracePt t="7119" x="7627938" y="2171700"/>
          <p14:tracePt t="7135" x="7666038" y="2187575"/>
          <p14:tracePt t="7152" x="7666038" y="2193925"/>
          <p14:tracePt t="7232" x="7680325" y="2209800"/>
          <p14:tracePt t="7239" x="7680325" y="2225675"/>
          <p14:tracePt t="7335" x="7688263" y="2225675"/>
          <p14:tracePt t="7359" x="7696200" y="2225675"/>
          <p14:tracePt t="7367" x="7712075" y="2225675"/>
          <p14:tracePt t="7375" x="7742238" y="2225675"/>
          <p14:tracePt t="7386" x="7764463" y="2225675"/>
          <p14:tracePt t="7402" x="7794625" y="2209800"/>
          <p14:tracePt t="7419" x="7832725" y="2187575"/>
          <p14:tracePt t="7435" x="7856538" y="2179638"/>
          <p14:tracePt t="7452" x="7878763" y="2179638"/>
          <p14:tracePt t="7469" x="7908925" y="2163763"/>
          <p14:tracePt t="7486" x="7962900" y="2163763"/>
          <p14:tracePt t="7502" x="8008938" y="2163763"/>
          <p14:tracePt t="7519" x="8069263" y="2163763"/>
          <p14:tracePt t="7535" x="8107363" y="2163763"/>
          <p14:tracePt t="7552" x="8131175" y="2163763"/>
          <p14:tracePt t="7569" x="8145463" y="2163763"/>
          <p14:tracePt t="7585" x="8161338" y="2163763"/>
          <p14:tracePt t="7602" x="8169275" y="2163763"/>
          <p14:tracePt t="7619" x="8175625" y="2163763"/>
          <p14:tracePt t="7636" x="8207375" y="2171700"/>
          <p14:tracePt t="7652" x="8259763" y="2171700"/>
          <p14:tracePt t="7669" x="8321675" y="2187575"/>
          <p14:tracePt t="7672" x="8343900" y="2187575"/>
          <p14:tracePt t="7686" x="8382000" y="2187575"/>
          <p14:tracePt t="7702" x="8435975" y="2193925"/>
          <p14:tracePt t="7719" x="8488363" y="2201863"/>
          <p14:tracePt t="7736" x="8496300" y="2201863"/>
          <p14:tracePt t="7815" x="8496300" y="2209800"/>
          <p14:tracePt t="7887" x="8496300" y="2217738"/>
          <p14:tracePt t="7895" x="8496300" y="2232025"/>
          <p14:tracePt t="7912" x="8496300" y="2247900"/>
          <p14:tracePt t="7920" x="8496300" y="2270125"/>
          <p14:tracePt t="7936" x="8488363" y="2293938"/>
          <p14:tracePt t="7952" x="8488363" y="2316163"/>
          <p14:tracePt t="7969" x="8488363" y="2339975"/>
          <p14:tracePt t="7986" x="8488363" y="2362200"/>
          <p14:tracePt t="8019" x="8488363" y="2370138"/>
          <p14:tracePt t="8088" x="8496300" y="2346325"/>
          <p14:tracePt t="8095" x="8496300" y="2339975"/>
          <p14:tracePt t="8104" x="8504238" y="2316163"/>
          <p14:tracePt t="8119" x="8512175" y="2286000"/>
          <p14:tracePt t="8136" x="8526463" y="2263775"/>
          <p14:tracePt t="8152" x="8534400" y="2239963"/>
          <p14:tracePt t="8169" x="8556625" y="2217738"/>
          <p14:tracePt t="8186" x="8572500" y="2201863"/>
          <p14:tracePt t="8202" x="8580438" y="2193925"/>
          <p14:tracePt t="8219" x="8610600" y="2193925"/>
          <p14:tracePt t="8236" x="8626475" y="2193925"/>
          <p14:tracePt t="8252" x="8656638" y="2193925"/>
          <p14:tracePt t="8269" x="8678863" y="2193925"/>
          <p14:tracePt t="8286" x="8816975" y="2232025"/>
          <p14:tracePt t="8302" x="8869363" y="2255838"/>
          <p14:tracePt t="8319" x="9013825" y="2270125"/>
          <p14:tracePt t="8336" x="9097963" y="2270125"/>
          <p14:tracePt t="8352" x="9144000" y="2270125"/>
          <p14:tracePt t="8369" x="9190038" y="2270125"/>
          <p14:tracePt t="8386" x="9212263" y="2270125"/>
          <p14:tracePt t="8403" x="9242425" y="2255838"/>
          <p14:tracePt t="8419" x="9250363" y="2247900"/>
          <p14:tracePt t="8436" x="9250363" y="2239963"/>
          <p14:tracePt t="8453" x="9258300" y="2232025"/>
          <p14:tracePt t="8469" x="9258300" y="2225675"/>
          <p14:tracePt t="8486" x="9274175" y="2225675"/>
          <p14:tracePt t="8503" x="9280525" y="2225675"/>
          <p14:tracePt t="8519" x="9296400" y="2225675"/>
          <p14:tracePt t="8536" x="9318625" y="2225675"/>
          <p14:tracePt t="8553" x="9334500" y="2225675"/>
          <p14:tracePt t="8569" x="9364663" y="2225675"/>
          <p14:tracePt t="8586" x="9388475" y="2225675"/>
          <p14:tracePt t="8603" x="9426575" y="2225675"/>
          <p14:tracePt t="8619" x="9456738" y="2225675"/>
          <p14:tracePt t="8636" x="9502775" y="2225675"/>
          <p14:tracePt t="8653" x="9517063" y="2225675"/>
          <p14:tracePt t="8669" x="9532938" y="2209800"/>
          <p14:tracePt t="8686" x="9555163" y="2209800"/>
          <p14:tracePt t="8703" x="9609138" y="2179638"/>
          <p14:tracePt t="8719" x="9639300" y="2149475"/>
          <p14:tracePt t="8736" x="9669463" y="2125663"/>
          <p14:tracePt t="8753" x="9715500" y="2087563"/>
          <p14:tracePt t="8769" x="9761538" y="2057400"/>
          <p14:tracePt t="8786" x="9791700" y="2049463"/>
          <p14:tracePt t="8803" x="9813925" y="2035175"/>
          <p14:tracePt t="8871" x="9799638" y="2073275"/>
          <p14:tracePt t="8879" x="9737725" y="2155825"/>
          <p14:tracePt t="8888" x="9647238" y="2239963"/>
          <p14:tracePt t="8903" x="9250363" y="2454275"/>
          <p14:tracePt t="8919" x="8702675" y="2644775"/>
          <p14:tracePt t="8936" x="8061325" y="2727325"/>
          <p14:tracePt t="8953" x="7285038" y="2727325"/>
          <p14:tracePt t="8969" x="6477000" y="2727325"/>
          <p14:tracePt t="8986" x="5715000" y="2727325"/>
          <p14:tracePt t="9003" x="5075238" y="2651125"/>
          <p14:tracePt t="9019" x="4656138" y="2590800"/>
          <p14:tracePt t="9036" x="4419600" y="2552700"/>
          <p14:tracePt t="9053" x="4251325" y="2530475"/>
          <p14:tracePt t="9069" x="4160838" y="2522538"/>
          <p14:tracePt t="9086" x="4084638" y="2514600"/>
          <p14:tracePt t="9103" x="3940175" y="2514600"/>
          <p14:tracePt t="9119" x="3832225" y="2514600"/>
          <p14:tracePt t="9136" x="3679825" y="2522538"/>
          <p14:tracePt t="9153" x="3489325" y="2574925"/>
          <p14:tracePt t="9170" x="3322638" y="2628900"/>
          <p14:tracePt t="9186" x="3192463" y="2689225"/>
          <p14:tracePt t="9203" x="3146425" y="2713038"/>
          <p14:tracePt t="9219" x="3124200" y="2720975"/>
          <p14:tracePt t="9236" x="3116263" y="2727325"/>
          <p14:tracePt t="9253" x="3094038" y="2727325"/>
          <p14:tracePt t="9270" x="3040063" y="2735263"/>
          <p14:tracePt t="9286" x="2955925" y="2735263"/>
          <p14:tracePt t="9303" x="2720975" y="2735263"/>
          <p14:tracePt t="9319" x="2552700" y="2674938"/>
          <p14:tracePt t="9336" x="2408238" y="2636838"/>
          <p14:tracePt t="9353" x="2354263" y="2628900"/>
          <p14:tracePt t="9370" x="2346325" y="2628900"/>
          <p14:tracePt t="9423" x="2354263" y="2628900"/>
          <p14:tracePt t="9431" x="2378075" y="2628900"/>
          <p14:tracePt t="9440" x="2416175" y="2644775"/>
          <p14:tracePt t="9453" x="2468563" y="2659063"/>
          <p14:tracePt t="9470" x="2590800" y="2713038"/>
          <p14:tracePt t="9486" x="2743200" y="2759075"/>
          <p14:tracePt t="9503" x="3001963" y="2811463"/>
          <p14:tracePt t="9520" x="3162300" y="2811463"/>
          <p14:tracePt t="9536" x="3298825" y="2811463"/>
          <p14:tracePt t="9553" x="3382963" y="2811463"/>
          <p14:tracePt t="9570" x="3429000" y="2789238"/>
          <p14:tracePt t="9586" x="3444875" y="2773363"/>
          <p14:tracePt t="9603" x="3444875" y="2765425"/>
          <p14:tracePt t="9620" x="3451225" y="2759075"/>
          <p14:tracePt t="9663" x="3459163" y="2751138"/>
          <p14:tracePt t="9735" x="3467100" y="2751138"/>
          <p14:tracePt t="9751" x="3475038" y="2751138"/>
          <p14:tracePt t="9759" x="3482975" y="2751138"/>
          <p14:tracePt t="9770" x="3489325" y="2751138"/>
          <p14:tracePt t="9786" x="3505200" y="2751138"/>
          <p14:tracePt t="9803" x="3559175" y="2781300"/>
          <p14:tracePt t="9820" x="3611563" y="2781300"/>
          <p14:tracePt t="9836" x="3619500" y="2781300"/>
          <p14:tracePt t="10119" x="3627438" y="2781300"/>
          <p14:tracePt t="10127" x="3611563" y="2781300"/>
          <p14:tracePt t="10136" x="3589338" y="2773363"/>
          <p14:tracePt t="10153" x="3559175" y="2765425"/>
          <p14:tracePt t="10170" x="3535363" y="2765425"/>
          <p14:tracePt t="10623" x="3551238" y="2759075"/>
          <p14:tracePt t="10631" x="3597275" y="2759075"/>
          <p14:tracePt t="10639" x="3635375" y="2743200"/>
          <p14:tracePt t="10653" x="3687763" y="2735263"/>
          <p14:tracePt t="10670" x="3870325" y="2727325"/>
          <p14:tracePt t="10687" x="3932238" y="2727325"/>
          <p14:tracePt t="10689" x="3992563" y="2727325"/>
          <p14:tracePt t="10704" x="4092575" y="2727325"/>
          <p14:tracePt t="10720" x="4144963" y="2727325"/>
          <p14:tracePt t="10737" x="4160838" y="2727325"/>
          <p14:tracePt t="10753" x="4183063" y="2727325"/>
          <p14:tracePt t="10770" x="4191000" y="2727325"/>
          <p14:tracePt t="10787" x="4213225" y="2727325"/>
          <p14:tracePt t="10803" x="4267200" y="2727325"/>
          <p14:tracePt t="10820" x="4327525" y="2727325"/>
          <p14:tracePt t="10837" x="4419600" y="2727325"/>
          <p14:tracePt t="10853" x="4549775" y="2727325"/>
          <p14:tracePt t="10870" x="4656138" y="2727325"/>
          <p14:tracePt t="10887" x="4770438" y="2727325"/>
          <p14:tracePt t="10903" x="4800600" y="2727325"/>
          <p14:tracePt t="10920" x="4816475" y="2727325"/>
          <p14:tracePt t="10937" x="4822825" y="2727325"/>
          <p14:tracePt t="10953" x="4838700" y="2727325"/>
          <p14:tracePt t="10970" x="4854575" y="2735263"/>
          <p14:tracePt t="10987" x="4914900" y="2743200"/>
          <p14:tracePt t="11003" x="5059363" y="2765425"/>
          <p14:tracePt t="11020" x="5159375" y="2781300"/>
          <p14:tracePt t="11037" x="5295900" y="2789238"/>
          <p14:tracePt t="11053" x="5364163" y="2811463"/>
          <p14:tracePt t="11070" x="5394325" y="2811463"/>
          <p14:tracePt t="11087" x="5402263" y="2811463"/>
          <p14:tracePt t="11119" x="5410200" y="2811463"/>
          <p14:tracePt t="11135" x="5432425" y="2811463"/>
          <p14:tracePt t="11143" x="5464175" y="2811463"/>
          <p14:tracePt t="11153" x="5478463" y="2811463"/>
          <p14:tracePt t="11170" x="5532438" y="2803525"/>
          <p14:tracePt t="11187" x="5622925" y="2797175"/>
          <p14:tracePt t="11204" x="5692775" y="2797175"/>
          <p14:tracePt t="11220" x="5761038" y="2773363"/>
          <p14:tracePt t="11237" x="5799138" y="2765425"/>
          <p14:tracePt t="11254" x="5821363" y="2759075"/>
          <p14:tracePt t="11270" x="5851525" y="2751138"/>
          <p14:tracePt t="11287" x="5943600" y="2727325"/>
          <p14:tracePt t="11304" x="6035675" y="2713038"/>
          <p14:tracePt t="11320" x="6180138" y="2697163"/>
          <p14:tracePt t="11337" x="6332538" y="2674938"/>
          <p14:tracePt t="11354" x="6461125" y="2659063"/>
          <p14:tracePt t="11370" x="6575425" y="2636838"/>
          <p14:tracePt t="11387" x="6667500" y="2628900"/>
          <p14:tracePt t="11404" x="6751638" y="2613025"/>
          <p14:tracePt t="11420" x="6858000" y="2598738"/>
          <p14:tracePt t="11437" x="6972300" y="2582863"/>
          <p14:tracePt t="11454" x="7078663" y="2574925"/>
          <p14:tracePt t="11470" x="7162800" y="2552700"/>
          <p14:tracePt t="11487" x="7277100" y="2552700"/>
          <p14:tracePt t="11504" x="7383463" y="2552700"/>
          <p14:tracePt t="11520" x="7483475" y="2552700"/>
          <p14:tracePt t="11537" x="7573963" y="2552700"/>
          <p14:tracePt t="11554" x="7658100" y="2552700"/>
          <p14:tracePt t="11570" x="7696200" y="2552700"/>
          <p14:tracePt t="11587" x="7718425" y="2552700"/>
          <p14:tracePt t="11604" x="7756525" y="2560638"/>
          <p14:tracePt t="11620" x="7794625" y="2560638"/>
          <p14:tracePt t="11637" x="7832725" y="2560638"/>
          <p14:tracePt t="11654" x="7916863" y="2568575"/>
          <p14:tracePt t="11670" x="7985125" y="2568575"/>
          <p14:tracePt t="11673" x="8008938" y="2568575"/>
          <p14:tracePt t="11687" x="8054975" y="2568575"/>
          <p14:tracePt t="11704" x="8069263" y="2568575"/>
          <p14:tracePt t="11720" x="8093075" y="2568575"/>
          <p14:tracePt t="11737" x="8107363" y="2568575"/>
          <p14:tracePt t="11754" x="8123238" y="2568575"/>
          <p14:tracePt t="11791" x="8131175" y="2568575"/>
          <p14:tracePt t="11815" x="8145463" y="2568575"/>
          <p14:tracePt t="11823" x="8161338" y="2568575"/>
          <p14:tracePt t="11837" x="8175625" y="2568575"/>
          <p14:tracePt t="11854" x="8191500" y="2568575"/>
          <p14:tracePt t="11871" x="8221663" y="2568575"/>
          <p14:tracePt t="11887" x="8229600" y="2568575"/>
          <p14:tracePt t="11904" x="8237538" y="2568575"/>
          <p14:tracePt t="11920" x="8245475" y="2568575"/>
          <p14:tracePt t="12079" x="8237538" y="2574925"/>
          <p14:tracePt t="12304" x="8221663" y="2574925"/>
          <p14:tracePt t="12311" x="8213725" y="2574925"/>
          <p14:tracePt t="12321" x="8191500" y="2574925"/>
          <p14:tracePt t="12337" x="8107363" y="2568575"/>
          <p14:tracePt t="12354" x="8001000" y="2514600"/>
          <p14:tracePt t="12371" x="7970838" y="2498725"/>
          <p14:tracePt t="12535" x="7947025" y="2492375"/>
          <p14:tracePt t="12543" x="7924800" y="2484438"/>
          <p14:tracePt t="12554" x="7908925" y="2476500"/>
          <p14:tracePt t="12571" x="7886700" y="2468563"/>
          <p14:tracePt t="17943" x="7870825" y="2468563"/>
          <p14:tracePt t="18135" x="7832725" y="2454275"/>
          <p14:tracePt t="18143" x="7742238" y="2430463"/>
          <p14:tracePt t="18151" x="7589838" y="2392363"/>
          <p14:tracePt t="18159" x="7445375" y="2346325"/>
          <p14:tracePt t="18173" x="7353300" y="2332038"/>
          <p14:tracePt t="18189" x="7208838" y="2308225"/>
          <p14:tracePt t="18207" x="6751638" y="2544763"/>
          <p14:tracePt t="18223" x="6332538" y="2743200"/>
          <p14:tracePt t="18240" x="5775325" y="2979738"/>
          <p14:tracePt t="18256" x="5257800" y="3222625"/>
          <p14:tracePt t="18273" x="4830763" y="3406775"/>
          <p14:tracePt t="18289" x="4403725" y="3551238"/>
          <p14:tracePt t="18306" x="4076700" y="3641725"/>
          <p14:tracePt t="18323" x="3886200" y="3657600"/>
          <p14:tracePt t="18339" x="3749675" y="3657600"/>
          <p14:tracePt t="18356" x="3679825" y="3657600"/>
          <p14:tracePt t="18373" x="3673475" y="3657600"/>
          <p14:tracePt t="18439" x="3665538" y="3657600"/>
          <p14:tracePt t="18448" x="3641725" y="3657600"/>
          <p14:tracePt t="18456" x="3603625" y="3657600"/>
          <p14:tracePt t="18473" x="3413125" y="3733800"/>
          <p14:tracePt t="18490" x="3146425" y="3863975"/>
          <p14:tracePt t="18506" x="2955925" y="3940175"/>
          <p14:tracePt t="18523" x="2857500" y="3984625"/>
          <p14:tracePt t="18540" x="2811463" y="4000500"/>
          <p14:tracePt t="18887" x="2803525" y="4000500"/>
          <p14:tracePt t="18911" x="2803525" y="3984625"/>
          <p14:tracePt t="18919" x="2803525" y="3916363"/>
          <p14:tracePt t="18928" x="2827338" y="3832225"/>
          <p14:tracePt t="18940" x="2857500" y="3779838"/>
          <p14:tracePt t="18956" x="2903538" y="3679825"/>
          <p14:tracePt t="18973" x="3001963" y="3551238"/>
          <p14:tracePt t="18990" x="3116263" y="3421063"/>
          <p14:tracePt t="19007" x="3200400" y="3336925"/>
          <p14:tracePt t="19023" x="3238500" y="3306763"/>
          <p14:tracePt t="19040" x="3260725" y="3284538"/>
          <p14:tracePt t="19111" x="3276600" y="3284538"/>
          <p14:tracePt t="19119" x="3284538" y="3284538"/>
          <p14:tracePt t="19127" x="3298825" y="3292475"/>
          <p14:tracePt t="19139" x="3306763" y="3298825"/>
          <p14:tracePt t="19156" x="3352800" y="3322638"/>
          <p14:tracePt t="19173" x="3390900" y="3330575"/>
          <p14:tracePt t="19191" x="3436938" y="3375025"/>
          <p14:tracePt t="19207" x="3444875" y="3382963"/>
          <p14:tracePt t="20047" x="3475038" y="3382963"/>
          <p14:tracePt t="20055" x="3527425" y="3382963"/>
          <p14:tracePt t="20064" x="3627438" y="3382963"/>
          <p14:tracePt t="20073" x="3725863" y="3382963"/>
          <p14:tracePt t="20090" x="3940175" y="3375025"/>
          <p14:tracePt t="20107" x="4106863" y="3360738"/>
          <p14:tracePt t="20123" x="4259263" y="3336925"/>
          <p14:tracePt t="20140" x="4351338" y="3336925"/>
          <p14:tracePt t="20157" x="4365625" y="3336925"/>
          <p14:tracePt t="20351" x="4381500" y="3336925"/>
          <p14:tracePt t="20359" x="4397375" y="3336925"/>
          <p14:tracePt t="20368" x="4427538" y="3336925"/>
          <p14:tracePt t="20375" x="4457700" y="3344863"/>
          <p14:tracePt t="20390" x="4487863" y="3352800"/>
          <p14:tracePt t="20407" x="4648200" y="3368675"/>
          <p14:tracePt t="20424" x="4724400" y="3375025"/>
          <p14:tracePt t="20440" x="4770438" y="3375025"/>
          <p14:tracePt t="20457" x="4800600" y="3375025"/>
          <p14:tracePt t="22807" x="4854575" y="3368675"/>
          <p14:tracePt t="22815" x="4991100" y="3322638"/>
          <p14:tracePt t="22824" x="5113338" y="3298825"/>
          <p14:tracePt t="22841" x="5349875" y="3260725"/>
          <p14:tracePt t="22858" x="5554663" y="3230563"/>
          <p14:tracePt t="22874" x="5745163" y="3208338"/>
          <p14:tracePt t="22891" x="5845175" y="3184525"/>
          <p14:tracePt t="22908" x="5883275" y="3178175"/>
          <p14:tracePt t="22968" x="5905500" y="3178175"/>
          <p14:tracePt t="22976" x="5959475" y="3178175"/>
          <p14:tracePt t="22983" x="6073775" y="3178175"/>
          <p14:tracePt t="22991" x="6210300" y="3178175"/>
          <p14:tracePt t="23008" x="6607175" y="3178175"/>
          <p14:tracePt t="23025" x="6956425" y="3178175"/>
          <p14:tracePt t="23041" x="7269163" y="3178175"/>
          <p14:tracePt t="23058" x="7445375" y="3178175"/>
          <p14:tracePt t="23075" x="7459663" y="3162300"/>
          <p14:tracePt t="23183" x="7467600" y="3162300"/>
          <p14:tracePt t="23199" x="7489825" y="3162300"/>
          <p14:tracePt t="23207" x="7527925" y="3184525"/>
          <p14:tracePt t="23215" x="7566025" y="3216275"/>
          <p14:tracePt t="23225" x="7589838" y="3222625"/>
          <p14:tracePt t="23241" x="7627938" y="3246438"/>
          <p14:tracePt t="23258" x="7712075" y="3276600"/>
          <p14:tracePt t="23275" x="7802563" y="3314700"/>
          <p14:tracePt t="23291" x="7886700" y="3344863"/>
          <p14:tracePt t="23308" x="7947025" y="3352800"/>
          <p14:tracePt t="23325" x="7962900" y="3352800"/>
          <p14:tracePt t="23341" x="7978775" y="3352800"/>
          <p14:tracePt t="23358" x="8008938" y="3352800"/>
          <p14:tracePt t="23375" x="8047038" y="3306763"/>
          <p14:tracePt t="23391" x="8077200" y="3284538"/>
          <p14:tracePt t="23408" x="8093075" y="3260725"/>
          <p14:tracePt t="23425" x="8099425" y="3254375"/>
          <p14:tracePt t="23441" x="8099425" y="3246438"/>
          <p14:tracePt t="23458" x="8069263" y="3222625"/>
          <p14:tracePt t="23475" x="8008938" y="3216275"/>
          <p14:tracePt t="23767" x="8016875" y="3216275"/>
          <p14:tracePt t="23775" x="8054975" y="3216275"/>
          <p14:tracePt t="23783" x="8099425" y="3222625"/>
          <p14:tracePt t="23792" x="8115300" y="3238500"/>
          <p14:tracePt t="23808" x="8161338" y="3268663"/>
          <p14:tracePt t="23825" x="8175625" y="3268663"/>
          <p14:tracePt t="23841" x="8213725" y="3276600"/>
          <p14:tracePt t="23858" x="8297863" y="3298825"/>
          <p14:tracePt t="23875" x="8474075" y="3298825"/>
          <p14:tracePt t="23892" x="8740775" y="3298825"/>
          <p14:tracePt t="23908" x="8999538" y="3298825"/>
          <p14:tracePt t="23925" x="9266238" y="3298825"/>
          <p14:tracePt t="23942" x="9478963" y="3298825"/>
          <p14:tracePt t="23958" x="9639300" y="3298825"/>
          <p14:tracePt t="23975" x="9699625" y="3298825"/>
          <p14:tracePt t="24199" x="9669463" y="3298825"/>
          <p14:tracePt t="24207" x="9547225" y="3336925"/>
          <p14:tracePt t="24215" x="9418638" y="3382963"/>
          <p14:tracePt t="24225" x="9174163" y="3451225"/>
          <p14:tracePt t="24242" x="8450263" y="3641725"/>
          <p14:tracePt t="24258" x="7483475" y="3924300"/>
          <p14:tracePt t="24275" x="6430963" y="4122738"/>
          <p14:tracePt t="24292" x="5486400" y="4229100"/>
          <p14:tracePt t="24308" x="4702175" y="4229100"/>
          <p14:tracePt t="24325" x="4084638" y="4229100"/>
          <p14:tracePt t="24342" x="3687763" y="4229100"/>
          <p14:tracePt t="24358" x="3436938" y="4229100"/>
          <p14:tracePt t="24375" x="3200400" y="4229100"/>
          <p14:tracePt t="24392" x="3124200" y="4221163"/>
          <p14:tracePt t="24408" x="3055938" y="4221163"/>
          <p14:tracePt t="24425" x="3009900" y="4221163"/>
          <p14:tracePt t="24442" x="2963863" y="4221163"/>
          <p14:tracePt t="24458" x="2879725" y="4229100"/>
          <p14:tracePt t="24475" x="2797175" y="4244975"/>
          <p14:tracePt t="24492" x="2765425" y="4275138"/>
          <p14:tracePt t="24735" x="2751138" y="4275138"/>
          <p14:tracePt t="24743" x="2743200" y="4275138"/>
          <p14:tracePt t="24751" x="2735263" y="4275138"/>
          <p14:tracePt t="24768" x="2735263" y="4267200"/>
          <p14:tracePt t="24776" x="2797175" y="4244975"/>
          <p14:tracePt t="24792" x="2949575" y="4221163"/>
          <p14:tracePt t="24808" x="3108325" y="4191000"/>
          <p14:tracePt t="24825" x="3322638" y="4130675"/>
          <p14:tracePt t="24842" x="3535363" y="4054475"/>
          <p14:tracePt t="24859" x="3717925" y="4008438"/>
          <p14:tracePt t="24875" x="3870325" y="3946525"/>
          <p14:tracePt t="24892" x="4016375" y="3886200"/>
          <p14:tracePt t="24909" x="4122738" y="3840163"/>
          <p14:tracePt t="24925" x="4183063" y="3802063"/>
          <p14:tracePt t="24943" x="4275138" y="3749675"/>
          <p14:tracePt t="24958" x="4289425" y="3741738"/>
          <p14:tracePt t="24975" x="4359275" y="3717925"/>
          <p14:tracePt t="24992" x="4419600" y="3717925"/>
          <p14:tracePt t="25009" x="4465638" y="3717925"/>
          <p14:tracePt t="25025" x="4518025" y="3733800"/>
          <p14:tracePt t="25042" x="4572000" y="3733800"/>
          <p14:tracePt t="25059" x="4587875" y="3749675"/>
          <p14:tracePt t="25075" x="4610100" y="3756025"/>
          <p14:tracePt t="25092" x="4618038" y="3756025"/>
          <p14:tracePt t="25135" x="4618038" y="3763963"/>
          <p14:tracePt t="25151" x="4618038" y="3771900"/>
          <p14:tracePt t="25160" x="4618038" y="3794125"/>
          <p14:tracePt t="25175" x="4618038" y="3848100"/>
          <p14:tracePt t="25192" x="4618038" y="3894138"/>
          <p14:tracePt t="25209" x="4618038" y="3902075"/>
          <p14:tracePt t="25242" x="4618038" y="3908425"/>
          <p14:tracePt t="25259" x="4602163" y="3908425"/>
          <p14:tracePt t="25275" x="4587875" y="3908425"/>
          <p14:tracePt t="25292" x="4564063" y="3908425"/>
          <p14:tracePt t="25309" x="4549775" y="3908425"/>
          <p14:tracePt t="26016" x="4541838" y="3908425"/>
          <p14:tracePt t="26023" x="4511675" y="3908425"/>
          <p14:tracePt t="26031" x="4495800" y="3902075"/>
          <p14:tracePt t="26042" x="4487863" y="3902075"/>
          <p14:tracePt t="26059" x="4479925" y="3894138"/>
          <p14:tracePt t="26087" x="4473575" y="3878263"/>
          <p14:tracePt t="26095" x="4473575" y="3870325"/>
          <p14:tracePt t="26109" x="4473575" y="3863975"/>
          <p14:tracePt t="26126" x="4473575" y="3832225"/>
          <p14:tracePt t="26159" x="4473575" y="3794125"/>
          <p14:tracePt t="26176" x="4473575" y="3787775"/>
          <p14:tracePt t="26192" x="4473575" y="3771900"/>
          <p14:tracePt t="26209" x="4473575" y="3756025"/>
          <p14:tracePt t="26226" x="4473575" y="3733800"/>
          <p14:tracePt t="26242" x="4487863" y="3711575"/>
          <p14:tracePt t="26259" x="4495800" y="3703638"/>
          <p14:tracePt t="26276" x="4511675" y="3687763"/>
          <p14:tracePt t="26292" x="4533900" y="3687763"/>
          <p14:tracePt t="26309" x="4610100" y="3687763"/>
          <p14:tracePt t="26326" x="4770438" y="3687763"/>
          <p14:tracePt t="26342" x="4830763" y="3687763"/>
          <p14:tracePt t="26359" x="5105400" y="3717925"/>
          <p14:tracePt t="26376" x="5265738" y="3749675"/>
          <p14:tracePt t="26392" x="5394325" y="3749675"/>
          <p14:tracePt t="26409" x="5478463" y="3749675"/>
          <p14:tracePt t="26426" x="5562600" y="3749675"/>
          <p14:tracePt t="26442" x="5622925" y="3749675"/>
          <p14:tracePt t="26459" x="5699125" y="3741738"/>
          <p14:tracePt t="26476" x="5783263" y="3733800"/>
          <p14:tracePt t="26492" x="5851525" y="3733800"/>
          <p14:tracePt t="26509" x="5905500" y="3725863"/>
          <p14:tracePt t="26526" x="5927725" y="3725863"/>
          <p14:tracePt t="26567" x="5935663" y="3725863"/>
          <p14:tracePt t="26576" x="5951538" y="3725863"/>
          <p14:tracePt t="26592" x="5981700" y="3725863"/>
          <p14:tracePt t="26609" x="6027738" y="3741738"/>
          <p14:tracePt t="26626" x="6156325" y="3825875"/>
          <p14:tracePt t="26643" x="6232525" y="3878263"/>
          <p14:tracePt t="26744" x="6218238" y="3878263"/>
          <p14:tracePt t="26751" x="6202363" y="3878263"/>
          <p14:tracePt t="26760" x="6164263" y="3863975"/>
          <p14:tracePt t="26776" x="6096000" y="3832225"/>
          <p14:tracePt t="26793" x="6011863" y="3794125"/>
          <p14:tracePt t="26809" x="5973763" y="3794125"/>
          <p14:tracePt t="26826" x="5965825" y="3794125"/>
          <p14:tracePt t="26959" x="5973763" y="3794125"/>
          <p14:tracePt t="26983" x="5973763" y="3802063"/>
          <p14:tracePt t="26991" x="5921375" y="3802063"/>
          <p14:tracePt t="26999" x="5889625" y="3817938"/>
          <p14:tracePt t="27335" x="5897563" y="3817938"/>
          <p14:tracePt t="27343" x="5921375" y="3817938"/>
          <p14:tracePt t="27359" x="5927725" y="3817938"/>
          <p14:tracePt t="27367" x="5935663" y="3817938"/>
          <p14:tracePt t="27383" x="5943600" y="3817938"/>
          <p14:tracePt t="27487" x="5951538" y="3817938"/>
          <p14:tracePt t="27495" x="5973763" y="3817938"/>
          <p14:tracePt t="27503" x="6003925" y="3817938"/>
          <p14:tracePt t="27511" x="6027738" y="3817938"/>
          <p14:tracePt t="27526" x="6049963" y="3810000"/>
          <p14:tracePt t="27543" x="6073775" y="3802063"/>
          <p14:tracePt t="28247" x="6088063" y="3787775"/>
          <p14:tracePt t="28255" x="6149975" y="3756025"/>
          <p14:tracePt t="28263" x="6226175" y="3733800"/>
          <p14:tracePt t="28277" x="6286500" y="3711575"/>
          <p14:tracePt t="28293" x="6423025" y="3695700"/>
          <p14:tracePt t="28310" x="6613525" y="3657600"/>
          <p14:tracePt t="28327" x="6675438" y="3641725"/>
          <p14:tracePt t="28343" x="6819900" y="3627438"/>
          <p14:tracePt t="28360" x="6896100" y="3619500"/>
          <p14:tracePt t="28376" x="6964363" y="3597275"/>
          <p14:tracePt t="28393" x="7026275" y="3597275"/>
          <p14:tracePt t="28410" x="7078663" y="3597275"/>
          <p14:tracePt t="28426" x="7132638" y="3597275"/>
          <p14:tracePt t="28443" x="7170738" y="3597275"/>
          <p14:tracePt t="28460" x="7216775" y="3597275"/>
          <p14:tracePt t="28476" x="7269163" y="3597275"/>
          <p14:tracePt t="28493" x="7353300" y="3597275"/>
          <p14:tracePt t="28510" x="7597775" y="3597275"/>
          <p14:tracePt t="28526" x="7688263" y="3597275"/>
          <p14:tracePt t="28543" x="7970838" y="3597275"/>
          <p14:tracePt t="28560" x="8131175" y="3597275"/>
          <p14:tracePt t="28576" x="8275638" y="3597275"/>
          <p14:tracePt t="28593" x="8404225" y="3597275"/>
          <p14:tracePt t="28610" x="8496300" y="3597275"/>
          <p14:tracePt t="28627" x="8564563" y="3597275"/>
          <p14:tracePt t="28643" x="8594725" y="3597275"/>
          <p14:tracePt t="28660" x="8618538" y="3597275"/>
          <p14:tracePt t="28677" x="8686800" y="3603625"/>
          <p14:tracePt t="28693" x="8793163" y="3611563"/>
          <p14:tracePt t="28697" x="8831263" y="3619500"/>
          <p14:tracePt t="28710" x="8861425" y="3619500"/>
          <p14:tracePt t="28727" x="8975725" y="3635375"/>
          <p14:tracePt t="28743" x="9090025" y="3635375"/>
          <p14:tracePt t="28760" x="9159875" y="3635375"/>
          <p14:tracePt t="28777" x="9204325" y="3635375"/>
          <p14:tracePt t="28793" x="9242425" y="3627438"/>
          <p14:tracePt t="28810" x="9288463" y="3611563"/>
          <p14:tracePt t="28827" x="9342438" y="3597275"/>
          <p14:tracePt t="28843" x="9394825" y="3581400"/>
          <p14:tracePt t="28860" x="9426575" y="3573463"/>
          <p14:tracePt t="28877" x="9464675" y="3565525"/>
          <p14:tracePt t="28893" x="9478963" y="3565525"/>
          <p14:tracePt t="28910" x="9494838" y="3565525"/>
          <p14:tracePt t="28927" x="9517063" y="3565525"/>
          <p14:tracePt t="28999" x="9517063" y="3589338"/>
          <p14:tracePt t="29008" x="9517063" y="3635375"/>
          <p14:tracePt t="29015" x="9502775" y="3673475"/>
          <p14:tracePt t="29027" x="9471025" y="3695700"/>
          <p14:tracePt t="29043" x="9380538" y="3763963"/>
          <p14:tracePt t="29060" x="9242425" y="3794125"/>
          <p14:tracePt t="29077" x="9059863" y="3817938"/>
          <p14:tracePt t="29093" x="8785225" y="3825875"/>
          <p14:tracePt t="29110" x="8343900" y="3840163"/>
          <p14:tracePt t="29127" x="7475538" y="3840163"/>
          <p14:tracePt t="29143" x="6934200" y="3856038"/>
          <p14:tracePt t="29160" x="6378575" y="3946525"/>
          <p14:tracePt t="29177" x="5897563" y="4022725"/>
          <p14:tracePt t="29193" x="5387975" y="4130675"/>
          <p14:tracePt t="29210" x="4876800" y="4259263"/>
          <p14:tracePt t="29227" x="4397375" y="4403725"/>
          <p14:tracePt t="29243" x="3992563" y="4503738"/>
          <p14:tracePt t="29260" x="3717925" y="4541838"/>
          <p14:tracePt t="29277" x="3521075" y="4572000"/>
          <p14:tracePt t="29293" x="3322638" y="4587875"/>
          <p14:tracePt t="29310" x="3154363" y="4610100"/>
          <p14:tracePt t="29327" x="2971800" y="4610100"/>
          <p14:tracePt t="29343" x="2911475" y="4602163"/>
          <p14:tracePt t="29360" x="2873375" y="4587875"/>
          <p14:tracePt t="29377" x="2865438" y="4579938"/>
          <p14:tracePt t="29394" x="2865438" y="4564063"/>
          <p14:tracePt t="29410" x="2849563" y="4533900"/>
          <p14:tracePt t="29427" x="2849563" y="4503738"/>
          <p14:tracePt t="29444" x="2835275" y="4487863"/>
          <p14:tracePt t="29460" x="2811463" y="4449763"/>
          <p14:tracePt t="29477" x="2789238" y="4419600"/>
          <p14:tracePt t="29494" x="2765425" y="4381500"/>
          <p14:tracePt t="29510" x="2759075" y="4351338"/>
          <p14:tracePt t="29527" x="2759075" y="4305300"/>
          <p14:tracePt t="29544" x="2759075" y="4275138"/>
          <p14:tracePt t="29560" x="2759075" y="4244975"/>
          <p14:tracePt t="29577" x="2789238" y="4191000"/>
          <p14:tracePt t="29594" x="2827338" y="4144963"/>
          <p14:tracePt t="29610" x="2865438" y="4106863"/>
          <p14:tracePt t="29627" x="2917825" y="4068763"/>
          <p14:tracePt t="29644" x="2963863" y="4030663"/>
          <p14:tracePt t="29660" x="3048000" y="4008438"/>
          <p14:tracePt t="29677" x="3132138" y="3992563"/>
          <p14:tracePt t="29694" x="3238500" y="3984625"/>
          <p14:tracePt t="29697" x="3276600" y="3984625"/>
          <p14:tracePt t="29710" x="3306763" y="3984625"/>
          <p14:tracePt t="29727" x="3421063" y="3984625"/>
          <p14:tracePt t="29744" x="3482975" y="3984625"/>
          <p14:tracePt t="29760" x="3543300" y="4008438"/>
          <p14:tracePt t="29777" x="3641725" y="4046538"/>
          <p14:tracePt t="29794" x="3794125" y="4114800"/>
          <p14:tracePt t="29810" x="3940175" y="4160838"/>
          <p14:tracePt t="29827" x="4098925" y="4206875"/>
          <p14:tracePt t="29844" x="4251325" y="4237038"/>
          <p14:tracePt t="29860" x="4373563" y="4251325"/>
          <p14:tracePt t="29877" x="4427538" y="4251325"/>
          <p14:tracePt t="29894" x="4441825" y="4251325"/>
          <p14:tracePt t="29943" x="4449763" y="4251325"/>
          <p14:tracePt t="29984" x="4457700" y="4251325"/>
          <p14:tracePt t="30103" x="4441825" y="4251325"/>
          <p14:tracePt t="30111" x="4397375" y="4251325"/>
          <p14:tracePt t="30119" x="4373563" y="4251325"/>
          <p14:tracePt t="30128" x="4327525" y="4251325"/>
          <p14:tracePt t="30144" x="4221163" y="4289425"/>
          <p14:tracePt t="30160" x="4084638" y="4297363"/>
          <p14:tracePt t="30177" x="4022725" y="4297363"/>
          <p14:tracePt t="30194" x="4008438" y="4297363"/>
          <p14:tracePt t="30231" x="4008438" y="4289425"/>
          <p14:tracePt t="30239" x="4008438" y="4283075"/>
          <p14:tracePt t="30247" x="4022725" y="4259263"/>
          <p14:tracePt t="30263" x="4054475" y="4237038"/>
          <p14:tracePt t="30277" x="4084638" y="4229100"/>
          <p14:tracePt t="30294" x="4152900" y="4206875"/>
          <p14:tracePt t="30311" x="4289425" y="4191000"/>
          <p14:tracePt t="30327" x="4411663" y="4183063"/>
          <p14:tracePt t="30344" x="4549775" y="4183063"/>
          <p14:tracePt t="30361" x="4686300" y="4183063"/>
          <p14:tracePt t="30378" x="4860925" y="4183063"/>
          <p14:tracePt t="30394" x="5045075" y="4183063"/>
          <p14:tracePt t="30411" x="5203825" y="4183063"/>
          <p14:tracePt t="30427" x="5334000" y="4183063"/>
          <p14:tracePt t="30444" x="5448300" y="4183063"/>
          <p14:tracePt t="30461" x="5540375" y="4183063"/>
          <p14:tracePt t="30477" x="5616575" y="4183063"/>
          <p14:tracePt t="30494" x="5737225" y="4183063"/>
          <p14:tracePt t="30511" x="5821363" y="4183063"/>
          <p14:tracePt t="30527" x="5927725" y="4160838"/>
          <p14:tracePt t="30544" x="6019800" y="4152900"/>
          <p14:tracePt t="30561" x="6073775" y="4137025"/>
          <p14:tracePt t="30577" x="6073775" y="4130675"/>
          <p14:tracePt t="30611" x="6080125" y="4122738"/>
          <p14:tracePt t="30627" x="6080125" y="4114800"/>
          <p14:tracePt t="30727" x="6065838" y="4114800"/>
          <p14:tracePt t="30735" x="6035675" y="4122738"/>
          <p14:tracePt t="30744" x="5997575" y="4122738"/>
          <p14:tracePt t="30761" x="5965825" y="4130675"/>
          <p14:tracePt t="31119" x="5959475" y="4152900"/>
          <p14:tracePt t="31127" x="5943600" y="4168775"/>
          <p14:tracePt t="31135" x="5935663" y="4183063"/>
          <p14:tracePt t="31144" x="5921375" y="4206875"/>
          <p14:tracePt t="31161" x="5913438" y="4221163"/>
          <p14:tracePt t="31177" x="5905500" y="4221163"/>
          <p14:tracePt t="31223" x="5905500" y="4237038"/>
          <p14:tracePt t="31247" x="5905500" y="4244975"/>
          <p14:tracePt t="31263" x="5905500" y="4259263"/>
          <p14:tracePt t="31271" x="5913438" y="4267200"/>
          <p14:tracePt t="32071" x="5921375" y="4267200"/>
          <p14:tracePt t="32079" x="5927725" y="4267200"/>
          <p14:tracePt t="32088" x="5959475" y="4267200"/>
          <p14:tracePt t="32096" x="6057900" y="4221163"/>
          <p14:tracePt t="32111" x="6340475" y="4106863"/>
          <p14:tracePt t="32128" x="6629400" y="4030663"/>
          <p14:tracePt t="32145" x="6904038" y="3954463"/>
          <p14:tracePt t="32161" x="7124700" y="3916363"/>
          <p14:tracePt t="32178" x="7261225" y="3894138"/>
          <p14:tracePt t="32195" x="7299325" y="3886200"/>
          <p14:tracePt t="32211" x="7307263" y="3886200"/>
          <p14:tracePt t="32228" x="7315200" y="3886200"/>
          <p14:tracePt t="32245" x="7375525" y="3870325"/>
          <p14:tracePt t="32261" x="7489825" y="3863975"/>
          <p14:tracePt t="32278" x="7794625" y="3863975"/>
          <p14:tracePt t="32295" x="8031163" y="3863975"/>
          <p14:tracePt t="32311" x="8229600" y="3878263"/>
          <p14:tracePt t="32328" x="8321675" y="3902075"/>
          <p14:tracePt t="32345" x="8335963" y="3908425"/>
          <p14:tracePt t="32447" x="8335963" y="3916363"/>
          <p14:tracePt t="32455" x="8335963" y="3940175"/>
          <p14:tracePt t="32463" x="8359775" y="4022725"/>
          <p14:tracePt t="32478" x="8382000" y="4076700"/>
          <p14:tracePt t="32495" x="8382000" y="4160838"/>
          <p14:tracePt t="32511" x="8382000" y="4168775"/>
          <p14:tracePt t="32568" x="8374063" y="4168775"/>
          <p14:tracePt t="32575" x="8366125" y="4168775"/>
          <p14:tracePt t="32583" x="8359775" y="4168775"/>
          <p14:tracePt t="32599" x="8351838" y="4168775"/>
          <p14:tracePt t="32655" x="8343900" y="4168775"/>
          <p14:tracePt t="32671" x="8335963" y="4168775"/>
          <p14:tracePt t="32689" x="8328025" y="4168775"/>
          <p14:tracePt t="32695" x="8313738" y="4160838"/>
          <p14:tracePt t="32703" x="8305800" y="4160838"/>
          <p14:tracePt t="32711" x="8289925" y="4160838"/>
          <p14:tracePt t="32728" x="8267700" y="4160838"/>
          <p14:tracePt t="32745" x="8251825" y="4152900"/>
          <p14:tracePt t="32761" x="8245475" y="4152900"/>
          <p14:tracePt t="32778" x="8237538" y="4152900"/>
          <p14:tracePt t="32795" x="8229600" y="4152900"/>
          <p14:tracePt t="32811" x="8229600" y="4160838"/>
          <p14:tracePt t="32828" x="8229600" y="4175125"/>
          <p14:tracePt t="32845" x="8221663" y="4183063"/>
          <p14:tracePt t="33023" x="8213725" y="4191000"/>
          <p14:tracePt t="33055" x="8245475" y="4198938"/>
          <p14:tracePt t="33063" x="8267700" y="4198938"/>
          <p14:tracePt t="33071" x="8297863" y="4206875"/>
          <p14:tracePt t="33080" x="8374063" y="4206875"/>
          <p14:tracePt t="33095" x="8542338" y="4206875"/>
          <p14:tracePt t="33112" x="8664575" y="4175125"/>
          <p14:tracePt t="33128" x="8770938" y="4160838"/>
          <p14:tracePt t="33144" x="8831263" y="4137025"/>
          <p14:tracePt t="33161" x="8869363" y="4122738"/>
          <p14:tracePt t="33178" x="8877300" y="4122738"/>
          <p14:tracePt t="33211" x="8885238" y="4114800"/>
          <p14:tracePt t="33230" x="8893175" y="4114800"/>
          <p14:tracePt t="33244" x="8915400" y="4114800"/>
          <p14:tracePt t="33261" x="8983663" y="4114800"/>
          <p14:tracePt t="33278" x="9174163" y="4130675"/>
          <p14:tracePt t="33294" x="9280525" y="4144963"/>
          <p14:tracePt t="33311" x="9380538" y="4183063"/>
          <p14:tracePt t="33328" x="9448800" y="4206875"/>
          <p14:tracePt t="33344" x="9471025" y="4206875"/>
          <p14:tracePt t="33574" x="9478963" y="4206875"/>
          <p14:tracePt t="33582" x="9494838" y="4206875"/>
          <p14:tracePt t="33590" x="9517063" y="4206875"/>
          <p14:tracePt t="33598" x="9547225" y="4206875"/>
          <p14:tracePt t="33611" x="9578975" y="4206875"/>
          <p14:tracePt t="33628" x="9609138" y="4206875"/>
          <p14:tracePt t="33645" x="9655175" y="4191000"/>
          <p14:tracePt t="33661" x="9669463" y="4175125"/>
          <p14:tracePt t="33678" x="9699625" y="4160838"/>
          <p14:tracePt t="33710" x="9707563" y="4152900"/>
          <p14:tracePt t="33726" x="9715500" y="4144963"/>
          <p14:tracePt t="33750" x="9723438" y="4137025"/>
          <p14:tracePt t="33790" x="9731375" y="4137025"/>
          <p14:tracePt t="33888" x="9731375" y="4168775"/>
          <p14:tracePt t="33895" x="9693275" y="4206875"/>
          <p14:tracePt t="33903" x="9631363" y="4237038"/>
          <p14:tracePt t="33912" x="9547225" y="4267200"/>
          <p14:tracePt t="33928" x="9274175" y="4359275"/>
          <p14:tracePt t="33945" x="8732838" y="4427538"/>
          <p14:tracePt t="33962" x="8031163" y="4435475"/>
          <p14:tracePt t="33979" x="7064375" y="4435475"/>
          <p14:tracePt t="33995" x="6035675" y="4435475"/>
          <p14:tracePt t="34012" x="5067300" y="4435475"/>
          <p14:tracePt t="34029" x="4397375" y="4479925"/>
          <p14:tracePt t="34045" x="4068763" y="4503738"/>
          <p14:tracePt t="34062" x="3940175" y="4541838"/>
          <p14:tracePt t="34079" x="3916363" y="4556125"/>
          <p14:tracePt t="34095" x="3908425" y="4556125"/>
          <p14:tracePt t="34112" x="3856038" y="4594225"/>
          <p14:tracePt t="34129" x="3733800" y="4632325"/>
          <p14:tracePt t="34145" x="3527425" y="4670425"/>
          <p14:tracePt t="34162" x="3276600" y="4686300"/>
          <p14:tracePt t="34179" x="3070225" y="4686300"/>
          <p14:tracePt t="34195" x="2925763" y="4664075"/>
          <p14:tracePt t="34212" x="2879725" y="4664075"/>
          <p14:tracePt t="34229" x="2873375" y="4656138"/>
          <p14:tracePt t="34262" x="2865438" y="4648200"/>
          <p14:tracePt t="34279" x="2865438" y="4610100"/>
          <p14:tracePt t="34295" x="2887663" y="4572000"/>
          <p14:tracePt t="34312" x="2895600" y="4556125"/>
          <p14:tracePt t="34329" x="2911475" y="4541838"/>
          <p14:tracePt t="34345" x="2925763" y="4525963"/>
          <p14:tracePt t="34362" x="2941638" y="4511675"/>
          <p14:tracePt t="34379" x="2949575" y="4503738"/>
          <p14:tracePt t="34395" x="2971800" y="4487863"/>
          <p14:tracePt t="34412" x="3001963" y="4473575"/>
          <p14:tracePt t="34429" x="3040063" y="4457700"/>
          <p14:tracePt t="34445" x="3063875" y="4457700"/>
          <p14:tracePt t="34462" x="3124200" y="4457700"/>
          <p14:tracePt t="34479" x="3284538" y="4457700"/>
          <p14:tracePt t="34495" x="3406775" y="4473575"/>
          <p14:tracePt t="34512" x="3535363" y="4511675"/>
          <p14:tracePt t="34529" x="3635375" y="4541838"/>
          <p14:tracePt t="34545" x="3725863" y="4549775"/>
          <p14:tracePt t="34562" x="3756025" y="4556125"/>
          <p14:tracePt t="34579" x="3787775" y="4564063"/>
          <p14:tracePt t="34595" x="3856038" y="4564063"/>
          <p14:tracePt t="34612" x="3932238" y="4564063"/>
          <p14:tracePt t="34629" x="4038600" y="4564063"/>
          <p14:tracePt t="34645" x="4122738" y="4564063"/>
          <p14:tracePt t="34662" x="4198938" y="4556125"/>
          <p14:tracePt t="34679" x="4251325" y="4533900"/>
          <p14:tracePt t="34695" x="4259263" y="4533900"/>
          <p14:tracePt t="34727" x="4267200" y="4525963"/>
          <p14:tracePt t="34744" x="4283075" y="4525963"/>
          <p14:tracePt t="34751" x="4289425" y="4525963"/>
          <p14:tracePt t="34762" x="4305300" y="4525963"/>
          <p14:tracePt t="34779" x="4313238" y="4525963"/>
          <p14:tracePt t="34795" x="4327525" y="4525963"/>
          <p14:tracePt t="34812" x="4335463" y="4525963"/>
          <p14:tracePt t="34829" x="4351338" y="4525963"/>
          <p14:tracePt t="34846" x="4373563" y="4533900"/>
          <p14:tracePt t="34862" x="4389438" y="4533900"/>
          <p14:tracePt t="34879" x="4427538" y="4533900"/>
          <p14:tracePt t="34951" x="4435475" y="4533900"/>
          <p14:tracePt t="34959" x="4449763" y="4533900"/>
          <p14:tracePt t="34967" x="4495800" y="4533900"/>
          <p14:tracePt t="34979" x="4518025" y="4533900"/>
          <p14:tracePt t="34996" x="4533900" y="4533900"/>
          <p14:tracePt t="35012" x="4541838" y="4533900"/>
          <p14:tracePt t="35399" x="4549775" y="4533900"/>
          <p14:tracePt t="35407" x="4556125" y="4533900"/>
          <p14:tracePt t="35415" x="4564063" y="4533900"/>
          <p14:tracePt t="35429" x="4572000" y="4533900"/>
          <p14:tracePt t="35447" x="4632325" y="4518025"/>
          <p14:tracePt t="35463" x="4656138" y="4503738"/>
          <p14:tracePt t="35479" x="4686300" y="4495800"/>
          <p14:tracePt t="35496" x="4740275" y="4479925"/>
          <p14:tracePt t="35512" x="4854575" y="4473575"/>
          <p14:tracePt t="35529" x="4999038" y="4465638"/>
          <p14:tracePt t="35546" x="5143500" y="4465638"/>
          <p14:tracePt t="35562" x="5303838" y="4457700"/>
          <p14:tracePt t="35579" x="5448300" y="4457700"/>
          <p14:tracePt t="35596" x="5546725" y="4441825"/>
          <p14:tracePt t="35612" x="5600700" y="4441825"/>
          <p14:tracePt t="35629" x="5638800" y="4435475"/>
          <p14:tracePt t="35711" x="5646738" y="4435475"/>
          <p14:tracePt t="35807" x="5661025" y="4435475"/>
          <p14:tracePt t="35815" x="5676900" y="4435475"/>
          <p14:tracePt t="35823" x="5699125" y="4441825"/>
          <p14:tracePt t="35831" x="5761038" y="4449763"/>
          <p14:tracePt t="35846" x="5889625" y="4473575"/>
          <p14:tracePt t="35863" x="6049963" y="4495800"/>
          <p14:tracePt t="35879" x="6180138" y="4518025"/>
          <p14:tracePt t="35896" x="6278563" y="4525963"/>
          <p14:tracePt t="35913" x="6354763" y="4533900"/>
          <p14:tracePt t="35929" x="6400800" y="4533900"/>
          <p14:tracePt t="35946" x="6430963" y="4533900"/>
          <p14:tracePt t="35963" x="6492875" y="4533900"/>
          <p14:tracePt t="35979" x="6575425" y="4533900"/>
          <p14:tracePt t="35996" x="6713538" y="4533900"/>
          <p14:tracePt t="36013" x="6811963" y="4533900"/>
          <p14:tracePt t="36029" x="6904038" y="4533900"/>
          <p14:tracePt t="36046" x="6972300" y="4525963"/>
          <p14:tracePt t="36063" x="6988175" y="4525963"/>
          <p14:tracePt t="36103" x="6994525" y="4525963"/>
          <p14:tracePt t="36119" x="7002463" y="4525963"/>
          <p14:tracePt t="36129" x="7018338" y="4525963"/>
          <p14:tracePt t="36146" x="7026275" y="4518025"/>
          <p14:tracePt t="36335" x="7032625" y="4518025"/>
          <p14:tracePt t="36343" x="7056438" y="4525963"/>
          <p14:tracePt t="36351" x="7086600" y="4556125"/>
          <p14:tracePt t="36363" x="7102475" y="4564063"/>
          <p14:tracePt t="36380" x="7146925" y="4579938"/>
          <p14:tracePt t="36396" x="7208838" y="4594225"/>
          <p14:tracePt t="36413" x="7285038" y="4602163"/>
          <p14:tracePt t="36429" x="7331075" y="4602163"/>
          <p14:tracePt t="36446" x="7353300" y="4602163"/>
          <p14:tracePt t="36463" x="7375525" y="4594225"/>
          <p14:tracePt t="36479" x="7391400" y="4579938"/>
          <p14:tracePt t="36496" x="7399338" y="4572000"/>
          <p14:tracePt t="36513" x="7413625" y="4556125"/>
          <p14:tracePt t="36529" x="7437438" y="4541838"/>
          <p14:tracePt t="36546" x="7459663" y="4533900"/>
          <p14:tracePt t="36563" x="7489825" y="4525963"/>
          <p14:tracePt t="36580" x="7535863" y="4525963"/>
          <p14:tracePt t="36596" x="7597775" y="4511675"/>
          <p14:tracePt t="36613" x="7704138" y="4495800"/>
          <p14:tracePt t="36629" x="7794625" y="4487863"/>
          <p14:tracePt t="36646" x="7902575" y="4473575"/>
          <p14:tracePt t="36663" x="8001000" y="4457700"/>
          <p14:tracePt t="36679" x="8039100" y="4457700"/>
          <p14:tracePt t="36696" x="8061325" y="4441825"/>
          <p14:tracePt t="36719" x="8077200" y="4441825"/>
          <p14:tracePt t="36730" x="8085138" y="4435475"/>
          <p14:tracePt t="36746" x="8115300" y="4435475"/>
          <p14:tracePt t="36763" x="8183563" y="4435475"/>
          <p14:tracePt t="36780" x="8289925" y="4435475"/>
          <p14:tracePt t="36796" x="8397875" y="4435475"/>
          <p14:tracePt t="36813" x="8512175" y="4435475"/>
          <p14:tracePt t="36830" x="8618538" y="4435475"/>
          <p14:tracePt t="36846" x="8709025" y="4435475"/>
          <p14:tracePt t="36863" x="8823325" y="4427538"/>
          <p14:tracePt t="36880" x="8931275" y="4403725"/>
          <p14:tracePt t="36896" x="9045575" y="4389438"/>
          <p14:tracePt t="36913" x="9151938" y="4373563"/>
          <p14:tracePt t="36930" x="9228138" y="4359275"/>
          <p14:tracePt t="36946" x="9304338" y="4351338"/>
          <p14:tracePt t="36963" x="9334500" y="4343400"/>
          <p14:tracePt t="36980" x="9342438" y="4343400"/>
          <p14:tracePt t="36996" x="9350375" y="4343400"/>
          <p14:tracePt t="37030" x="9372600" y="4343400"/>
          <p14:tracePt t="37047" x="9402763" y="4343400"/>
          <p14:tracePt t="37063" x="9432925" y="4343400"/>
          <p14:tracePt t="37119" x="9440863" y="4343400"/>
          <p14:tracePt t="37135" x="9448800" y="4343400"/>
          <p14:tracePt t="37167" x="9448800" y="4351338"/>
          <p14:tracePt t="37175" x="9448800" y="4365625"/>
          <p14:tracePt t="37183" x="9448800" y="4381500"/>
          <p14:tracePt t="37199" x="9448800" y="4403725"/>
          <p14:tracePt t="37213" x="9432925" y="4427538"/>
          <p14:tracePt t="37230" x="9334500" y="4487863"/>
          <p14:tracePt t="37246" x="9288463" y="4503738"/>
          <p14:tracePt t="37263" x="9144000" y="4541838"/>
          <p14:tracePt t="37280" x="9051925" y="4564063"/>
          <p14:tracePt t="37296" x="8975725" y="4564063"/>
          <p14:tracePt t="37313" x="8907463" y="4572000"/>
          <p14:tracePt t="37330" x="8839200" y="4572000"/>
          <p14:tracePt t="37346" x="8763000" y="4572000"/>
          <p14:tracePt t="37363" x="8664575" y="4572000"/>
          <p14:tracePt t="37380" x="8564563" y="4572000"/>
          <p14:tracePt t="37396" x="8474075" y="4572000"/>
          <p14:tracePt t="37413" x="8412163" y="4572000"/>
          <p14:tracePt t="37430" x="8351838" y="4572000"/>
          <p14:tracePt t="37447" x="8321675" y="4572000"/>
          <p14:tracePt t="37463" x="8289925" y="4572000"/>
          <p14:tracePt t="37480" x="8245475" y="4579938"/>
          <p14:tracePt t="37497" x="8213725" y="4587875"/>
          <p14:tracePt t="37513" x="8169275" y="4594225"/>
          <p14:tracePt t="37530" x="8145463" y="4602163"/>
          <p14:tracePt t="37546" x="8131175" y="4602163"/>
          <p14:tracePt t="37563" x="8123238" y="4610100"/>
          <p14:tracePt t="37580" x="8115300" y="4610100"/>
          <p14:tracePt t="37596" x="8107363" y="4610100"/>
          <p14:tracePt t="37630" x="8099425" y="4610100"/>
          <p14:tracePt t="37646" x="8093075" y="4610100"/>
          <p14:tracePt t="37687" x="8085138" y="4610100"/>
          <p14:tracePt t="37711" x="8085138" y="4594225"/>
          <p14:tracePt t="37719" x="8085138" y="4587875"/>
          <p14:tracePt t="37730" x="8093075" y="4572000"/>
          <p14:tracePt t="37747" x="8123238" y="4556125"/>
          <p14:tracePt t="37763" x="8221663" y="4525963"/>
          <p14:tracePt t="37780" x="8343900" y="4518025"/>
          <p14:tracePt t="37797" x="8488363" y="4511675"/>
          <p14:tracePt t="37813" x="8632825" y="4511675"/>
          <p14:tracePt t="37830" x="8847138" y="4495800"/>
          <p14:tracePt t="37847" x="8899525" y="4495800"/>
          <p14:tracePt t="37863" x="8983663" y="4495800"/>
          <p14:tracePt t="37880" x="9021763" y="4495800"/>
          <p14:tracePt t="37897" x="9067800" y="4495800"/>
          <p14:tracePt t="37913" x="9090025" y="4495800"/>
          <p14:tracePt t="37930" x="9113838" y="4495800"/>
          <p14:tracePt t="37947" x="9121775" y="4495800"/>
          <p14:tracePt t="37999" x="9105900" y="4533900"/>
          <p14:tracePt t="38007" x="9059863" y="4572000"/>
          <p14:tracePt t="38015" x="8991600" y="4625975"/>
          <p14:tracePt t="38030" x="8740775" y="4746625"/>
          <p14:tracePt t="38047" x="8283575" y="4876800"/>
          <p14:tracePt t="38063" x="7559675" y="4991100"/>
          <p14:tracePt t="38080" x="6675438" y="5083175"/>
          <p14:tracePt t="38097" x="5883275" y="5143500"/>
          <p14:tracePt t="38113" x="5181600" y="5143500"/>
          <p14:tracePt t="38130" x="4625975" y="5143500"/>
          <p14:tracePt t="38147" x="4229100" y="5143500"/>
          <p14:tracePt t="38163" x="4038600" y="5135563"/>
          <p14:tracePt t="38180" x="3886200" y="5135563"/>
          <p14:tracePt t="38197" x="3779838" y="5113338"/>
          <p14:tracePt t="38213" x="3711575" y="5105400"/>
          <p14:tracePt t="38216" x="3673475" y="5105400"/>
          <p14:tracePt t="38230" x="3627438" y="5105400"/>
          <p14:tracePt t="38247" x="3444875" y="5105400"/>
          <p14:tracePt t="38263" x="3375025" y="5105400"/>
          <p14:tracePt t="38280" x="3298825" y="5105400"/>
          <p14:tracePt t="38297" x="3208338" y="5121275"/>
          <p14:tracePt t="38313" x="3116263" y="5151438"/>
          <p14:tracePt t="38330" x="3017838" y="5181600"/>
          <p14:tracePt t="38347" x="2963863" y="5189538"/>
          <p14:tracePt t="38363" x="2949575" y="5197475"/>
          <p14:tracePt t="38415" x="2941638" y="5181600"/>
          <p14:tracePt t="38423" x="2941638" y="5165725"/>
          <p14:tracePt t="38432" x="2941638" y="5151438"/>
          <p14:tracePt t="38447" x="2941638" y="5105400"/>
          <p14:tracePt t="38464" x="2955925" y="5059363"/>
          <p14:tracePt t="38480" x="2955925" y="5021263"/>
          <p14:tracePt t="38497" x="2971800" y="5013325"/>
          <p14:tracePt t="38513" x="2979738" y="4991100"/>
          <p14:tracePt t="38530" x="2987675" y="4983163"/>
          <p14:tracePt t="39015" x="3009900" y="4983163"/>
          <p14:tracePt t="39023" x="3048000" y="4999038"/>
          <p14:tracePt t="39032" x="3078163" y="5006975"/>
          <p14:tracePt t="39047" x="3124200" y="5006975"/>
          <p14:tracePt t="39064" x="3162300" y="5029200"/>
          <p14:tracePt t="39080" x="3216275" y="5037138"/>
          <p14:tracePt t="39097" x="3254375" y="5051425"/>
          <p14:tracePt t="39114" x="3322638" y="5059363"/>
          <p14:tracePt t="39130" x="3459163" y="5059363"/>
          <p14:tracePt t="39147" x="3521075" y="5059363"/>
          <p14:tracePt t="39164" x="3581400" y="5059363"/>
          <p14:tracePt t="39180" x="3635375" y="5045075"/>
          <p14:tracePt t="39197" x="3657600" y="5045075"/>
          <p14:tracePt t="39214" x="3679825" y="5029200"/>
          <p14:tracePt t="39230" x="3695700" y="5029200"/>
          <p14:tracePt t="39247" x="3741738" y="5021263"/>
          <p14:tracePt t="39264" x="3817938" y="5013325"/>
          <p14:tracePt t="39280" x="3894138" y="4999038"/>
          <p14:tracePt t="39297" x="3962400" y="4991100"/>
          <p14:tracePt t="39314" x="4068763" y="4991100"/>
          <p14:tracePt t="39330" x="4152900" y="4991100"/>
          <p14:tracePt t="39347" x="4251325" y="4991100"/>
          <p14:tracePt t="39364" x="4343400" y="4991100"/>
          <p14:tracePt t="39380" x="4389438" y="4991100"/>
          <p14:tracePt t="39397" x="4435475" y="4983163"/>
          <p14:tracePt t="39414" x="4473575" y="4968875"/>
          <p14:tracePt t="39447" x="4487863" y="4968875"/>
          <p14:tracePt t="39464" x="4518025" y="4960938"/>
          <p14:tracePt t="39481" x="4564063" y="4945063"/>
          <p14:tracePt t="39497" x="4618038" y="4930775"/>
          <p14:tracePt t="39514" x="4670425" y="4922838"/>
          <p14:tracePt t="39531" x="4740275" y="4914900"/>
          <p14:tracePt t="39547" x="4770438" y="4906963"/>
          <p14:tracePt t="39564" x="4792663" y="4906963"/>
          <p14:tracePt t="39599" x="4800600" y="4906963"/>
          <p14:tracePt t="39616" x="4816475" y="4899025"/>
          <p14:tracePt t="39631" x="4860925" y="4876800"/>
          <p14:tracePt t="39647" x="4899025" y="4846638"/>
          <p14:tracePt t="39664" x="4930775" y="4838700"/>
          <p14:tracePt t="39681" x="4945063" y="4822825"/>
          <p14:tracePt t="39902" x="4953000" y="4854575"/>
          <p14:tracePt t="39910" x="4953000" y="4884738"/>
          <p14:tracePt t="39918" x="4953000" y="4914900"/>
          <p14:tracePt t="39931" x="4953000" y="4937125"/>
          <p14:tracePt t="39947" x="4953000" y="4968875"/>
          <p14:tracePt t="39964" x="4953000" y="4975225"/>
          <p14:tracePt t="39981" x="4945063" y="5006975"/>
          <p14:tracePt t="39997" x="4937125" y="5006975"/>
          <p14:tracePt t="40014" x="4930775" y="5013325"/>
          <p14:tracePt t="40079" x="4922838" y="5013325"/>
          <p14:tracePt t="40127" x="4914900" y="5013325"/>
          <p14:tracePt t="40151" x="4914900" y="5006975"/>
          <p14:tracePt t="40159" x="4914900" y="4999038"/>
          <p14:tracePt t="40175" x="4914900" y="4991100"/>
          <p14:tracePt t="40199" x="4914900" y="4983163"/>
          <p14:tracePt t="40303" x="4914900" y="4975225"/>
          <p14:tracePt t="40311" x="4914900" y="4960938"/>
          <p14:tracePt t="40327" x="4914900" y="4953000"/>
          <p14:tracePt t="40335" x="4922838" y="4945063"/>
          <p14:tracePt t="40347" x="4930775" y="4922838"/>
          <p14:tracePt t="40364" x="4960938" y="4914900"/>
          <p14:tracePt t="40381" x="4975225" y="4899025"/>
          <p14:tracePt t="40397" x="4991100" y="4892675"/>
          <p14:tracePt t="40414" x="5021263" y="4876800"/>
          <p14:tracePt t="40431" x="5045075" y="4868863"/>
          <p14:tracePt t="40448" x="5067300" y="4860925"/>
          <p14:tracePt t="40464" x="5083175" y="4854575"/>
          <p14:tracePt t="40481" x="5097463" y="4854575"/>
          <p14:tracePt t="40498" x="5127625" y="4854575"/>
          <p14:tracePt t="40514" x="5151438" y="4854575"/>
          <p14:tracePt t="40531" x="5197475" y="4868863"/>
          <p14:tracePt t="40548" x="5273675" y="4899025"/>
          <p14:tracePt t="40564" x="5334000" y="4930775"/>
          <p14:tracePt t="40581" x="5372100" y="4945063"/>
          <p14:tracePt t="40598" x="5410200" y="4960938"/>
          <p14:tracePt t="40614" x="5440363" y="4975225"/>
          <p14:tracePt t="40631" x="5494338" y="4983163"/>
          <p14:tracePt t="40648" x="5532438" y="4983163"/>
          <p14:tracePt t="40664" x="5562600" y="4983163"/>
          <p14:tracePt t="40681" x="5578475" y="4983163"/>
          <p14:tracePt t="40698" x="5584825" y="4983163"/>
          <p14:tracePt t="40714" x="5608638" y="4983163"/>
          <p14:tracePt t="40731" x="5616575" y="4975225"/>
          <p14:tracePt t="40748" x="5630863" y="4960938"/>
          <p14:tracePt t="40764" x="5638800" y="4953000"/>
          <p14:tracePt t="40781" x="5646738" y="4945063"/>
          <p14:tracePt t="40798" x="5668963" y="4930775"/>
          <p14:tracePt t="40814" x="5676900" y="4922838"/>
          <p14:tracePt t="40831" x="5699125" y="4922838"/>
          <p14:tracePt t="40848" x="5707063" y="4906963"/>
          <p14:tracePt t="40864" x="5715000" y="4906963"/>
          <p14:tracePt t="40881" x="5722938" y="4906963"/>
          <p14:tracePt t="40898" x="5753100" y="4906963"/>
          <p14:tracePt t="40914" x="5775325" y="4906963"/>
          <p14:tracePt t="40931" x="5807075" y="4906963"/>
          <p14:tracePt t="40948" x="5851525" y="4906963"/>
          <p14:tracePt t="40965" x="5897563" y="4906963"/>
          <p14:tracePt t="40981" x="5935663" y="4906963"/>
          <p14:tracePt t="40998" x="6003925" y="4906963"/>
          <p14:tracePt t="41014" x="6027738" y="4906963"/>
          <p14:tracePt t="41031" x="6134100" y="4906963"/>
          <p14:tracePt t="41048" x="6226175" y="4906963"/>
          <p14:tracePt t="41064" x="6332538" y="4906963"/>
          <p14:tracePt t="41081" x="6408738" y="4906963"/>
          <p14:tracePt t="41098" x="6484938" y="4906963"/>
          <p14:tracePt t="41114" x="6523038" y="4906963"/>
          <p14:tracePt t="41131" x="6545263" y="4899025"/>
          <p14:tracePt t="41165" x="6553200" y="4899025"/>
          <p14:tracePt t="41181" x="6569075" y="4899025"/>
          <p14:tracePt t="41198" x="6607175" y="4884738"/>
          <p14:tracePt t="41215" x="6735763" y="4868863"/>
          <p14:tracePt t="41231" x="6804025" y="4868863"/>
          <p14:tracePt t="41248" x="6850063" y="4868863"/>
          <p14:tracePt t="41264" x="6880225" y="4868863"/>
          <p14:tracePt t="41281" x="6888163" y="4860925"/>
          <p14:tracePt t="41351" x="6904038" y="4860925"/>
          <p14:tracePt t="41367" x="6918325" y="4860925"/>
          <p14:tracePt t="41431" x="6918325" y="4868863"/>
          <p14:tracePt t="41439" x="6918325" y="4876800"/>
          <p14:tracePt t="41455" x="6888163" y="4876800"/>
          <p14:tracePt t="41465" x="6811963" y="4876800"/>
          <p14:tracePt t="41783" x="6819900" y="4884738"/>
          <p14:tracePt t="41791" x="6842125" y="4899025"/>
          <p14:tracePt t="41799" x="6873875" y="4899025"/>
          <p14:tracePt t="41815" x="6904038" y="4914900"/>
          <p14:tracePt t="41831" x="6956425" y="4914900"/>
          <p14:tracePt t="41848" x="7086600" y="4953000"/>
          <p14:tracePt t="41865" x="7192963" y="4983163"/>
          <p14:tracePt t="41881" x="7307263" y="4991100"/>
          <p14:tracePt t="41898" x="7475538" y="5021263"/>
          <p14:tracePt t="41915" x="7642225" y="5037138"/>
          <p14:tracePt t="41931" x="7756525" y="5037138"/>
          <p14:tracePt t="41948" x="7840663" y="5037138"/>
          <p14:tracePt t="41965" x="7902575" y="5037138"/>
          <p14:tracePt t="41981" x="7947025" y="5037138"/>
          <p14:tracePt t="41998" x="7954963" y="5037138"/>
          <p14:tracePt t="42015" x="7970838" y="5029200"/>
          <p14:tracePt t="42031" x="7993063" y="5021263"/>
          <p14:tracePt t="42048" x="8039100" y="5006975"/>
          <p14:tracePt t="42065" x="8123238" y="5006975"/>
          <p14:tracePt t="42081" x="8251825" y="4999038"/>
          <p14:tracePt t="42098" x="8374063" y="4999038"/>
          <p14:tracePt t="42115" x="8450263" y="4999038"/>
          <p14:tracePt t="42132" x="8488363" y="4999038"/>
          <p14:tracePt t="48079" x="8496300" y="4991100"/>
          <p14:tracePt t="48087" x="8466138" y="4975225"/>
          <p14:tracePt t="48095" x="8404225" y="4960938"/>
          <p14:tracePt t="48103" x="8351838" y="4937125"/>
          <p14:tracePt t="48117" x="8305800" y="4922838"/>
          <p14:tracePt t="48134" x="8169275" y="4708525"/>
          <p14:tracePt t="48150" x="8107363" y="4670425"/>
          <p14:tracePt t="48167" x="7878763" y="4511675"/>
          <p14:tracePt t="48184" x="7718425" y="4427538"/>
          <p14:tracePt t="48200" x="7589838" y="4373563"/>
          <p14:tracePt t="48217" x="7391400" y="4297363"/>
          <p14:tracePt t="48234" x="6934200" y="4175125"/>
          <p14:tracePt t="48250" x="6270625" y="4092575"/>
          <p14:tracePt t="48267" x="5676900" y="4008438"/>
          <p14:tracePt t="48284" x="5029200" y="3908425"/>
          <p14:tracePt t="48301" x="4389438" y="3810000"/>
          <p14:tracePt t="48317" x="3954463" y="3703638"/>
          <p14:tracePt t="48334" x="3641725" y="3611563"/>
          <p14:tracePt t="48351" x="3559175" y="3589338"/>
          <p14:tracePt t="48367" x="3559175" y="3581400"/>
          <p14:tracePt t="48527" x="3551238" y="3581400"/>
          <p14:tracePt t="48567" x="3551238" y="3573463"/>
          <p14:tracePt t="48575" x="3551238" y="3551238"/>
          <p14:tracePt t="48584" x="3551238" y="3535363"/>
          <p14:tracePt t="48608" x="3551238" y="3527425"/>
          <p14:tracePt t="48617" x="3551238" y="3521075"/>
          <p14:tracePt t="48634" x="3551238" y="3513138"/>
          <p14:tracePt t="48651" x="3551238" y="3497263"/>
          <p14:tracePt t="48667" x="3551238" y="3475038"/>
          <p14:tracePt t="48684" x="3551238" y="3467100"/>
          <p14:tracePt t="48775" x="3551238" y="3459163"/>
          <p14:tracePt t="48799" x="3551238" y="3444875"/>
          <p14:tracePt t="48807" x="3551238" y="3436938"/>
          <p14:tracePt t="48831" x="3551238" y="3429000"/>
          <p14:tracePt t="48863" x="3551238" y="3421063"/>
          <p14:tracePt t="48879" x="3543300" y="3413125"/>
          <p14:tracePt t="48887" x="3535363" y="3413125"/>
          <p14:tracePt t="48895" x="3527425" y="3406775"/>
          <p14:tracePt t="48911" x="3513138" y="3406775"/>
          <p14:tracePt t="48919" x="3497263" y="3398838"/>
          <p14:tracePt t="48959" x="3489325" y="3398838"/>
          <p14:tracePt t="48975" x="3482975" y="3398838"/>
          <p14:tracePt t="48999" x="3475038" y="3398838"/>
          <p14:tracePt t="49007" x="3467100" y="3398838"/>
          <p14:tracePt t="49023" x="3459163" y="3390900"/>
          <p14:tracePt t="49034" x="3451225" y="3390900"/>
          <p14:tracePt t="49051" x="3444875" y="3390900"/>
          <p14:tracePt t="49767" x="3482975" y="3398838"/>
          <p14:tracePt t="49775" x="3551238" y="3413125"/>
          <p14:tracePt t="49784" x="3635375" y="3444875"/>
          <p14:tracePt t="49801" x="3802063" y="3489325"/>
          <p14:tracePt t="49818" x="4076700" y="3535363"/>
          <p14:tracePt t="49834" x="4732338" y="3603625"/>
          <p14:tracePt t="49851" x="5159375" y="3649663"/>
          <p14:tracePt t="49868" x="5516563" y="3649663"/>
          <p14:tracePt t="49884" x="5913438" y="3649663"/>
          <p14:tracePt t="49901" x="6172200" y="3649663"/>
          <p14:tracePt t="49918" x="6316663" y="3649663"/>
          <p14:tracePt t="49999" x="6294438" y="3649663"/>
          <p14:tracePt t="50007" x="6240463" y="3649663"/>
          <p14:tracePt t="50018" x="6194425" y="3641725"/>
          <p14:tracePt t="50034" x="6073775" y="3619500"/>
          <p14:tracePt t="50051" x="5897563" y="3619500"/>
          <p14:tracePt t="50068" x="5737225" y="3619500"/>
          <p14:tracePt t="50084" x="5562600" y="3619500"/>
          <p14:tracePt t="50101" x="5318125" y="3619500"/>
          <p14:tracePt t="50118" x="4975225" y="3551238"/>
          <p14:tracePt t="50135" x="4830763" y="3497263"/>
          <p14:tracePt t="50151" x="4732338" y="3451225"/>
          <p14:tracePt t="50168" x="4686300" y="3436938"/>
          <p14:tracePt t="50184" x="4678363" y="3436938"/>
          <p14:tracePt t="50391" x="4678363" y="3459163"/>
          <p14:tracePt t="50400" x="4678363" y="3482975"/>
          <p14:tracePt t="50407" x="4686300" y="3513138"/>
          <p14:tracePt t="50418" x="4686300" y="3527425"/>
          <p14:tracePt t="50435" x="4708525" y="3565525"/>
          <p14:tracePt t="50451" x="4716463" y="3573463"/>
          <p14:tracePt t="50468" x="4732338" y="3603625"/>
          <p14:tracePt t="50485" x="4754563" y="3619500"/>
          <p14:tracePt t="50501" x="4792663" y="3641725"/>
          <p14:tracePt t="50518" x="4846638" y="3665538"/>
          <p14:tracePt t="50535" x="4876800" y="3665538"/>
          <p14:tracePt t="50551" x="4899025" y="3665538"/>
          <p14:tracePt t="50568" x="4906963" y="3665538"/>
          <p14:tracePt t="52919" x="4945063" y="3679825"/>
          <p14:tracePt t="52927" x="5006975" y="3703638"/>
          <p14:tracePt t="52935" x="5083175" y="3717925"/>
          <p14:tracePt t="52952" x="5197475" y="3749675"/>
          <p14:tracePt t="52969" x="5326063" y="3794125"/>
          <p14:tracePt t="52985" x="5486400" y="3856038"/>
          <p14:tracePt t="53002" x="5630863" y="3902075"/>
          <p14:tracePt t="53019" x="5745163" y="3946525"/>
          <p14:tracePt t="53036" x="5897563" y="4030663"/>
          <p14:tracePt t="53052" x="5973763" y="4054475"/>
          <p14:tracePt t="53069" x="6035675" y="4068763"/>
          <p14:tracePt t="53086" x="6073775" y="4084638"/>
          <p14:tracePt t="53102" x="6096000" y="4098925"/>
          <p14:tracePt t="53119" x="6202363" y="4191000"/>
          <p14:tracePt t="53135" x="6232525" y="4221163"/>
          <p14:tracePt t="53152" x="6232525" y="4229100"/>
          <p14:tracePt t="53311" x="6210300" y="4244975"/>
          <p14:tracePt t="53319" x="6194425" y="4259263"/>
          <p14:tracePt t="53327" x="6149975" y="4259263"/>
          <p14:tracePt t="53335" x="6103938" y="4259263"/>
          <p14:tracePt t="53352" x="6042025" y="4259263"/>
          <p14:tracePt t="53369" x="6003925" y="4259263"/>
          <p14:tracePt t="53386" x="5973763" y="4259263"/>
          <p14:tracePt t="54215" x="5989638" y="4259263"/>
          <p14:tracePt t="54223" x="6073775" y="4237038"/>
          <p14:tracePt t="54231" x="6188075" y="4213225"/>
          <p14:tracePt t="54239" x="6278563" y="4206875"/>
          <p14:tracePt t="54253" x="6392863" y="4198938"/>
          <p14:tracePt t="54269" x="6621463" y="4152900"/>
          <p14:tracePt t="54286" x="6880225" y="4106863"/>
          <p14:tracePt t="54288" x="7026275" y="4076700"/>
          <p14:tracePt t="54303" x="7239000" y="4054475"/>
          <p14:tracePt t="54319" x="7391400" y="4054475"/>
          <p14:tracePt t="54336" x="7445375" y="4054475"/>
          <p14:tracePt t="54353" x="7451725" y="4054475"/>
          <p14:tracePt t="54391" x="7459663" y="4054475"/>
          <p14:tracePt t="54415" x="7459663" y="4084638"/>
          <p14:tracePt t="54423" x="7459663" y="4137025"/>
          <p14:tracePt t="54436" x="7459663" y="4183063"/>
          <p14:tracePt t="54453" x="7445375" y="4237038"/>
          <p14:tracePt t="54469" x="7421563" y="4297363"/>
          <p14:tracePt t="54486" x="7383463" y="4321175"/>
          <p14:tracePt t="54503" x="7345363" y="4327525"/>
          <p14:tracePt t="54519" x="7315200" y="4327525"/>
          <p14:tracePt t="54536" x="7307263" y="4327525"/>
          <p14:tracePt t="54553" x="7307263" y="4297363"/>
          <p14:tracePt t="54569" x="7307263" y="4168775"/>
          <p14:tracePt t="54586" x="7369175" y="4016375"/>
          <p14:tracePt t="54603" x="7521575" y="3870325"/>
          <p14:tracePt t="54619" x="7696200" y="3794125"/>
          <p14:tracePt t="54636" x="7940675" y="3717925"/>
          <p14:tracePt t="54653" x="8221663" y="3703638"/>
          <p14:tracePt t="54669" x="8389938" y="3703638"/>
          <p14:tracePt t="54686" x="8488363" y="3725863"/>
          <p14:tracePt t="54703" x="8702675" y="3978275"/>
          <p14:tracePt t="54719" x="8770938" y="4122738"/>
          <p14:tracePt t="54736" x="8770938" y="4313238"/>
          <p14:tracePt t="54753" x="8716963" y="4449763"/>
          <p14:tracePt t="54769" x="8594725" y="4533900"/>
          <p14:tracePt t="54786" x="8435975" y="4556125"/>
          <p14:tracePt t="54803" x="8251825" y="4549775"/>
          <p14:tracePt t="54819" x="7894638" y="4397375"/>
          <p14:tracePt t="54836" x="7513638" y="4198938"/>
          <p14:tracePt t="54853" x="7361238" y="4068763"/>
          <p14:tracePt t="54870" x="7353300" y="4022725"/>
          <p14:tracePt t="54886" x="7353300" y="4008438"/>
          <p14:tracePt t="54903" x="7451725" y="3946525"/>
          <p14:tracePt t="54919" x="7597775" y="3946525"/>
          <p14:tracePt t="54936" x="7734300" y="3946525"/>
          <p14:tracePt t="54953" x="7810500" y="3970338"/>
          <p14:tracePt t="54970" x="7832725" y="3978275"/>
          <p14:tracePt t="54986" x="7870825" y="4016375"/>
          <p14:tracePt t="55003" x="7902575" y="4076700"/>
          <p14:tracePt t="55020" x="7902575" y="4084638"/>
          <p14:tracePt t="55036" x="7886700" y="4122738"/>
          <p14:tracePt t="55053" x="7826375" y="4137025"/>
          <p14:tracePt t="55070" x="7712075" y="4137025"/>
          <p14:tracePt t="55086" x="7597775" y="4137025"/>
          <p14:tracePt t="55103" x="7437438" y="4106863"/>
          <p14:tracePt t="55120" x="7429500" y="4106863"/>
          <p14:tracePt t="55159" x="7429500" y="4098925"/>
          <p14:tracePt t="55383" x="7421563" y="4098925"/>
          <p14:tracePt t="55399" x="7413625" y="4098925"/>
          <p14:tracePt t="55407" x="7399338" y="4098925"/>
          <p14:tracePt t="55423" x="7375525" y="4098925"/>
          <p14:tracePt t="55436" x="7353300" y="4098925"/>
          <p14:tracePt t="55453" x="7292975" y="4122738"/>
          <p14:tracePt t="55470" x="7231063" y="4137025"/>
          <p14:tracePt t="55486" x="7216775" y="4137025"/>
          <p14:tracePt t="55503" x="7192963" y="4144963"/>
          <p14:tracePt t="55559" x="7185025" y="4144963"/>
          <p14:tracePt t="55807" x="7178675" y="4160838"/>
          <p14:tracePt t="55815" x="7154863" y="4168775"/>
          <p14:tracePt t="55823" x="7116763" y="4191000"/>
          <p14:tracePt t="55836" x="7086600" y="4206875"/>
          <p14:tracePt t="55853" x="7010400" y="4267200"/>
          <p14:tracePt t="55871" x="6911975" y="4351338"/>
          <p14:tracePt t="55887" x="6835775" y="4411663"/>
          <p14:tracePt t="55903" x="6819900" y="4427538"/>
          <p14:tracePt t="55920" x="6811963" y="4427538"/>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Approximating the Binomial</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1973839" y="1432151"/>
            <a:ext cx="8410575" cy="4314825"/>
          </a:xfrm>
          <a:prstGeom prst="rect">
            <a:avLst/>
          </a:prstGeom>
        </p:spPr>
      </p:pic>
    </p:spTree>
    <p:extLst>
      <p:ext uri="{BB962C8B-B14F-4D97-AF65-F5344CB8AC3E}">
        <p14:creationId xmlns:p14="http://schemas.microsoft.com/office/powerpoint/2010/main" val="2781795251"/>
      </p:ext>
    </p:extLst>
  </p:cSld>
  <p:clrMapOvr>
    <a:masterClrMapping/>
  </p:clrMapOvr>
  <mc:AlternateContent xmlns:mc="http://schemas.openxmlformats.org/markup-compatibility/2006" xmlns:p14="http://schemas.microsoft.com/office/powerpoint/2010/main">
    <mc:Choice Requires="p14">
      <p:transition p14:dur="10" advTm="66575"/>
    </mc:Choice>
    <mc:Fallback xmlns="">
      <p:transition advTm="66575"/>
    </mc:Fallback>
  </mc:AlternateContent>
  <p:timing>
    <p:tnLst>
      <p:par>
        <p:cTn id="1" dur="indefinite" restart="never" nodeType="tmRoot"/>
      </p:par>
    </p:tnLst>
  </p:timing>
  <p:extLst mod="1">
    <p:ext uri="{3A86A75C-4F4B-4683-9AE1-C65F6400EC91}">
      <p14:laserTraceLst xmlns:p14="http://schemas.microsoft.com/office/powerpoint/2010/main">
        <p14:tracePtLst>
          <p14:tracePt t="663" x="6759575" y="4427538"/>
          <p14:tracePt t="671" x="6651625" y="4351338"/>
          <p14:tracePt t="679" x="6530975" y="4168775"/>
          <p14:tracePt t="693" x="6346825" y="3916363"/>
          <p14:tracePt t="710" x="6118225" y="3649663"/>
          <p14:tracePt t="727" x="5761038" y="3306763"/>
          <p14:tracePt t="744" x="5532438" y="3094038"/>
          <p14:tracePt t="760" x="5334000" y="2903538"/>
          <p14:tracePt t="777" x="5165725" y="2751138"/>
          <p14:tracePt t="793" x="5059363" y="2674938"/>
          <p14:tracePt t="810" x="4991100" y="2620963"/>
          <p14:tracePt t="827" x="4945063" y="2598738"/>
          <p14:tracePt t="843" x="4930775" y="2590800"/>
          <p14:tracePt t="879" x="4922838" y="2590800"/>
          <p14:tracePt t="895" x="4899025" y="2590800"/>
          <p14:tracePt t="903" x="4868863" y="2574925"/>
          <p14:tracePt t="912" x="4822825" y="2568575"/>
          <p14:tracePt t="927" x="4594225" y="2568575"/>
          <p14:tracePt t="944" x="4283075" y="2568575"/>
          <p14:tracePt t="960" x="4008438" y="2568575"/>
          <p14:tracePt t="977" x="3749675" y="2568575"/>
          <p14:tracePt t="994" x="3687763" y="2560638"/>
          <p14:tracePt t="1010" x="3649663" y="2560638"/>
          <p14:tracePt t="1095" x="3635375" y="2560638"/>
          <p14:tracePt t="1103" x="3627438" y="2560638"/>
          <p14:tracePt t="1112" x="3581400" y="2560638"/>
          <p14:tracePt t="1127" x="3444875" y="2582863"/>
          <p14:tracePt t="1144" x="3360738" y="2582863"/>
          <p14:tracePt t="1160" x="3208338" y="2590800"/>
          <p14:tracePt t="1177" x="3146425" y="2590800"/>
          <p14:tracePt t="1194" x="3116263" y="2590800"/>
          <p14:tracePt t="1247" x="3094038" y="2590800"/>
          <p14:tracePt t="1255" x="3086100" y="2590800"/>
          <p14:tracePt t="1263" x="3055938" y="2590800"/>
          <p14:tracePt t="1277" x="3032125" y="2590800"/>
          <p14:tracePt t="1294" x="2911475" y="2590800"/>
          <p14:tracePt t="1310" x="2879725" y="2590800"/>
          <p14:tracePt t="1327" x="2841625" y="2590800"/>
          <p14:tracePt t="3039" x="2865438" y="2590800"/>
          <p14:tracePt t="3047" x="2903538" y="2613025"/>
          <p14:tracePt t="3055" x="2949575" y="2620963"/>
          <p14:tracePt t="3063" x="2979738" y="2628900"/>
          <p14:tracePt t="3078" x="3070225" y="2651125"/>
          <p14:tracePt t="3094" x="3132138" y="2667000"/>
          <p14:tracePt t="3111" x="3368675" y="2667000"/>
          <p14:tracePt t="3128" x="3589338" y="2667000"/>
          <p14:tracePt t="3144" x="3711575" y="2667000"/>
          <p14:tracePt t="3161" x="3817938" y="2667000"/>
          <p14:tracePt t="3178" x="3870325" y="2667000"/>
          <p14:tracePt t="3194" x="3902075" y="2667000"/>
          <p14:tracePt t="3211" x="3932238" y="2659063"/>
          <p14:tracePt t="3228" x="3962400" y="2651125"/>
          <p14:tracePt t="3244" x="4016375" y="2651125"/>
          <p14:tracePt t="3261" x="4084638" y="2628900"/>
          <p14:tracePt t="3278" x="4130675" y="2613025"/>
          <p14:tracePt t="3295" x="4144963" y="2613025"/>
          <p14:tracePt t="3311" x="4160838" y="2613025"/>
          <p14:tracePt t="3328" x="4175125" y="2598738"/>
          <p14:tracePt t="3351" x="4183063" y="2598738"/>
          <p14:tracePt t="4111" x="4213225" y="2598738"/>
          <p14:tracePt t="4119" x="4251325" y="2598738"/>
          <p14:tracePt t="4128" x="4305300" y="2598738"/>
          <p14:tracePt t="4145" x="4403725" y="2568575"/>
          <p14:tracePt t="4161" x="4503738" y="2506663"/>
          <p14:tracePt t="4178" x="4556125" y="2476500"/>
          <p14:tracePt t="4195" x="4572000" y="2468563"/>
          <p14:tracePt t="4211" x="4579938" y="2438400"/>
          <p14:tracePt t="4228" x="4594225" y="2400300"/>
          <p14:tracePt t="4245" x="4594225" y="2354263"/>
          <p14:tracePt t="4262" x="4594225" y="2339975"/>
          <p14:tracePt t="4278" x="4594225" y="2324100"/>
          <p14:tracePt t="4295" x="4594225" y="2316163"/>
          <p14:tracePt t="4311" x="4594225" y="2301875"/>
          <p14:tracePt t="4328" x="4594225" y="2293938"/>
          <p14:tracePt t="4345" x="4602163" y="2293938"/>
          <p14:tracePt t="4361" x="4602163" y="2286000"/>
          <p14:tracePt t="4463" x="4602163" y="2301875"/>
          <p14:tracePt t="4471" x="4610100" y="2378075"/>
          <p14:tracePt t="4479" x="4625975" y="2438400"/>
          <p14:tracePt t="4495" x="4648200" y="2522538"/>
          <p14:tracePt t="4512" x="4656138" y="2536825"/>
          <p14:tracePt t="5359" x="4664075" y="2536825"/>
          <p14:tracePt t="5367" x="4670425" y="2536825"/>
          <p14:tracePt t="5379" x="4686300" y="2536825"/>
          <p14:tracePt t="5395" x="4754563" y="2536825"/>
          <p14:tracePt t="5412" x="4906963" y="2530475"/>
          <p14:tracePt t="5429" x="5089525" y="2514600"/>
          <p14:tracePt t="5445" x="5265738" y="2506663"/>
          <p14:tracePt t="5462" x="5470525" y="2476500"/>
          <p14:tracePt t="5478" x="5516563" y="2468563"/>
          <p14:tracePt t="5495" x="5532438" y="2468563"/>
          <p14:tracePt t="5575" x="5540375" y="2468563"/>
          <p14:tracePt t="5591" x="5554663" y="2468563"/>
          <p14:tracePt t="5599" x="5570538" y="2460625"/>
          <p14:tracePt t="5612" x="5592763" y="2460625"/>
          <p14:tracePt t="5629" x="5661025" y="2460625"/>
          <p14:tracePt t="5645" x="5783263" y="2460625"/>
          <p14:tracePt t="5662" x="5997575" y="2460625"/>
          <p14:tracePt t="5679" x="6111875" y="2460625"/>
          <p14:tracePt t="5695" x="6264275" y="2460625"/>
          <p14:tracePt t="5712" x="6316663" y="2460625"/>
          <p14:tracePt t="5729" x="6332538" y="2460625"/>
          <p14:tracePt t="5959" x="6332538" y="2484438"/>
          <p14:tracePt t="5967" x="6332538" y="2492375"/>
          <p14:tracePt t="5979" x="6332538" y="2498725"/>
          <p14:tracePt t="6048" x="6316663" y="2498725"/>
          <p14:tracePt t="6064" x="6308725" y="2498725"/>
          <p14:tracePt t="6079" x="6308725" y="2484438"/>
          <p14:tracePt t="6087" x="6308725" y="2476500"/>
          <p14:tracePt t="6095" x="6308725" y="2468563"/>
          <p14:tracePt t="6112" x="6308725" y="2454275"/>
          <p14:tracePt t="6129" x="6316663" y="2430463"/>
          <p14:tracePt t="6145" x="6316663" y="2422525"/>
          <p14:tracePt t="6162" x="6332538" y="2408238"/>
          <p14:tracePt t="6179" x="6332538" y="2400300"/>
          <p14:tracePt t="6195" x="6346825" y="2392363"/>
          <p14:tracePt t="6212" x="6354763" y="2384425"/>
          <p14:tracePt t="6229" x="6384925" y="2384425"/>
          <p14:tracePt t="6246" x="6416675" y="2384425"/>
          <p14:tracePt t="6262" x="6461125" y="2392363"/>
          <p14:tracePt t="6279" x="6537325" y="2438400"/>
          <p14:tracePt t="6296" x="6645275" y="2544763"/>
          <p14:tracePt t="6312" x="6675438" y="2560638"/>
          <p14:tracePt t="6329" x="6683375" y="2560638"/>
          <p14:tracePt t="6479" x="6689725" y="2560638"/>
          <p14:tracePt t="6711" x="6683375" y="2560638"/>
          <p14:tracePt t="6719" x="6645275" y="2560638"/>
          <p14:tracePt t="6729" x="6607175" y="2560638"/>
          <p14:tracePt t="6746" x="6530975" y="2560638"/>
          <p14:tracePt t="6762" x="6408738" y="2560638"/>
          <p14:tracePt t="6779" x="6316663" y="2560638"/>
          <p14:tracePt t="6796" x="6286500" y="2560638"/>
          <p14:tracePt t="6812" x="6286500" y="2552700"/>
          <p14:tracePt t="6846" x="6286500" y="2536825"/>
          <p14:tracePt t="6862" x="6286500" y="2514600"/>
          <p14:tracePt t="6879" x="6294438" y="2484438"/>
          <p14:tracePt t="6896" x="6302375" y="2468563"/>
          <p14:tracePt t="6913" x="6308725" y="2460625"/>
          <p14:tracePt t="6929" x="6316663" y="2454275"/>
          <p14:tracePt t="6962" x="6324600" y="2454275"/>
          <p14:tracePt t="6979" x="6340475" y="2454275"/>
          <p14:tracePt t="6996" x="6354763" y="2454275"/>
          <p14:tracePt t="7012" x="6362700" y="2454275"/>
          <p14:tracePt t="7046" x="6362700" y="2492375"/>
          <p14:tracePt t="7062" x="6324600" y="2544763"/>
          <p14:tracePt t="7079" x="6278563" y="2552700"/>
          <p14:tracePt t="7096" x="6232525" y="2544763"/>
          <p14:tracePt t="7112" x="6202363" y="2522538"/>
          <p14:tracePt t="7129" x="6156325" y="2438400"/>
          <p14:tracePt t="7146" x="6142038" y="2378075"/>
          <p14:tracePt t="7162" x="6142038" y="2286000"/>
          <p14:tracePt t="7179" x="6156325" y="2193925"/>
          <p14:tracePt t="7196" x="6226175" y="2133600"/>
          <p14:tracePt t="7213" x="6354763" y="2111375"/>
          <p14:tracePt t="7229" x="6492875" y="2111375"/>
          <p14:tracePt t="7246" x="6591300" y="2111375"/>
          <p14:tracePt t="7262" x="6651625" y="2149475"/>
          <p14:tracePt t="7279" x="6697663" y="2270125"/>
          <p14:tracePt t="7296" x="6721475" y="2400300"/>
          <p14:tracePt t="7313" x="6721475" y="2514600"/>
          <p14:tracePt t="7329" x="6667500" y="2574925"/>
          <p14:tracePt t="7346" x="6599238" y="2606675"/>
          <p14:tracePt t="7363" x="6545263" y="2606675"/>
          <p14:tracePt t="7379" x="6477000" y="2574925"/>
          <p14:tracePt t="7396" x="6438900" y="2560638"/>
          <p14:tracePt t="7413" x="6400800" y="2522538"/>
          <p14:tracePt t="7429" x="6378575" y="2498725"/>
          <p14:tracePt t="7463" x="6354763" y="2492375"/>
          <p14:tracePt t="7479" x="6256338" y="2492375"/>
          <p14:tracePt t="7496" x="6003925" y="2492375"/>
          <p14:tracePt t="7513" x="5654675" y="2514600"/>
          <p14:tracePt t="7529" x="5287963" y="2552700"/>
          <p14:tracePt t="7546" x="4991100" y="2552700"/>
          <p14:tracePt t="7563" x="4808538" y="2544763"/>
          <p14:tracePt t="7579" x="4778375" y="2530475"/>
          <p14:tracePt t="7596" x="4770438" y="2530475"/>
          <p14:tracePt t="7613" x="4770438" y="2498725"/>
          <p14:tracePt t="7629" x="4778375" y="2468563"/>
          <p14:tracePt t="7646" x="4784725" y="2446338"/>
          <p14:tracePt t="7663" x="4784725" y="2438400"/>
          <p14:tracePt t="7679" x="4784725" y="2430463"/>
          <p14:tracePt t="7759" x="4784725" y="2422525"/>
          <p14:tracePt t="7767" x="4778375" y="2422525"/>
          <p14:tracePt t="7775" x="4770438" y="2422525"/>
          <p14:tracePt t="7783" x="4754563" y="2422525"/>
          <p14:tracePt t="7799" x="4746625" y="2422525"/>
          <p14:tracePt t="7903" x="4740275" y="2422525"/>
          <p14:tracePt t="7911" x="4732338" y="2422525"/>
          <p14:tracePt t="7919" x="4724400" y="2422525"/>
          <p14:tracePt t="7929" x="4708525" y="2422525"/>
          <p14:tracePt t="7946" x="4670425" y="2422525"/>
          <p14:tracePt t="7963" x="4541838" y="2422525"/>
          <p14:tracePt t="7980" x="4365625" y="2422525"/>
          <p14:tracePt t="7996" x="4152900" y="2468563"/>
          <p14:tracePt t="8013" x="4008438" y="2506663"/>
          <p14:tracePt t="8030" x="3908425" y="2514600"/>
          <p14:tracePt t="8046" x="3886200" y="2522538"/>
          <p14:tracePt t="8511" x="3878263" y="2522538"/>
          <p14:tracePt t="8519" x="3878263" y="2530475"/>
          <p14:tracePt t="8530" x="3870325" y="2560638"/>
          <p14:tracePt t="8547" x="3763963" y="2720975"/>
          <p14:tracePt t="8563" x="3665538" y="2879725"/>
          <p14:tracePt t="8580" x="3527425" y="3040063"/>
          <p14:tracePt t="8596" x="3336925" y="3216275"/>
          <p14:tracePt t="8613" x="3178175" y="3336925"/>
          <p14:tracePt t="8630" x="3055938" y="3429000"/>
          <p14:tracePt t="8663" x="3048000" y="3436938"/>
          <p14:tracePt t="9015" x="3055938" y="3436938"/>
          <p14:tracePt t="9023" x="3101975" y="3436938"/>
          <p14:tracePt t="9031" x="3154363" y="3390900"/>
          <p14:tracePt t="9047" x="3170238" y="3382963"/>
          <p14:tracePt t="9063" x="3222625" y="3306763"/>
          <p14:tracePt t="9080" x="3292475" y="3178175"/>
          <p14:tracePt t="9097" x="3344863" y="3094038"/>
          <p14:tracePt t="9113" x="3436938" y="2955925"/>
          <p14:tracePt t="9130" x="3543300" y="2819400"/>
          <p14:tracePt t="9147" x="3627438" y="2720975"/>
          <p14:tracePt t="9163" x="3665538" y="2667000"/>
          <p14:tracePt t="9180" x="3687763" y="2628900"/>
          <p14:tracePt t="9197" x="3695700" y="2620963"/>
          <p14:tracePt t="9230" x="3695700" y="2613025"/>
          <p14:tracePt t="9287" x="3703638" y="2613025"/>
          <p14:tracePt t="9295" x="3711575" y="2613025"/>
          <p14:tracePt t="9303" x="3733800" y="2613025"/>
          <p14:tracePt t="9313" x="3741738" y="2613025"/>
          <p14:tracePt t="9330" x="3787775" y="2628900"/>
          <p14:tracePt t="9347" x="3794125" y="2636838"/>
          <p14:tracePt t="9380" x="3794125" y="2667000"/>
          <p14:tracePt t="9397" x="3771900" y="2773363"/>
          <p14:tracePt t="9413" x="3635375" y="2963863"/>
          <p14:tracePt t="9430" x="3314700" y="3192463"/>
          <p14:tracePt t="9447" x="2849563" y="3482975"/>
          <p14:tracePt t="9463" x="2705100" y="3543300"/>
          <p14:tracePt t="9480" x="2667000" y="3551238"/>
          <p14:tracePt t="9497" x="2659063" y="3551238"/>
          <p14:tracePt t="9560" x="2667000" y="3527425"/>
          <p14:tracePt t="9567" x="2674938" y="3489325"/>
          <p14:tracePt t="9575" x="2682875" y="3475038"/>
          <p14:tracePt t="9583" x="2689225" y="3444875"/>
          <p14:tracePt t="9597" x="2697163" y="3436938"/>
          <p14:tracePt t="9614" x="2720975" y="3398838"/>
          <p14:tracePt t="9630" x="2735263" y="3368675"/>
          <p14:tracePt t="9647" x="2751138" y="3352800"/>
          <p14:tracePt t="9680" x="2759075" y="3352800"/>
          <p14:tracePt t="9727" x="2773363" y="3352800"/>
          <p14:tracePt t="9735" x="2797175" y="3344863"/>
          <p14:tracePt t="9747" x="2811463" y="3336925"/>
          <p14:tracePt t="9763" x="2849563" y="3314700"/>
          <p14:tracePt t="9780" x="2879725" y="3292475"/>
          <p14:tracePt t="9797" x="2903538" y="3276600"/>
          <p14:tracePt t="9814" x="2925763" y="3254375"/>
          <p14:tracePt t="9830" x="2949575" y="3222625"/>
          <p14:tracePt t="9832" x="2955925" y="3208338"/>
          <p14:tracePt t="9847" x="2971800" y="3178175"/>
          <p14:tracePt t="9863" x="2987675" y="3154363"/>
          <p14:tracePt t="9880" x="2987675" y="3140075"/>
          <p14:tracePt t="9897" x="2994025" y="3108325"/>
          <p14:tracePt t="9913" x="2994025" y="3101975"/>
          <p14:tracePt t="9930" x="3001963" y="3086100"/>
          <p14:tracePt t="10063" x="3001963" y="3094038"/>
          <p14:tracePt t="10071" x="2994025" y="3132138"/>
          <p14:tracePt t="10080" x="2949575" y="3170238"/>
          <p14:tracePt t="10097" x="2841625" y="3230563"/>
          <p14:tracePt t="10113" x="2735263" y="3268663"/>
          <p14:tracePt t="10130" x="2674938" y="3276600"/>
          <p14:tracePt t="10351" x="2674938" y="3284538"/>
          <p14:tracePt t="10359" x="2667000" y="3292475"/>
          <p14:tracePt t="10375" x="2682875" y="3298825"/>
          <p14:tracePt t="10383" x="2697163" y="3298825"/>
          <p14:tracePt t="10397" x="2705100" y="3298825"/>
          <p14:tracePt t="10414" x="2765425" y="3284538"/>
          <p14:tracePt t="10430" x="2835275" y="3254375"/>
          <p14:tracePt t="10447" x="2987675" y="3184525"/>
          <p14:tracePt t="10464" x="3063875" y="3146425"/>
          <p14:tracePt t="10480" x="3170238" y="3108325"/>
          <p14:tracePt t="10497" x="3238500" y="3070225"/>
          <p14:tracePt t="10514" x="3284538" y="3048000"/>
          <p14:tracePt t="10530" x="3306763" y="3032125"/>
          <p14:tracePt t="10547" x="3322638" y="3032125"/>
          <p14:tracePt t="10564" x="3322638" y="3025775"/>
          <p14:tracePt t="10597" x="3330575" y="3025775"/>
          <p14:tracePt t="10614" x="3382963" y="3025775"/>
          <p14:tracePt t="10630" x="3475038" y="3086100"/>
          <p14:tracePt t="10647" x="3581400" y="3170238"/>
          <p14:tracePt t="10664" x="3679825" y="3238500"/>
          <p14:tracePt t="10680" x="3741738" y="3268663"/>
          <p14:tracePt t="10697" x="3756025" y="3284538"/>
          <p14:tracePt t="10751" x="3756025" y="3260725"/>
          <p14:tracePt t="10759" x="3756025" y="3222625"/>
          <p14:tracePt t="10767" x="3756025" y="3192463"/>
          <p14:tracePt t="10780" x="3756025" y="3154363"/>
          <p14:tracePt t="10797" x="3756025" y="3094038"/>
          <p14:tracePt t="10814" x="3756025" y="3009900"/>
          <p14:tracePt t="10830" x="3756025" y="2987675"/>
          <p14:tracePt t="10847" x="3763963" y="2971800"/>
          <p14:tracePt t="10864" x="3779838" y="2955925"/>
          <p14:tracePt t="10881" x="3802063" y="2955925"/>
          <p14:tracePt t="10897" x="3810000" y="2955925"/>
          <p14:tracePt t="10951" x="3817938" y="2955925"/>
          <p14:tracePt t="10959" x="3825875" y="2955925"/>
          <p14:tracePt t="10967" x="3848100" y="2955925"/>
          <p14:tracePt t="10983" x="3856038" y="2955925"/>
          <p14:tracePt t="10997" x="3878263" y="2955925"/>
          <p14:tracePt t="11014" x="3902075" y="2963863"/>
          <p14:tracePt t="11030" x="3932238" y="2971800"/>
          <p14:tracePt t="11047" x="3946525" y="2979738"/>
          <p14:tracePt t="11095" x="3970338" y="2979738"/>
          <p14:tracePt t="11103" x="3978275" y="2979738"/>
          <p14:tracePt t="11114" x="3992563" y="2971800"/>
          <p14:tracePt t="11131" x="4000500" y="2963863"/>
          <p14:tracePt t="11147" x="4038600" y="2941638"/>
          <p14:tracePt t="11164" x="4060825" y="2941638"/>
          <p14:tracePt t="11181" x="4092575" y="2925763"/>
          <p14:tracePt t="11197" x="4137025" y="2917825"/>
          <p14:tracePt t="11214" x="4221163" y="2917825"/>
          <p14:tracePt t="11231" x="4259263" y="2917825"/>
          <p14:tracePt t="11247" x="4305300" y="2917825"/>
          <p14:tracePt t="11264" x="4359275" y="2917825"/>
          <p14:tracePt t="11281" x="4397375" y="2917825"/>
          <p14:tracePt t="11327" x="4411663" y="2917825"/>
          <p14:tracePt t="11343" x="4427538" y="2925763"/>
          <p14:tracePt t="11359" x="4435475" y="2925763"/>
          <p14:tracePt t="11367" x="4449763" y="2933700"/>
          <p14:tracePt t="11381" x="4465638" y="2933700"/>
          <p14:tracePt t="11397" x="4533900" y="2994025"/>
          <p14:tracePt t="11414" x="4579938" y="3009900"/>
          <p14:tracePt t="11431" x="4579938" y="3017838"/>
          <p14:tracePt t="11487" x="4587875" y="3017838"/>
          <p14:tracePt t="11935" x="4594225" y="3017838"/>
          <p14:tracePt t="11943" x="4610100" y="3017838"/>
          <p14:tracePt t="11951" x="4656138" y="2979738"/>
          <p14:tracePt t="11964" x="4724400" y="2941638"/>
          <p14:tracePt t="11981" x="4838700" y="2879725"/>
          <p14:tracePt t="11998" x="5121275" y="2803525"/>
          <p14:tracePt t="12014" x="5235575" y="2781300"/>
          <p14:tracePt t="12031" x="5464175" y="2720975"/>
          <p14:tracePt t="12048" x="5554663" y="2705100"/>
          <p14:tracePt t="12064" x="5570538" y="2705100"/>
          <p14:tracePt t="12143" x="5592763" y="2705100"/>
          <p14:tracePt t="12151" x="5616575" y="2705100"/>
          <p14:tracePt t="12159" x="5630863" y="2705100"/>
          <p14:tracePt t="12167" x="5646738" y="2705100"/>
          <p14:tracePt t="12181" x="5654675" y="2713038"/>
          <p14:tracePt t="12198" x="5676900" y="2727325"/>
          <p14:tracePt t="12248" x="5676900" y="2735263"/>
          <p14:tracePt t="12271" x="5676900" y="2743200"/>
          <p14:tracePt t="12279" x="5676900" y="2759075"/>
          <p14:tracePt t="12287" x="5676900" y="2765425"/>
          <p14:tracePt t="12298" x="5676900" y="2773363"/>
          <p14:tracePt t="12314" x="5676900" y="2835275"/>
          <p14:tracePt t="12331" x="5676900" y="2887663"/>
          <p14:tracePt t="12334" x="5668963" y="2925763"/>
          <p14:tracePt t="12348" x="5668963" y="2949575"/>
          <p14:tracePt t="12364" x="5668963" y="3001963"/>
          <p14:tracePt t="12381" x="5668963" y="3017838"/>
          <p14:tracePt t="12398" x="5668963" y="3025775"/>
          <p14:tracePt t="12487" x="5661025" y="3025775"/>
          <p14:tracePt t="12503" x="5654675" y="3025775"/>
          <p14:tracePt t="12511" x="5654675" y="3017838"/>
          <p14:tracePt t="12519" x="5654675" y="3001963"/>
          <p14:tracePt t="12531" x="5646738" y="2994025"/>
          <p14:tracePt t="12607" x="5638800" y="2987675"/>
          <p14:tracePt t="12623" x="5630863" y="2994025"/>
          <p14:tracePt t="12631" x="5622925" y="3001963"/>
          <p14:tracePt t="12639" x="5608638" y="3025775"/>
          <p14:tracePt t="12648" x="5584825" y="3055938"/>
          <p14:tracePt t="12664" x="5570538" y="3086100"/>
          <p14:tracePt t="12681" x="5532438" y="3132138"/>
          <p14:tracePt t="12698" x="5524500" y="3154363"/>
          <p14:tracePt t="12715" x="5524500" y="3162300"/>
          <p14:tracePt t="12731" x="5516563" y="3162300"/>
          <p14:tracePt t="12991" x="5540375" y="3132138"/>
          <p14:tracePt t="13007" x="5546725" y="3124200"/>
          <p14:tracePt t="13015" x="5554663" y="3101975"/>
          <p14:tracePt t="13023" x="5570538" y="3086100"/>
          <p14:tracePt t="13031" x="5570538" y="3078163"/>
          <p14:tracePt t="13048" x="5592763" y="3025775"/>
          <p14:tracePt t="13065" x="5608638" y="2979738"/>
          <p14:tracePt t="13081" x="5630863" y="2933700"/>
          <p14:tracePt t="13098" x="5646738" y="2887663"/>
          <p14:tracePt t="13115" x="5646738" y="2857500"/>
          <p14:tracePt t="13131" x="5654675" y="2827338"/>
          <p14:tracePt t="13148" x="5654675" y="2819400"/>
          <p14:tracePt t="13255" x="5661025" y="2811463"/>
          <p14:tracePt t="13287" x="5668963" y="2811463"/>
          <p14:tracePt t="13295" x="5684838" y="2811463"/>
          <p14:tracePt t="13303" x="5692775" y="2819400"/>
          <p14:tracePt t="13315" x="5699125" y="2819400"/>
          <p14:tracePt t="13331" x="5707063" y="2819400"/>
          <p14:tracePt t="13399" x="5715000" y="2827338"/>
          <p14:tracePt t="13407" x="5722938" y="2835275"/>
          <p14:tracePt t="13415" x="5737225" y="2849563"/>
          <p14:tracePt t="13431" x="5768975" y="2941638"/>
          <p14:tracePt t="13448" x="5813425" y="3040063"/>
          <p14:tracePt t="13465" x="5851525" y="3146425"/>
          <p14:tracePt t="13481" x="5883275" y="3200400"/>
          <p14:tracePt t="13498" x="5889625" y="3216275"/>
          <p14:tracePt t="13575" x="5897563" y="3200400"/>
          <p14:tracePt t="13583" x="5897563" y="3178175"/>
          <p14:tracePt t="13591" x="5897563" y="3162300"/>
          <p14:tracePt t="13600" x="5897563" y="3154363"/>
          <p14:tracePt t="13615" x="5897563" y="3124200"/>
          <p14:tracePt t="13632" x="5897563" y="3094038"/>
          <p14:tracePt t="13648" x="5897563" y="3048000"/>
          <p14:tracePt t="13665" x="5897563" y="3009900"/>
          <p14:tracePt t="13682" x="5889625" y="2979738"/>
          <p14:tracePt t="13698" x="5889625" y="2963863"/>
          <p14:tracePt t="13715" x="5889625" y="2955925"/>
          <p14:tracePt t="13732" x="5889625" y="2949575"/>
          <p14:tracePt t="13748" x="5889625" y="2941638"/>
          <p14:tracePt t="13765" x="5889625" y="2933700"/>
          <p14:tracePt t="13782" x="5889625" y="2917825"/>
          <p14:tracePt t="13798" x="5889625" y="2903538"/>
          <p14:tracePt t="13815" x="5889625" y="2879725"/>
          <p14:tracePt t="13832" x="5889625" y="2849563"/>
          <p14:tracePt t="13848" x="5889625" y="2811463"/>
          <p14:tracePt t="13865" x="5889625" y="2781300"/>
          <p14:tracePt t="13882" x="5889625" y="2743200"/>
          <p14:tracePt t="13898" x="5889625" y="2727325"/>
          <p14:tracePt t="13915" x="5889625" y="2705100"/>
          <p14:tracePt t="13932" x="5889625" y="2689225"/>
          <p14:tracePt t="14303" x="5889625" y="2743200"/>
          <p14:tracePt t="14311" x="5889625" y="2751138"/>
          <p14:tracePt t="14319" x="5889625" y="2781300"/>
          <p14:tracePt t="14332" x="5889625" y="2803525"/>
          <p14:tracePt t="14348" x="5889625" y="2865438"/>
          <p14:tracePt t="14352" x="5889625" y="2887663"/>
          <p14:tracePt t="14365" x="5889625" y="2903538"/>
          <p14:tracePt t="14382" x="5889625" y="2949575"/>
          <p14:tracePt t="14398" x="5889625" y="2955925"/>
          <p14:tracePt t="14415" x="5889625" y="2963863"/>
          <p14:tracePt t="14448" x="5889625" y="2971800"/>
          <p14:tracePt t="14465" x="5889625" y="2987675"/>
          <p14:tracePt t="14482" x="5883275" y="3009900"/>
          <p14:tracePt t="14498" x="5883275" y="3025775"/>
          <p14:tracePt t="14515" x="5875338" y="3032125"/>
          <p14:tracePt t="14532" x="5875338" y="3040063"/>
          <p14:tracePt t="14549" x="5875338" y="3048000"/>
          <p14:tracePt t="14855" x="5883275" y="3025775"/>
          <p14:tracePt t="14863" x="5883275" y="3001963"/>
          <p14:tracePt t="14871" x="5905500" y="2971800"/>
          <p14:tracePt t="14882" x="5921375" y="2925763"/>
          <p14:tracePt t="14899" x="5965825" y="2849563"/>
          <p14:tracePt t="14915" x="5981700" y="2797175"/>
          <p14:tracePt t="14932" x="5997575" y="2751138"/>
          <p14:tracePt t="14949" x="5997575" y="2727325"/>
          <p14:tracePt t="15079" x="5997575" y="2743200"/>
          <p14:tracePt t="15087" x="5997575" y="2781300"/>
          <p14:tracePt t="15099" x="5997575" y="2827338"/>
          <p14:tracePt t="15115" x="5997575" y="2887663"/>
          <p14:tracePt t="15132" x="5997575" y="2933700"/>
          <p14:tracePt t="15149" x="5997575" y="2963863"/>
          <p14:tracePt t="15165" x="6003925" y="2979738"/>
          <p14:tracePt t="15255" x="6011863" y="2987675"/>
          <p14:tracePt t="15279" x="6027738" y="2987675"/>
          <p14:tracePt t="15287" x="6035675" y="2979738"/>
          <p14:tracePt t="15299" x="6042025" y="2971800"/>
          <p14:tracePt t="15315" x="6057900" y="2941638"/>
          <p14:tracePt t="15332" x="6073775" y="2925763"/>
          <p14:tracePt t="15349" x="6088063" y="2911475"/>
          <p14:tracePt t="15367" x="6096000" y="2911475"/>
          <p14:tracePt t="15382" x="6096000" y="2903538"/>
          <p14:tracePt t="15399" x="6111875" y="2887663"/>
          <p14:tracePt t="15415" x="6126163" y="2873375"/>
          <p14:tracePt t="15432" x="6142038" y="2865438"/>
          <p14:tracePt t="15449" x="6156325" y="2849563"/>
          <p14:tracePt t="15466" x="6172200" y="2835275"/>
          <p14:tracePt t="15482" x="6188075" y="2819400"/>
          <p14:tracePt t="15499" x="6202363" y="2811463"/>
          <p14:tracePt t="15516" x="6210300" y="2803525"/>
          <p14:tracePt t="15532" x="6218238" y="2803525"/>
          <p14:tracePt t="15549" x="6226175" y="2803525"/>
          <p14:tracePt t="15566" x="6232525" y="2803525"/>
          <p14:tracePt t="15582" x="6248400" y="2803525"/>
          <p14:tracePt t="15599" x="6256338" y="2803525"/>
          <p14:tracePt t="15647" x="6256338" y="2797175"/>
          <p14:tracePt t="15655" x="6248400" y="2789238"/>
          <p14:tracePt t="15666" x="6218238" y="2781300"/>
          <p14:tracePt t="15682" x="6149975" y="2759075"/>
          <p14:tracePt t="15699" x="6073775" y="2751138"/>
          <p14:tracePt t="15716" x="6042025" y="2727325"/>
          <p14:tracePt t="15732" x="6019800" y="2720975"/>
          <p14:tracePt t="15775" x="6027738" y="2720975"/>
          <p14:tracePt t="15784" x="6057900" y="2727325"/>
          <p14:tracePt t="15799" x="6103938" y="2735263"/>
          <p14:tracePt t="15816" x="6164263" y="2759075"/>
          <p14:tracePt t="15832" x="6202363" y="2765425"/>
          <p14:tracePt t="15849" x="6232525" y="2773363"/>
          <p14:tracePt t="15866" x="6256338" y="2789238"/>
          <p14:tracePt t="15882" x="6286500" y="2797175"/>
          <p14:tracePt t="15899" x="6340475" y="2803525"/>
          <p14:tracePt t="15916" x="6378575" y="2819400"/>
          <p14:tracePt t="15932" x="6423025" y="2827338"/>
          <p14:tracePt t="15949" x="6446838" y="2857500"/>
          <p14:tracePt t="15966" x="6461125" y="2865438"/>
          <p14:tracePt t="15999" x="6461125" y="2873375"/>
          <p14:tracePt t="16039" x="6477000" y="2879725"/>
          <p14:tracePt t="16063" x="6477000" y="2903538"/>
          <p14:tracePt t="16071" x="6492875" y="2955925"/>
          <p14:tracePt t="16083" x="6492875" y="2987675"/>
          <p14:tracePt t="16099" x="6492875" y="3032125"/>
          <p14:tracePt t="16116" x="6492875" y="3116263"/>
          <p14:tracePt t="16132" x="6492875" y="3170238"/>
          <p14:tracePt t="16149" x="6477000" y="3230563"/>
          <p14:tracePt t="16166" x="6362700" y="3292475"/>
          <p14:tracePt t="16182" x="6248400" y="3298825"/>
          <p14:tracePt t="16199" x="6142038" y="3298825"/>
          <p14:tracePt t="16216" x="6073775" y="3298825"/>
          <p14:tracePt t="16249" x="6057900" y="3298825"/>
          <p14:tracePt t="16266" x="6057900" y="3292475"/>
          <p14:tracePt t="16282" x="6111875" y="3260725"/>
          <p14:tracePt t="16299" x="6294438" y="3208338"/>
          <p14:tracePt t="16316" x="6545263" y="3146425"/>
          <p14:tracePt t="16332" x="6759575" y="3078163"/>
          <p14:tracePt t="16349" x="6956425" y="2994025"/>
          <p14:tracePt t="16352" x="6994525" y="2979738"/>
          <p14:tracePt t="16366" x="7010400" y="2979738"/>
          <p14:tracePt t="16775" x="6988175" y="2994025"/>
          <p14:tracePt t="16783" x="6926263" y="3055938"/>
          <p14:tracePt t="16791" x="6858000" y="3108325"/>
          <p14:tracePt t="16799" x="6759575" y="3178175"/>
          <p14:tracePt t="16816" x="6416675" y="3344863"/>
          <p14:tracePt t="16833" x="5905500" y="3565525"/>
          <p14:tracePt t="16849" x="5287963" y="3733800"/>
          <p14:tracePt t="16866" x="4762500" y="3832225"/>
          <p14:tracePt t="16883" x="4321175" y="3924300"/>
          <p14:tracePt t="16899" x="3840163" y="4000500"/>
          <p14:tracePt t="16916" x="3284538" y="4130675"/>
          <p14:tracePt t="16933" x="2720975" y="4251325"/>
          <p14:tracePt t="16950" x="2209800" y="4343400"/>
          <p14:tracePt t="16966" x="1905000" y="4389438"/>
          <p14:tracePt t="16983" x="1630363" y="4397375"/>
          <p14:tracePt t="16999" x="1477963" y="4397375"/>
          <p14:tracePt t="17016" x="1355725" y="4365625"/>
          <p14:tracePt t="17033" x="1219200" y="4297363"/>
          <p14:tracePt t="17049" x="1096963" y="4229100"/>
          <p14:tracePt t="17066" x="1058863" y="4191000"/>
          <p14:tracePt t="17083" x="1058863" y="4175125"/>
          <p14:tracePt t="17099" x="1058863" y="4152900"/>
          <p14:tracePt t="17116" x="1082675" y="4106863"/>
          <p14:tracePt t="17133" x="1150938" y="4046538"/>
          <p14:tracePt t="17150" x="1257300" y="3962400"/>
          <p14:tracePt t="17166" x="1401763" y="3878263"/>
          <p14:tracePt t="17183" x="1676400" y="3779838"/>
          <p14:tracePt t="17199" x="1844675" y="3741738"/>
          <p14:tracePt t="17216" x="2003425" y="3695700"/>
          <p14:tracePt t="17233" x="2171700" y="3673475"/>
          <p14:tracePt t="17249" x="2263775" y="3665538"/>
          <p14:tracePt t="17266" x="2316163" y="3657600"/>
          <p14:tracePt t="17283" x="2346325" y="3657600"/>
          <p14:tracePt t="17300" x="2362200" y="3657600"/>
          <p14:tracePt t="17316" x="2384425" y="3657600"/>
          <p14:tracePt t="17333" x="2408238" y="3665538"/>
          <p14:tracePt t="17350" x="2484438" y="3711575"/>
          <p14:tracePt t="17366" x="2544763" y="3749675"/>
          <p14:tracePt t="17383" x="2582863" y="3771900"/>
          <p14:tracePt t="17400" x="2606675" y="3771900"/>
          <p14:tracePt t="17471" x="2620963" y="3771900"/>
          <p14:tracePt t="17479" x="2620963" y="3763963"/>
          <p14:tracePt t="17487" x="2620963" y="3741738"/>
          <p14:tracePt t="17500" x="2620963" y="3717925"/>
          <p14:tracePt t="17516" x="2636838" y="3673475"/>
          <p14:tracePt t="17533" x="2644775" y="3641725"/>
          <p14:tracePt t="17550" x="2659063" y="3611563"/>
          <p14:tracePt t="17566" x="2667000" y="3603625"/>
          <p14:tracePt t="17583" x="2682875" y="3589338"/>
          <p14:tracePt t="17600" x="2713038" y="3573463"/>
          <p14:tracePt t="17616" x="2759075" y="3573463"/>
          <p14:tracePt t="17633" x="2811463" y="3573463"/>
          <p14:tracePt t="17650" x="2887663" y="3581400"/>
          <p14:tracePt t="17666" x="3063875" y="3657600"/>
          <p14:tracePt t="17683" x="3208338" y="3717925"/>
          <p14:tracePt t="17700" x="3352800" y="3756025"/>
          <p14:tracePt t="17716" x="3459163" y="3771900"/>
          <p14:tracePt t="17733" x="3521075" y="3763963"/>
          <p14:tracePt t="17750" x="3597275" y="3717925"/>
          <p14:tracePt t="17766" x="3603625" y="3711575"/>
          <p14:tracePt t="17783" x="3641725" y="3619500"/>
          <p14:tracePt t="17800" x="3657600" y="3551238"/>
          <p14:tracePt t="17816" x="3665538" y="3497263"/>
          <p14:tracePt t="17833" x="3665538" y="3459163"/>
          <p14:tracePt t="17850" x="3673475" y="3459163"/>
          <p14:tracePt t="17934" x="3679825" y="3459163"/>
          <p14:tracePt t="17942" x="3703638" y="3459163"/>
          <p14:tracePt t="18007" x="3711575" y="3459163"/>
          <p14:tracePt t="18047" x="3725863" y="3459163"/>
          <p14:tracePt t="18055" x="3741738" y="3459163"/>
          <p14:tracePt t="18066" x="3749675" y="3451225"/>
          <p14:tracePt t="18083" x="3763963" y="3444875"/>
          <p14:tracePt t="18100" x="3779838" y="3421063"/>
          <p14:tracePt t="18116" x="3794125" y="3413125"/>
          <p14:tracePt t="18133" x="3810000" y="3398838"/>
          <p14:tracePt t="18150" x="3817938" y="3390900"/>
          <p14:tracePt t="18166" x="3825875" y="3382963"/>
          <p14:tracePt t="18247" x="3832225" y="3382963"/>
          <p14:tracePt t="18255" x="3832225" y="3413125"/>
          <p14:tracePt t="18266" x="3863975" y="3497263"/>
          <p14:tracePt t="18283" x="3916363" y="3635375"/>
          <p14:tracePt t="18300" x="3978275" y="3725863"/>
          <p14:tracePt t="18317" x="3992563" y="3741738"/>
          <p14:tracePt t="18350" x="4000500" y="3741738"/>
          <p14:tracePt t="18367" x="4068763" y="3717925"/>
          <p14:tracePt t="18383" x="4137025" y="3641725"/>
          <p14:tracePt t="18400" x="4237038" y="3527425"/>
          <p14:tracePt t="18417" x="4359275" y="3406775"/>
          <p14:tracePt t="18433" x="4465638" y="3298825"/>
          <p14:tracePt t="18450" x="4541838" y="3222625"/>
          <p14:tracePt t="18467" x="4549775" y="3216275"/>
          <p14:tracePt t="18511" x="4556125" y="3208338"/>
          <p14:tracePt t="18535" x="4572000" y="3208338"/>
          <p14:tracePt t="18543" x="4602163" y="3222625"/>
          <p14:tracePt t="18552" x="4648200" y="3260725"/>
          <p14:tracePt t="18567" x="4754563" y="3398838"/>
          <p14:tracePt t="18583" x="4860925" y="3527425"/>
          <p14:tracePt t="18600" x="4922838" y="3603625"/>
          <p14:tracePt t="18617" x="4945063" y="3635375"/>
          <p14:tracePt t="18633" x="4945063" y="3641725"/>
          <p14:tracePt t="18703" x="4930775" y="3619500"/>
          <p14:tracePt t="18711" x="4899025" y="3573463"/>
          <p14:tracePt t="18719" x="4860925" y="3513138"/>
          <p14:tracePt t="18734" x="4808538" y="3436938"/>
          <p14:tracePt t="18750" x="4792663" y="3413125"/>
          <p14:tracePt t="18767" x="4770438" y="3375025"/>
          <p14:tracePt t="18855" x="4762500" y="3375025"/>
          <p14:tracePt t="18863" x="4754563" y="3375025"/>
          <p14:tracePt t="18871" x="4740275" y="3375025"/>
          <p14:tracePt t="18883" x="4716463" y="3375025"/>
          <p14:tracePt t="18900" x="4656138" y="3390900"/>
          <p14:tracePt t="18917" x="4594225" y="3429000"/>
          <p14:tracePt t="18934" x="4549775" y="3497263"/>
          <p14:tracePt t="18950" x="4541838" y="3505200"/>
          <p14:tracePt t="18967" x="4541838" y="3521075"/>
          <p14:tracePt t="18999" x="4549775" y="3521075"/>
          <p14:tracePt t="19007" x="4564063" y="3521075"/>
          <p14:tracePt t="19017" x="4587875" y="3513138"/>
          <p14:tracePt t="19033" x="4648200" y="3467100"/>
          <p14:tracePt t="19050" x="4702175" y="3413125"/>
          <p14:tracePt t="19067" x="4740275" y="3368675"/>
          <p14:tracePt t="19083" x="4754563" y="3344863"/>
          <p14:tracePt t="19151" x="4770438" y="3344863"/>
          <p14:tracePt t="19159" x="4784725" y="3344863"/>
          <p14:tracePt t="19167" x="4800600" y="3368675"/>
          <p14:tracePt t="19183" x="4838700" y="3451225"/>
          <p14:tracePt t="19200" x="4868863" y="3505200"/>
          <p14:tracePt t="19217" x="4876800" y="3505200"/>
          <p14:tracePt t="19288" x="4884738" y="3513138"/>
          <p14:tracePt t="19319" x="4892675" y="3497263"/>
          <p14:tracePt t="19327" x="4899025" y="3482975"/>
          <p14:tracePt t="19335" x="4899025" y="3459163"/>
          <p14:tracePt t="19350" x="4899025" y="3451225"/>
          <p14:tracePt t="19367" x="4899025" y="3444875"/>
          <p14:tracePt t="19471" x="4899025" y="3436938"/>
          <p14:tracePt t="19479" x="4914900" y="3436938"/>
          <p14:tracePt t="19487" x="4937125" y="3436938"/>
          <p14:tracePt t="19500" x="4968875" y="3444875"/>
          <p14:tracePt t="19517" x="5037138" y="3467100"/>
          <p14:tracePt t="19534" x="5173663" y="3505200"/>
          <p14:tracePt t="19550" x="5364163" y="3559175"/>
          <p14:tracePt t="19567" x="5540375" y="3589338"/>
          <p14:tracePt t="19584" x="5600700" y="3597275"/>
          <p14:tracePt t="19600" x="5722938" y="3597275"/>
          <p14:tracePt t="19617" x="5730875" y="3597275"/>
          <p14:tracePt t="19911" x="5737225" y="3597275"/>
          <p14:tracePt t="19943" x="5737225" y="3611563"/>
          <p14:tracePt t="19951" x="5737225" y="3627438"/>
          <p14:tracePt t="19959" x="5745163" y="3641725"/>
          <p14:tracePt t="19983" x="5745163" y="3649663"/>
          <p14:tracePt t="20015" x="5753100" y="3657600"/>
          <p14:tracePt t="20023" x="5761038" y="3673475"/>
          <p14:tracePt t="20071" x="5768975" y="3673475"/>
          <p14:tracePt t="20095" x="5768975" y="3679825"/>
          <p14:tracePt t="20511" x="5761038" y="3687763"/>
          <p14:tracePt t="20519" x="5730875" y="3687763"/>
          <p14:tracePt t="20527" x="5661025" y="3679825"/>
          <p14:tracePt t="20536" x="5622925" y="3673475"/>
          <p14:tracePt t="20551" x="5494338" y="3635375"/>
          <p14:tracePt t="20567" x="5394325" y="3603625"/>
          <p14:tracePt t="20584" x="5372100" y="3597275"/>
          <p14:tracePt t="20887" x="5318125" y="3581400"/>
          <p14:tracePt t="20895" x="5159375" y="3551238"/>
          <p14:tracePt t="20903" x="4937125" y="3513138"/>
          <p14:tracePt t="20918" x="4564063" y="3467100"/>
          <p14:tracePt t="20934" x="4321175" y="3459163"/>
          <p14:tracePt t="20951" x="3902075" y="3459163"/>
          <p14:tracePt t="20968" x="3406775" y="3459163"/>
          <p14:tracePt t="20984" x="3009900" y="3459163"/>
          <p14:tracePt t="21001" x="2773363" y="3459163"/>
          <p14:tracePt t="21018" x="2590800" y="3451225"/>
          <p14:tracePt t="21034" x="2476500" y="3413125"/>
          <p14:tracePt t="21051" x="2362200" y="3368675"/>
          <p14:tracePt t="21068" x="2346325" y="3352800"/>
          <p14:tracePt t="21084" x="2339975" y="3344863"/>
          <p14:tracePt t="21119" x="2332038" y="3336925"/>
          <p14:tracePt t="21134" x="2324100" y="3306763"/>
          <p14:tracePt t="21151" x="2255838" y="3154363"/>
          <p14:tracePt t="21168" x="2225675" y="3063875"/>
          <p14:tracePt t="21184" x="2209800" y="2955925"/>
          <p14:tracePt t="21201" x="2209800" y="2849563"/>
          <p14:tracePt t="21218" x="2209800" y="2743200"/>
          <p14:tracePt t="21234" x="2247900" y="2620963"/>
          <p14:tracePt t="21251" x="2324100" y="2506663"/>
          <p14:tracePt t="21268" x="2416175" y="2408238"/>
          <p14:tracePt t="21284" x="2560638" y="2324100"/>
          <p14:tracePt t="21301" x="2720975" y="2263775"/>
          <p14:tracePt t="21318" x="3017838" y="2193925"/>
          <p14:tracePt t="21334" x="3116263" y="2171700"/>
          <p14:tracePt t="21351" x="3497263" y="2163763"/>
          <p14:tracePt t="21368" x="3810000" y="2163763"/>
          <p14:tracePt t="21384" x="4183063" y="2163763"/>
          <p14:tracePt t="21401" x="4602163" y="2163763"/>
          <p14:tracePt t="21418" x="5037138" y="2163763"/>
          <p14:tracePt t="21434" x="5448300" y="2163763"/>
          <p14:tracePt t="21451" x="5783263" y="2163763"/>
          <p14:tracePt t="21468" x="6042025" y="2163763"/>
          <p14:tracePt t="21484" x="6294438" y="2155825"/>
          <p14:tracePt t="21501" x="6523038" y="2125663"/>
          <p14:tracePt t="21518" x="6765925" y="2103438"/>
          <p14:tracePt t="21534" x="6880225" y="2103438"/>
          <p14:tracePt t="21551" x="6926263" y="2103438"/>
          <p14:tracePt t="21568" x="6934200" y="2103438"/>
          <p14:tracePt t="21601" x="6950075" y="2111375"/>
          <p14:tracePt t="21618" x="7018338" y="2201863"/>
          <p14:tracePt t="21634" x="7170738" y="2454275"/>
          <p14:tracePt t="21651" x="7375525" y="2765425"/>
          <p14:tracePt t="21668" x="7513638" y="3001963"/>
          <p14:tracePt t="21684" x="7612063" y="3162300"/>
          <p14:tracePt t="21701" x="7658100" y="3238500"/>
          <p14:tracePt t="21718" x="7673975" y="3260725"/>
          <p14:tracePt t="21735" x="7673975" y="3268663"/>
          <p14:tracePt t="21751" x="7673975" y="3306763"/>
          <p14:tracePt t="21768" x="7635875" y="3344863"/>
          <p14:tracePt t="21784" x="7527925" y="3390900"/>
          <p14:tracePt t="21801" x="7353300" y="3482975"/>
          <p14:tracePt t="21818" x="7116763" y="3627438"/>
          <p14:tracePt t="21834" x="6827838" y="3787775"/>
          <p14:tracePt t="21851" x="6507163" y="3924300"/>
          <p14:tracePt t="21868" x="6142038" y="4068763"/>
          <p14:tracePt t="21885" x="5737225" y="4152900"/>
          <p14:tracePt t="21901" x="5402263" y="4191000"/>
          <p14:tracePt t="21918" x="5113338" y="4191000"/>
          <p14:tracePt t="21934" x="4541838" y="4175125"/>
          <p14:tracePt t="21951" x="4022725" y="4114800"/>
          <p14:tracePt t="21968" x="3444875" y="4030663"/>
          <p14:tracePt t="21985" x="2887663" y="3954463"/>
          <p14:tracePt t="22001" x="2408238" y="3886200"/>
          <p14:tracePt t="22018" x="2011363" y="3832225"/>
          <p14:tracePt t="22035" x="1812925" y="3794125"/>
          <p14:tracePt t="22051" x="1730375" y="3787775"/>
          <p14:tracePt t="22068" x="1698625" y="3779838"/>
          <p14:tracePt t="22101" x="1698625" y="3771900"/>
          <p14:tracePt t="22118" x="1698625" y="3711575"/>
          <p14:tracePt t="22135" x="1752600" y="3521075"/>
          <p14:tracePt t="22151" x="1806575" y="3344863"/>
          <p14:tracePt t="22168" x="1858963" y="3154363"/>
          <p14:tracePt t="22185" x="1905000" y="3001963"/>
          <p14:tracePt t="22201" x="1951038" y="2835275"/>
          <p14:tracePt t="22218" x="1981200" y="2720975"/>
          <p14:tracePt t="22235" x="2019300" y="2636838"/>
          <p14:tracePt t="22251" x="2049463" y="2598738"/>
          <p14:tracePt t="22268" x="2095500" y="2574925"/>
          <p14:tracePt t="22285" x="2225675" y="2552700"/>
          <p14:tracePt t="22301" x="2476500" y="2552700"/>
          <p14:tracePt t="22318" x="3055938" y="2552700"/>
          <p14:tracePt t="22335" x="4168775" y="2552700"/>
          <p14:tracePt t="22351" x="4914900" y="2552700"/>
          <p14:tracePt t="22368" x="5616575" y="2552700"/>
          <p14:tracePt t="22385" x="6226175" y="2498725"/>
          <p14:tracePt t="22401" x="6765925" y="2422525"/>
          <p14:tracePt t="22418" x="7246938" y="2362200"/>
          <p14:tracePt t="22435" x="7551738" y="2286000"/>
          <p14:tracePt t="22451" x="7734300" y="2263775"/>
          <p14:tracePt t="22468" x="7818438" y="2255838"/>
          <p14:tracePt t="22485" x="7848600" y="2255838"/>
          <p14:tracePt t="22501" x="7870825" y="2255838"/>
          <p14:tracePt t="22518" x="7924800" y="2286000"/>
          <p14:tracePt t="22535" x="8093075" y="2506663"/>
          <p14:tracePt t="22551" x="8237538" y="2689225"/>
          <p14:tracePt t="22568" x="8397875" y="2835275"/>
          <p14:tracePt t="22585" x="8534400" y="2963863"/>
          <p14:tracePt t="22602" x="8618538" y="3032125"/>
          <p14:tracePt t="22618" x="8640763" y="3048000"/>
          <p14:tracePt t="22651" x="8588375" y="3086100"/>
          <p14:tracePt t="22668" x="8428038" y="3178175"/>
          <p14:tracePt t="22685" x="8123238" y="3330575"/>
          <p14:tracePt t="22702" x="7750175" y="3521075"/>
          <p14:tracePt t="22718" x="7369175" y="3703638"/>
          <p14:tracePt t="22735" x="6896100" y="3894138"/>
          <p14:tracePt t="22751" x="6667500" y="3954463"/>
          <p14:tracePt t="22768" x="6469063" y="3984625"/>
          <p14:tracePt t="22785" x="6256338" y="4008438"/>
          <p14:tracePt t="22802" x="6042025" y="4008438"/>
          <p14:tracePt t="22818" x="5791200" y="4008438"/>
          <p14:tracePt t="22835" x="5318125" y="4008438"/>
          <p14:tracePt t="22852" x="4778375" y="4008438"/>
          <p14:tracePt t="22854" x="4487863" y="4008438"/>
          <p14:tracePt t="22868" x="4175125" y="4008438"/>
          <p14:tracePt t="22885" x="3581400" y="3962400"/>
          <p14:tracePt t="22902" x="2849563" y="3863975"/>
          <p14:tracePt t="22918" x="2651125" y="3840163"/>
          <p14:tracePt t="22935" x="2332038" y="3787775"/>
          <p14:tracePt t="22952" x="2239963" y="3733800"/>
          <p14:tracePt t="22968" x="2232025" y="3725863"/>
          <p14:tracePt t="22985" x="2217738" y="3641725"/>
          <p14:tracePt t="23002" x="2201863" y="3475038"/>
          <p14:tracePt t="23018" x="2179638" y="3292475"/>
          <p14:tracePt t="23035" x="2155825" y="3086100"/>
          <p14:tracePt t="23052" x="2087563" y="2903538"/>
          <p14:tracePt t="23068" x="2011363" y="2751138"/>
          <p14:tracePt t="23085" x="1965325" y="2667000"/>
          <p14:tracePt t="23103" x="1935163" y="2620963"/>
          <p14:tracePt t="23135" x="1935163" y="2613025"/>
          <p14:tracePt t="23152" x="1958975" y="2590800"/>
          <p14:tracePt t="23168" x="2111375" y="2568575"/>
          <p14:tracePt t="23185" x="2430463" y="2536825"/>
          <p14:tracePt t="23202" x="2827338" y="2492375"/>
          <p14:tracePt t="23218" x="3322638" y="2416175"/>
          <p14:tracePt t="23235" x="3825875" y="2339975"/>
          <p14:tracePt t="23252" x="4335463" y="2301875"/>
          <p14:tracePt t="23268" x="4686300" y="2301875"/>
          <p14:tracePt t="23285" x="4930775" y="2301875"/>
          <p14:tracePt t="23302" x="5235575" y="2362200"/>
          <p14:tracePt t="23318" x="5494338" y="2492375"/>
          <p14:tracePt t="23335" x="5921375" y="2667000"/>
          <p14:tracePt t="23352" x="6446838" y="2841625"/>
          <p14:tracePt t="23368" x="6980238" y="2979738"/>
          <p14:tracePt t="23385" x="7391400" y="3040063"/>
          <p14:tracePt t="23402" x="7726363" y="3086100"/>
          <p14:tracePt t="23418" x="7970838" y="3132138"/>
          <p14:tracePt t="23435" x="8085138" y="3140075"/>
          <p14:tracePt t="23452" x="8093075" y="3140075"/>
          <p14:tracePt t="23485" x="8099425" y="3146425"/>
          <p14:tracePt t="23503" x="8099425" y="3154363"/>
          <p14:tracePt t="23519" x="8099425" y="3200400"/>
          <p14:tracePt t="23535" x="8061325" y="3336925"/>
          <p14:tracePt t="23552" x="8008938" y="3505200"/>
          <p14:tracePt t="23568" x="7940675" y="3673475"/>
          <p14:tracePt t="23585" x="7886700" y="3802063"/>
          <p14:tracePt t="23602" x="7826375" y="3886200"/>
          <p14:tracePt t="23618" x="7742238" y="3924300"/>
          <p14:tracePt t="23635" x="7612063" y="3954463"/>
          <p14:tracePt t="23652" x="7429500" y="3954463"/>
          <p14:tracePt t="23669" x="7192963" y="3954463"/>
          <p14:tracePt t="23685" x="6721475" y="3954463"/>
          <p14:tracePt t="23702" x="6202363" y="3954463"/>
          <p14:tracePt t="23718" x="5295900" y="3954463"/>
          <p14:tracePt t="23735" x="4694238" y="3954463"/>
          <p14:tracePt t="23752" x="4175125" y="3954463"/>
          <p14:tracePt t="23769" x="3695700" y="3954463"/>
          <p14:tracePt t="23785" x="3406775" y="3954463"/>
          <p14:tracePt t="23802" x="3260725" y="3954463"/>
          <p14:tracePt t="23819" x="3184525" y="3954463"/>
          <p14:tracePt t="23835" x="3116263" y="3940175"/>
          <p14:tracePt t="23852" x="3032125" y="3902075"/>
          <p14:tracePt t="23855" x="3009900" y="3886200"/>
          <p14:tracePt t="23869" x="2971800" y="3856038"/>
          <p14:tracePt t="23885" x="2827338" y="3756025"/>
          <p14:tracePt t="23902" x="2667000" y="3635375"/>
          <p14:tracePt t="23919" x="2354263" y="3459163"/>
          <p14:tracePt t="23935" x="2209800" y="3375025"/>
          <p14:tracePt t="23952" x="2155825" y="3322638"/>
          <p14:tracePt t="23969" x="2155825" y="3314700"/>
          <p14:tracePt t="23985" x="2155825" y="3276600"/>
          <p14:tracePt t="24002" x="2193925" y="3184525"/>
          <p14:tracePt t="24019" x="2278063" y="3063875"/>
          <p14:tracePt t="24035" x="2416175" y="2911475"/>
          <p14:tracePt t="24052" x="2574925" y="2759075"/>
          <p14:tracePt t="24069" x="2735263" y="2628900"/>
          <p14:tracePt t="24086" x="2895600" y="2514600"/>
          <p14:tracePt t="24102" x="3017838" y="2430463"/>
          <p14:tracePt t="24119" x="3146425" y="2362200"/>
          <p14:tracePt t="24135" x="3216275" y="2354263"/>
          <p14:tracePt t="24152" x="3292475" y="2354263"/>
          <p14:tracePt t="24169" x="3398838" y="2354263"/>
          <p14:tracePt t="24185" x="3649663" y="2422525"/>
          <p14:tracePt t="24202" x="4098925" y="2544763"/>
          <p14:tracePt t="24219" x="4778375" y="2689225"/>
          <p14:tracePt t="24235" x="5494338" y="2773363"/>
          <p14:tracePt t="24252" x="6256338" y="2849563"/>
          <p14:tracePt t="24269" x="6964363" y="2887663"/>
          <p14:tracePt t="24285" x="7566025" y="2887663"/>
          <p14:tracePt t="24302" x="7978775" y="2887663"/>
          <p14:tracePt t="24319" x="8259763" y="2887663"/>
          <p14:tracePt t="24335" x="8289925" y="2895600"/>
          <p14:tracePt t="24352" x="8305800" y="2895600"/>
          <p14:tracePt t="24369" x="8305800" y="2903538"/>
          <p14:tracePt t="24385" x="8305800" y="2917825"/>
          <p14:tracePt t="24402" x="8321675" y="2955925"/>
          <p14:tracePt t="24419" x="8359775" y="3140075"/>
          <p14:tracePt t="24435" x="8412163" y="3336925"/>
          <p14:tracePt t="24452" x="8458200" y="3543300"/>
          <p14:tracePt t="24469" x="8474075" y="3703638"/>
          <p14:tracePt t="24485" x="8480425" y="3763963"/>
          <p14:tracePt t="24502" x="8480425" y="3771900"/>
          <p14:tracePt t="24519" x="8366125" y="3802063"/>
          <p14:tracePt t="24535" x="8183563" y="3802063"/>
          <p14:tracePt t="24552" x="7902575" y="3802063"/>
          <p14:tracePt t="24569" x="7467600" y="3802063"/>
          <p14:tracePt t="24586" x="6873875" y="3870325"/>
          <p14:tracePt t="24602" x="6210300" y="3954463"/>
          <p14:tracePt t="24619" x="5532438" y="4038600"/>
          <p14:tracePt t="24636" x="4906963" y="4137025"/>
          <p14:tracePt t="24652" x="4327525" y="4213225"/>
          <p14:tracePt t="24669" x="3856038" y="4275138"/>
          <p14:tracePt t="24686" x="3406775" y="4289425"/>
          <p14:tracePt t="24702" x="3314700" y="4289425"/>
          <p14:tracePt t="24719" x="3009900" y="4229100"/>
          <p14:tracePt t="24736" x="2759075" y="4137025"/>
          <p14:tracePt t="24752" x="2552700" y="4068763"/>
          <p14:tracePt t="24769" x="2384425" y="3992563"/>
          <p14:tracePt t="24786" x="2209800" y="3908425"/>
          <p14:tracePt t="24802" x="2041525" y="3794125"/>
          <p14:tracePt t="24819" x="1927225" y="3703638"/>
          <p14:tracePt t="24836" x="1882775" y="3589338"/>
          <p14:tracePt t="24852" x="1882775" y="3482975"/>
          <p14:tracePt t="24855" x="1882775" y="3406775"/>
          <p14:tracePt t="24869" x="1897063" y="3322638"/>
          <p14:tracePt t="24886" x="2011363" y="3078163"/>
          <p14:tracePt t="24903" x="2095500" y="2941638"/>
          <p14:tracePt t="24919" x="2187575" y="2827338"/>
          <p14:tracePt t="24936" x="2286000" y="2713038"/>
          <p14:tracePt t="24952" x="2378075" y="2620963"/>
          <p14:tracePt t="24969" x="2476500" y="2560638"/>
          <p14:tracePt t="24986" x="2606675" y="2522538"/>
          <p14:tracePt t="25002" x="2727325" y="2498725"/>
          <p14:tracePt t="25019" x="2841625" y="2498725"/>
          <p14:tracePt t="25036" x="3017838" y="2514600"/>
          <p14:tracePt t="25052" x="3344863" y="2582863"/>
          <p14:tracePt t="25069" x="3902075" y="2720975"/>
          <p14:tracePt t="25086" x="4860925" y="2841625"/>
          <p14:tracePt t="25103" x="5494338" y="2917825"/>
          <p14:tracePt t="25119" x="6134100" y="2917825"/>
          <p14:tracePt t="25136" x="6759575" y="2917825"/>
          <p14:tracePt t="25152" x="7277100" y="2917825"/>
          <p14:tracePt t="25169" x="7666038" y="2917825"/>
          <p14:tracePt t="25186" x="7924800" y="2917825"/>
          <p14:tracePt t="25202" x="8093075" y="2925763"/>
          <p14:tracePt t="25219" x="8191500" y="2949575"/>
          <p14:tracePt t="25236" x="8207375" y="2949575"/>
          <p14:tracePt t="25252" x="8221663" y="2949575"/>
          <p14:tracePt t="25269" x="8221663" y="2955925"/>
          <p14:tracePt t="25286" x="8229600" y="2971800"/>
          <p14:tracePt t="25302" x="8297863" y="3192463"/>
          <p14:tracePt t="25319" x="8366125" y="3360738"/>
          <p14:tracePt t="25336" x="8435975" y="3489325"/>
          <p14:tracePt t="25352" x="8466138" y="3543300"/>
          <p14:tracePt t="25383" x="8466138" y="3559175"/>
          <p14:tracePt t="25391" x="8458200" y="3573463"/>
          <p14:tracePt t="25403" x="8397875" y="3589338"/>
          <p14:tracePt t="25419" x="8267700" y="3611563"/>
          <p14:tracePt t="25436" x="8039100" y="3641725"/>
          <p14:tracePt t="25453" x="7620000" y="3725863"/>
          <p14:tracePt t="25469" x="7124700" y="3863975"/>
          <p14:tracePt t="25486" x="6569075" y="4022725"/>
          <p14:tracePt t="25502" x="5554663" y="4206875"/>
          <p14:tracePt t="25519" x="4770438" y="4313238"/>
          <p14:tracePt t="25536" x="4016375" y="4359275"/>
          <p14:tracePt t="25553" x="3375025" y="4359275"/>
          <p14:tracePt t="25569" x="2849563" y="4327525"/>
          <p14:tracePt t="25586" x="2492375" y="4198938"/>
          <p14:tracePt t="25603" x="2263775" y="4106863"/>
          <p14:tracePt t="25619" x="2027238" y="3970338"/>
          <p14:tracePt t="25636" x="1889125" y="3870325"/>
          <p14:tracePt t="25653" x="1790700" y="3756025"/>
          <p14:tracePt t="25669" x="1706563" y="3635375"/>
          <p14:tracePt t="25686" x="1660525" y="3521075"/>
          <p14:tracePt t="25703" x="1654175" y="3330575"/>
          <p14:tracePt t="25719" x="1660525" y="3208338"/>
          <p14:tracePt t="25736" x="1736725" y="3017838"/>
          <p14:tracePt t="25752" x="1836738" y="2849563"/>
          <p14:tracePt t="25769" x="1951038" y="2697163"/>
          <p14:tracePt t="25786" x="2133600" y="2574925"/>
          <p14:tracePt t="25802" x="2370138" y="2460625"/>
          <p14:tracePt t="25819" x="2590800" y="2408238"/>
          <p14:tracePt t="25836" x="2865438" y="2354263"/>
          <p14:tracePt t="25853" x="3284538" y="2354263"/>
          <p14:tracePt t="25855" x="3513138" y="2354263"/>
          <p14:tracePt t="25869" x="3779838" y="2354263"/>
          <p14:tracePt t="25886" x="4373563" y="2400300"/>
          <p14:tracePt t="25903" x="5159375" y="2530475"/>
          <p14:tracePt t="25919" x="5821363" y="2735263"/>
          <p14:tracePt t="25936" x="6446838" y="2933700"/>
          <p14:tracePt t="25953" x="6918325" y="3140075"/>
          <p14:tracePt t="25969" x="7223125" y="3260725"/>
          <p14:tracePt t="25986" x="7375525" y="3314700"/>
          <p14:tracePt t="26003" x="7421563" y="3330575"/>
          <p14:tracePt t="26103" x="7429500" y="3336925"/>
          <p14:tracePt t="26127" x="7429500" y="3344863"/>
          <p14:tracePt t="26137" x="7429500" y="3382963"/>
          <p14:tracePt t="26143" x="7407275" y="3429000"/>
          <p14:tracePt t="26153" x="7375525" y="3467100"/>
          <p14:tracePt t="26169" x="7307263" y="3551238"/>
          <p14:tracePt t="26186" x="7216775" y="3641725"/>
          <p14:tracePt t="26203" x="7146925" y="3711575"/>
          <p14:tracePt t="26219" x="7086600" y="3802063"/>
          <p14:tracePt t="26663" x="7032625" y="3771900"/>
          <p14:tracePt t="26670" x="6972300" y="3711575"/>
          <p14:tracePt t="26679" x="6911975" y="3673475"/>
          <p14:tracePt t="26687" x="6888163" y="3657600"/>
          <p14:tracePt t="26703" x="6888163" y="3649663"/>
          <p14:tracePt t="36215" x="6880225" y="3649663"/>
          <p14:tracePt t="36223" x="6850063" y="3641725"/>
          <p14:tracePt t="36231" x="6804025" y="3619500"/>
          <p14:tracePt t="36240" x="6773863" y="3619500"/>
          <p14:tracePt t="36256" x="6651625" y="3619500"/>
          <p14:tracePt t="36273" x="6042025" y="3962400"/>
          <p14:tracePt t="36290" x="5426075" y="4130675"/>
          <p14:tracePt t="36306" x="4884738" y="4206875"/>
          <p14:tracePt t="36323" x="4389438" y="4267200"/>
          <p14:tracePt t="36340" x="4000500" y="4305300"/>
          <p14:tracePt t="36356" x="3711575" y="4305300"/>
          <p14:tracePt t="36373" x="3535363" y="4297363"/>
          <p14:tracePt t="36390" x="3482975" y="4267200"/>
          <p14:tracePt t="36519" x="3482975" y="4313238"/>
          <p14:tracePt t="36527" x="3482975" y="4397375"/>
          <p14:tracePt t="36535" x="3482975" y="4449763"/>
          <p14:tracePt t="36543" x="3482975" y="4487863"/>
          <p14:tracePt t="36557" x="3482975" y="4511675"/>
          <p14:tracePt t="36573" x="3489325" y="4533900"/>
          <p14:tracePt t="36599" x="3497263" y="4541838"/>
          <p14:tracePt t="36607" x="3527425" y="4541838"/>
          <p14:tracePt t="36623" x="3711575" y="4541838"/>
          <p14:tracePt t="36640" x="3894138" y="4533900"/>
          <p14:tracePt t="36657" x="3978275" y="4518025"/>
          <p14:tracePt t="36673" x="4076700" y="4503738"/>
          <p14:tracePt t="36690" x="4160838" y="4495800"/>
          <p14:tracePt t="36707" x="4221163" y="4495800"/>
          <p14:tracePt t="36723" x="4251325" y="4495800"/>
          <p14:tracePt t="37047" x="4289425" y="4487863"/>
          <p14:tracePt t="37055" x="4373563" y="4479925"/>
          <p14:tracePt t="37063" x="4441825" y="4465638"/>
          <p14:tracePt t="37073" x="4503738" y="4465638"/>
          <p14:tracePt t="37090" x="4632325" y="4441825"/>
          <p14:tracePt t="37107" x="4784725" y="4419600"/>
          <p14:tracePt t="37123" x="4906963" y="4411663"/>
          <p14:tracePt t="37140" x="4930775" y="4411663"/>
          <p14:tracePt t="37157" x="4937125" y="4411663"/>
          <p14:tracePt t="37223" x="4937125" y="4403725"/>
          <p14:tracePt t="37263" x="4937125" y="4397375"/>
          <p14:tracePt t="37303" x="4945063" y="4389438"/>
          <p14:tracePt t="37335" x="4953000" y="4389438"/>
          <p14:tracePt t="37343" x="4960938" y="4389438"/>
          <p14:tracePt t="37351" x="4975225" y="4389438"/>
          <p14:tracePt t="37359" x="4991100" y="4389438"/>
          <p14:tracePt t="37373" x="5013325" y="4389438"/>
          <p14:tracePt t="37390" x="5029200" y="4397375"/>
          <p14:tracePt t="37407" x="5045075" y="4397375"/>
          <p14:tracePt t="37495" x="5045075" y="4411663"/>
          <p14:tracePt t="37503" x="5045075" y="4465638"/>
          <p14:tracePt t="37511" x="5045075" y="4503738"/>
          <p14:tracePt t="37524" x="5045075" y="4518025"/>
          <p14:tracePt t="37540" x="5029200" y="4594225"/>
          <p14:tracePt t="37557" x="4983163" y="4640263"/>
          <p14:tracePt t="37574" x="4937125" y="4664075"/>
          <p14:tracePt t="37591" x="4906963" y="4664075"/>
          <p14:tracePt t="37607" x="4884738" y="4656138"/>
          <p14:tracePt t="37624" x="4854575" y="4648200"/>
          <p14:tracePt t="37657" x="4846638" y="4648200"/>
          <p14:tracePt t="37743" x="4822825" y="4632325"/>
          <p14:tracePt t="37751" x="4800600" y="4632325"/>
          <p14:tracePt t="37759" x="4770438" y="4625975"/>
          <p14:tracePt t="37774" x="4732338" y="4625975"/>
          <p14:tracePt t="37790" x="4724400" y="4625975"/>
          <p14:tracePt t="37807" x="4670425" y="4618038"/>
          <p14:tracePt t="37824" x="4664075" y="4618038"/>
          <p14:tracePt t="37911" x="4656138" y="4610100"/>
          <p14:tracePt t="37959" x="4656138" y="4587875"/>
          <p14:tracePt t="37967" x="4686300" y="4541838"/>
          <p14:tracePt t="37975" x="4702175" y="4525963"/>
          <p14:tracePt t="37990" x="4754563" y="4473575"/>
          <p14:tracePt t="38007" x="4914900" y="4389438"/>
          <p14:tracePt t="38024" x="5135563" y="4335463"/>
          <p14:tracePt t="38040" x="5432425" y="4283075"/>
          <p14:tracePt t="38057" x="5783263" y="4237038"/>
          <p14:tracePt t="38074" x="6057900" y="4237038"/>
          <p14:tracePt t="38090" x="6226175" y="4237038"/>
          <p14:tracePt t="38107" x="6332538" y="4251325"/>
          <p14:tracePt t="38124" x="6370638" y="4267200"/>
          <p14:tracePt t="38140" x="6378575" y="4283075"/>
          <p14:tracePt t="38157" x="6430963" y="4351338"/>
          <p14:tracePt t="38174" x="6446838" y="4397375"/>
          <p14:tracePt t="38190" x="6454775" y="4503738"/>
          <p14:tracePt t="38207" x="6438900" y="4587875"/>
          <p14:tracePt t="38224" x="6346825" y="4702175"/>
          <p14:tracePt t="38240" x="6218238" y="4800600"/>
          <p14:tracePt t="38257" x="6003925" y="4860925"/>
          <p14:tracePt t="38274" x="5654675" y="4906963"/>
          <p14:tracePt t="38290" x="5159375" y="4906963"/>
          <p14:tracePt t="38307" x="4762500" y="4906963"/>
          <p14:tracePt t="38324" x="4457700" y="4930775"/>
          <p14:tracePt t="38341" x="4275138" y="4953000"/>
          <p14:tracePt t="38357" x="4168775" y="4968875"/>
          <p14:tracePt t="38374" x="4144963" y="4983163"/>
          <p14:tracePt t="38390" x="4144963" y="4991100"/>
          <p14:tracePt t="38407" x="4144963" y="5013325"/>
          <p14:tracePt t="38424" x="4137025" y="5037138"/>
          <p14:tracePt t="38441" x="4098925" y="5105400"/>
          <p14:tracePt t="38457" x="4030663" y="5151438"/>
          <p14:tracePt t="38474" x="3946525" y="5181600"/>
          <p14:tracePt t="38491" x="3848100" y="5203825"/>
          <p14:tracePt t="38507" x="3733800" y="5203825"/>
          <p14:tracePt t="38524" x="3603625" y="5189538"/>
          <p14:tracePt t="38541" x="3459163" y="5113338"/>
          <p14:tracePt t="38557" x="3352800" y="5051425"/>
          <p14:tracePt t="38574" x="3336925" y="5045075"/>
          <p14:tracePt t="38695" x="3336925" y="5037138"/>
          <p14:tracePt t="38743" x="3352800" y="5037138"/>
          <p14:tracePt t="38751" x="3375025" y="5037138"/>
          <p14:tracePt t="38759" x="3398838" y="5051425"/>
          <p14:tracePt t="38774" x="3429000" y="5059363"/>
          <p14:tracePt t="38791" x="3619500" y="5089525"/>
          <p14:tracePt t="38807" x="3763963" y="5113338"/>
          <p14:tracePt t="38824" x="3908425" y="5127625"/>
          <p14:tracePt t="38841" x="3978275" y="5127625"/>
          <p14:tracePt t="38857" x="3984625" y="5127625"/>
          <p14:tracePt t="39623" x="3992563" y="5127625"/>
          <p14:tracePt t="39631" x="4008438" y="5127625"/>
          <p14:tracePt t="39641" x="4038600" y="5127625"/>
          <p14:tracePt t="39658" x="4084638" y="5135563"/>
          <p14:tracePt t="39674" x="4106863" y="5143500"/>
          <p14:tracePt t="39691" x="4175125" y="5159375"/>
          <p14:tracePt t="39708" x="4213225" y="5165725"/>
          <p14:tracePt t="39815" x="4251325" y="5165725"/>
          <p14:tracePt t="39823" x="4327525" y="5165725"/>
          <p14:tracePt t="39831" x="4427538" y="5165725"/>
          <p14:tracePt t="39841" x="4518025" y="5165725"/>
          <p14:tracePt t="39858" x="4808538" y="5165725"/>
          <p14:tracePt t="39874" x="5241925" y="5165725"/>
          <p14:tracePt t="39891" x="5761038" y="5097463"/>
          <p14:tracePt t="39908" x="6149975" y="5013325"/>
          <p14:tracePt t="39924" x="6378575" y="4953000"/>
          <p14:tracePt t="39941" x="6446838" y="4930775"/>
          <p14:tracePt t="39958" x="6446838" y="4922838"/>
          <p14:tracePt t="39975" x="6446838" y="4914900"/>
          <p14:tracePt t="39991" x="6446838" y="4816475"/>
          <p14:tracePt t="40008" x="6446838" y="4770438"/>
          <p14:tracePt t="40041" x="6446838" y="4746625"/>
          <p14:tracePt t="40058" x="6446838" y="4732338"/>
          <p14:tracePt t="40087" x="6446838" y="4724400"/>
          <p14:tracePt t="40095" x="6454775" y="4708525"/>
          <p14:tracePt t="40108" x="6461125" y="4694238"/>
          <p14:tracePt t="40124" x="6477000" y="4678363"/>
          <p14:tracePt t="40141" x="6507163" y="4664075"/>
          <p14:tracePt t="40158" x="6515100" y="4664075"/>
          <p14:tracePt t="40199" x="6530975" y="4716463"/>
          <p14:tracePt t="40208" x="6545263" y="4860925"/>
          <p14:tracePt t="40225" x="6545263" y="5127625"/>
          <p14:tracePt t="40241" x="6545263" y="5311775"/>
          <p14:tracePt t="40258" x="6530975" y="5402263"/>
          <p14:tracePt t="40275" x="6530975" y="5410200"/>
          <p14:tracePt t="40319" x="6530975" y="5349875"/>
          <p14:tracePt t="40327" x="6530975" y="5235575"/>
          <p14:tracePt t="40341" x="6530975" y="5135563"/>
          <p14:tracePt t="40358" x="6507163" y="4945063"/>
          <p14:tracePt t="40375" x="6446838" y="4724400"/>
          <p14:tracePt t="40391" x="6430963" y="4664075"/>
          <p14:tracePt t="40408" x="6430963" y="4656138"/>
          <p14:tracePt t="40425" x="6430963" y="4648200"/>
          <p14:tracePt t="40441" x="6430963" y="4632325"/>
          <p14:tracePt t="40458" x="6454775" y="4610100"/>
          <p14:tracePt t="40475" x="6499225" y="4579938"/>
          <p14:tracePt t="40491" x="6599238" y="4549775"/>
          <p14:tracePt t="40508" x="6743700" y="4503738"/>
          <p14:tracePt t="40525" x="6911975" y="4487863"/>
          <p14:tracePt t="40528" x="7002463" y="4473575"/>
          <p14:tracePt t="40541" x="7102475" y="4465638"/>
          <p14:tracePt t="40558" x="7261225" y="4465638"/>
          <p14:tracePt t="40575" x="7407275" y="4465638"/>
          <p14:tracePt t="40591" x="7421563" y="4465638"/>
          <p14:tracePt t="40671" x="7421563" y="4473575"/>
          <p14:tracePt t="40679" x="7413625" y="4495800"/>
          <p14:tracePt t="40687" x="7375525" y="4556125"/>
          <p14:tracePt t="40695" x="7337425" y="4625975"/>
          <p14:tracePt t="40708" x="7246938" y="4694238"/>
          <p14:tracePt t="40725" x="6964363" y="4868863"/>
          <p14:tracePt t="40742" x="6149975" y="5121275"/>
          <p14:tracePt t="40758" x="5921375" y="5135563"/>
          <p14:tracePt t="40775" x="5448300" y="5151438"/>
          <p14:tracePt t="40791" x="5387975" y="5151438"/>
          <p14:tracePt t="40825" x="5387975" y="5135563"/>
          <p14:tracePt t="40841" x="5494338" y="5089525"/>
          <p14:tracePt t="40858" x="5630863" y="5059363"/>
          <p14:tracePt t="40875" x="5745163" y="5037138"/>
          <p14:tracePt t="40891" x="5813425" y="5029200"/>
          <p14:tracePt t="40908" x="5829300" y="5029200"/>
          <p14:tracePt t="40975" x="5829300" y="5021263"/>
          <p14:tracePt t="40983" x="5845175" y="5013325"/>
          <p14:tracePt t="40991" x="5859463" y="5006975"/>
          <p14:tracePt t="41008" x="5883275" y="4999038"/>
          <p14:tracePt t="41025" x="5921375" y="4991100"/>
          <p14:tracePt t="41041" x="5989638" y="4968875"/>
          <p14:tracePt t="41058" x="6065838" y="4937125"/>
          <p14:tracePt t="41075" x="6111875" y="4922838"/>
          <p14:tracePt t="41092" x="6118225" y="4914900"/>
          <p14:tracePt t="41231" x="6134100" y="4914900"/>
          <p14:tracePt t="41239" x="6156325" y="4922838"/>
          <p14:tracePt t="41247" x="6188075" y="4975225"/>
          <p14:tracePt t="41258" x="6226175" y="5013325"/>
          <p14:tracePt t="41275" x="6278563" y="5059363"/>
          <p14:tracePt t="41292" x="6324600" y="5075238"/>
          <p14:tracePt t="41308" x="6340475" y="5075238"/>
          <p14:tracePt t="41342" x="6400800" y="5075238"/>
          <p14:tracePt t="41358" x="6408738" y="5037138"/>
          <p14:tracePt t="41375" x="6454775" y="4968875"/>
          <p14:tracePt t="41392" x="6484938" y="4937125"/>
          <p14:tracePt t="41408" x="6515100" y="4922838"/>
          <p14:tracePt t="41425" x="6545263" y="4922838"/>
          <p14:tracePt t="41442" x="6575425" y="4922838"/>
          <p14:tracePt t="41458" x="6599238" y="4930775"/>
          <p14:tracePt t="41475" x="6667500" y="4960938"/>
          <p14:tracePt t="41492" x="6713538" y="4975225"/>
          <p14:tracePt t="41508" x="6811963" y="5029200"/>
          <p14:tracePt t="41525" x="6827838" y="5029200"/>
          <p14:tracePt t="41631" x="6835775" y="5029200"/>
          <p14:tracePt t="41647" x="6850063" y="5029200"/>
          <p14:tracePt t="41655" x="6858000" y="5029200"/>
          <p14:tracePt t="41663" x="6880225" y="5029200"/>
          <p14:tracePt t="41675" x="6911975" y="5029200"/>
          <p14:tracePt t="41692" x="6980238" y="5045075"/>
          <p14:tracePt t="41708" x="7132638" y="5089525"/>
          <p14:tracePt t="41725" x="7185025" y="5105400"/>
          <p14:tracePt t="41742" x="7331075" y="5135563"/>
          <p14:tracePt t="41759" x="7353300" y="5135563"/>
          <p14:tracePt t="41831" x="7361238" y="5135563"/>
          <p14:tracePt t="41839" x="7375525" y="5113338"/>
          <p14:tracePt t="42031" x="7399338" y="5113338"/>
          <p14:tracePt t="42039" x="7421563" y="5121275"/>
          <p14:tracePt t="42047" x="7451725" y="5127625"/>
          <p14:tracePt t="42059" x="7459663" y="5127625"/>
          <p14:tracePt t="42075" x="7489825" y="5127625"/>
          <p14:tracePt t="42092" x="7581900" y="5127625"/>
          <p14:tracePt t="42109" x="7612063" y="5105400"/>
          <p14:tracePt t="42125" x="7635875" y="5067300"/>
          <p14:tracePt t="42142" x="7666038" y="5029200"/>
          <p14:tracePt t="42159" x="7666038" y="4999038"/>
          <p14:tracePt t="42175" x="7658100" y="4991100"/>
          <p14:tracePt t="42192" x="7658100" y="4983163"/>
          <p14:tracePt t="42208" x="7650163" y="4975225"/>
          <p14:tracePt t="42311" x="7642225" y="4975225"/>
          <p14:tracePt t="42759" x="7627938" y="5021263"/>
          <p14:tracePt t="42767" x="7612063" y="5067300"/>
          <p14:tracePt t="42775" x="7604125" y="5097463"/>
          <p14:tracePt t="42792" x="7604125" y="5113338"/>
          <p14:tracePt t="43183" x="7627938" y="5113338"/>
          <p14:tracePt t="43191" x="7680325" y="5089525"/>
          <p14:tracePt t="43199" x="7718425" y="5075238"/>
          <p14:tracePt t="43209" x="7794625" y="5029200"/>
          <p14:tracePt t="43226" x="7954963" y="4960938"/>
          <p14:tracePt t="43242" x="8093075" y="4892675"/>
          <p14:tracePt t="43259" x="8191500" y="4822825"/>
          <p14:tracePt t="43276" x="8221663" y="4770438"/>
          <p14:tracePt t="43292" x="8237538" y="4762500"/>
          <p14:tracePt t="43431" x="8245475" y="4762500"/>
          <p14:tracePt t="43439" x="8251825" y="4770438"/>
          <p14:tracePt t="43447" x="8275638" y="4808538"/>
          <p14:tracePt t="43459" x="8283575" y="4838700"/>
          <p14:tracePt t="43476" x="8328025" y="4937125"/>
          <p14:tracePt t="43492" x="8366125" y="5029200"/>
          <p14:tracePt t="43509" x="8382000" y="5051425"/>
          <p14:tracePt t="43526" x="8382000" y="5067300"/>
          <p14:tracePt t="43542" x="8382000" y="5089525"/>
          <p14:tracePt t="43559" x="8374063" y="5097463"/>
          <p14:tracePt t="43576" x="8335963" y="5113338"/>
          <p14:tracePt t="43592" x="8305800" y="5121275"/>
          <p14:tracePt t="43609" x="8259763" y="5121275"/>
          <p14:tracePt t="43626" x="8221663" y="5127625"/>
          <p14:tracePt t="43642" x="8175625" y="5127625"/>
          <p14:tracePt t="43659" x="8145463" y="5127625"/>
          <p14:tracePt t="43694" x="8137525" y="5127625"/>
          <p14:tracePt t="43718" x="8137525" y="5121275"/>
          <p14:tracePt t="43726" x="8123238" y="5105400"/>
          <p14:tracePt t="43742" x="8123238" y="5097463"/>
          <p14:tracePt t="43759" x="8115300" y="5075238"/>
          <p14:tracePt t="43775" x="8115300" y="5067300"/>
          <p14:tracePt t="44215" x="8115300" y="5059363"/>
          <p14:tracePt t="44223" x="8115300" y="5051425"/>
          <p14:tracePt t="44231" x="8115300" y="5045075"/>
          <p14:tracePt t="44255" x="8115300" y="5037138"/>
          <p14:tracePt t="44263" x="8115300" y="5029200"/>
          <p14:tracePt t="44287" x="8115300" y="5021263"/>
          <p14:tracePt t="44295" x="8115300" y="5013325"/>
          <p14:tracePt t="44309" x="8115300" y="4999038"/>
          <p14:tracePt t="44399" x="8123238" y="4991100"/>
          <p14:tracePt t="44407" x="8137525" y="4975225"/>
          <p14:tracePt t="44415" x="8169275" y="4968875"/>
          <p14:tracePt t="44426" x="8199438" y="4953000"/>
          <p14:tracePt t="44443" x="8305800" y="4906963"/>
          <p14:tracePt t="44459" x="8420100" y="4854575"/>
          <p14:tracePt t="44476" x="8542338" y="4792663"/>
          <p14:tracePt t="44493" x="8610600" y="4732338"/>
          <p14:tracePt t="44510" x="8656638" y="4694238"/>
          <p14:tracePt t="44543" x="8664575" y="4686300"/>
          <p14:tracePt t="44559" x="8664575" y="4678363"/>
          <p14:tracePt t="44671" x="8670925" y="4678363"/>
          <p14:tracePt t="44679" x="8670925" y="4686300"/>
          <p14:tracePt t="44687" x="8686800" y="4702175"/>
          <p14:tracePt t="44695" x="8694738" y="4724400"/>
          <p14:tracePt t="44710" x="8716963" y="4792663"/>
          <p14:tracePt t="44726" x="8724900" y="4822825"/>
          <p14:tracePt t="44743" x="8740775" y="4860925"/>
          <p14:tracePt t="44776" x="8747125" y="4868863"/>
          <p14:tracePt t="44793" x="8755063" y="4892675"/>
          <p14:tracePt t="44810" x="8755063" y="4899025"/>
          <p14:tracePt t="44826" x="8755063" y="4922838"/>
          <p14:tracePt t="44843" x="8755063" y="4930775"/>
          <p14:tracePt t="44860" x="8770938" y="4953000"/>
          <p14:tracePt t="44876" x="8770938" y="4968875"/>
          <p14:tracePt t="44893" x="8778875" y="4991100"/>
          <p14:tracePt t="44910" x="8785225" y="5029200"/>
          <p14:tracePt t="44926" x="8785225" y="5037138"/>
          <p14:tracePt t="44943" x="8793163" y="5037138"/>
          <p14:tracePt t="45071" x="8801100" y="5045075"/>
          <p14:tracePt t="45119" x="8809038" y="5045075"/>
          <p14:tracePt t="45167" x="8809038" y="5037138"/>
          <p14:tracePt t="45207" x="8809038" y="5021263"/>
          <p14:tracePt t="45247" x="8816975" y="5021263"/>
          <p14:tracePt t="45599" x="8816975" y="5006975"/>
          <p14:tracePt t="45607" x="8847138" y="4983163"/>
          <p14:tracePt t="45615" x="8893175" y="4960938"/>
          <p14:tracePt t="45626" x="8945563" y="4945063"/>
          <p14:tracePt t="45643" x="9075738" y="4892675"/>
          <p14:tracePt t="45660" x="9212263" y="4830763"/>
          <p14:tracePt t="45677" x="9334500" y="4784725"/>
          <p14:tracePt t="45693" x="9388475" y="4762500"/>
          <p14:tracePt t="45710" x="9402763" y="4746625"/>
          <p14:tracePt t="45767" x="9410700" y="4746625"/>
          <p14:tracePt t="45775" x="9418638" y="4740275"/>
          <p14:tracePt t="45783" x="9448800" y="4740275"/>
          <p14:tracePt t="45793" x="9486900" y="4746625"/>
          <p14:tracePt t="45810" x="9563100" y="4778375"/>
          <p14:tracePt t="45827" x="9639300" y="4784725"/>
          <p14:tracePt t="45843" x="9745663" y="4822825"/>
          <p14:tracePt t="45860" x="9821863" y="4860925"/>
          <p14:tracePt t="45911" x="9829800" y="4868863"/>
          <p14:tracePt t="45927" x="9821863" y="4884738"/>
          <p14:tracePt t="45935" x="9807575" y="4892675"/>
          <p14:tracePt t="45943" x="9761538" y="4906963"/>
          <p14:tracePt t="45960" x="9617075" y="4922838"/>
          <p14:tracePt t="45977" x="9364663" y="4922838"/>
          <p14:tracePt t="45993" x="9075738" y="4922838"/>
          <p14:tracePt t="46010" x="8801100" y="4860925"/>
          <p14:tracePt t="46027" x="8664575" y="4800600"/>
          <p14:tracePt t="46043" x="8618538" y="4740275"/>
          <p14:tracePt t="46060" x="8618538" y="4686300"/>
          <p14:tracePt t="46077" x="8640763" y="4625975"/>
          <p14:tracePt t="46094" x="8755063" y="4541838"/>
          <p14:tracePt t="46110" x="9083675" y="4479925"/>
          <p14:tracePt t="46127" x="9296400" y="4457700"/>
          <p14:tracePt t="46143" x="9380538" y="4457700"/>
          <p14:tracePt t="46160" x="9418638" y="4465638"/>
          <p14:tracePt t="46177" x="9426575" y="4503738"/>
          <p14:tracePt t="46193" x="9471025" y="4686300"/>
          <p14:tracePt t="46210" x="9471025" y="4884738"/>
          <p14:tracePt t="46227" x="9448800" y="5051425"/>
          <p14:tracePt t="46243" x="9388475" y="5135563"/>
          <p14:tracePt t="46260" x="9350375" y="5159375"/>
          <p14:tracePt t="46277" x="9304338" y="5159375"/>
          <p14:tracePt t="46294" x="9174163" y="5067300"/>
          <p14:tracePt t="46310" x="9059863" y="4884738"/>
          <p14:tracePt t="46327" x="9007475" y="4664075"/>
          <p14:tracePt t="46343" x="9029700" y="4533900"/>
          <p14:tracePt t="46360" x="9159875" y="4479925"/>
          <p14:tracePt t="46377" x="9364663" y="4441825"/>
          <p14:tracePt t="46393" x="9601200" y="4441825"/>
          <p14:tracePt t="46410" x="9875838" y="4518025"/>
          <p14:tracePt t="46427" x="10074275" y="4664075"/>
          <p14:tracePt t="46443" x="10156825" y="4822825"/>
          <p14:tracePt t="46460" x="10188575" y="4975225"/>
          <p14:tracePt t="46477" x="10156825" y="5121275"/>
          <p14:tracePt t="46494" x="9959975" y="5227638"/>
          <p14:tracePt t="46510" x="9867900" y="5227638"/>
          <p14:tracePt t="46527" x="9532938" y="5159375"/>
          <p14:tracePt t="46543" x="9250363" y="4937125"/>
          <p14:tracePt t="46560" x="9113838" y="4770438"/>
          <p14:tracePt t="46577" x="9105900" y="4648200"/>
          <p14:tracePt t="46593" x="9159875" y="4503738"/>
          <p14:tracePt t="46610" x="9288463" y="4427538"/>
          <p14:tracePt t="46627" x="9494838" y="4397375"/>
          <p14:tracePt t="46643" x="9699625" y="4397375"/>
          <p14:tracePt t="46660" x="9875838" y="4411663"/>
          <p14:tracePt t="46677" x="9982200" y="4479925"/>
          <p14:tracePt t="46694" x="10020300" y="4587875"/>
          <p14:tracePt t="46710" x="10020300" y="4648200"/>
          <p14:tracePt t="46727" x="9936163" y="4846638"/>
          <p14:tracePt t="46744" x="9761538" y="4960938"/>
          <p14:tracePt t="46760" x="9617075" y="5006975"/>
          <p14:tracePt t="46777" x="9502775" y="5013325"/>
          <p14:tracePt t="46794" x="9448800" y="5013325"/>
          <p14:tracePt t="46810" x="9440863" y="5013325"/>
          <p14:tracePt t="46844" x="9432925" y="4983163"/>
          <p14:tracePt t="46860" x="9464675" y="4930775"/>
          <p14:tracePt t="46877" x="9532938" y="4876800"/>
          <p14:tracePt t="46894" x="9578975" y="4854575"/>
          <p14:tracePt t="46910" x="9585325" y="4854575"/>
          <p14:tracePt t="46983" x="9593263" y="4854575"/>
          <p14:tracePt t="46991" x="9585325" y="4884738"/>
          <p14:tracePt t="46999" x="9571038" y="4937125"/>
          <p14:tracePt t="47010" x="9555163" y="4975225"/>
          <p14:tracePt t="47027" x="9540875" y="5006975"/>
          <p14:tracePt t="47044" x="9525000" y="5021263"/>
          <p14:tracePt t="47119" x="9532938" y="5021263"/>
          <p14:tracePt t="47127" x="9547225" y="4991100"/>
          <p14:tracePt t="47135" x="9563100" y="4983163"/>
          <p14:tracePt t="47144" x="9578975" y="4953000"/>
          <p14:tracePt t="47160" x="9593263" y="4922838"/>
          <p14:tracePt t="47177" x="9593263" y="4899025"/>
          <p14:tracePt t="47194" x="9601200" y="4892675"/>
          <p14:tracePt t="47227" x="9609138" y="4884738"/>
          <p14:tracePt t="47244" x="9609138" y="4876800"/>
          <p14:tracePt t="47319" x="9601200" y="4868863"/>
          <p14:tracePt t="47327" x="9571038" y="4860925"/>
          <p14:tracePt t="47335" x="9517063" y="4838700"/>
          <p14:tracePt t="47344" x="9464675" y="4830763"/>
          <p14:tracePt t="47360" x="9350375" y="4792663"/>
          <p14:tracePt t="47377" x="9280525" y="4778375"/>
          <p14:tracePt t="47394" x="9274175" y="4778375"/>
          <p14:tracePt t="47679" x="9204325" y="4762500"/>
          <p14:tracePt t="47687" x="9051925" y="4754563"/>
          <p14:tracePt t="47695" x="8716963" y="4754563"/>
          <p14:tracePt t="47711" x="7932738" y="4778375"/>
          <p14:tracePt t="47727" x="7223125" y="4778375"/>
          <p14:tracePt t="47744" x="6667500" y="4778375"/>
          <p14:tracePt t="47761" x="6378575" y="4778375"/>
          <p14:tracePt t="47777" x="6149975" y="4778375"/>
          <p14:tracePt t="47794" x="5989638" y="4778375"/>
          <p14:tracePt t="47811" x="5921375" y="4762500"/>
          <p14:tracePt t="47827" x="5875338" y="4746625"/>
          <p14:tracePt t="47844" x="5829300" y="4716463"/>
          <p14:tracePt t="47861" x="5813425" y="4702175"/>
          <p14:tracePt t="47878" x="5768975" y="4640263"/>
          <p14:tracePt t="47894" x="5737225" y="4602163"/>
          <p14:tracePt t="47911" x="5668963" y="4503738"/>
          <p14:tracePt t="47927" x="5600700" y="4441825"/>
          <p14:tracePt t="47944" x="5524500" y="4389438"/>
          <p14:tracePt t="47961" x="5440363" y="4343400"/>
          <p14:tracePt t="47977" x="5402263" y="4327525"/>
          <p14:tracePt t="47994" x="5364163" y="4321175"/>
          <p14:tracePt t="48011" x="5295900" y="4321175"/>
          <p14:tracePt t="48027" x="5105400" y="4321175"/>
          <p14:tracePt t="48044" x="4914900" y="4351338"/>
          <p14:tracePt t="48061" x="4686300" y="4411663"/>
          <p14:tracePt t="48063" x="4556125" y="4449763"/>
          <p14:tracePt t="48077" x="4449763" y="4487863"/>
          <p14:tracePt t="48094" x="4305300" y="4541838"/>
          <p14:tracePt t="48111" x="4175125" y="4594225"/>
          <p14:tracePt t="48128" x="4168775" y="4594225"/>
          <p14:tracePt t="48144" x="4160838" y="4602163"/>
          <p14:tracePt t="51983" x="4175125" y="4602163"/>
          <p14:tracePt t="51991" x="4221163" y="4610100"/>
          <p14:tracePt t="51999" x="4297363" y="4632325"/>
          <p14:tracePt t="52012" x="4359275" y="4648200"/>
          <p14:tracePt t="52029" x="4449763" y="4670425"/>
          <p14:tracePt t="52046" x="4518025" y="4670425"/>
          <p14:tracePt t="52062" x="4572000" y="4656138"/>
          <p14:tracePt t="52079" x="4708525" y="4602163"/>
          <p14:tracePt t="52096" x="4732338" y="4594225"/>
          <p14:tracePt t="52112" x="4740275" y="4587875"/>
          <p14:tracePt t="52223" x="4746625" y="4587875"/>
          <p14:tracePt t="52231" x="4754563" y="4587875"/>
          <p14:tracePt t="52239" x="4778375" y="4587875"/>
          <p14:tracePt t="52247" x="4800600" y="4594225"/>
          <p14:tracePt t="52262" x="4816475" y="4594225"/>
          <p14:tracePt t="52279" x="4854575" y="4602163"/>
          <p14:tracePt t="52296" x="4876800" y="4618038"/>
          <p14:tracePt t="52312" x="4914900" y="4632325"/>
          <p14:tracePt t="52329" x="4937125" y="4640263"/>
          <p14:tracePt t="52346" x="4983163" y="4656138"/>
          <p14:tracePt t="52362" x="4999038" y="4656138"/>
          <p14:tracePt t="52379" x="5021263" y="4664075"/>
          <p14:tracePt t="52396" x="5029200" y="4664075"/>
          <p14:tracePt t="64031" x="5021263" y="4664075"/>
          <p14:tracePt t="64039" x="4968875" y="4656138"/>
          <p14:tracePt t="64050" x="4930775" y="4648200"/>
          <p14:tracePt t="64067" x="4914900" y="4640263"/>
          <p14:tracePt t="64231" x="4906963" y="4640263"/>
          <p14:tracePt t="64239" x="4899025" y="4640263"/>
          <p14:tracePt t="64271" x="4838700" y="4648200"/>
          <p14:tracePt t="64279" x="4762500" y="4664075"/>
          <p14:tracePt t="64287" x="4732338" y="4664075"/>
          <p14:tracePt t="64479" x="4724400" y="4664075"/>
          <p14:tracePt t="64495" x="4702175" y="4664075"/>
          <p14:tracePt t="64503" x="4686300" y="4664075"/>
          <p14:tracePt t="64511" x="4670425" y="4664075"/>
          <p14:tracePt t="64519" x="4640263" y="4664075"/>
          <p14:tracePt t="64534" x="4556125" y="4670425"/>
          <p14:tracePt t="64550" x="4313238" y="4708525"/>
          <p14:tracePt t="64567" x="4038600" y="4754563"/>
          <p14:tracePt t="64583" x="4030663" y="4754563"/>
          <p14:tracePt t="64600" x="4016375" y="4754563"/>
          <p14:tracePt t="64639" x="4022725" y="4754563"/>
          <p14:tracePt t="64650" x="4076700" y="4778375"/>
          <p14:tracePt t="64667" x="4183063" y="4808538"/>
          <p14:tracePt t="64683" x="4327525" y="4846638"/>
          <p14:tracePt t="64700" x="4487863" y="4854575"/>
          <p14:tracePt t="64717" x="4694238" y="4854575"/>
          <p14:tracePt t="64734" x="4975225" y="4784725"/>
          <p14:tracePt t="64750" x="5151438" y="4724400"/>
          <p14:tracePt t="64767" x="5303838" y="4664075"/>
          <p14:tracePt t="64784" x="5410200" y="4632325"/>
          <p14:tracePt t="64800" x="5478463" y="4602163"/>
          <p14:tracePt t="64817" x="5524500" y="4587875"/>
          <p14:tracePt t="64833" x="5546725" y="4572000"/>
          <p14:tracePt t="64871" x="5554663" y="4572000"/>
          <p14:tracePt t="64895" x="5578475" y="4564063"/>
          <p14:tracePt t="64903" x="5616575" y="4541838"/>
          <p14:tracePt t="64917" x="5699125" y="4525963"/>
          <p14:tracePt t="64934" x="5883275" y="4503738"/>
          <p14:tracePt t="64950" x="6088063" y="4465638"/>
          <p14:tracePt t="64967" x="6384925" y="4427538"/>
          <p14:tracePt t="64984" x="6499225" y="4427538"/>
          <p14:tracePt t="65000" x="6537325" y="4427538"/>
          <p14:tracePt t="65159" x="6537325" y="4419600"/>
          <p14:tracePt t="65167" x="6515100" y="4419600"/>
          <p14:tracePt t="65175" x="6477000" y="4411663"/>
          <p14:tracePt t="65184" x="6461125" y="4403725"/>
          <p14:tracePt t="65255" x="6454775" y="4397375"/>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 </a:t>
            </a:r>
          </a:p>
        </p:txBody>
      </p:sp>
      <p:sp>
        <p:nvSpPr>
          <p:cNvPr id="9" name="Rectangle 8"/>
          <p:cNvSpPr/>
          <p:nvPr/>
        </p:nvSpPr>
        <p:spPr>
          <a:xfrm>
            <a:off x="1162364" y="1499194"/>
            <a:ext cx="4904564" cy="3366563"/>
          </a:xfrm>
          <a:prstGeom prst="rect">
            <a:avLst/>
          </a:prstGeom>
        </p:spPr>
        <p:txBody>
          <a:bodyPr wrap="square">
            <a:spAutoFit/>
          </a:bodyPr>
          <a:lstStyle/>
          <a:p>
            <a:pPr>
              <a:lnSpc>
                <a:spcPct val="150000"/>
              </a:lnSpc>
            </a:pPr>
            <a:endParaRPr lang="en-US" dirty="0" smtClean="0"/>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Found </a:t>
            </a:r>
            <a:r>
              <a:rPr lang="en-US" dirty="0">
                <a:latin typeface="Times New Roman" panose="02020603050405020304" pitchFamily="18" charset="0"/>
                <a:cs typeface="Times New Roman" panose="02020603050405020304" pitchFamily="18" charset="0"/>
              </a:rPr>
              <a:t>probabilities for normally distributed </a:t>
            </a:r>
            <a:endParaRPr lang="en-US" dirty="0" smtClean="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Found </a:t>
            </a:r>
            <a:r>
              <a:rPr lang="en-US" dirty="0">
                <a:latin typeface="Times New Roman" panose="02020603050405020304" pitchFamily="18" charset="0"/>
                <a:cs typeface="Times New Roman" panose="02020603050405020304" pitchFamily="18" charset="0"/>
              </a:rPr>
              <a:t>a </a:t>
            </a:r>
            <a:r>
              <a:rPr lang="en-US" i="1" dirty="0">
                <a:latin typeface="Times New Roman" panose="02020603050405020304" pitchFamily="18" charset="0"/>
                <a:cs typeface="Times New Roman" panose="02020603050405020304" pitchFamily="18" charset="0"/>
              </a:rPr>
              <a:t>z</a:t>
            </a:r>
            <a:r>
              <a:rPr lang="en-US" dirty="0">
                <a:latin typeface="Times New Roman" panose="02020603050405020304" pitchFamily="18" charset="0"/>
                <a:cs typeface="Times New Roman" panose="02020603050405020304" pitchFamily="18" charset="0"/>
              </a:rPr>
              <a:t>-score given the area under the normal curve</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Transformed a </a:t>
            </a:r>
            <a:r>
              <a:rPr lang="en-US" i="1" dirty="0">
                <a:latin typeface="Times New Roman" panose="02020603050405020304" pitchFamily="18" charset="0"/>
                <a:cs typeface="Times New Roman" panose="02020603050405020304" pitchFamily="18" charset="0"/>
              </a:rPr>
              <a:t>z</a:t>
            </a:r>
            <a:r>
              <a:rPr lang="en-US" dirty="0">
                <a:latin typeface="Times New Roman" panose="02020603050405020304" pitchFamily="18" charset="0"/>
                <a:cs typeface="Times New Roman" panose="02020603050405020304" pitchFamily="18" charset="0"/>
              </a:rPr>
              <a:t>-score to an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-value</a:t>
            </a:r>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Interpreted </a:t>
            </a:r>
            <a:r>
              <a:rPr lang="en-US" dirty="0">
                <a:latin typeface="Times New Roman" panose="02020603050405020304" pitchFamily="18" charset="0"/>
                <a:cs typeface="Times New Roman" panose="02020603050405020304" pitchFamily="18" charset="0"/>
              </a:rPr>
              <a:t>the Central Limit Theorem</a:t>
            </a:r>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Used </a:t>
            </a:r>
            <a:r>
              <a:rPr lang="en-US" dirty="0">
                <a:latin typeface="Times New Roman" panose="02020603050405020304" pitchFamily="18" charset="0"/>
                <a:cs typeface="Times New Roman" panose="02020603050405020304" pitchFamily="18" charset="0"/>
              </a:rPr>
              <a:t>the normal distribution to approximate binomial probabilities</a:t>
            </a:r>
          </a:p>
        </p:txBody>
      </p:sp>
      <p:sp>
        <p:nvSpPr>
          <p:cNvPr id="8" name="Rectangle 7"/>
          <p:cNvSpPr/>
          <p:nvPr/>
        </p:nvSpPr>
        <p:spPr>
          <a:xfrm>
            <a:off x="6360898" y="1506572"/>
            <a:ext cx="4904564" cy="3000821"/>
          </a:xfrm>
          <a:prstGeom prst="rect">
            <a:avLst/>
          </a:prstGeom>
        </p:spPr>
        <p:txBody>
          <a:bodyPr wrap="square">
            <a:spAutoFit/>
          </a:bodyPr>
          <a:lstStyle/>
          <a:p>
            <a:pPr algn="r">
              <a:lnSpc>
                <a:spcPct val="150000"/>
              </a:lnSpc>
            </a:pPr>
            <a:endParaRPr lang="en-US" dirty="0" smtClean="0"/>
          </a:p>
          <a:p>
            <a:pPr algn="r">
              <a:lnSpc>
                <a:spcPct val="150000"/>
              </a:lnSpc>
            </a:pPr>
            <a:r>
              <a:rPr lang="ar-EG" dirty="0">
                <a:latin typeface="Times New Roman" panose="02020603050405020304" pitchFamily="18" charset="0"/>
                <a:cs typeface="Times New Roman" panose="02020603050405020304" pitchFamily="18" charset="0"/>
              </a:rPr>
              <a:t>تم العثور على احتمالات التوزيع الطبيعي </a:t>
            </a:r>
          </a:p>
          <a:p>
            <a:pPr algn="r">
              <a:lnSpc>
                <a:spcPct val="150000"/>
              </a:lnSpc>
            </a:pPr>
            <a:r>
              <a:rPr lang="ar-EG" dirty="0">
                <a:latin typeface="Times New Roman" panose="02020603050405020304" pitchFamily="18" charset="0"/>
                <a:cs typeface="Times New Roman" panose="02020603050405020304" pitchFamily="18" charset="0"/>
              </a:rPr>
              <a:t>تم العثور على درجة </a:t>
            </a:r>
            <a:r>
              <a:rPr lang="ar-EG" dirty="0" smtClean="0">
                <a:latin typeface="Times New Roman" panose="02020603050405020304" pitchFamily="18" charset="0"/>
                <a:cs typeface="Times New Roman" panose="02020603050405020304" pitchFamily="18" charset="0"/>
              </a:rPr>
              <a:t>    بالنظر </a:t>
            </a:r>
            <a:r>
              <a:rPr lang="ar-EG" dirty="0">
                <a:latin typeface="Times New Roman" panose="02020603050405020304" pitchFamily="18" charset="0"/>
                <a:cs typeface="Times New Roman" panose="02020603050405020304" pitchFamily="18" charset="0"/>
              </a:rPr>
              <a:t>إلى المنطقة </a:t>
            </a:r>
            <a:r>
              <a:rPr lang="ar-EG" dirty="0" smtClean="0">
                <a:latin typeface="Times New Roman" panose="02020603050405020304" pitchFamily="18" charset="0"/>
                <a:cs typeface="Times New Roman" panose="02020603050405020304" pitchFamily="18" charset="0"/>
              </a:rPr>
              <a:t>الواقعة</a:t>
            </a:r>
          </a:p>
          <a:p>
            <a:pPr algn="r">
              <a:lnSpc>
                <a:spcPct val="150000"/>
              </a:lnSpc>
            </a:pP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تحت المنحنى الطبيعي</a:t>
            </a:r>
          </a:p>
          <a:p>
            <a:pPr algn="r">
              <a:lnSpc>
                <a:spcPct val="150000"/>
              </a:lnSpc>
            </a:pPr>
            <a:r>
              <a:rPr lang="ar-EG" dirty="0"/>
              <a:t>حول قيمة       إلى قيمة    </a:t>
            </a:r>
            <a:endParaRPr lang="en-US" dirty="0"/>
          </a:p>
          <a:p>
            <a:pPr algn="r">
              <a:lnSpc>
                <a:spcPct val="150000"/>
              </a:lnSpc>
            </a:pPr>
            <a:r>
              <a:rPr lang="ar-EG" dirty="0" smtClean="0">
                <a:latin typeface="Times New Roman" panose="02020603050405020304" pitchFamily="18" charset="0"/>
                <a:cs typeface="Times New Roman" panose="02020603050405020304" pitchFamily="18" charset="0"/>
              </a:rPr>
              <a:t>تفسير </a:t>
            </a:r>
            <a:r>
              <a:rPr lang="ar-EG" dirty="0">
                <a:latin typeface="Times New Roman" panose="02020603050405020304" pitchFamily="18" charset="0"/>
                <a:cs typeface="Times New Roman" panose="02020603050405020304" pitchFamily="18" charset="0"/>
              </a:rPr>
              <a:t>نظرية الحد المركزي</a:t>
            </a:r>
          </a:p>
          <a:p>
            <a:pPr algn="r">
              <a:lnSpc>
                <a:spcPct val="150000"/>
              </a:lnSpc>
            </a:pPr>
            <a:r>
              <a:rPr lang="ar-EG" dirty="0">
                <a:latin typeface="Times New Roman" panose="02020603050405020304" pitchFamily="18" charset="0"/>
                <a:cs typeface="Times New Roman" panose="02020603050405020304" pitchFamily="18" charset="0"/>
              </a:rPr>
              <a:t>استخدم التوزيع الطبيعي لتقريب الاحتمالات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a:t>
            </a:r>
            <a:endParaRPr lang="en-US" dirty="0">
              <a:latin typeface="Times New Roman" panose="02020603050405020304" pitchFamily="18" charset="0"/>
              <a:cs typeface="Times New Roman" panose="02020603050405020304"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2006781063"/>
              </p:ext>
            </p:extLst>
          </p:nvPr>
        </p:nvGraphicFramePr>
        <p:xfrm>
          <a:off x="10159485" y="3300955"/>
          <a:ext cx="164201" cy="300204"/>
        </p:xfrm>
        <a:graphic>
          <a:graphicData uri="http://schemas.openxmlformats.org/presentationml/2006/ole">
            <mc:AlternateContent xmlns:mc="http://schemas.openxmlformats.org/markup-compatibility/2006">
              <mc:Choice xmlns:v="urn:schemas-microsoft-com:vml" Requires="v">
                <p:oleObj spid="_x0000_s15371" name="Equation" r:id="rId4" imgW="139680" imgH="126720" progId="Equation.DSMT4">
                  <p:embed/>
                </p:oleObj>
              </mc:Choice>
              <mc:Fallback>
                <p:oleObj name="Equation" r:id="rId4" imgW="139680" imgH="126720" progId="Equation.DSMT4">
                  <p:embed/>
                  <p:pic>
                    <p:nvPicPr>
                      <p:cNvPr id="12" name="Object 11"/>
                      <p:cNvPicPr/>
                      <p:nvPr/>
                    </p:nvPicPr>
                    <p:blipFill>
                      <a:blip r:embed="rId5"/>
                      <a:stretch>
                        <a:fillRect/>
                      </a:stretch>
                    </p:blipFill>
                    <p:spPr>
                      <a:xfrm>
                        <a:off x="10159485" y="3300955"/>
                        <a:ext cx="164201" cy="300204"/>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886910290"/>
              </p:ext>
            </p:extLst>
          </p:nvPr>
        </p:nvGraphicFramePr>
        <p:xfrm>
          <a:off x="9487795" y="2459928"/>
          <a:ext cx="164201" cy="300204"/>
        </p:xfrm>
        <a:graphic>
          <a:graphicData uri="http://schemas.openxmlformats.org/presentationml/2006/ole">
            <mc:AlternateContent xmlns:mc="http://schemas.openxmlformats.org/markup-compatibility/2006">
              <mc:Choice xmlns:v="urn:schemas-microsoft-com:vml" Requires="v">
                <p:oleObj spid="_x0000_s15372" name="Equation" r:id="rId6" imgW="139680" imgH="126720" progId="Equation.DSMT4">
                  <p:embed/>
                </p:oleObj>
              </mc:Choice>
              <mc:Fallback>
                <p:oleObj name="Equation" r:id="rId6" imgW="139680" imgH="126720" progId="Equation.DSMT4">
                  <p:embed/>
                  <p:pic>
                    <p:nvPicPr>
                      <p:cNvPr id="12" name="Object 11"/>
                      <p:cNvPicPr/>
                      <p:nvPr/>
                    </p:nvPicPr>
                    <p:blipFill>
                      <a:blip r:embed="rId5"/>
                      <a:stretch>
                        <a:fillRect/>
                      </a:stretch>
                    </p:blipFill>
                    <p:spPr>
                      <a:xfrm>
                        <a:off x="9487795" y="2459928"/>
                        <a:ext cx="164201" cy="300204"/>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151132708"/>
              </p:ext>
            </p:extLst>
          </p:nvPr>
        </p:nvGraphicFramePr>
        <p:xfrm>
          <a:off x="9188450" y="3249613"/>
          <a:ext cx="177800" cy="300037"/>
        </p:xfrm>
        <a:graphic>
          <a:graphicData uri="http://schemas.openxmlformats.org/presentationml/2006/ole">
            <mc:AlternateContent xmlns:mc="http://schemas.openxmlformats.org/markup-compatibility/2006">
              <mc:Choice xmlns:v="urn:schemas-microsoft-com:vml" Requires="v">
                <p:oleObj spid="_x0000_s15373" name="Equation" r:id="rId7" imgW="152280" imgH="126720" progId="Equation.DSMT4">
                  <p:embed/>
                </p:oleObj>
              </mc:Choice>
              <mc:Fallback>
                <p:oleObj name="Equation" r:id="rId7" imgW="152280" imgH="126720" progId="Equation.DSMT4">
                  <p:embed/>
                  <p:pic>
                    <p:nvPicPr>
                      <p:cNvPr id="12" name="Object 11"/>
                      <p:cNvPicPr/>
                      <p:nvPr/>
                    </p:nvPicPr>
                    <p:blipFill>
                      <a:blip r:embed="rId8"/>
                      <a:stretch>
                        <a:fillRect/>
                      </a:stretch>
                    </p:blipFill>
                    <p:spPr>
                      <a:xfrm>
                        <a:off x="9188450" y="3249613"/>
                        <a:ext cx="177800" cy="300037"/>
                      </a:xfrm>
                      <a:prstGeom prst="rect">
                        <a:avLst/>
                      </a:prstGeom>
                    </p:spPr>
                  </p:pic>
                </p:oleObj>
              </mc:Fallback>
            </mc:AlternateContent>
          </a:graphicData>
        </a:graphic>
      </p:graphicFrame>
    </p:spTree>
    <p:extLst>
      <p:ext uri="{BB962C8B-B14F-4D97-AF65-F5344CB8AC3E}">
        <p14:creationId xmlns:p14="http://schemas.microsoft.com/office/powerpoint/2010/main" val="1071521762"/>
      </p:ext>
    </p:extLst>
  </p:cSld>
  <p:clrMapOvr>
    <a:masterClrMapping/>
  </p:clrMapOvr>
  <mc:AlternateContent xmlns:mc="http://schemas.openxmlformats.org/markup-compatibility/2006" xmlns:p14="http://schemas.microsoft.com/office/powerpoint/2010/main">
    <mc:Choice Requires="p14">
      <p:transition p14:dur="10" advTm="97855"/>
    </mc:Choice>
    <mc:Fallback xmlns="">
      <p:transition advTm="97855"/>
    </mc:Fallback>
  </mc:AlternateContent>
  <p:timing>
    <p:tnLst>
      <p:par>
        <p:cTn id="1" dur="indefinite" restart="never" nodeType="tmRoot"/>
      </p:par>
    </p:tnLst>
  </p:timing>
  <p:extLst mod="1">
    <p:ext uri="{3A86A75C-4F4B-4683-9AE1-C65F6400EC91}">
      <p14:laserTraceLst xmlns:p14="http://schemas.microsoft.com/office/powerpoint/2010/main">
        <p14:tracePtLst>
          <p14:tracePt t="511" x="6461125" y="4397375"/>
          <p14:tracePt t="519" x="6523038" y="4397375"/>
          <p14:tracePt t="527" x="6613525" y="4419600"/>
          <p14:tracePt t="542" x="6713538" y="4441825"/>
          <p14:tracePt t="558" x="7369175" y="4427538"/>
          <p14:tracePt t="575" x="7848600" y="4297363"/>
          <p14:tracePt t="592" x="8169275" y="4175125"/>
          <p14:tracePt t="608" x="8382000" y="4038600"/>
          <p14:tracePt t="625" x="8450263" y="3962400"/>
          <p14:tracePt t="642" x="8458200" y="3902075"/>
          <p14:tracePt t="658" x="8458200" y="3840163"/>
          <p14:tracePt t="675" x="8389938" y="3756025"/>
          <p14:tracePt t="692" x="8289925" y="3673475"/>
          <p14:tracePt t="708" x="8131175" y="3589338"/>
          <p14:tracePt t="725" x="7878763" y="3513138"/>
          <p14:tracePt t="742" x="7459663" y="3451225"/>
          <p14:tracePt t="758" x="6743700" y="3429000"/>
          <p14:tracePt t="775" x="6248400" y="3429000"/>
          <p14:tracePt t="792" x="5799138" y="3467100"/>
          <p14:tracePt t="808" x="5410200" y="3565525"/>
          <p14:tracePt t="825" x="5159375" y="3641725"/>
          <p14:tracePt t="842" x="4975225" y="3711575"/>
          <p14:tracePt t="858" x="4838700" y="3763963"/>
          <p14:tracePt t="875" x="4732338" y="3832225"/>
          <p14:tracePt t="892" x="4594225" y="3902075"/>
          <p14:tracePt t="908" x="4411663" y="3962400"/>
          <p14:tracePt t="925" x="4168775" y="4016375"/>
          <p14:tracePt t="942" x="4130675" y="4030663"/>
          <p14:tracePt t="1175" x="4137025" y="4030663"/>
          <p14:tracePt t="1183" x="4144963" y="4030663"/>
          <p14:tracePt t="1192" x="4152900" y="4030663"/>
          <p14:tracePt t="1209" x="4175125" y="4030663"/>
          <p14:tracePt t="1225" x="4221163" y="4030663"/>
          <p14:tracePt t="1242" x="4237038" y="4030663"/>
          <p14:tracePt t="1259" x="4237038" y="4022725"/>
          <p14:tracePt t="1275" x="4244975" y="4016375"/>
          <p14:tracePt t="1292" x="4198938" y="3962400"/>
          <p14:tracePt t="1309" x="4076700" y="3886200"/>
          <p14:tracePt t="1325" x="3924300" y="3810000"/>
          <p14:tracePt t="1342" x="3787775" y="3725863"/>
          <p14:tracePt t="1359" x="3581400" y="3603625"/>
          <p14:tracePt t="1375" x="3489325" y="3535363"/>
          <p14:tracePt t="1392" x="3436938" y="3489325"/>
          <p14:tracePt t="1409" x="3390900" y="3459163"/>
          <p14:tracePt t="1425" x="3368675" y="3444875"/>
          <p14:tracePt t="1442" x="3344863" y="3444875"/>
          <p14:tracePt t="1495" x="3336925" y="3444875"/>
          <p14:tracePt t="4895" x="3330575" y="3436938"/>
          <p14:tracePt t="4911" x="3330575" y="3421063"/>
          <p14:tracePt t="4919" x="3330575" y="3336925"/>
          <p14:tracePt t="4927" x="3344863" y="3192463"/>
          <p14:tracePt t="4943" x="3398838" y="2994025"/>
          <p14:tracePt t="4960" x="3451225" y="2865438"/>
          <p14:tracePt t="4977" x="3535363" y="2689225"/>
          <p14:tracePt t="4993" x="3627438" y="2506663"/>
          <p14:tracePt t="5010" x="3665538" y="2408238"/>
          <p14:tracePt t="5027" x="3665538" y="2378075"/>
          <p14:tracePt t="5060" x="3665538" y="2370138"/>
          <p14:tracePt t="5080" x="3657600" y="2362200"/>
          <p14:tracePt t="5093" x="3649663" y="2354263"/>
          <p14:tracePt t="5110" x="3635375" y="2354263"/>
          <p14:tracePt t="5143" x="3619500" y="2354263"/>
          <p14:tracePt t="5160" x="3611563" y="2400300"/>
          <p14:tracePt t="5177" x="3565525" y="2484438"/>
          <p14:tracePt t="5193" x="3543300" y="2522538"/>
          <p14:tracePt t="5210" x="3505200" y="2574925"/>
          <p14:tracePt t="5227" x="3459163" y="2620963"/>
          <p14:tracePt t="5243" x="3406775" y="2659063"/>
          <p14:tracePt t="5260" x="3360738" y="2689225"/>
          <p14:tracePt t="5277" x="3330575" y="2705100"/>
          <p14:tracePt t="5293" x="3322638" y="2713038"/>
          <p14:tracePt t="6215" x="3336925" y="2713038"/>
          <p14:tracePt t="6223" x="3406775" y="2735263"/>
          <p14:tracePt t="6231" x="3527425" y="2759075"/>
          <p14:tracePt t="6244" x="3649663" y="2797175"/>
          <p14:tracePt t="6260" x="4084638" y="2917825"/>
          <p14:tracePt t="6277" x="4702175" y="2994025"/>
          <p14:tracePt t="6294" x="5197475" y="2994025"/>
          <p14:tracePt t="6310" x="5807075" y="2879725"/>
          <p14:tracePt t="6327" x="6240463" y="2759075"/>
          <p14:tracePt t="6344" x="6553200" y="2659063"/>
          <p14:tracePt t="6360" x="6751638" y="2598738"/>
          <p14:tracePt t="6377" x="6789738" y="2582863"/>
          <p14:tracePt t="6511" x="6797675" y="2582863"/>
          <p14:tracePt t="6519" x="6811963" y="2574925"/>
          <p14:tracePt t="6527" x="6858000" y="2536825"/>
          <p14:tracePt t="6544" x="7010400" y="2460625"/>
          <p14:tracePt t="6560" x="7208838" y="2392363"/>
          <p14:tracePt t="6577" x="7573963" y="2324100"/>
          <p14:tracePt t="6594" x="8008938" y="2263775"/>
          <p14:tracePt t="6611" x="8251825" y="2247900"/>
          <p14:tracePt t="6627" x="8466138" y="2247900"/>
          <p14:tracePt t="6644" x="8648700" y="2247900"/>
          <p14:tracePt t="6661" x="8732838" y="2247900"/>
          <p14:tracePt t="6677" x="8740775" y="2247900"/>
          <p14:tracePt t="6711" x="8740775" y="2239963"/>
          <p14:tracePt t="6719" x="8740775" y="2232025"/>
          <p14:tracePt t="6727" x="8732838" y="2187575"/>
          <p14:tracePt t="6744" x="8664575" y="2057400"/>
          <p14:tracePt t="6761" x="8550275" y="1958975"/>
          <p14:tracePt t="6777" x="8412163" y="1844675"/>
          <p14:tracePt t="6794" x="8283575" y="1782763"/>
          <p14:tracePt t="6811" x="8175625" y="1730375"/>
          <p14:tracePt t="6827" x="8099425" y="1706563"/>
          <p14:tracePt t="6844" x="7993063" y="1676400"/>
          <p14:tracePt t="6861" x="7848600" y="1668463"/>
          <p14:tracePt t="6878" x="7680325" y="1668463"/>
          <p14:tracePt t="6894" x="7413625" y="1668463"/>
          <p14:tracePt t="6911" x="6873875" y="1668463"/>
          <p14:tracePt t="6927" x="6430963" y="1668463"/>
          <p14:tracePt t="6944" x="5959475" y="1722438"/>
          <p14:tracePt t="6961" x="5508625" y="1836738"/>
          <p14:tracePt t="6977" x="5089525" y="1958975"/>
          <p14:tracePt t="6994" x="4740275" y="2057400"/>
          <p14:tracePt t="7011" x="4449763" y="2133600"/>
          <p14:tracePt t="7027" x="4237038" y="2201863"/>
          <p14:tracePt t="7044" x="4084638" y="2247900"/>
          <p14:tracePt t="7061" x="4022725" y="2263775"/>
          <p14:tracePt t="7077" x="3984625" y="2270125"/>
          <p14:tracePt t="7111" x="3978275" y="2293938"/>
          <p14:tracePt t="7127" x="3970338" y="2339975"/>
          <p14:tracePt t="7144" x="3970338" y="2408238"/>
          <p14:tracePt t="7161" x="3978275" y="2514600"/>
          <p14:tracePt t="7177" x="4016375" y="2620963"/>
          <p14:tracePt t="7194" x="4092575" y="2735263"/>
          <p14:tracePt t="7211" x="4191000" y="2835275"/>
          <p14:tracePt t="7227" x="4351338" y="2917825"/>
          <p14:tracePt t="7244" x="4610100" y="3001963"/>
          <p14:tracePt t="7261" x="5067300" y="3070225"/>
          <p14:tracePt t="7278" x="5935663" y="3070225"/>
          <p14:tracePt t="7294" x="6270625" y="3032125"/>
          <p14:tracePt t="7311" x="7246938" y="2849563"/>
          <p14:tracePt t="7327" x="7826375" y="2682875"/>
          <p14:tracePt t="7344" x="8297863" y="2544763"/>
          <p14:tracePt t="7361" x="8678863" y="2422525"/>
          <p14:tracePt t="7377" x="8899525" y="2339975"/>
          <p14:tracePt t="7394" x="8991600" y="2278063"/>
          <p14:tracePt t="7411" x="9021763" y="2247900"/>
          <p14:tracePt t="7428" x="9021763" y="2232025"/>
          <p14:tracePt t="7444" x="9021763" y="2193925"/>
          <p14:tracePt t="7461" x="9013825" y="2141538"/>
          <p14:tracePt t="7478" x="8945563" y="2065338"/>
          <p14:tracePt t="7494" x="8893175" y="2019300"/>
          <p14:tracePt t="7511" x="8793163" y="1951038"/>
          <p14:tracePt t="7528" x="8702675" y="1920875"/>
          <p14:tracePt t="7544" x="8594725" y="1882775"/>
          <p14:tracePt t="7561" x="8488363" y="1858963"/>
          <p14:tracePt t="7578" x="8343900" y="1828800"/>
          <p14:tracePt t="7594" x="8191500" y="1806575"/>
          <p14:tracePt t="7611" x="7970838" y="1798638"/>
          <p14:tracePt t="7628" x="7704138" y="1798638"/>
          <p14:tracePt t="7644" x="7429500" y="1798638"/>
          <p14:tracePt t="7661" x="7162800" y="1812925"/>
          <p14:tracePt t="7678" x="6759575" y="1897063"/>
          <p14:tracePt t="7694" x="6553200" y="1905000"/>
          <p14:tracePt t="7711" x="6354763" y="1905000"/>
          <p14:tracePt t="7728" x="6188075" y="1920875"/>
          <p14:tracePt t="7744" x="5981700" y="1958975"/>
          <p14:tracePt t="7761" x="5761038" y="1981200"/>
          <p14:tracePt t="7778" x="5570538" y="1997075"/>
          <p14:tracePt t="7794" x="5456238" y="2019300"/>
          <p14:tracePt t="7811" x="5349875" y="2027238"/>
          <p14:tracePt t="7828" x="5241925" y="2041525"/>
          <p14:tracePt t="7844" x="5159375" y="2057400"/>
          <p14:tracePt t="7861" x="5089525" y="2079625"/>
          <p14:tracePt t="7878" x="5029200" y="2103438"/>
          <p14:tracePt t="7894" x="4922838" y="2163763"/>
          <p14:tracePt t="7911" x="4876800" y="2193925"/>
          <p14:tracePt t="7928" x="4854575" y="2225675"/>
          <p14:tracePt t="7944" x="4838700" y="2247900"/>
          <p14:tracePt t="7961" x="4830763" y="2278063"/>
          <p14:tracePt t="7978" x="4808538" y="2339975"/>
          <p14:tracePt t="7994" x="4800600" y="2416175"/>
          <p14:tracePt t="8011" x="4800600" y="2506663"/>
          <p14:tracePt t="8028" x="4800600" y="2582863"/>
          <p14:tracePt t="8044" x="4816475" y="2620963"/>
          <p14:tracePt t="8061" x="4854575" y="2674938"/>
          <p14:tracePt t="8078" x="4906963" y="2713038"/>
          <p14:tracePt t="8094" x="4999038" y="2751138"/>
          <p14:tracePt t="8111" x="5135563" y="2773363"/>
          <p14:tracePt t="8128" x="5287963" y="2803525"/>
          <p14:tracePt t="8144" x="5502275" y="2803525"/>
          <p14:tracePt t="8161" x="5722938" y="2803525"/>
          <p14:tracePt t="8178" x="5973763" y="2803525"/>
          <p14:tracePt t="8194" x="6248400" y="2803525"/>
          <p14:tracePt t="8211" x="6561138" y="2803525"/>
          <p14:tracePt t="8228" x="6811963" y="2803525"/>
          <p14:tracePt t="8245" x="7086600" y="2803525"/>
          <p14:tracePt t="8261" x="7331075" y="2803525"/>
          <p14:tracePt t="8278" x="7497763" y="2773363"/>
          <p14:tracePt t="8294" x="7764463" y="2697163"/>
          <p14:tracePt t="8311" x="7902575" y="2644775"/>
          <p14:tracePt t="8328" x="7947025" y="2620963"/>
          <p14:tracePt t="8345" x="7985125" y="2606675"/>
          <p14:tracePt t="8361" x="8008938" y="2574925"/>
          <p14:tracePt t="8378" x="8016875" y="2552700"/>
          <p14:tracePt t="8395" x="8023225" y="2514600"/>
          <p14:tracePt t="8411" x="8047038" y="2492375"/>
          <p14:tracePt t="8428" x="8047038" y="2454275"/>
          <p14:tracePt t="8445" x="8047038" y="2422525"/>
          <p14:tracePt t="8462" x="8047038" y="2384425"/>
          <p14:tracePt t="8478" x="8047038" y="2354263"/>
          <p14:tracePt t="8494" x="8001000" y="2293938"/>
          <p14:tracePt t="8511" x="7932738" y="2239963"/>
          <p14:tracePt t="8528" x="7864475" y="2209800"/>
          <p14:tracePt t="8545" x="7764463" y="2171700"/>
          <p14:tracePt t="8561" x="7642225" y="2133600"/>
          <p14:tracePt t="8578" x="7589838" y="2125663"/>
          <p14:tracePt t="8595" x="7551738" y="2111375"/>
          <p14:tracePt t="8611" x="7527925" y="2111375"/>
          <p14:tracePt t="8628" x="7497763" y="2095500"/>
          <p14:tracePt t="8645" x="7391400" y="2065338"/>
          <p14:tracePt t="8662" x="7239000" y="2035175"/>
          <p14:tracePt t="8678" x="7170738" y="2027238"/>
          <p14:tracePt t="8695" x="6956425" y="2003425"/>
          <p14:tracePt t="8711" x="6683375" y="2003425"/>
          <p14:tracePt t="8728" x="6545263" y="1997075"/>
          <p14:tracePt t="8745" x="6362700" y="1997075"/>
          <p14:tracePt t="8761" x="6142038" y="1997075"/>
          <p14:tracePt t="8778" x="5883275" y="1997075"/>
          <p14:tracePt t="8795" x="5730875" y="1997075"/>
          <p14:tracePt t="8811" x="5600700" y="2019300"/>
          <p14:tracePt t="8828" x="5486400" y="2049463"/>
          <p14:tracePt t="8845" x="5440363" y="2073275"/>
          <p14:tracePt t="8862" x="5432425" y="2079625"/>
          <p14:tracePt t="8878" x="5410200" y="2095500"/>
          <p14:tracePt t="8895" x="5303838" y="2171700"/>
          <p14:tracePt t="8911" x="5235575" y="2209800"/>
          <p14:tracePt t="8928" x="5159375" y="2255838"/>
          <p14:tracePt t="8945" x="5097463" y="2286000"/>
          <p14:tracePt t="8961" x="5075238" y="2308225"/>
          <p14:tracePt t="8978" x="5067300" y="2308225"/>
          <p14:tracePt t="9015" x="5067300" y="2324100"/>
          <p14:tracePt t="9028" x="5059363" y="2362200"/>
          <p14:tracePt t="9045" x="5059363" y="2416175"/>
          <p14:tracePt t="9062" x="5059363" y="2492375"/>
          <p14:tracePt t="9078" x="5059363" y="2514600"/>
          <p14:tracePt t="9095" x="5059363" y="2582863"/>
          <p14:tracePt t="9111" x="5089525" y="2667000"/>
          <p14:tracePt t="9128" x="5143500" y="2727325"/>
          <p14:tracePt t="9145" x="5197475" y="2781300"/>
          <p14:tracePt t="9161" x="5280025" y="2819400"/>
          <p14:tracePt t="9178" x="5426075" y="2873375"/>
          <p14:tracePt t="9195" x="5608638" y="2895600"/>
          <p14:tracePt t="9211" x="5799138" y="2895600"/>
          <p14:tracePt t="9228" x="6011863" y="2895600"/>
          <p14:tracePt t="9245" x="6278563" y="2895600"/>
          <p14:tracePt t="9262" x="6530975" y="2895600"/>
          <p14:tracePt t="9278" x="6765925" y="2865438"/>
          <p14:tracePt t="9295" x="6873875" y="2841625"/>
          <p14:tracePt t="9312" x="6964363" y="2819400"/>
          <p14:tracePt t="9328" x="7032625" y="2789238"/>
          <p14:tracePt t="9345" x="7102475" y="2773363"/>
          <p14:tracePt t="9362" x="7192963" y="2743200"/>
          <p14:tracePt t="9378" x="7254875" y="2705100"/>
          <p14:tracePt t="9395" x="7353300" y="2659063"/>
          <p14:tracePt t="9412" x="7429500" y="2628900"/>
          <p14:tracePt t="9428" x="7521575" y="2590800"/>
          <p14:tracePt t="9445" x="7589838" y="2560638"/>
          <p14:tracePt t="9462" x="7658100" y="2522538"/>
          <p14:tracePt t="9478" x="7673975" y="2506663"/>
          <p14:tracePt t="9519" x="7680325" y="2498725"/>
          <p14:tracePt t="9535" x="7688263" y="2484438"/>
          <p14:tracePt t="9545" x="7688263" y="2460625"/>
          <p14:tracePt t="9575" x="7688263" y="2454275"/>
          <p14:tracePt t="9583" x="7688263" y="2438400"/>
          <p14:tracePt t="9594" x="7688263" y="2422525"/>
          <p14:tracePt t="9611" x="7704138" y="2400300"/>
          <p14:tracePt t="9645" x="7704138" y="2378075"/>
          <p14:tracePt t="9662" x="7704138" y="2362200"/>
          <p14:tracePt t="11239" x="7704138" y="2354263"/>
          <p14:tracePt t="12815" x="7688263" y="2354263"/>
          <p14:tracePt t="12911" x="7673975" y="2354263"/>
          <p14:tracePt t="12927" x="7650163" y="2362200"/>
          <p14:tracePt t="12935" x="7604125" y="2408238"/>
          <p14:tracePt t="12946" x="7543800" y="2484438"/>
          <p14:tracePt t="12963" x="7421563" y="2574925"/>
          <p14:tracePt t="12980" x="7285038" y="2667000"/>
          <p14:tracePt t="12996" x="7140575" y="2743200"/>
          <p14:tracePt t="13013" x="7032625" y="2811463"/>
          <p14:tracePt t="13030" x="6918325" y="2873375"/>
          <p14:tracePt t="13046" x="6896100" y="2887663"/>
          <p14:tracePt t="13063" x="6888163" y="2887663"/>
          <p14:tracePt t="13096" x="6880225" y="2887663"/>
          <p14:tracePt t="13113" x="6873875" y="2841625"/>
          <p14:tracePt t="13130" x="6865938" y="2689225"/>
          <p14:tracePt t="13146" x="6842125" y="2522538"/>
          <p14:tracePt t="13163" x="6842125" y="2346325"/>
          <p14:tracePt t="13180" x="6827838" y="2155825"/>
          <p14:tracePt t="13196" x="6804025" y="1989138"/>
          <p14:tracePt t="13213" x="6789738" y="1874838"/>
          <p14:tracePt t="13230" x="6781800" y="1806575"/>
          <p14:tracePt t="13246" x="6765925" y="1760538"/>
          <p14:tracePt t="13263" x="6765925" y="1730375"/>
          <p14:tracePt t="13280" x="6765925" y="1722438"/>
          <p14:tracePt t="13296" x="6765925" y="1706563"/>
          <p14:tracePt t="13313" x="6765925" y="1698625"/>
          <p14:tracePt t="13330" x="6765925" y="1684338"/>
          <p14:tracePt t="13839" x="6759575" y="1676400"/>
          <p14:tracePt t="13847" x="6759575" y="1654175"/>
          <p14:tracePt t="13855" x="6759575" y="1562100"/>
          <p14:tracePt t="13863" x="6759575" y="1477963"/>
          <p14:tracePt t="13880" x="6759575" y="1393825"/>
          <p14:tracePt t="13897" x="6765925" y="1387475"/>
          <p14:tracePt t="13913" x="6773863" y="1333500"/>
          <p14:tracePt t="13930" x="6773863" y="1303338"/>
          <p14:tracePt t="13947" x="6773863" y="1295400"/>
          <p14:tracePt t="14095" x="6773863" y="1303338"/>
          <p14:tracePt t="14103" x="6773863" y="1363663"/>
          <p14:tracePt t="14113" x="6773863" y="1409700"/>
          <p14:tracePt t="14130" x="6765925" y="1493838"/>
          <p14:tracePt t="14147" x="6765925" y="1562100"/>
          <p14:tracePt t="14163" x="6765925" y="1600200"/>
          <p14:tracePt t="14180" x="6759575" y="1630363"/>
          <p14:tracePt t="14197" x="6759575" y="1654175"/>
          <p14:tracePt t="14230" x="6759575" y="1698625"/>
          <p14:tracePt t="14247" x="6759575" y="1736725"/>
          <p14:tracePt t="14263" x="6759575" y="1774825"/>
          <p14:tracePt t="14280" x="6759575" y="1790700"/>
          <p14:tracePt t="14297" x="6759575" y="1844675"/>
          <p14:tracePt t="14313" x="6765925" y="1897063"/>
          <p14:tracePt t="14330" x="6765925" y="1943100"/>
          <p14:tracePt t="14347" x="6765925" y="2003425"/>
          <p14:tracePt t="14363" x="6765925" y="2079625"/>
          <p14:tracePt t="14380" x="6765925" y="2163763"/>
          <p14:tracePt t="14397" x="6765925" y="2239963"/>
          <p14:tracePt t="14414" x="6765925" y="2324100"/>
          <p14:tracePt t="14430" x="6765925" y="2378075"/>
          <p14:tracePt t="14447" x="6765925" y="2438400"/>
          <p14:tracePt t="14463" x="6765925" y="2492375"/>
          <p14:tracePt t="14480" x="6765925" y="2536825"/>
          <p14:tracePt t="14497" x="6765925" y="2568575"/>
          <p14:tracePt t="14513" x="6765925" y="2582863"/>
          <p14:tracePt t="14711" x="6765925" y="2574925"/>
          <p14:tracePt t="14719" x="6765925" y="2530475"/>
          <p14:tracePt t="14730" x="6765925" y="2476500"/>
          <p14:tracePt t="14747" x="6765925" y="2384425"/>
          <p14:tracePt t="14763" x="6759575" y="2339975"/>
          <p14:tracePt t="14780" x="6751638" y="2255838"/>
          <p14:tracePt t="14797" x="6735763" y="2171700"/>
          <p14:tracePt t="14814" x="6727825" y="2117725"/>
          <p14:tracePt t="14830" x="6727825" y="2095500"/>
          <p14:tracePt t="14847" x="6721475" y="2087563"/>
          <p14:tracePt t="14864" x="6721475" y="2073275"/>
          <p14:tracePt t="15295" x="6713538" y="2073275"/>
          <p14:tracePt t="15303" x="6705600" y="2073275"/>
          <p14:tracePt t="15314" x="6683375" y="2073275"/>
          <p14:tracePt t="15330" x="6553200" y="2117725"/>
          <p14:tracePt t="15347" x="6400800" y="2232025"/>
          <p14:tracePt t="15364" x="6278563" y="2316163"/>
          <p14:tracePt t="15380" x="6134100" y="2408238"/>
          <p14:tracePt t="15397" x="5959475" y="2506663"/>
          <p14:tracePt t="15414" x="5707063" y="2644775"/>
          <p14:tracePt t="15430" x="5219700" y="2819400"/>
          <p14:tracePt t="15447" x="4906963" y="2903538"/>
          <p14:tracePt t="15464" x="4610100" y="3001963"/>
          <p14:tracePt t="15480" x="4411663" y="3055938"/>
          <p14:tracePt t="15497" x="4206875" y="3101975"/>
          <p14:tracePt t="15514" x="4038600" y="3140075"/>
          <p14:tracePt t="15531" x="3886200" y="3178175"/>
          <p14:tracePt t="15547" x="3779838" y="3208338"/>
          <p14:tracePt t="15564" x="3679825" y="3230563"/>
          <p14:tracePt t="15580" x="3573463" y="3276600"/>
          <p14:tracePt t="15597" x="3505200" y="3306763"/>
          <p14:tracePt t="15614" x="3451225" y="3336925"/>
          <p14:tracePt t="15631" x="3336925" y="3406775"/>
          <p14:tracePt t="15647" x="3254375" y="3451225"/>
          <p14:tracePt t="15664" x="3178175" y="3497263"/>
          <p14:tracePt t="15681" x="3101975" y="3543300"/>
          <p14:tracePt t="15697" x="3055938" y="3551238"/>
          <p14:tracePt t="15714" x="3048000" y="3551238"/>
          <p14:tracePt t="15791" x="3040063" y="3543300"/>
          <p14:tracePt t="15799" x="3032125" y="3527425"/>
          <p14:tracePt t="15807" x="3032125" y="3521075"/>
          <p14:tracePt t="15815" x="3025775" y="3513138"/>
          <p14:tracePt t="15839" x="3017838" y="3505200"/>
          <p14:tracePt t="15847" x="2994025" y="3497263"/>
          <p14:tracePt t="15864" x="2955925" y="3497263"/>
          <p14:tracePt t="15881" x="2895600" y="3497263"/>
          <p14:tracePt t="15897" x="2841625" y="3497263"/>
          <p14:tracePt t="15914" x="2827338" y="3497263"/>
          <p14:tracePt t="15931" x="2811463" y="3497263"/>
          <p14:tracePt t="16311" x="2789238" y="3482975"/>
          <p14:tracePt t="16327" x="2773363" y="3482975"/>
          <p14:tracePt t="16391" x="2781300" y="3482975"/>
          <p14:tracePt t="16399" x="2797175" y="3482975"/>
          <p14:tracePt t="16407" x="2827338" y="3482975"/>
          <p14:tracePt t="16415" x="2849563" y="3482975"/>
          <p14:tracePt t="16431" x="2895600" y="3467100"/>
          <p14:tracePt t="16447" x="2941638" y="3451225"/>
          <p14:tracePt t="16464" x="2994025" y="3429000"/>
          <p14:tracePt t="16481" x="3040063" y="3398838"/>
          <p14:tracePt t="16497" x="3101975" y="3382963"/>
          <p14:tracePt t="16514" x="3184525" y="3344863"/>
          <p14:tracePt t="16531" x="3284538" y="3314700"/>
          <p14:tracePt t="16547" x="3360738" y="3292475"/>
          <p14:tracePt t="16564" x="3459163" y="3276600"/>
          <p14:tracePt t="16581" x="3543300" y="3268663"/>
          <p14:tracePt t="16598" x="3649663" y="3268663"/>
          <p14:tracePt t="16614" x="3725863" y="3268663"/>
          <p14:tracePt t="16631" x="3763963" y="3268663"/>
          <p14:tracePt t="16648" x="3802063" y="3268663"/>
          <p14:tracePt t="16664" x="3825875" y="3268663"/>
          <p14:tracePt t="16681" x="3870325" y="3284538"/>
          <p14:tracePt t="16698" x="3946525" y="3322638"/>
          <p14:tracePt t="16714" x="4046538" y="3352800"/>
          <p14:tracePt t="16731" x="4137025" y="3360738"/>
          <p14:tracePt t="16748" x="4244975" y="3368675"/>
          <p14:tracePt t="16764" x="4359275" y="3368675"/>
          <p14:tracePt t="16781" x="4427538" y="3368675"/>
          <p14:tracePt t="16798" x="4457700" y="3368675"/>
          <p14:tracePt t="16903" x="4473575" y="3368675"/>
          <p14:tracePt t="16911" x="4479925" y="3368675"/>
          <p14:tracePt t="16999" x="4473575" y="3360738"/>
          <p14:tracePt t="17007" x="4449763" y="3352800"/>
          <p14:tracePt t="17015" x="4435475" y="3352800"/>
          <p14:tracePt t="17031" x="4397375" y="3336925"/>
          <p14:tracePt t="17048" x="4335463" y="3330575"/>
          <p14:tracePt t="17064" x="4297363" y="3322638"/>
          <p14:tracePt t="17081" x="4251325" y="3322638"/>
          <p14:tracePt t="17098" x="4221163" y="3322638"/>
          <p14:tracePt t="17114" x="4198938" y="3322638"/>
          <p14:tracePt t="17131" x="4183063" y="3306763"/>
          <p14:tracePt t="17215" x="4175125" y="3306763"/>
          <p14:tracePt t="46599" x="4168775" y="3306763"/>
          <p14:tracePt t="46607" x="4152900" y="3306763"/>
          <p14:tracePt t="46727" x="4152900" y="3352800"/>
          <p14:tracePt t="46734" x="4144963" y="3505200"/>
          <p14:tracePt t="46743" x="4068763" y="3649663"/>
          <p14:tracePt t="46758" x="3916363" y="3863975"/>
          <p14:tracePt t="46775" x="3451225" y="4060825"/>
          <p14:tracePt t="46792" x="2713038" y="4137025"/>
          <p14:tracePt t="46809" x="1806575" y="4137025"/>
          <p14:tracePt t="46825" x="892175" y="4168775"/>
          <p14:tracePt t="46842" x="92075" y="4237038"/>
          <p14:tracePt t="46859" x="0" y="4327525"/>
          <p14:tracePt t="46875" x="0" y="4419600"/>
          <p14:tracePt t="46892" x="0" y="4427538"/>
          <p14:tracePt t="46943" x="7938" y="4427538"/>
          <p14:tracePt t="46951" x="46038" y="4411663"/>
          <p14:tracePt t="46959" x="190500" y="4343400"/>
          <p14:tracePt t="46975" x="601663" y="4144963"/>
          <p14:tracePt t="46992" x="1036638" y="3970338"/>
          <p14:tracePt t="47009" x="1363663" y="3832225"/>
          <p14:tracePt t="47025" x="1554163" y="3749675"/>
          <p14:tracePt t="47042" x="1608138" y="3717925"/>
          <p14:tracePt t="48087" x="1562100" y="3695700"/>
          <p14:tracePt t="48095" x="1485900" y="3673475"/>
          <p14:tracePt t="48102" x="1401763" y="3619500"/>
          <p14:tracePt t="48110" x="1333500" y="3573463"/>
          <p14:tracePt t="48125" x="1279525" y="3527425"/>
          <p14:tracePt t="48142" x="1211263" y="3497263"/>
          <p14:tracePt t="48159" x="1196975" y="3482975"/>
          <p14:tracePt t="48175" x="1158875" y="3475038"/>
          <p14:tracePt t="48192" x="1127125" y="3451225"/>
          <p14:tracePt t="48209" x="1096963" y="3429000"/>
          <p14:tracePt t="48225" x="1058863" y="3398838"/>
          <p14:tracePt t="48242" x="1050925" y="3390900"/>
          <p14:tracePt t="48259" x="1020763" y="3375025"/>
          <p14:tracePt t="48275" x="990600" y="3352800"/>
          <p14:tracePt t="48292" x="960438" y="3336925"/>
          <p14:tracePt t="48309" x="930275" y="3330575"/>
          <p14:tracePt t="48326" x="906463" y="3314700"/>
          <p14:tracePt t="48342" x="876300" y="3314700"/>
          <p14:tracePt t="48359" x="854075" y="3306763"/>
          <p14:tracePt t="48376" x="838200" y="3298825"/>
          <p14:tracePt t="48607" x="830263" y="3298825"/>
          <p14:tracePt t="48615" x="769938" y="3322638"/>
          <p14:tracePt t="48626" x="723900" y="3352800"/>
          <p14:tracePt t="48642" x="663575" y="3398838"/>
          <p14:tracePt t="48659" x="555625" y="3475038"/>
          <p14:tracePt t="48676" x="427038" y="3543300"/>
          <p14:tracePt t="48693" x="282575" y="3611563"/>
          <p14:tracePt t="48709" x="92075" y="3687763"/>
          <p14:tracePt t="48726" x="0" y="3756025"/>
          <p14:tracePt t="48743" x="0" y="3825875"/>
          <p14:tracePt t="48759" x="0" y="3856038"/>
          <p14:tracePt t="48776" x="0" y="3870325"/>
          <p14:tracePt t="48847" x="0" y="3886200"/>
          <p14:tracePt t="48855" x="0" y="3902075"/>
          <p14:tracePt t="48863" x="15875" y="3932238"/>
          <p14:tracePt t="48876" x="46038" y="3932238"/>
          <p14:tracePt t="48893" x="144463" y="3908425"/>
          <p14:tracePt t="48909" x="160338" y="3856038"/>
          <p14:tracePt t="49095" x="182563" y="3832225"/>
          <p14:tracePt t="49103" x="198438" y="3794125"/>
          <p14:tracePt t="49111" x="206375" y="3787775"/>
          <p14:tracePt t="49126" x="212725" y="3779838"/>
          <p14:tracePt t="49143" x="236538" y="3771900"/>
          <p14:tracePt t="49159" x="250825" y="3771900"/>
          <p14:tracePt t="49176" x="258763" y="3771900"/>
          <p14:tracePt t="49193" x="282575" y="3771900"/>
          <p14:tracePt t="49209" x="350838" y="3771900"/>
          <p14:tracePt t="49226" x="411163" y="3771900"/>
          <p14:tracePt t="49243" x="449263" y="3779838"/>
          <p14:tracePt t="49259" x="525463" y="3810000"/>
          <p14:tracePt t="49262" x="593725" y="3832225"/>
          <p14:tracePt t="49276" x="655638" y="3840163"/>
          <p14:tracePt t="49293" x="777875" y="3870325"/>
          <p14:tracePt t="49310" x="1050925" y="3870325"/>
          <p14:tracePt t="49326" x="1227138" y="3870325"/>
          <p14:tracePt t="49343" x="1333500" y="3870325"/>
          <p14:tracePt t="49359" x="1401763" y="3870325"/>
          <p14:tracePt t="49376" x="1439863" y="3878263"/>
          <p14:tracePt t="49393" x="1455738" y="3878263"/>
          <p14:tracePt t="49431" x="1455738" y="3886200"/>
          <p14:tracePt t="49943" x="1455738" y="3894138"/>
          <p14:tracePt t="49951" x="1431925" y="4008438"/>
          <p14:tracePt t="49960" x="1401763" y="4144963"/>
          <p14:tracePt t="49976" x="1219200" y="4373563"/>
          <p14:tracePt t="49993" x="1036638" y="4427538"/>
          <p14:tracePt t="50010" x="1012825" y="4441825"/>
          <p14:tracePt t="50551" x="1020763" y="4441825"/>
          <p14:tracePt t="50559" x="1044575" y="4441825"/>
          <p14:tracePt t="50567" x="1066800" y="4435475"/>
          <p14:tracePt t="50577" x="1074738" y="4427538"/>
          <p14:tracePt t="50593" x="1120775" y="4427538"/>
          <p14:tracePt t="50610" x="1143000" y="4419600"/>
          <p14:tracePt t="59791" x="1150938" y="4419600"/>
          <p14:tracePt t="59815" x="1096963" y="4419600"/>
          <p14:tracePt t="59823" x="998538" y="4419600"/>
          <p14:tracePt t="59831" x="822325" y="4435475"/>
          <p14:tracePt t="59847" x="388938" y="4495800"/>
          <p14:tracePt t="59863" x="136525" y="4487863"/>
          <p14:tracePt t="59880" x="76200" y="4473575"/>
          <p14:tracePt t="59943" x="106363" y="4473575"/>
          <p14:tracePt t="59951" x="190500" y="4487863"/>
          <p14:tracePt t="59959" x="258763" y="4518025"/>
          <p14:tracePt t="59967" x="342900" y="4541838"/>
          <p14:tracePt t="59980" x="441325" y="4594225"/>
          <p14:tracePt t="59997" x="930275" y="4792663"/>
          <p14:tracePt t="60014" x="1570038" y="4968875"/>
          <p14:tracePt t="60030" x="2232025" y="5089525"/>
          <p14:tracePt t="60047" x="2628900" y="5151438"/>
          <p14:tracePt t="60063" x="2903538" y="5181600"/>
          <p14:tracePt t="60080" x="3086100" y="5189538"/>
          <p14:tracePt t="60097" x="3192463" y="5211763"/>
          <p14:tracePt t="60113" x="3200400" y="5219700"/>
          <p14:tracePt t="61047" x="3170238" y="5219700"/>
          <p14:tracePt t="61055" x="3108325" y="5211763"/>
          <p14:tracePt t="61064" x="3063875" y="5197475"/>
          <p14:tracePt t="61080" x="3048000" y="5197475"/>
          <p14:tracePt t="61097" x="3001963" y="5181600"/>
          <p14:tracePt t="61114" x="2917825" y="5105400"/>
          <p14:tracePt t="61130" x="2917825" y="5097463"/>
          <p14:tracePt t="61535" x="2925763" y="5097463"/>
          <p14:tracePt t="61551" x="2941638" y="5097463"/>
          <p14:tracePt t="61559" x="2955925" y="5105400"/>
          <p14:tracePt t="61567" x="2971800" y="5113338"/>
          <p14:tracePt t="61581" x="2987675" y="5113338"/>
          <p14:tracePt t="74527" x="2987675" y="5105400"/>
          <p14:tracePt t="74543" x="2987675" y="5097463"/>
          <p14:tracePt t="74559" x="2987675" y="5089525"/>
          <p14:tracePt t="74711" x="2971800" y="5089525"/>
          <p14:tracePt t="74743" x="2971800" y="5075238"/>
          <p14:tracePt t="74751" x="2963863" y="5067300"/>
          <p14:tracePt t="74759" x="2941638" y="5067300"/>
          <p14:tracePt t="74769" x="2925763" y="5067300"/>
          <p14:tracePt t="74785" x="2917825" y="5067300"/>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2957" y="1824842"/>
            <a:ext cx="7015893" cy="1448935"/>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21223"/>
    </mc:Choice>
    <mc:Fallback xmlns="">
      <p:transition advTm="21223"/>
    </mc:Fallback>
  </mc:AlternateContent>
  <p:timing>
    <p:tnLst>
      <p:par>
        <p:cTn id="1" dur="indefinite" restart="never" nodeType="tmRoot"/>
      </p:par>
    </p:tnLst>
  </p:timing>
  <p:extLst mod="1">
    <p:ext uri="{3A86A75C-4F4B-4683-9AE1-C65F6400EC91}">
      <p14:laserTraceLst xmlns:p14="http://schemas.microsoft.com/office/powerpoint/2010/main">
        <p14:tracePtLst>
          <p14:tracePt t="447" x="2941638" y="5067300"/>
          <p14:tracePt t="455" x="3116263" y="4960938"/>
          <p14:tracePt t="462" x="3368675" y="4762500"/>
          <p14:tracePt t="471" x="3597275" y="4618038"/>
          <p14:tracePt t="488" x="3679825" y="4556125"/>
          <p14:tracePt t="521" x="3687763" y="4549775"/>
          <p14:tracePt t="538" x="3717925" y="4473575"/>
          <p14:tracePt t="555" x="3756025" y="4289425"/>
          <p14:tracePt t="572" x="3756025" y="4191000"/>
          <p14:tracePt t="588" x="3749675" y="4060825"/>
          <p14:tracePt t="605" x="3725863" y="3825875"/>
          <p14:tracePt t="622" x="3679825" y="3535363"/>
          <p14:tracePt t="638" x="3657600" y="3344863"/>
          <p14:tracePt t="655" x="3627438" y="3162300"/>
          <p14:tracePt t="671" x="3589338" y="3070225"/>
          <p14:tracePt t="688" x="3565525" y="3040063"/>
          <p14:tracePt t="705" x="3551238" y="3025775"/>
          <p14:tracePt t="1271" x="3535363" y="3025775"/>
          <p14:tracePt t="1279" x="3513138" y="3025775"/>
          <p14:tracePt t="1288" x="3482975" y="3017838"/>
          <p14:tracePt t="1305" x="3467100" y="2955925"/>
          <p14:tracePt t="1322" x="3459163" y="2895600"/>
          <p14:tracePt t="1355" x="3459163" y="2887663"/>
          <p14:tracePt t="1383" x="3459163" y="2879725"/>
          <p14:tracePt t="1390" x="3459163" y="2849563"/>
          <p14:tracePt t="1405" x="3459163" y="2835275"/>
          <p14:tracePt t="1422" x="3459163" y="2827338"/>
          <p14:tracePt t="1503" x="3459163" y="2819400"/>
          <p14:tracePt t="1527" x="3459163" y="2811463"/>
          <p14:tracePt t="1535" x="3459163" y="2789238"/>
          <p14:tracePt t="1542" x="3459163" y="2773363"/>
          <p14:tracePt t="1567" x="3459163" y="2765425"/>
          <p14:tracePt t="1574" x="3459163" y="2743200"/>
          <p14:tracePt t="1588" x="3459163" y="2705100"/>
          <p14:tracePt t="1607" x="3459163" y="2689225"/>
          <p14:tracePt t="1622" x="3467100" y="2689225"/>
          <p14:tracePt t="1638" x="3475038" y="2659063"/>
          <p14:tracePt t="1759" x="3475038" y="2644775"/>
          <p14:tracePt t="1766" x="3489325" y="2620963"/>
          <p14:tracePt t="1775" x="3513138" y="2606675"/>
          <p14:tracePt t="1788" x="3543300" y="2598738"/>
          <p14:tracePt t="1806" x="3649663" y="2568575"/>
          <p14:tracePt t="1822" x="3695700" y="2552700"/>
          <p14:tracePt t="1838" x="3741738" y="2536825"/>
          <p14:tracePt t="1855" x="3763963" y="2536825"/>
          <p14:tracePt t="1872" x="3771900" y="2536825"/>
          <p14:tracePt t="1919" x="3779838" y="2536825"/>
          <p14:tracePt t="1927" x="3787775" y="2536825"/>
          <p14:tracePt t="1938" x="3802063" y="2536825"/>
          <p14:tracePt t="1955" x="3817938" y="2536825"/>
          <p14:tracePt t="2006" x="3825875" y="2536825"/>
          <p14:tracePt t="2015" x="3840163" y="2536825"/>
          <p14:tracePt t="2023" x="3856038" y="2536825"/>
          <p14:tracePt t="2038" x="3902075" y="2536825"/>
          <p14:tracePt t="2055" x="3978275" y="2536825"/>
          <p14:tracePt t="2072" x="4046538" y="2536825"/>
          <p14:tracePt t="2089" x="4098925" y="2536825"/>
          <p14:tracePt t="2105" x="4152900" y="2536825"/>
          <p14:tracePt t="2122" x="4168775" y="2544763"/>
          <p14:tracePt t="2223" x="4183063" y="2552700"/>
          <p14:tracePt t="2231" x="4191000" y="2552700"/>
          <p14:tracePt t="2239" x="4206875" y="2560638"/>
          <p14:tracePt t="2263" x="4237038" y="2560638"/>
          <p14:tracePt t="2279" x="4237038" y="2552700"/>
          <p14:tracePt t="2639" x="4244975" y="2544763"/>
          <p14:tracePt t="3223" x="4267200" y="2530475"/>
          <p14:tracePt t="3231" x="4327525" y="2530475"/>
          <p14:tracePt t="3239" x="4411663" y="2506663"/>
          <p14:tracePt t="3256" x="4556125" y="2506663"/>
          <p14:tracePt t="3272" x="4694238" y="2506663"/>
          <p14:tracePt t="3289" x="4860925" y="2492375"/>
          <p14:tracePt t="3306" x="5021263" y="2468563"/>
          <p14:tracePt t="3322" x="5159375" y="2454275"/>
          <p14:tracePt t="3339" x="5249863" y="2446338"/>
          <p14:tracePt t="3356" x="5280025" y="2422525"/>
          <p14:tracePt t="3471" x="5287963" y="2422525"/>
          <p14:tracePt t="3479" x="5287963" y="2416175"/>
          <p14:tracePt t="3489" x="5295900" y="2408238"/>
          <p14:tracePt t="3506" x="5303838" y="2400300"/>
          <p14:tracePt t="3522" x="5318125" y="2384425"/>
          <p14:tracePt t="3539" x="5349875" y="2346325"/>
          <p14:tracePt t="3556" x="5364163" y="2339975"/>
          <p14:tracePt t="3572" x="5372100" y="2332038"/>
          <p14:tracePt t="3590" x="5394325" y="2316163"/>
          <p14:tracePt t="3606" x="5402263" y="2301875"/>
          <p14:tracePt t="3711" x="5410200" y="2301875"/>
          <p14:tracePt t="3719" x="5418138" y="2301875"/>
          <p14:tracePt t="3726" x="5426075" y="2301875"/>
          <p14:tracePt t="3739" x="5432425" y="2301875"/>
          <p14:tracePt t="3756" x="5440363" y="2301875"/>
          <p14:tracePt t="3772" x="5456238" y="2301875"/>
          <p14:tracePt t="3855" x="5464175" y="2301875"/>
          <p14:tracePt t="3863" x="5486400" y="2293938"/>
          <p14:tracePt t="3873" x="5502275" y="2293938"/>
          <p14:tracePt t="3889" x="5540375" y="2270125"/>
          <p14:tracePt t="3906" x="5584825" y="2255838"/>
          <p14:tracePt t="3923" x="5630863" y="2239963"/>
          <p14:tracePt t="3939" x="5676900" y="2209800"/>
          <p14:tracePt t="3956" x="5684838" y="2209800"/>
          <p14:tracePt t="4039" x="5715000" y="2217738"/>
          <p14:tracePt t="4047" x="5761038" y="2286000"/>
          <p14:tracePt t="4056" x="5813425" y="2354263"/>
          <p14:tracePt t="4073" x="5889625" y="2446338"/>
          <p14:tracePt t="4089" x="5935663" y="2498725"/>
          <p14:tracePt t="4106" x="5951538" y="2506663"/>
          <p14:tracePt t="4207" x="5951538" y="2492375"/>
          <p14:tracePt t="4215" x="5951538" y="2468563"/>
          <p14:tracePt t="4255" x="5959475" y="2454275"/>
          <p14:tracePt t="4263" x="5959475" y="2446338"/>
          <p14:tracePt t="4311" x="5959475" y="2438400"/>
          <p14:tracePt t="4319" x="5959475" y="2430463"/>
          <p14:tracePt t="4327" x="5959475" y="2422525"/>
          <p14:tracePt t="4823" x="5965825" y="2416175"/>
          <p14:tracePt t="4831" x="6049963" y="2384425"/>
          <p14:tracePt t="4839" x="6194425" y="2362200"/>
          <p14:tracePt t="4856" x="6408738" y="2324100"/>
          <p14:tracePt t="4873" x="6591300" y="2293938"/>
          <p14:tracePt t="4890" x="6781800" y="2278063"/>
          <p14:tracePt t="4906" x="6850063" y="2255838"/>
          <p14:tracePt t="4923" x="6858000" y="2255838"/>
          <p14:tracePt t="5087" x="6858000" y="2270125"/>
          <p14:tracePt t="5095" x="6850063" y="2278063"/>
          <p14:tracePt t="5106" x="6827838" y="2301875"/>
          <p14:tracePt t="5123" x="6819900" y="2308225"/>
          <p14:tracePt t="5140" x="6811963" y="2316163"/>
          <p14:tracePt t="5156" x="6804025" y="2316163"/>
          <p14:tracePt t="5173" x="6797675" y="2316163"/>
          <p14:tracePt t="5190" x="6789738" y="2316163"/>
          <p14:tracePt t="5671" x="6789738" y="2324100"/>
          <p14:tracePt t="5679" x="6789738" y="2332038"/>
          <p14:tracePt t="5690" x="6804025" y="2332038"/>
          <p14:tracePt t="5707" x="6835775" y="2339975"/>
          <p14:tracePt t="5723" x="6918325" y="2378075"/>
          <p14:tracePt t="5726" x="6950075" y="2392363"/>
          <p14:tracePt t="5740" x="6972300" y="2392363"/>
          <p14:tracePt t="5757" x="7002463" y="2392363"/>
          <p14:tracePt t="5774" x="7048500" y="2392363"/>
          <p14:tracePt t="5790" x="7056438" y="2392363"/>
          <p14:tracePt t="5807" x="7078663" y="2392363"/>
          <p14:tracePt t="5823" x="7086600" y="2392363"/>
          <p14:tracePt t="5840" x="7108825" y="2370138"/>
          <p14:tracePt t="5857" x="7146925" y="2339975"/>
          <p14:tracePt t="5873" x="7185025" y="2324100"/>
          <p14:tracePt t="5890" x="7246938" y="2316163"/>
          <p14:tracePt t="5907" x="7285038" y="2316163"/>
          <p14:tracePt t="5923" x="7323138" y="2316163"/>
          <p14:tracePt t="5940" x="7345363" y="2316163"/>
          <p14:tracePt t="5957" x="7369175" y="2316163"/>
          <p14:tracePt t="5974" x="7391400" y="2316163"/>
          <p14:tracePt t="5990" x="7399338" y="2308225"/>
          <p14:tracePt t="6047" x="7407275" y="2308225"/>
          <p14:tracePt t="6055" x="7413625" y="2308225"/>
          <p14:tracePt t="6062" x="7429500" y="2316163"/>
          <p14:tracePt t="6078" x="7437438" y="2324100"/>
          <p14:tracePt t="6090" x="7445375" y="2332038"/>
          <p14:tracePt t="6107" x="7475538" y="2339975"/>
          <p14:tracePt t="6123" x="7521575" y="2370138"/>
          <p14:tracePt t="6140" x="7521575" y="2378075"/>
          <p14:tracePt t="6326" x="7527925" y="2378075"/>
          <p14:tracePt t="6335" x="7543800" y="2378075"/>
          <p14:tracePt t="6342" x="7559675" y="2378075"/>
          <p14:tracePt t="6357" x="7566025" y="2370138"/>
          <p14:tracePt t="6374" x="7597775" y="2362200"/>
          <p14:tracePt t="6390" x="7642225" y="2339975"/>
          <p14:tracePt t="6407" x="7696200" y="2332038"/>
          <p14:tracePt t="6423" x="7734300" y="2332038"/>
          <p14:tracePt t="6440" x="7764463" y="2324100"/>
          <p14:tracePt t="6457" x="7788275" y="2324100"/>
          <p14:tracePt t="6473" x="7794625" y="2324100"/>
          <p14:tracePt t="6519" x="7802563" y="2324100"/>
          <p14:tracePt t="6535" x="7810500" y="2324100"/>
          <p14:tracePt t="6542" x="7818438" y="2324100"/>
          <p14:tracePt t="6557" x="7826375" y="2324100"/>
          <p14:tracePt t="6574" x="7864475" y="2324100"/>
          <p14:tracePt t="6590" x="7916863" y="2324100"/>
          <p14:tracePt t="6607" x="7924800" y="2324100"/>
          <p14:tracePt t="6742" x="7932738" y="2324100"/>
          <p14:tracePt t="6751" x="7947025" y="2324100"/>
          <p14:tracePt t="6758" x="7962900" y="2324100"/>
          <p14:tracePt t="6774" x="7978775" y="2324100"/>
          <p14:tracePt t="6790" x="8016875" y="2324100"/>
          <p14:tracePt t="6807" x="8054975" y="2324100"/>
          <p14:tracePt t="6824" x="8085138" y="2324100"/>
          <p14:tracePt t="6840" x="8131175" y="2324100"/>
          <p14:tracePt t="6857" x="8191500" y="2324100"/>
          <p14:tracePt t="6874" x="8245475" y="2324100"/>
          <p14:tracePt t="6890" x="8289925" y="2324100"/>
          <p14:tracePt t="6907" x="8351838" y="2308225"/>
          <p14:tracePt t="6924" x="8382000" y="2301875"/>
          <p14:tracePt t="6940" x="8404225" y="2301875"/>
          <p14:tracePt t="6957" x="8435975" y="2301875"/>
          <p14:tracePt t="6974" x="8458200" y="2293938"/>
          <p14:tracePt t="6991" x="8466138" y="2286000"/>
          <p14:tracePt t="7047" x="8474075" y="2278063"/>
          <p14:tracePt t="7063" x="8496300" y="2270125"/>
          <p14:tracePt t="7071" x="8518525" y="2270125"/>
          <p14:tracePt t="7079" x="8534400" y="2270125"/>
          <p14:tracePt t="7090" x="8564563" y="2255838"/>
          <p14:tracePt t="7107" x="8610600" y="2247900"/>
          <p14:tracePt t="7124" x="8670925" y="2247900"/>
          <p14:tracePt t="7140" x="8709025" y="2239963"/>
          <p14:tracePt t="7157" x="8732838" y="2239963"/>
          <p14:tracePt t="7175" x="8740775" y="2225675"/>
          <p14:tracePt t="7231" x="8747125" y="2225675"/>
          <p14:tracePt t="7239" x="8755063" y="2225675"/>
          <p14:tracePt t="7263" x="8770938" y="2232025"/>
          <p14:tracePt t="7271" x="8778875" y="2232025"/>
          <p14:tracePt t="7279" x="8785225" y="2232025"/>
          <p14:tracePt t="7290" x="8793163" y="2232025"/>
          <p14:tracePt t="7307" x="8847138" y="2255838"/>
          <p14:tracePt t="7324" x="8885238" y="2255838"/>
          <p14:tracePt t="7340" x="8907463" y="2255838"/>
          <p14:tracePt t="7447" x="8915400" y="2255838"/>
          <p14:tracePt t="7455" x="8931275" y="2255838"/>
          <p14:tracePt t="7463" x="8945563" y="2263775"/>
          <p14:tracePt t="7474" x="8975725" y="2278063"/>
          <p14:tracePt t="7491" x="9083675" y="2301875"/>
          <p14:tracePt t="7507" x="9144000" y="2316163"/>
          <p14:tracePt t="7524" x="9228138" y="2316163"/>
          <p14:tracePt t="7541" x="9274175" y="2316163"/>
          <p14:tracePt t="8319" x="9274175" y="2324100"/>
          <p14:tracePt t="8335" x="9266238" y="2324100"/>
          <p14:tracePt t="8343" x="9236075" y="2332038"/>
          <p14:tracePt t="8351" x="9204325" y="2346325"/>
          <p14:tracePt t="8359" x="9151938" y="2354263"/>
          <p14:tracePt t="8374" x="9021763" y="2400300"/>
          <p14:tracePt t="8391" x="8839200" y="2446338"/>
          <p14:tracePt t="8408" x="8526463" y="2522538"/>
          <p14:tracePt t="8424" x="8115300" y="2620963"/>
          <p14:tracePt t="8441" x="7650163" y="2720975"/>
          <p14:tracePt t="8458" x="7254875" y="2841625"/>
          <p14:tracePt t="8474" x="6858000" y="2949575"/>
          <p14:tracePt t="8491" x="6515100" y="3040063"/>
          <p14:tracePt t="8508" x="6180138" y="3140075"/>
          <p14:tracePt t="8524" x="5799138" y="3254375"/>
          <p14:tracePt t="8541" x="5524500" y="3336925"/>
          <p14:tracePt t="8558" x="5387975" y="3390900"/>
          <p14:tracePt t="8574" x="5280025" y="3436938"/>
          <p14:tracePt t="8591" x="5249863" y="3459163"/>
          <p14:tracePt t="8608" x="5249863" y="3482975"/>
          <p14:tracePt t="8624" x="5249863" y="3573463"/>
          <p14:tracePt t="8641" x="5257800" y="3741738"/>
          <p14:tracePt t="8658" x="5364163" y="3984625"/>
          <p14:tracePt t="8674" x="5516563" y="4183063"/>
          <p14:tracePt t="8691" x="5730875" y="4321175"/>
          <p14:tracePt t="8708" x="6035675" y="4441825"/>
          <p14:tracePt t="8724" x="6423025" y="4473575"/>
          <p14:tracePt t="8741" x="6880225" y="4457700"/>
          <p14:tracePt t="8744" x="7154863" y="4381500"/>
          <p14:tracePt t="8758" x="7756525" y="4092575"/>
          <p14:tracePt t="8774" x="8289925" y="3711575"/>
          <p14:tracePt t="8791" x="8678863" y="3292475"/>
          <p14:tracePt t="8808" x="8847138" y="2955925"/>
          <p14:tracePt t="8824" x="8877300" y="2759075"/>
          <p14:tracePt t="8841" x="8899525" y="2598738"/>
          <p14:tracePt t="8858" x="8923338" y="2476500"/>
          <p14:tracePt t="8874" x="8931275" y="2446338"/>
          <p14:tracePt t="8891" x="8937625" y="2430463"/>
          <p14:tracePt t="8908" x="8953500" y="2408238"/>
          <p14:tracePt t="8924" x="8975725" y="2392363"/>
          <p14:tracePt t="8942" x="9021763" y="2384425"/>
          <p14:tracePt t="8958" x="9090025" y="2384425"/>
          <p14:tracePt t="8974" x="9174163" y="2384425"/>
          <p14:tracePt t="8991" x="9258300" y="2384425"/>
          <p14:tracePt t="9008" x="9296400" y="2384425"/>
          <p14:tracePt t="9079" x="9304338" y="2384425"/>
          <p14:tracePt t="9087" x="9304338" y="2400300"/>
          <p14:tracePt t="9094" x="9274175" y="2438400"/>
          <p14:tracePt t="9108" x="9236075" y="2498725"/>
          <p14:tracePt t="9124" x="9144000" y="2620963"/>
          <p14:tracePt t="9142" x="9013825" y="2743200"/>
          <p14:tracePt t="9158" x="8975725" y="2765425"/>
          <p14:tracePt t="9174" x="8961438" y="2765425"/>
          <p14:tracePt t="9208" x="8931275" y="2765425"/>
          <p14:tracePt t="9224" x="8893175" y="2759075"/>
          <p14:tracePt t="9241" x="8785225" y="2697163"/>
          <p14:tracePt t="9258" x="8626475" y="2659063"/>
          <p14:tracePt t="9274" x="8518525" y="2636838"/>
          <p14:tracePt t="9291" x="8442325" y="2613025"/>
          <p14:tracePt t="9308" x="8404225" y="2606675"/>
          <p14:tracePt t="9325" x="8382000" y="2606675"/>
          <p14:tracePt t="9342" x="8366125" y="2606675"/>
          <p14:tracePt t="9358" x="8305800" y="2606675"/>
          <p14:tracePt t="9374" x="8207375" y="2644775"/>
          <p14:tracePt t="9391" x="8077200" y="2720975"/>
          <p14:tracePt t="9408" x="7932738" y="2781300"/>
          <p14:tracePt t="9425" x="7788275" y="2835275"/>
          <p14:tracePt t="9441" x="7688263" y="2857500"/>
          <p14:tracePt t="9458" x="7604125" y="2865438"/>
          <p14:tracePt t="9475" x="7573963" y="2865438"/>
          <p14:tracePt t="9491" x="7543800" y="2865438"/>
          <p14:tracePt t="9508" x="7505700" y="2865438"/>
          <p14:tracePt t="9525" x="7459663" y="2865438"/>
          <p14:tracePt t="9542" x="7361238" y="2865438"/>
          <p14:tracePt t="9558" x="7269163" y="2865438"/>
          <p14:tracePt t="9575" x="7154863" y="2865438"/>
          <p14:tracePt t="9591" x="7070725" y="2879725"/>
          <p14:tracePt t="9608" x="7010400" y="2895600"/>
          <p14:tracePt t="9641" x="6942138" y="2895600"/>
          <p14:tracePt t="10111" x="6942138" y="2903538"/>
          <p14:tracePt t="10119" x="6918325" y="2925763"/>
          <p14:tracePt t="10135" x="6911975" y="2941638"/>
          <p14:tracePt t="10143" x="6896100" y="2955925"/>
          <p14:tracePt t="10158" x="6842125" y="2987675"/>
          <p14:tracePt t="10175" x="6804025" y="2994025"/>
          <p14:tracePt t="10192" x="6645275" y="3017838"/>
          <p14:tracePt t="10208" x="6461125" y="3032125"/>
          <p14:tracePt t="10225" x="6294438" y="3094038"/>
          <p14:tracePt t="10242" x="6142038" y="3132138"/>
          <p14:tracePt t="10258" x="6011863" y="3170238"/>
          <p14:tracePt t="10275" x="5997575" y="3170238"/>
          <p14:tracePt t="10911" x="5973763" y="3178175"/>
          <p14:tracePt t="10919" x="5943600" y="3178175"/>
          <p14:tracePt t="10927" x="5897563" y="3178175"/>
          <p14:tracePt t="10942" x="5859463" y="3170238"/>
          <p14:tracePt t="10958" x="5783263" y="3162300"/>
          <p14:tracePt t="10975" x="5768975" y="3162300"/>
          <p14:tracePt t="10992" x="5745163" y="3162300"/>
          <p14:tracePt t="11008" x="5692775" y="3162300"/>
          <p14:tracePt t="11025" x="5592763" y="3162300"/>
          <p14:tracePt t="11042" x="5508625" y="3162300"/>
          <p14:tracePt t="11058" x="5426075" y="3162300"/>
          <p14:tracePt t="11075" x="5372100" y="3162300"/>
          <p14:tracePt t="11092" x="5303838" y="3162300"/>
          <p14:tracePt t="11108" x="5219700" y="3162300"/>
          <p14:tracePt t="11126" x="5089525" y="3162300"/>
          <p14:tracePt t="11142" x="5045075" y="3162300"/>
          <p14:tracePt t="11158" x="4884738" y="3116263"/>
          <p14:tracePt t="11175" x="4770438" y="3086100"/>
          <p14:tracePt t="11192" x="4579938" y="3040063"/>
          <p14:tracePt t="11209" x="4389438" y="3009900"/>
          <p14:tracePt t="11225" x="4229100" y="2994025"/>
          <p14:tracePt t="11242" x="4160838" y="2994025"/>
          <p14:tracePt t="11259" x="4144963" y="2994025"/>
          <p14:tracePt t="11455" x="4160838" y="2994025"/>
          <p14:tracePt t="11462" x="4198938" y="2979738"/>
          <p14:tracePt t="11471" x="4221163" y="2979738"/>
          <p14:tracePt t="11479" x="4251325" y="2971800"/>
          <p14:tracePt t="11492" x="4297363" y="2971800"/>
          <p14:tracePt t="11509" x="4381500" y="2963863"/>
          <p14:tracePt t="11526" x="4518025" y="2917825"/>
          <p14:tracePt t="11542" x="4587875" y="2895600"/>
          <p14:tracePt t="11559" x="4648200" y="2879725"/>
          <p14:tracePt t="11575" x="4670425" y="2873375"/>
          <p14:tracePt t="11592" x="4686300" y="2865438"/>
          <p14:tracePt t="11609" x="4702175" y="2865438"/>
          <p14:tracePt t="11625" x="4716463" y="2865438"/>
          <p14:tracePt t="11642" x="4732338" y="2865438"/>
          <p14:tracePt t="11659" x="4770438" y="2865438"/>
          <p14:tracePt t="11675" x="4816475" y="2865438"/>
          <p14:tracePt t="11692" x="4899025" y="2849563"/>
          <p14:tracePt t="11709" x="5013325" y="2849563"/>
          <p14:tracePt t="11726" x="5159375" y="2835275"/>
          <p14:tracePt t="11742" x="5356225" y="2803525"/>
          <p14:tracePt t="11759" x="5508625" y="2781300"/>
          <p14:tracePt t="11775" x="5622925" y="2751138"/>
          <p14:tracePt t="11792" x="5715000" y="2751138"/>
          <p14:tracePt t="11809" x="5791200" y="2751138"/>
          <p14:tracePt t="11825" x="5829300" y="2751138"/>
          <p14:tracePt t="11842" x="5859463" y="2751138"/>
          <p14:tracePt t="11859" x="5867400" y="2751138"/>
          <p14:tracePt t="11875" x="5875338" y="2751138"/>
          <p14:tracePt t="11892" x="5905500" y="2759075"/>
          <p14:tracePt t="11909" x="5927725" y="2765425"/>
          <p14:tracePt t="11926" x="6035675" y="2797175"/>
          <p14:tracePt t="11942" x="6324600" y="2827338"/>
          <p14:tracePt t="11959" x="6523038" y="2849563"/>
          <p14:tracePt t="11975" x="6743700" y="2849563"/>
          <p14:tracePt t="11992" x="6896100" y="2849563"/>
          <p14:tracePt t="12009" x="6926263" y="2849563"/>
          <p14:tracePt t="12079" x="6904038" y="2849563"/>
          <p14:tracePt t="12087" x="6865938" y="2849563"/>
          <p14:tracePt t="12094" x="6797675" y="2835275"/>
          <p14:tracePt t="12109" x="6727825" y="2835275"/>
          <p14:tracePt t="12126" x="6621463" y="2819400"/>
          <p14:tracePt t="12142" x="6294438" y="2865438"/>
          <p14:tracePt t="12159" x="5989638" y="2925763"/>
          <p14:tracePt t="12176" x="5638800" y="2963863"/>
          <p14:tracePt t="12192" x="5303838" y="3009900"/>
          <p14:tracePt t="12209" x="5013325" y="3009900"/>
          <p14:tracePt t="12226" x="4762500" y="3009900"/>
          <p14:tracePt t="12242" x="4579938" y="3009900"/>
          <p14:tracePt t="12259" x="4381500" y="3009900"/>
          <p14:tracePt t="12276" x="4229100" y="3009900"/>
          <p14:tracePt t="12292" x="4122738" y="3009900"/>
          <p14:tracePt t="12309" x="4076700" y="3009900"/>
        </p14:tracePtLst>
      </p14:laserTraceLst>
    </p:ext>
  </p:extLs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0442" y="1900103"/>
            <a:ext cx="6704183" cy="1279244"/>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23320"/>
    </mc:Choice>
    <mc:Fallback xmlns="">
      <p:transition advTm="23320"/>
    </mc:Fallback>
  </mc:AlternateContent>
  <p:timing>
    <p:tnLst>
      <p:par>
        <p:cTn id="1" dur="indefinite" restart="never" nodeType="tmRoot"/>
      </p:par>
    </p:tnLst>
  </p:timing>
  <p:extLst mod="1">
    <p:ext uri="{3A86A75C-4F4B-4683-9AE1-C65F6400EC91}">
      <p14:laserTraceLst xmlns:p14="http://schemas.microsoft.com/office/powerpoint/2010/main">
        <p14:tracePtLst>
          <p14:tracePt t="584" x="4060825" y="3009900"/>
          <p14:tracePt t="591" x="4022725" y="3009900"/>
          <p14:tracePt t="600" x="3992563" y="3009900"/>
          <p14:tracePt t="608" x="3970338" y="3009900"/>
          <p14:tracePt t="623" x="3954463" y="3009900"/>
          <p14:tracePt t="639" x="3870325" y="2987675"/>
          <p14:tracePt t="656" x="3802063" y="2963863"/>
          <p14:tracePt t="673" x="3779838" y="2955925"/>
          <p14:tracePt t="689" x="3763963" y="2949575"/>
          <p14:tracePt t="752" x="3763963" y="2933700"/>
          <p14:tracePt t="759" x="3763963" y="2887663"/>
          <p14:tracePt t="768" x="3763963" y="2849563"/>
          <p14:tracePt t="775" x="3763963" y="2803525"/>
          <p14:tracePt t="790" x="3749675" y="2773363"/>
          <p14:tracePt t="807" x="3733800" y="2667000"/>
          <p14:tracePt t="823" x="3725863" y="2613025"/>
          <p14:tracePt t="839" x="3717925" y="2552700"/>
          <p14:tracePt t="856" x="3711575" y="2514600"/>
          <p14:tracePt t="873" x="3703638" y="2492375"/>
          <p14:tracePt t="889" x="3703638" y="2484438"/>
          <p14:tracePt t="1528" x="3711575" y="2492375"/>
          <p14:tracePt t="1536" x="3741738" y="2492375"/>
          <p14:tracePt t="1544" x="3779838" y="2498725"/>
          <p14:tracePt t="1556" x="3832225" y="2522538"/>
          <p14:tracePt t="1573" x="3924300" y="2530475"/>
          <p14:tracePt t="1590" x="4130675" y="2530475"/>
          <p14:tracePt t="1607" x="4365625" y="2530475"/>
          <p14:tracePt t="1623" x="4656138" y="2530475"/>
          <p14:tracePt t="1640" x="4816475" y="2530475"/>
          <p14:tracePt t="1656" x="4892675" y="2514600"/>
          <p14:tracePt t="1673" x="4914900" y="2498725"/>
          <p14:tracePt t="1760" x="4937125" y="2498725"/>
          <p14:tracePt t="1768" x="4968875" y="2498725"/>
          <p14:tracePt t="1775" x="5006975" y="2506663"/>
          <p14:tracePt t="1790" x="5083175" y="2506663"/>
          <p14:tracePt t="1807" x="5265738" y="2506663"/>
          <p14:tracePt t="1823" x="5470525" y="2506663"/>
          <p14:tracePt t="1840" x="5592763" y="2492375"/>
          <p14:tracePt t="1857" x="5684838" y="2460625"/>
          <p14:tracePt t="1873" x="5707063" y="2446338"/>
          <p14:tracePt t="1890" x="5715000" y="2438400"/>
          <p14:tracePt t="1907" x="5722938" y="2408238"/>
          <p14:tracePt t="1923" x="5730875" y="2384425"/>
          <p14:tracePt t="1940" x="5730875" y="2378075"/>
          <p14:tracePt t="2200" x="5737225" y="2378075"/>
          <p14:tracePt t="2216" x="5745163" y="2384425"/>
          <p14:tracePt t="2224" x="5775325" y="2392363"/>
          <p14:tracePt t="2232" x="5837238" y="2430463"/>
          <p14:tracePt t="2240" x="5905500" y="2460625"/>
          <p14:tracePt t="2257" x="6027738" y="2506663"/>
          <p14:tracePt t="2273" x="6103938" y="2506663"/>
          <p14:tracePt t="2290" x="6164263" y="2506663"/>
          <p14:tracePt t="2307" x="6218238" y="2484438"/>
          <p14:tracePt t="2323" x="6240463" y="2468563"/>
          <p14:tracePt t="2340" x="6270625" y="2438400"/>
          <p14:tracePt t="2357" x="6286500" y="2422525"/>
          <p14:tracePt t="2373" x="6308725" y="2392363"/>
          <p14:tracePt t="2391" x="6324600" y="2354263"/>
          <p14:tracePt t="2407" x="6332538" y="2354263"/>
          <p14:tracePt t="2423" x="6346825" y="2339975"/>
          <p14:tracePt t="2440" x="6362700" y="2339975"/>
          <p14:tracePt t="2457" x="6384925" y="2339975"/>
          <p14:tracePt t="2473" x="6430963" y="2339975"/>
          <p14:tracePt t="2490" x="6492875" y="2346325"/>
          <p14:tracePt t="2507" x="6651625" y="2378075"/>
          <p14:tracePt t="2523" x="6773863" y="2384425"/>
          <p14:tracePt t="2540" x="6896100" y="2384425"/>
          <p14:tracePt t="2557" x="7002463" y="2384425"/>
          <p14:tracePt t="2560" x="7032625" y="2384425"/>
          <p14:tracePt t="2573" x="7064375" y="2378075"/>
          <p14:tracePt t="2590" x="7102475" y="2370138"/>
          <p14:tracePt t="2607" x="7132638" y="2354263"/>
          <p14:tracePt t="2688" x="7140575" y="2346325"/>
          <p14:tracePt t="2696" x="7146925" y="2346325"/>
          <p14:tracePt t="2707" x="7154863" y="2346325"/>
          <p14:tracePt t="2724" x="7208838" y="2354263"/>
          <p14:tracePt t="2740" x="7277100" y="2362200"/>
          <p14:tracePt t="2757" x="7451725" y="2408238"/>
          <p14:tracePt t="2773" x="7566025" y="2422525"/>
          <p14:tracePt t="2791" x="7734300" y="2422525"/>
          <p14:tracePt t="2807" x="7780338" y="2422525"/>
          <p14:tracePt t="2824" x="7794625" y="2422525"/>
          <p14:tracePt t="2864" x="7802563" y="2416175"/>
          <p14:tracePt t="2888" x="7810500" y="2408238"/>
          <p14:tracePt t="2960" x="7818438" y="2400300"/>
          <p14:tracePt t="2975" x="7840663" y="2400300"/>
          <p14:tracePt t="2984" x="7870825" y="2400300"/>
          <p14:tracePt t="2992" x="7908925" y="2408238"/>
          <p14:tracePt t="3007" x="8031163" y="2460625"/>
          <p14:tracePt t="3024" x="8199438" y="2498725"/>
          <p14:tracePt t="3040" x="8321675" y="2506663"/>
          <p14:tracePt t="3057" x="8458200" y="2506663"/>
          <p14:tracePt t="3074" x="8526463" y="2514600"/>
          <p14:tracePt t="3128" x="8534400" y="2514600"/>
          <p14:tracePt t="3143" x="8534400" y="2498725"/>
          <p14:tracePt t="3152" x="8534400" y="2492375"/>
          <p14:tracePt t="3232" x="8534400" y="2484438"/>
          <p14:tracePt t="3264" x="8534400" y="2514600"/>
          <p14:tracePt t="3272" x="8534400" y="2536825"/>
          <p14:tracePt t="3280" x="8526463" y="2552700"/>
          <p14:tracePt t="3296" x="8526463" y="2560638"/>
          <p14:tracePt t="3307" x="8518525" y="2560638"/>
          <p14:tracePt t="3324" x="8518525" y="2574925"/>
          <p14:tracePt t="3341" x="8512175" y="2574925"/>
          <p14:tracePt t="3357" x="8480425" y="2574925"/>
          <p14:tracePt t="3374" x="8466138" y="2574925"/>
          <p14:tracePt t="3390" x="8458200" y="2574925"/>
          <p14:tracePt t="3407" x="8442325" y="2568575"/>
          <p14:tracePt t="3424" x="8435975" y="2568575"/>
          <p14:tracePt t="3440" x="8428038" y="2560638"/>
          <p14:tracePt t="3496" x="8420100" y="2560638"/>
          <p14:tracePt t="3528" x="8412163" y="2552700"/>
          <p14:tracePt t="3543" x="8397875" y="2552700"/>
          <p14:tracePt t="3552" x="8382000" y="2544763"/>
          <p14:tracePt t="3568" x="8366125" y="2544763"/>
          <p14:tracePt t="3584" x="8359775" y="2544763"/>
          <p14:tracePt t="3592" x="8359775" y="2536825"/>
          <p14:tracePt t="3607" x="8351838" y="2530475"/>
          <p14:tracePt t="3648" x="8351838" y="2522538"/>
          <p14:tracePt t="3656" x="8351838" y="2498725"/>
          <p14:tracePt t="3672" x="8351838" y="2492375"/>
          <p14:tracePt t="3679" x="8343900" y="2484438"/>
          <p14:tracePt t="3695" x="8343900" y="2476500"/>
          <p14:tracePt t="3720" x="8343900" y="2468563"/>
          <p14:tracePt t="4928" x="8343900" y="2460625"/>
          <p14:tracePt t="4952" x="8374063" y="2460625"/>
          <p14:tracePt t="4959" x="8397875" y="2460625"/>
          <p14:tracePt t="4968" x="8428038" y="2454275"/>
          <p14:tracePt t="4976" x="8458200" y="2438400"/>
          <p14:tracePt t="4991" x="8564563" y="2416175"/>
          <p14:tracePt t="5008" x="8678863" y="2400300"/>
          <p14:tracePt t="5024" x="8809038" y="2378075"/>
          <p14:tracePt t="5041" x="8877300" y="2370138"/>
          <p14:tracePt t="5058" x="8923338" y="2362200"/>
          <p14:tracePt t="5151" x="8931275" y="2362200"/>
          <p14:tracePt t="5160" x="8937625" y="2354263"/>
          <p14:tracePt t="5176" x="8945563" y="2354263"/>
          <p14:tracePt t="5344" x="8937625" y="2354263"/>
          <p14:tracePt t="5352" x="8937625" y="2362200"/>
          <p14:tracePt t="5359" x="8923338" y="2370138"/>
          <p14:tracePt t="5375" x="8907463" y="2370138"/>
          <p14:tracePt t="5391" x="8847138" y="2378075"/>
          <p14:tracePt t="5408" x="8823325" y="2378075"/>
          <p14:tracePt t="5424" x="8801100" y="2378075"/>
          <p14:tracePt t="5471" x="8793163" y="2378075"/>
          <p14:tracePt t="5496" x="8778875" y="2378075"/>
          <p14:tracePt t="5504" x="8778875" y="2370138"/>
          <p14:tracePt t="5511" x="8763000" y="2370138"/>
          <p14:tracePt t="5525" x="8747125" y="2370138"/>
          <p14:tracePt t="5541" x="8724900" y="2362200"/>
          <p14:tracePt t="5558" x="8702675" y="2354263"/>
          <p14:tracePt t="5575" x="8694738" y="2354263"/>
          <p14:tracePt t="5648" x="8686800" y="2354263"/>
          <p14:tracePt t="5656" x="8678863" y="2354263"/>
          <p14:tracePt t="5671" x="8670925" y="2354263"/>
          <p14:tracePt t="5680" x="8648700" y="2362200"/>
          <p14:tracePt t="5691" x="8632825" y="2370138"/>
          <p14:tracePt t="5708" x="8618538" y="2384425"/>
          <p14:tracePt t="5856" x="8610600" y="2384425"/>
          <p14:tracePt t="5864" x="8610600" y="2354263"/>
          <p14:tracePt t="5875" x="8618538" y="2308225"/>
          <p14:tracePt t="5891" x="8632825" y="2263775"/>
          <p14:tracePt t="5908" x="8656638" y="2179638"/>
          <p14:tracePt t="5925" x="8670925" y="2141538"/>
          <p14:tracePt t="5941" x="8678863" y="2117725"/>
          <p14:tracePt t="5958" x="8686800" y="2103438"/>
          <p14:tracePt t="6048" x="8694738" y="2103438"/>
          <p14:tracePt t="6056" x="8694738" y="2133600"/>
          <p14:tracePt t="6064" x="8702675" y="2201863"/>
          <p14:tracePt t="6075" x="8724900" y="2278063"/>
          <p14:tracePt t="6091" x="8755063" y="2362200"/>
          <p14:tracePt t="6108" x="8763000" y="2384425"/>
          <p14:tracePt t="6255" x="8763000" y="2392363"/>
          <p14:tracePt t="6272" x="8785225" y="2378075"/>
          <p14:tracePt t="6280" x="8809038" y="2339975"/>
          <p14:tracePt t="6291" x="8823325" y="2324100"/>
          <p14:tracePt t="6308" x="8847138" y="2301875"/>
          <p14:tracePt t="6325" x="8869363" y="2278063"/>
          <p14:tracePt t="6342" x="8877300" y="2270125"/>
          <p14:tracePt t="6464" x="8885238" y="2270125"/>
          <p14:tracePt t="6472" x="8893175" y="2270125"/>
          <p14:tracePt t="6496" x="8899525" y="2270125"/>
          <p14:tracePt t="6511" x="8907463" y="2270125"/>
          <p14:tracePt t="6520" x="8915400" y="2270125"/>
          <p14:tracePt t="6536" x="8923338" y="2270125"/>
          <p14:tracePt t="6632" x="8931275" y="2270125"/>
          <p14:tracePt t="6640" x="8937625" y="2270125"/>
          <p14:tracePt t="6648" x="8937625" y="2278063"/>
          <p14:tracePt t="6658" x="8945563" y="2278063"/>
          <p14:tracePt t="6675" x="8953500" y="2278063"/>
          <p14:tracePt t="6692" x="8961438" y="2293938"/>
          <p14:tracePt t="6708" x="8983663" y="2324100"/>
          <p14:tracePt t="6725" x="9013825" y="2362200"/>
          <p14:tracePt t="6800" x="9013825" y="2378075"/>
          <p14:tracePt t="6808" x="9013825" y="2384425"/>
          <p14:tracePt t="6816" x="9007475" y="2392363"/>
          <p14:tracePt t="6825" x="8999538" y="2400300"/>
          <p14:tracePt t="6842" x="8983663" y="2408238"/>
          <p14:tracePt t="6858" x="8945563" y="2422525"/>
          <p14:tracePt t="6875" x="8907463" y="2438400"/>
          <p14:tracePt t="6892" x="8855075" y="2460625"/>
          <p14:tracePt t="6908" x="8816975" y="2476500"/>
          <p14:tracePt t="6925" x="8770938" y="2498725"/>
          <p14:tracePt t="6942" x="8724900" y="2506663"/>
          <p14:tracePt t="6959" x="8664575" y="2514600"/>
          <p14:tracePt t="6975" x="8526463" y="2522538"/>
          <p14:tracePt t="6992" x="8404225" y="2522538"/>
          <p14:tracePt t="7008" x="8221663" y="2522538"/>
          <p14:tracePt t="7025" x="8093075" y="2522538"/>
          <p14:tracePt t="7042" x="7970838" y="2522538"/>
          <p14:tracePt t="7058" x="7878763" y="2522538"/>
          <p14:tracePt t="7075" x="7840663" y="2522538"/>
          <p14:tracePt t="7109" x="7840663" y="2498725"/>
          <p14:tracePt t="7125" x="7840663" y="2460625"/>
          <p14:tracePt t="7142" x="7856538" y="2416175"/>
          <p14:tracePt t="7159" x="7908925" y="2400300"/>
          <p14:tracePt t="7175" x="7932738" y="2400300"/>
          <p14:tracePt t="7209" x="7940675" y="2400300"/>
          <p14:tracePt t="7225" x="7932738" y="2468563"/>
          <p14:tracePt t="7242" x="7870825" y="2582863"/>
          <p14:tracePt t="7259" x="7832725" y="2667000"/>
          <p14:tracePt t="7275" x="7780338" y="2735263"/>
          <p14:tracePt t="7292" x="7726363" y="2765425"/>
          <p14:tracePt t="7309" x="7688263" y="2773363"/>
          <p14:tracePt t="7325" x="7673975" y="2773363"/>
          <p14:tracePt t="7360" x="7658100" y="2773363"/>
          <p14:tracePt t="7375" x="7642225" y="2773363"/>
          <p14:tracePt t="7695" x="7597775" y="2773363"/>
          <p14:tracePt t="7704" x="7475538" y="2773363"/>
          <p14:tracePt t="7711" x="7231063" y="2819400"/>
          <p14:tracePt t="7725" x="6918325" y="2849563"/>
          <p14:tracePt t="7743" x="5829300" y="3025775"/>
          <p14:tracePt t="7759" x="5165725" y="3108325"/>
          <p14:tracePt t="7775" x="4610100" y="3184525"/>
          <p14:tracePt t="7792" x="4213225" y="3200400"/>
          <p14:tracePt t="7809" x="3908425" y="3200400"/>
          <p14:tracePt t="7825" x="3749675" y="3200400"/>
          <p14:tracePt t="7842" x="3665538" y="3184525"/>
          <p14:tracePt t="7859" x="3657600" y="3184525"/>
          <p14:tracePt t="7952" x="3657600" y="3178175"/>
          <p14:tracePt t="7960" x="3665538" y="3132138"/>
          <p14:tracePt t="7968" x="3695700" y="3070225"/>
          <p14:tracePt t="7976" x="3741738" y="3009900"/>
          <p14:tracePt t="7992" x="3763963" y="2955925"/>
          <p14:tracePt t="8025" x="3794125" y="2903538"/>
          <p14:tracePt t="8042" x="3856038" y="2827338"/>
          <p14:tracePt t="8059" x="3916363" y="2781300"/>
          <p14:tracePt t="8075" x="4054475" y="2727325"/>
          <p14:tracePt t="8092" x="4313238" y="2720975"/>
          <p14:tracePt t="8095" x="4564063" y="2720975"/>
          <p14:tracePt t="8109" x="4792663" y="2735263"/>
          <p14:tracePt t="8125" x="5372100" y="2873375"/>
          <p14:tracePt t="8142" x="6324600" y="3154363"/>
          <p14:tracePt t="8159" x="6537325" y="3246438"/>
          <p14:tracePt t="8175" x="7078663" y="3467100"/>
          <p14:tracePt t="8192" x="7269163" y="3543300"/>
          <p14:tracePt t="8209" x="7375525" y="3565525"/>
          <p14:tracePt t="8226" x="7391400" y="3565525"/>
          <p14:tracePt t="8259" x="7391400" y="3573463"/>
          <p14:tracePt t="8276" x="7231063" y="3597275"/>
          <p14:tracePt t="8292" x="6811963" y="3597275"/>
          <p14:tracePt t="8309" x="6134100" y="3597275"/>
          <p14:tracePt t="8326" x="5494338" y="3597275"/>
          <p14:tracePt t="8343" x="4953000" y="3597275"/>
          <p14:tracePt t="8359" x="4854575" y="3597275"/>
          <p14:tracePt t="8376" x="4716463" y="3597275"/>
          <p14:tracePt t="8480" x="4716463" y="3589338"/>
          <p14:tracePt t="8488" x="4716463" y="3581400"/>
          <p14:tracePt t="8495" x="4716463" y="3565525"/>
          <p14:tracePt t="8520" x="4716463" y="3559175"/>
          <p14:tracePt t="8527" x="4724400" y="3559175"/>
          <p14:tracePt t="8543" x="4740275" y="3551238"/>
          <p14:tracePt t="8559" x="4740275" y="3535363"/>
          <p14:tracePt t="8903" x="4670425" y="3527425"/>
          <p14:tracePt t="8912" x="4503738" y="3527425"/>
          <p14:tracePt t="8920" x="4297363" y="3581400"/>
          <p14:tracePt t="8927" x="4114800" y="3619500"/>
          <p14:tracePt t="8943" x="4022725" y="3627438"/>
          <p14:tracePt t="8959" x="3794125" y="3627438"/>
          <p14:tracePt t="8976" x="3733800" y="3603625"/>
          <p14:tracePt t="8992" x="3695700" y="3597275"/>
          <p14:tracePt t="9026" x="3695700" y="3589338"/>
          <p14:tracePt t="9043" x="3695700" y="3521075"/>
          <p14:tracePt t="9059" x="3763963" y="3360738"/>
          <p14:tracePt t="9076" x="3840163" y="3238500"/>
          <p14:tracePt t="9092" x="3886200" y="3170238"/>
          <p14:tracePt t="9109" x="3924300" y="3132138"/>
          <p14:tracePt t="9112" x="3946525" y="3116263"/>
          <p14:tracePt t="9126" x="3962400" y="3108325"/>
          <p14:tracePt t="9143" x="4008438" y="3094038"/>
          <p14:tracePt t="9159" x="4030663" y="3094038"/>
          <p14:tracePt t="9536" x="4000500" y="3078163"/>
          <p14:tracePt t="9544" x="3992563" y="3070225"/>
          <p14:tracePt t="9552" x="3984625" y="3070225"/>
          <p14:tracePt t="9584" x="3978275" y="3070225"/>
          <p14:tracePt t="9592" x="3984625" y="3017838"/>
          <p14:tracePt t="9600" x="4022725" y="2925763"/>
          <p14:tracePt t="9609" x="4046538" y="2849563"/>
          <p14:tracePt t="9626" x="4144963" y="2720975"/>
          <p14:tracePt t="9643" x="4237038" y="2613025"/>
          <p14:tracePt t="9660" x="4389438" y="2506663"/>
          <p14:tracePt t="9676" x="4572000" y="2400300"/>
          <p14:tracePt t="9693" x="4754563" y="2324100"/>
          <p14:tracePt t="9709" x="4999038" y="2239963"/>
          <p14:tracePt t="9727" x="5426075" y="2149475"/>
          <p14:tracePt t="9743" x="5578475" y="2141538"/>
          <p14:tracePt t="9759" x="5943600" y="2111375"/>
          <p14:tracePt t="9776" x="6142038" y="2111375"/>
          <p14:tracePt t="9793" x="6316663" y="2111375"/>
          <p14:tracePt t="9809" x="6423025" y="2111375"/>
          <p14:tracePt t="9826" x="6492875" y="2111375"/>
          <p14:tracePt t="9843" x="6530975" y="2125663"/>
          <p14:tracePt t="9859" x="6575425" y="2141538"/>
          <p14:tracePt t="9876" x="6607175" y="2149475"/>
          <p14:tracePt t="9893" x="6689725" y="2239963"/>
          <p14:tracePt t="9909" x="6811963" y="2400300"/>
          <p14:tracePt t="9927" x="6934200" y="2590800"/>
          <p14:tracePt t="9943" x="7026275" y="2743200"/>
          <p14:tracePt t="9959" x="7070725" y="2827338"/>
          <p14:tracePt t="9976" x="7094538" y="2879725"/>
          <p14:tracePt t="10009" x="7094538" y="2887663"/>
          <p14:tracePt t="10026" x="7094538" y="2903538"/>
          <p14:tracePt t="10043" x="7056438" y="2979738"/>
          <p14:tracePt t="10060" x="6964363" y="3055938"/>
          <p14:tracePt t="10076" x="6804025" y="3140075"/>
          <p14:tracePt t="10093" x="6629400" y="3238500"/>
          <p14:tracePt t="10109" x="6408738" y="3330575"/>
          <p14:tracePt t="10112" x="6308725" y="3352800"/>
          <p14:tracePt t="10127" x="6118225" y="3413125"/>
          <p14:tracePt t="10143" x="5889625" y="3467100"/>
          <p14:tracePt t="10160" x="5707063" y="3497263"/>
          <p14:tracePt t="10176" x="5546725" y="3505200"/>
          <p14:tracePt t="10193" x="5334000" y="3505200"/>
          <p14:tracePt t="10210" x="5113338" y="3497263"/>
          <p14:tracePt t="10226" x="4899025" y="3444875"/>
          <p14:tracePt t="10243" x="4678363" y="3382963"/>
          <p14:tracePt t="10260" x="4556125" y="3336925"/>
          <p14:tracePt t="10276" x="4487863" y="3306763"/>
          <p14:tracePt t="10293" x="4465638" y="3292475"/>
          <p14:tracePt t="10328" x="4457700" y="3284538"/>
          <p14:tracePt t="10960" x="4495800" y="3306763"/>
          <p14:tracePt t="10968" x="4579938" y="3451225"/>
          <p14:tracePt t="10976" x="4678363" y="3635375"/>
          <p14:tracePt t="10993" x="4838700" y="3878263"/>
          <p14:tracePt t="11010" x="4876800" y="3962400"/>
          <p14:tracePt t="11027" x="4876800" y="4016375"/>
          <p14:tracePt t="11043" x="4876800" y="4076700"/>
          <p14:tracePt t="11060" x="4822825" y="4198938"/>
          <p14:tracePt t="11077" x="4656138" y="4297363"/>
          <p14:tracePt t="11093" x="4297363" y="4403725"/>
          <p14:tracePt t="11110" x="3916363" y="4473575"/>
          <p14:tracePt t="11112" x="3763963" y="4495800"/>
          <p14:tracePt t="11127" x="3649663" y="4495800"/>
          <p14:tracePt t="11143" x="3436938" y="4495800"/>
          <p14:tracePt t="11160" x="3390900" y="4495800"/>
          <p14:tracePt t="11177" x="3368675" y="4495800"/>
          <p14:tracePt t="11216" x="3375025" y="4495800"/>
          <p14:tracePt t="11227" x="3413125" y="4487863"/>
          <p14:tracePt t="11392" x="3413125" y="4465638"/>
          <p14:tracePt t="11400" x="3398838" y="4457700"/>
          <p14:tracePt t="11410" x="3390900" y="4449763"/>
          <p14:tracePt t="11427" x="3368675" y="4427538"/>
          <p14:tracePt t="11443" x="3360738" y="4419600"/>
          <p14:tracePt t="11477" x="3360738" y="4403725"/>
          <p14:tracePt t="11493" x="3436938" y="4359275"/>
          <p14:tracePt t="11511" x="3559175" y="4275138"/>
          <p14:tracePt t="11527" x="3589338" y="4244975"/>
          <p14:tracePt t="11543" x="3619500" y="4221163"/>
          <p14:tracePt t="11560" x="3665538" y="4206875"/>
          <p14:tracePt t="11577" x="3725863" y="4183063"/>
          <p14:tracePt t="11593" x="3787775" y="4152900"/>
          <p14:tracePt t="11610" x="3863975" y="4114800"/>
          <p14:tracePt t="11627" x="3978275" y="4038600"/>
          <p14:tracePt t="11643" x="4106863" y="3992563"/>
          <p14:tracePt t="11660" x="4251325" y="3916363"/>
          <p14:tracePt t="11677" x="4381500" y="3856038"/>
          <p14:tracePt t="11693" x="4457700" y="3802063"/>
          <p14:tracePt t="11710" x="4525963" y="3756025"/>
          <p14:tracePt t="11727" x="4549775" y="3733800"/>
          <p14:tracePt t="11743" x="4556125" y="3733800"/>
          <p14:tracePt t="12448" x="4556125" y="3711575"/>
          <p14:tracePt t="12455" x="4579938" y="3665538"/>
          <p14:tracePt t="12463" x="4640263" y="3565525"/>
          <p14:tracePt t="12477" x="4724400" y="3436938"/>
          <p14:tracePt t="12494" x="4860925" y="3260725"/>
          <p14:tracePt t="12510" x="5006975" y="3146425"/>
          <p14:tracePt t="12527" x="5280025" y="2911475"/>
          <p14:tracePt t="12544" x="5440363" y="2789238"/>
          <p14:tracePt t="12560" x="5516563" y="2735263"/>
          <p14:tracePt t="12577" x="5554663" y="2705100"/>
          <p14:tracePt t="12631" x="5554663" y="2682875"/>
          <p14:tracePt t="12640" x="5578475" y="2644775"/>
          <p14:tracePt t="12647" x="5584825" y="2620963"/>
          <p14:tracePt t="12660" x="5608638" y="2582863"/>
          <p14:tracePt t="12677" x="5622925" y="2536825"/>
          <p14:tracePt t="12695" x="5692775" y="2454275"/>
          <p14:tracePt t="12711" x="5715000" y="2422525"/>
          <p14:tracePt t="12727" x="5799138" y="2332038"/>
          <p14:tracePt t="12744" x="5829300" y="2278063"/>
          <p14:tracePt t="12760" x="5851525" y="2247900"/>
          <p14:tracePt t="12816" x="5845175" y="2239963"/>
          <p14:tracePt t="12824" x="5821363" y="2239963"/>
          <p14:tracePt t="12831" x="5791200" y="2225675"/>
          <p14:tracePt t="12844" x="5783263" y="2225675"/>
          <p14:tracePt t="12861" x="5745163" y="2225675"/>
          <p14:tracePt t="12877" x="5707063" y="2225675"/>
          <p14:tracePt t="12894" x="5676900" y="2225675"/>
          <p14:tracePt t="12911" x="5654675" y="2225675"/>
          <p14:tracePt t="12927" x="5638800" y="2225675"/>
          <p14:tracePt t="12968" x="5630863" y="2225675"/>
          <p14:tracePt t="12983" x="5616575" y="2239963"/>
          <p14:tracePt t="12994" x="5608638" y="2247900"/>
          <p14:tracePt t="13011" x="5592763" y="2278063"/>
          <p14:tracePt t="13027" x="5570538" y="2316163"/>
          <p14:tracePt t="13044" x="5540375" y="2339975"/>
          <p14:tracePt t="13061" x="5524500" y="2362200"/>
          <p14:tracePt t="13077" x="5508625" y="2370138"/>
          <p14:tracePt t="13094" x="5502275" y="2370138"/>
          <p14:tracePt t="13480" x="5508625" y="2384425"/>
          <p14:tracePt t="13488" x="5540375" y="2384425"/>
          <p14:tracePt t="13496" x="5562600" y="2392363"/>
          <p14:tracePt t="13511" x="5600700" y="2392363"/>
          <p14:tracePt t="13527" x="5654675" y="2392363"/>
          <p14:tracePt t="13544" x="5692775" y="2392363"/>
          <p14:tracePt t="13561" x="5707063" y="2392363"/>
          <p14:tracePt t="13577" x="5715000" y="2392363"/>
          <p14:tracePt t="13631" x="5722938" y="2392363"/>
          <p14:tracePt t="13640" x="5730875" y="2392363"/>
          <p14:tracePt t="13744" x="5737225" y="2392363"/>
          <p14:tracePt t="13752" x="5753100" y="2400300"/>
          <p14:tracePt t="14640" x="5768975" y="2400300"/>
          <p14:tracePt t="14647" x="5775325" y="2400300"/>
          <p14:tracePt t="14661" x="5799138" y="2400300"/>
          <p14:tracePt t="14678" x="5883275" y="2384425"/>
          <p14:tracePt t="14695" x="6035675" y="2370138"/>
          <p14:tracePt t="14711" x="6142038" y="2346325"/>
          <p14:tracePt t="14728" x="6218238" y="2339975"/>
          <p14:tracePt t="14745" x="6256338" y="2339975"/>
          <p14:tracePt t="15024" x="6264275" y="2332038"/>
          <p14:tracePt t="15031" x="6278563" y="2332038"/>
          <p14:tracePt t="15047" x="6286500" y="2332038"/>
          <p14:tracePt t="15056" x="6294438" y="2332038"/>
          <p14:tracePt t="15063" x="6302375" y="2332038"/>
          <p14:tracePt t="15079" x="6340475" y="2370138"/>
          <p14:tracePt t="15135" x="6346825" y="2378075"/>
          <p14:tracePt t="15207" x="6354763" y="2378075"/>
          <p14:tracePt t="15328" x="6362700" y="2378075"/>
          <p14:tracePt t="15456" x="6378575" y="2378075"/>
          <p14:tracePt t="15463" x="6392863" y="2378075"/>
          <p14:tracePt t="15471" x="6423025" y="2378075"/>
          <p14:tracePt t="15480" x="6477000" y="2384425"/>
          <p14:tracePt t="15495" x="6575425" y="2408238"/>
          <p14:tracePt t="15512" x="6629400" y="2408238"/>
          <p14:tracePt t="15528" x="6651625" y="2408238"/>
          <p14:tracePt t="15584" x="6675438" y="2416175"/>
          <p14:tracePt t="15592" x="6697663" y="2416175"/>
          <p14:tracePt t="15599" x="6713538" y="2422525"/>
          <p14:tracePt t="15612" x="6743700" y="2422525"/>
          <p14:tracePt t="15628" x="6842125" y="2438400"/>
          <p14:tracePt t="15645" x="6964363" y="2438400"/>
          <p14:tracePt t="15662" x="7116763" y="2438400"/>
          <p14:tracePt t="15679" x="7269163" y="2438400"/>
          <p14:tracePt t="15695" x="7307263" y="2430463"/>
          <p14:tracePt t="15744" x="7315200" y="2422525"/>
          <p14:tracePt t="15760" x="7315200" y="2416175"/>
          <p14:tracePt t="15768" x="7323138" y="2408238"/>
          <p14:tracePt t="15848" x="7331075" y="2408238"/>
          <p14:tracePt t="15856" x="7337425" y="2408238"/>
          <p14:tracePt t="15863" x="7345363" y="2408238"/>
          <p14:tracePt t="15880" x="7361238" y="2400300"/>
          <p14:tracePt t="15896" x="7369175" y="2400300"/>
          <p14:tracePt t="15912" x="7369175" y="2392363"/>
          <p14:tracePt t="16351" x="7369175" y="2408238"/>
          <p14:tracePt t="16360" x="7369175" y="2416175"/>
          <p14:tracePt t="16392" x="7369175" y="2430463"/>
          <p14:tracePt t="16399" x="7369175" y="2438400"/>
          <p14:tracePt t="16408" x="7369175" y="2460625"/>
          <p14:tracePt t="16415" x="7369175" y="2468563"/>
          <p14:tracePt t="16429" x="7369175" y="2492375"/>
          <p14:tracePt t="16445" x="7375525" y="2536825"/>
          <p14:tracePt t="16462" x="7383463" y="2574925"/>
          <p14:tracePt t="16479" x="7391400" y="2613025"/>
          <p14:tracePt t="16495" x="7391400" y="2620963"/>
          <p14:tracePt t="16512" x="7399338" y="2636838"/>
          <p14:tracePt t="16529" x="7399338" y="2651125"/>
          <p14:tracePt t="16545" x="7399338" y="2697163"/>
          <p14:tracePt t="16562" x="7399338" y="2759075"/>
          <p14:tracePt t="16579" x="7369175" y="2811463"/>
          <p14:tracePt t="16595" x="7285038" y="2849563"/>
          <p14:tracePt t="16612" x="7208838" y="2849563"/>
          <p14:tracePt t="17023" x="7216775" y="2849563"/>
          <p14:tracePt t="17112" x="7216775" y="2841625"/>
          <p14:tracePt t="17120" x="7216775" y="2803525"/>
          <p14:tracePt t="17129" x="7231063" y="2751138"/>
          <p14:tracePt t="17145" x="7231063" y="2735263"/>
          <p14:tracePt t="17162" x="7231063" y="2720975"/>
          <p14:tracePt t="17179" x="7208838" y="2644775"/>
          <p14:tracePt t="17195" x="7086600" y="2568575"/>
          <p14:tracePt t="17212" x="6964363" y="2484438"/>
          <p14:tracePt t="17229" x="6858000" y="2408238"/>
          <p14:tracePt t="17245" x="6751638" y="2324100"/>
          <p14:tracePt t="17263" x="6651625" y="2209800"/>
          <p14:tracePt t="17279" x="6645275" y="2163763"/>
          <p14:tracePt t="17295" x="6645275" y="2095500"/>
          <p14:tracePt t="17312" x="6645275" y="2003425"/>
          <p14:tracePt t="17329" x="6759575" y="1858963"/>
          <p14:tracePt t="17346" x="6918325" y="1782763"/>
          <p14:tracePt t="17362" x="7116763" y="1752600"/>
          <p14:tracePt t="17379" x="7315200" y="1744663"/>
          <p14:tracePt t="17396" x="7483475" y="1768475"/>
          <p14:tracePt t="17412" x="7589838" y="1851025"/>
          <p14:tracePt t="17429" x="7635875" y="2027238"/>
          <p14:tracePt t="17446" x="7635875" y="2392363"/>
          <p14:tracePt t="17463" x="7102475" y="3116263"/>
          <p14:tracePt t="17479" x="6346825" y="3398838"/>
          <p14:tracePt t="17496" x="5532438" y="3459163"/>
          <p14:tracePt t="17512" x="4778375" y="3276600"/>
          <p14:tracePt t="17529" x="3970338" y="2835275"/>
          <p14:tracePt t="17546" x="3260725" y="2332038"/>
          <p14:tracePt t="17562" x="2873375" y="1866900"/>
          <p14:tracePt t="17579" x="2803525" y="1622425"/>
          <p14:tracePt t="17596" x="2911475" y="1417638"/>
          <p14:tracePt t="17612" x="3398838" y="1165225"/>
          <p14:tracePt t="17615" x="3802063" y="1058863"/>
          <p14:tracePt t="17629" x="4275138" y="982663"/>
          <p14:tracePt t="17646" x="5303838" y="968375"/>
          <p14:tracePt t="17662" x="6308725" y="968375"/>
          <p14:tracePt t="17679" x="7170738" y="1341438"/>
          <p14:tracePt t="17696" x="7345363" y="1660525"/>
          <p14:tracePt t="17712" x="7345363" y="1997075"/>
          <p14:tracePt t="17729" x="7116763" y="2270125"/>
          <p14:tracePt t="17746" x="6651625" y="2422525"/>
          <p14:tracePt t="17762" x="6049963" y="2438400"/>
          <p14:tracePt t="17779" x="5570538" y="2384425"/>
          <p14:tracePt t="17796" x="5334000" y="2263775"/>
          <p14:tracePt t="17812" x="5287963" y="2201863"/>
          <p14:tracePt t="17829" x="5318125" y="2079625"/>
          <p14:tracePt t="17846" x="5516563" y="1943100"/>
          <p14:tracePt t="17862" x="5973763" y="1828800"/>
          <p14:tracePt t="17879" x="6727825" y="1774825"/>
          <p14:tracePt t="17896" x="7116763" y="1790700"/>
          <p14:tracePt t="17912" x="7315200" y="1897063"/>
          <p14:tracePt t="17929" x="7383463" y="2019300"/>
          <p14:tracePt t="17946" x="7383463" y="2163763"/>
          <p14:tracePt t="17962" x="7254875" y="2339975"/>
          <p14:tracePt t="17979" x="6950075" y="2454275"/>
          <p14:tracePt t="17996" x="6545263" y="2476500"/>
          <p14:tracePt t="18012" x="6232525" y="2476500"/>
          <p14:tracePt t="18029" x="6057900" y="2430463"/>
          <p14:tracePt t="18046" x="5989638" y="2378075"/>
          <p14:tracePt t="18063" x="5973763" y="2301875"/>
          <p14:tracePt t="18079" x="6088063" y="2187575"/>
          <p14:tracePt t="18096" x="6430963" y="2155825"/>
          <p14:tracePt t="18113" x="6865938" y="2155825"/>
          <p14:tracePt t="18129" x="7078663" y="2217738"/>
          <p14:tracePt t="18146" x="7178675" y="2316163"/>
          <p14:tracePt t="18163" x="7185025" y="2446338"/>
          <p14:tracePt t="18179" x="7056438" y="2620963"/>
          <p14:tracePt t="18196" x="6721475" y="2751138"/>
          <p14:tracePt t="18212" x="6248400" y="2789238"/>
          <p14:tracePt t="18229" x="5807075" y="2773363"/>
          <p14:tracePt t="18246" x="5540375" y="2705100"/>
          <p14:tracePt t="18263" x="5448300" y="2651125"/>
          <p14:tracePt t="18279" x="5440363" y="2613025"/>
          <p14:tracePt t="18296" x="5464175" y="2544763"/>
          <p14:tracePt t="18313" x="5608638" y="2468563"/>
          <p14:tracePt t="18329" x="5821363" y="2408238"/>
          <p14:tracePt t="18346" x="6011863" y="2378075"/>
          <p14:tracePt t="18363" x="6180138" y="2339975"/>
          <p14:tracePt t="18379" x="6324600" y="2308225"/>
          <p14:tracePt t="18396" x="6400800" y="2308225"/>
          <p14:tracePt t="18413" x="6454775" y="2301875"/>
          <p14:tracePt t="18429" x="6492875" y="2301875"/>
          <p14:tracePt t="18447" x="6569075" y="2301875"/>
          <p14:tracePt t="18463" x="6637338" y="2308225"/>
          <p14:tracePt t="18479" x="7056438" y="2384425"/>
          <p14:tracePt t="18496" x="7407275" y="2430463"/>
          <p14:tracePt t="18513" x="7826375" y="2492375"/>
          <p14:tracePt t="18529" x="8213725" y="2522538"/>
          <p14:tracePt t="18546" x="8512175" y="2536825"/>
          <p14:tracePt t="18563" x="8709025" y="2536825"/>
          <p14:tracePt t="18579" x="8785225" y="2536825"/>
          <p14:tracePt t="18596" x="8793163" y="2536825"/>
          <p14:tracePt t="18776" x="8763000" y="2590800"/>
          <p14:tracePt t="18783" x="8702675" y="2644775"/>
          <p14:tracePt t="18792" x="8640763" y="2689225"/>
          <p14:tracePt t="18800" x="8564563" y="2720975"/>
          <p14:tracePt t="18813" x="8504238" y="2735263"/>
          <p14:tracePt t="18829" x="8389938" y="2743200"/>
          <p14:tracePt t="18847" x="8275638" y="2727325"/>
          <p14:tracePt t="18863" x="8245475" y="2705100"/>
          <p14:tracePt t="18879" x="8175625" y="2574925"/>
          <p14:tracePt t="18896" x="8161338" y="2460625"/>
          <p14:tracePt t="18913" x="8153400" y="2316163"/>
          <p14:tracePt t="18929" x="8153400" y="2201863"/>
          <p14:tracePt t="18946" x="8153400" y="2155825"/>
          <p14:tracePt t="18963" x="8199438" y="2079625"/>
          <p14:tracePt t="18979" x="8237538" y="2049463"/>
          <p14:tracePt t="18996" x="8321675" y="1989138"/>
          <p14:tracePt t="19013" x="8412163" y="1951038"/>
          <p14:tracePt t="19029" x="8534400" y="1935163"/>
          <p14:tracePt t="19047" x="8785225" y="1920875"/>
          <p14:tracePt t="19063" x="8975725" y="1920875"/>
          <p14:tracePt t="19079" x="9174163" y="1951038"/>
          <p14:tracePt t="19096" x="9402763" y="2057400"/>
          <p14:tracePt t="19113" x="9532938" y="2163763"/>
          <p14:tracePt t="19129" x="9601200" y="2286000"/>
          <p14:tracePt t="19146" x="9617075" y="2370138"/>
          <p14:tracePt t="19163" x="9617075" y="2430463"/>
          <p14:tracePt t="19179" x="9578975" y="2514600"/>
          <p14:tracePt t="19196" x="9471025" y="2560638"/>
          <p14:tracePt t="19213" x="9296400" y="2582863"/>
          <p14:tracePt t="19229" x="9037638" y="2582863"/>
          <p14:tracePt t="19246" x="8648700" y="2560638"/>
          <p14:tracePt t="19263" x="8275638" y="2468563"/>
          <p14:tracePt t="19280" x="8199438" y="2446338"/>
          <p14:tracePt t="19296" x="8191500" y="2430463"/>
          <p14:tracePt t="19313" x="8183563" y="2422525"/>
          <p14:tracePt t="19330" x="8183563" y="2400300"/>
          <p14:tracePt t="19346" x="8183563" y="2362200"/>
          <p14:tracePt t="19363" x="8237538" y="2308225"/>
          <p14:tracePt t="19380" x="8328025" y="2255838"/>
          <p14:tracePt t="19396" x="8382000" y="2239963"/>
          <p14:tracePt t="19413" x="8442325" y="2225675"/>
          <p14:tracePt t="19430" x="8474075" y="2217738"/>
          <p14:tracePt t="19504" x="8474075" y="2225675"/>
          <p14:tracePt t="19511" x="8474075" y="2270125"/>
          <p14:tracePt t="19520" x="8474075" y="2293938"/>
          <p14:tracePt t="19530" x="8474075" y="2316163"/>
          <p14:tracePt t="19546" x="8474075" y="2346325"/>
          <p14:tracePt t="19563" x="8474075" y="2378075"/>
          <p14:tracePt t="19580" x="8474075" y="2384425"/>
          <p14:tracePt t="19596" x="8474075" y="2400300"/>
          <p14:tracePt t="19613" x="8466138" y="2400300"/>
          <p14:tracePt t="19646" x="8450263" y="2400300"/>
          <p14:tracePt t="19663" x="8442325" y="2400300"/>
          <p14:tracePt t="19696" x="8428038" y="2400300"/>
          <p14:tracePt t="19713" x="8420100" y="2400300"/>
          <p14:tracePt t="19730" x="8397875" y="2400300"/>
          <p14:tracePt t="19746" x="8343900" y="2400300"/>
          <p14:tracePt t="19763" x="8275638" y="2416175"/>
          <p14:tracePt t="19780" x="8207375" y="2460625"/>
          <p14:tracePt t="19796" x="8099425" y="2530475"/>
          <p14:tracePt t="19813" x="8039100" y="2574925"/>
          <p14:tracePt t="19830" x="7985125" y="2613025"/>
          <p14:tracePt t="19847" x="7970838" y="2636838"/>
          <p14:tracePt t="19863" x="7962900" y="2651125"/>
          <p14:tracePt t="19880" x="7962900" y="2659063"/>
          <p14:tracePt t="19896" x="7962900" y="2674938"/>
          <p14:tracePt t="19913" x="7962900" y="2682875"/>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0290" y="1738489"/>
            <a:ext cx="7398560" cy="1711411"/>
          </a:xfrm>
          <a:prstGeom prst="rect">
            <a:avLst/>
          </a:prstGeom>
        </p:spPr>
      </p:pic>
    </p:spTree>
    <p:extLst>
      <p:ext uri="{BB962C8B-B14F-4D97-AF65-F5344CB8AC3E}">
        <p14:creationId xmlns:p14="http://schemas.microsoft.com/office/powerpoint/2010/main" val="213266350"/>
      </p:ext>
    </p:extLst>
  </p:cSld>
  <p:clrMapOvr>
    <a:masterClrMapping/>
  </p:clrMapOvr>
  <mc:AlternateContent xmlns:mc="http://schemas.openxmlformats.org/markup-compatibility/2006" xmlns:p14="http://schemas.microsoft.com/office/powerpoint/2010/main">
    <mc:Choice Requires="p14">
      <p:transition p14:dur="10" advTm="33064"/>
    </mc:Choice>
    <mc:Fallback xmlns="">
      <p:transition advTm="33064"/>
    </mc:Fallback>
  </mc:AlternateContent>
  <p:timing>
    <p:tnLst>
      <p:par>
        <p:cTn id="1" dur="indefinite" restart="never" nodeType="tmRoot"/>
      </p:par>
    </p:tnLst>
  </p:timing>
  <p:extLst mod="1">
    <p:ext uri="{3A86A75C-4F4B-4683-9AE1-C65F6400EC91}">
      <p14:laserTraceLst xmlns:p14="http://schemas.microsoft.com/office/powerpoint/2010/main">
        <p14:tracePtLst>
          <p14:tracePt t="912" x="7924800" y="2689225"/>
          <p14:tracePt t="920" x="7788275" y="2727325"/>
          <p14:tracePt t="928" x="7489825" y="2857500"/>
          <p14:tracePt t="945" x="6781800" y="3017838"/>
          <p14:tracePt t="961" x="6057900" y="3101975"/>
          <p14:tracePt t="978" x="5410200" y="3216275"/>
          <p14:tracePt t="995" x="5021263" y="3260725"/>
          <p14:tracePt t="1011" x="4740275" y="3292475"/>
          <p14:tracePt t="1028" x="4610100" y="3292475"/>
          <p14:tracePt t="1045" x="4533900" y="3292475"/>
          <p14:tracePt t="1062" x="4487863" y="3292475"/>
          <p14:tracePt t="1079" x="4465638" y="3292475"/>
          <p14:tracePt t="1111" x="4419600" y="3268663"/>
          <p14:tracePt t="1128" x="4381500" y="3246438"/>
          <p14:tracePt t="1145" x="4335463" y="3238500"/>
          <p14:tracePt t="1161" x="4191000" y="3184525"/>
          <p14:tracePt t="1178" x="4016375" y="3146425"/>
          <p14:tracePt t="1195" x="3848100" y="3124200"/>
          <p14:tracePt t="1211" x="3733800" y="3108325"/>
          <p14:tracePt t="1228" x="3687763" y="3094038"/>
          <p14:tracePt t="1245" x="3665538" y="3094038"/>
          <p14:tracePt t="1262" x="3657600" y="3086100"/>
          <p14:tracePt t="1296" x="3619500" y="3063875"/>
          <p14:tracePt t="1303" x="3589338" y="3055938"/>
          <p14:tracePt t="1312" x="3527425" y="3055938"/>
          <p14:tracePt t="1328" x="3421063" y="3025775"/>
          <p14:tracePt t="1345" x="3398838" y="3025775"/>
          <p14:tracePt t="1912" x="3398838" y="3017838"/>
          <p14:tracePt t="2000" x="3406775" y="3017838"/>
          <p14:tracePt t="2055" x="3413125" y="3009900"/>
          <p14:tracePt t="2063" x="3421063" y="3009900"/>
          <p14:tracePt t="2071" x="3421063" y="3001963"/>
          <p14:tracePt t="2112" x="3421063" y="2994025"/>
          <p14:tracePt t="2120" x="3421063" y="2987675"/>
          <p14:tracePt t="2159" x="3421063" y="2979738"/>
          <p14:tracePt t="3071" x="3482975" y="2917825"/>
          <p14:tracePt t="3080" x="3581400" y="2827338"/>
          <p14:tracePt t="3088" x="3657600" y="2765425"/>
          <p14:tracePt t="3096" x="3756025" y="2705100"/>
          <p14:tracePt t="3112" x="3902075" y="2620963"/>
          <p14:tracePt t="3129" x="4106863" y="2522538"/>
          <p14:tracePt t="3146" x="4275138" y="2454275"/>
          <p14:tracePt t="3162" x="4419600" y="2384425"/>
          <p14:tracePt t="3179" x="4473575" y="2362200"/>
          <p14:tracePt t="3196" x="4487863" y="2354263"/>
          <p14:tracePt t="3352" x="4495800" y="2354263"/>
          <p14:tracePt t="3359" x="4503738" y="2354263"/>
          <p14:tracePt t="3368" x="4525963" y="2378075"/>
          <p14:tracePt t="3379" x="4556125" y="2454275"/>
          <p14:tracePt t="3396" x="4625975" y="2544763"/>
          <p14:tracePt t="3412" x="4702175" y="2628900"/>
          <p14:tracePt t="3429" x="4784725" y="2674938"/>
          <p14:tracePt t="3446" x="4868863" y="2697163"/>
          <p14:tracePt t="3463" x="5013325" y="2697163"/>
          <p14:tracePt t="3479" x="5075238" y="2659063"/>
          <p14:tracePt t="3496" x="5159375" y="2606675"/>
          <p14:tracePt t="3512" x="5197475" y="2552700"/>
          <p14:tracePt t="3529" x="5219700" y="2514600"/>
          <p14:tracePt t="3546" x="5241925" y="2468563"/>
          <p14:tracePt t="3562" x="5241925" y="2438400"/>
          <p14:tracePt t="3579" x="5241925" y="2416175"/>
          <p14:tracePt t="3736" x="5249863" y="2416175"/>
          <p14:tracePt t="3743" x="5257800" y="2416175"/>
          <p14:tracePt t="3751" x="5257800" y="2430463"/>
          <p14:tracePt t="3762" x="5273675" y="2446338"/>
          <p14:tracePt t="3779" x="5280025" y="2454275"/>
          <p14:tracePt t="3796" x="5287963" y="2460625"/>
          <p14:tracePt t="4312" x="5280025" y="2460625"/>
          <p14:tracePt t="4352" x="5273675" y="2460625"/>
          <p14:tracePt t="4360" x="5273675" y="2468563"/>
          <p14:tracePt t="4367" x="5265738" y="2492375"/>
          <p14:tracePt t="4379" x="5257800" y="2506663"/>
          <p14:tracePt t="4396" x="5249863" y="2530475"/>
          <p14:tracePt t="4413" x="5249863" y="2544763"/>
          <p14:tracePt t="4429" x="5249863" y="2568575"/>
          <p14:tracePt t="4600" x="5249863" y="2560638"/>
          <p14:tracePt t="4608" x="5249863" y="2552700"/>
          <p14:tracePt t="4615" x="5249863" y="2536825"/>
          <p14:tracePt t="4631" x="5257800" y="2530475"/>
          <p14:tracePt t="4695" x="5257800" y="2522538"/>
          <p14:tracePt t="4711" x="5265738" y="2522538"/>
          <p14:tracePt t="4719" x="5273675" y="2522538"/>
          <p14:tracePt t="4729" x="5287963" y="2522538"/>
          <p14:tracePt t="4746" x="5349875" y="2522538"/>
          <p14:tracePt t="4763" x="5402263" y="2506663"/>
          <p14:tracePt t="4780" x="5478463" y="2498725"/>
          <p14:tracePt t="4796" x="5532438" y="2484438"/>
          <p14:tracePt t="4813" x="5584825" y="2468563"/>
          <p14:tracePt t="4816" x="5600700" y="2460625"/>
          <p14:tracePt t="4830" x="5608638" y="2460625"/>
          <p14:tracePt t="4846" x="5622925" y="2454275"/>
          <p14:tracePt t="4943" x="5646738" y="2454275"/>
          <p14:tracePt t="4951" x="5661025" y="2454275"/>
          <p14:tracePt t="4963" x="5676900" y="2454275"/>
          <p14:tracePt t="4979" x="5722938" y="2468563"/>
          <p14:tracePt t="4996" x="5837238" y="2552700"/>
          <p14:tracePt t="5013" x="5897563" y="2582863"/>
          <p14:tracePt t="5030" x="5951538" y="2606675"/>
          <p14:tracePt t="5135" x="5959475" y="2606675"/>
          <p14:tracePt t="5151" x="5959475" y="2598738"/>
          <p14:tracePt t="5160" x="5951538" y="2574925"/>
          <p14:tracePt t="5200" x="5943600" y="2574925"/>
          <p14:tracePt t="5239" x="5935663" y="2574925"/>
          <p14:tracePt t="5255" x="5927725" y="2574925"/>
          <p14:tracePt t="5264" x="5927725" y="2568575"/>
          <p14:tracePt t="5600" x="5921375" y="2568575"/>
          <p14:tracePt t="5624" x="5921375" y="2560638"/>
          <p14:tracePt t="5631" x="5913438" y="2552700"/>
          <p14:tracePt t="5639" x="5905500" y="2544763"/>
          <p14:tracePt t="5648" x="5897563" y="2536825"/>
          <p14:tracePt t="5663" x="5851525" y="2522538"/>
          <p14:tracePt t="5680" x="5813425" y="2522538"/>
          <p14:tracePt t="5696" x="5768975" y="2514600"/>
          <p14:tracePt t="5713" x="5737225" y="2514600"/>
          <p14:tracePt t="5730" x="5730875" y="2514600"/>
          <p14:tracePt t="5746" x="5715000" y="2514600"/>
          <p14:tracePt t="6055" x="5715000" y="2506663"/>
          <p14:tracePt t="6079" x="5722938" y="2498725"/>
          <p14:tracePt t="6088" x="5737225" y="2484438"/>
          <p14:tracePt t="6097" x="5745163" y="2476500"/>
          <p14:tracePt t="6113" x="5768975" y="2460625"/>
          <p14:tracePt t="6130" x="5783263" y="2446338"/>
          <p14:tracePt t="6147" x="5799138" y="2430463"/>
          <p14:tracePt t="6163" x="5807075" y="2430463"/>
          <p14:tracePt t="6239" x="5813425" y="2430463"/>
          <p14:tracePt t="6248" x="5821363" y="2430463"/>
          <p14:tracePt t="6256" x="5829300" y="2430463"/>
          <p14:tracePt t="6264" x="5837238" y="2430463"/>
          <p14:tracePt t="6280" x="5845175" y="2438400"/>
          <p14:tracePt t="6297" x="5851525" y="2438400"/>
          <p14:tracePt t="6313" x="5867400" y="2454275"/>
          <p14:tracePt t="6330" x="5875338" y="2454275"/>
          <p14:tracePt t="6448" x="5883275" y="2454275"/>
          <p14:tracePt t="6463" x="5889625" y="2454275"/>
          <p14:tracePt t="6599" x="5897563" y="2454275"/>
          <p14:tracePt t="6615" x="5905500" y="2446338"/>
          <p14:tracePt t="6624" x="5913438" y="2446338"/>
          <p14:tracePt t="6631" x="5927725" y="2438400"/>
          <p14:tracePt t="6647" x="5973763" y="2430463"/>
          <p14:tracePt t="6663" x="6011863" y="2430463"/>
          <p14:tracePt t="6680" x="6042025" y="2422525"/>
          <p14:tracePt t="6697" x="6073775" y="2416175"/>
          <p14:tracePt t="7055" x="6080125" y="2416175"/>
          <p14:tracePt t="7071" x="6096000" y="2416175"/>
          <p14:tracePt t="7079" x="6118225" y="2416175"/>
          <p14:tracePt t="7087" x="6142038" y="2416175"/>
          <p14:tracePt t="7097" x="6156325" y="2430463"/>
          <p14:tracePt t="7114" x="6232525" y="2446338"/>
          <p14:tracePt t="7130" x="6294438" y="2476500"/>
          <p14:tracePt t="7147" x="6332538" y="2484438"/>
          <p14:tracePt t="7164" x="6340475" y="2484438"/>
          <p14:tracePt t="7271" x="6354763" y="2484438"/>
          <p14:tracePt t="7279" x="6362700" y="2484438"/>
          <p14:tracePt t="7287" x="6370638" y="2492375"/>
          <p14:tracePt t="7297" x="6378575" y="2492375"/>
          <p14:tracePt t="7314" x="6408738" y="2492375"/>
          <p14:tracePt t="7330" x="6430963" y="2492375"/>
          <p14:tracePt t="7347" x="6454775" y="2492375"/>
          <p14:tracePt t="7364" x="6461125" y="2492375"/>
          <p14:tracePt t="7380" x="6469063" y="2492375"/>
          <p14:tracePt t="9071" x="6499225" y="2492375"/>
          <p14:tracePt t="9079" x="6569075" y="2492375"/>
          <p14:tracePt t="9087" x="6683375" y="2492375"/>
          <p14:tracePt t="9098" x="6773863" y="2492375"/>
          <p14:tracePt t="9114" x="6988175" y="2492375"/>
          <p14:tracePt t="9131" x="7254875" y="2492375"/>
          <p14:tracePt t="9148" x="7467600" y="2492375"/>
          <p14:tracePt t="9164" x="7620000" y="2492375"/>
          <p14:tracePt t="9181" x="7688263" y="2492375"/>
          <p14:tracePt t="9198" x="7696200" y="2492375"/>
          <p14:tracePt t="10791" x="7726363" y="2484438"/>
          <p14:tracePt t="10800" x="7794625" y="2460625"/>
          <p14:tracePt t="10807" x="7848600" y="2446338"/>
          <p14:tracePt t="10816" x="7932738" y="2438400"/>
          <p14:tracePt t="10832" x="8131175" y="2408238"/>
          <p14:tracePt t="10848" x="8374063" y="2378075"/>
          <p14:tracePt t="10865" x="8626475" y="2362200"/>
          <p14:tracePt t="10881" x="8823325" y="2362200"/>
          <p14:tracePt t="10898" x="8953500" y="2362200"/>
          <p14:tracePt t="10915" x="9007475" y="2362200"/>
          <p14:tracePt t="10975" x="9013825" y="2362200"/>
          <p14:tracePt t="10991" x="9037638" y="2362200"/>
          <p14:tracePt t="11000" x="9067800" y="2362200"/>
          <p14:tracePt t="11007" x="9090025" y="2362200"/>
          <p14:tracePt t="11016" x="9136063" y="2362200"/>
          <p14:tracePt t="11032" x="9250363" y="2362200"/>
          <p14:tracePt t="11048" x="9380538" y="2370138"/>
          <p14:tracePt t="11065" x="9555163" y="2378075"/>
          <p14:tracePt t="11082" x="9661525" y="2384425"/>
          <p14:tracePt t="11098" x="9723438" y="2384425"/>
          <p14:tracePt t="11115" x="9731375" y="2384425"/>
          <p14:tracePt t="11247" x="9715500" y="2384425"/>
          <p14:tracePt t="11255" x="9693275" y="2384425"/>
          <p14:tracePt t="11265" x="9677400" y="2384425"/>
          <p14:tracePt t="11282" x="9609138" y="2384425"/>
          <p14:tracePt t="11298" x="9509125" y="2400300"/>
          <p14:tracePt t="11315" x="9394825" y="2460625"/>
          <p14:tracePt t="11332" x="9266238" y="2514600"/>
          <p14:tracePt t="11348" x="9159875" y="2552700"/>
          <p14:tracePt t="11365" x="9075738" y="2582863"/>
          <p14:tracePt t="11369" x="9037638" y="2590800"/>
          <p14:tracePt t="11382" x="9021763" y="2590800"/>
          <p14:tracePt t="20456" x="9013825" y="2590800"/>
          <p14:tracePt t="20463" x="8969375" y="2590800"/>
          <p14:tracePt t="20471" x="8907463" y="2582863"/>
          <p14:tracePt t="20485" x="8861425" y="2568575"/>
          <p14:tracePt t="20502" x="8809038" y="2560638"/>
          <p14:tracePt t="20519" x="8793163" y="2544763"/>
          <p14:tracePt t="20535" x="8785225" y="2544763"/>
          <p14:tracePt t="20591" x="8778875" y="2544763"/>
        </p14:tracePtLst>
      </p14:laserTrace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7971" y="1952978"/>
            <a:ext cx="7513622" cy="1722700"/>
          </a:xfrm>
          <a:prstGeom prst="rect">
            <a:avLst/>
          </a:prstGeom>
        </p:spPr>
      </p:pic>
    </p:spTree>
    <p:extLst>
      <p:ext uri="{BB962C8B-B14F-4D97-AF65-F5344CB8AC3E}">
        <p14:creationId xmlns:p14="http://schemas.microsoft.com/office/powerpoint/2010/main" val="1124533805"/>
      </p:ext>
    </p:extLst>
  </p:cSld>
  <p:clrMapOvr>
    <a:masterClrMapping/>
  </p:clrMapOvr>
  <mc:AlternateContent xmlns:mc="http://schemas.openxmlformats.org/markup-compatibility/2006" xmlns:p14="http://schemas.microsoft.com/office/powerpoint/2010/main">
    <mc:Choice Requires="p14">
      <p:transition p14:dur="10" advTm="29231"/>
    </mc:Choice>
    <mc:Fallback xmlns="">
      <p:transition advTm="29231"/>
    </mc:Fallback>
  </mc:AlternateContent>
  <p:timing>
    <p:tnLst>
      <p:par>
        <p:cTn id="1" dur="indefinite" restart="never" nodeType="tmRoot"/>
      </p:par>
    </p:tnLst>
  </p:timing>
  <p:extLst mod="1">
    <p:ext uri="{3A86A75C-4F4B-4683-9AE1-C65F6400EC91}">
      <p14:laserTraceLst xmlns:p14="http://schemas.microsoft.com/office/powerpoint/2010/main">
        <p14:tracePtLst>
          <p14:tracePt t="648" x="8755063" y="2536825"/>
          <p14:tracePt t="656" x="8640763" y="2498725"/>
          <p14:tracePt t="663" x="8474075" y="2460625"/>
          <p14:tracePt t="676" x="8283575" y="2446338"/>
          <p14:tracePt t="693" x="7802563" y="2682875"/>
          <p14:tracePt t="709" x="7086600" y="2994025"/>
          <p14:tracePt t="727" x="5959475" y="3292475"/>
          <p14:tracePt t="743" x="5227638" y="3413125"/>
          <p14:tracePt t="759" x="4594225" y="3497263"/>
          <p14:tracePt t="776" x="4221163" y="3527425"/>
          <p14:tracePt t="793" x="3978275" y="3527425"/>
          <p14:tracePt t="809" x="3832225" y="3521075"/>
          <p14:tracePt t="826" x="3733800" y="3489325"/>
          <p14:tracePt t="843" x="3665538" y="3467100"/>
          <p14:tracePt t="859" x="3603625" y="3444875"/>
          <p14:tracePt t="876" x="3603625" y="3436938"/>
          <p14:tracePt t="893" x="3603625" y="3429000"/>
          <p14:tracePt t="895" x="3603625" y="3390900"/>
          <p14:tracePt t="909" x="3603625" y="3330575"/>
          <p14:tracePt t="926" x="3603625" y="3208338"/>
          <p14:tracePt t="943" x="3581400" y="3124200"/>
          <p14:tracePt t="959" x="3521075" y="3055938"/>
          <p14:tracePt t="976" x="3459163" y="3025775"/>
          <p14:tracePt t="993" x="3314700" y="2987675"/>
          <p14:tracePt t="1009" x="3146425" y="2987675"/>
          <p14:tracePt t="1026" x="3078163" y="2994025"/>
          <p14:tracePt t="1043" x="3078163" y="3040063"/>
          <p14:tracePt t="1287" x="3086100" y="3040063"/>
          <p14:tracePt t="1303" x="3094038" y="3048000"/>
          <p14:tracePt t="1335" x="3116263" y="3040063"/>
          <p14:tracePt t="1343" x="3146425" y="2994025"/>
          <p14:tracePt t="1351" x="3178175" y="2949575"/>
          <p14:tracePt t="1359" x="3200400" y="2903538"/>
          <p14:tracePt t="1376" x="3200400" y="2857500"/>
          <p14:tracePt t="1393" x="3208338" y="2765425"/>
          <p14:tracePt t="1410" x="3230563" y="2667000"/>
          <p14:tracePt t="1426" x="3230563" y="2598738"/>
          <p14:tracePt t="1443" x="3230563" y="2552700"/>
          <p14:tracePt t="1460" x="3230563" y="2522538"/>
          <p14:tracePt t="1476" x="3230563" y="2498725"/>
          <p14:tracePt t="1510" x="3230563" y="2492375"/>
          <p14:tracePt t="1615" x="3238500" y="2476500"/>
          <p14:tracePt t="1623" x="3254375" y="2438400"/>
          <p14:tracePt t="1631" x="3260725" y="2438400"/>
          <p14:tracePt t="1643" x="3268663" y="2422525"/>
          <p14:tracePt t="1660" x="3276600" y="2400300"/>
          <p14:tracePt t="1676" x="3292475" y="2384425"/>
          <p14:tracePt t="1693" x="3292475" y="2378075"/>
          <p14:tracePt t="2215" x="3306763" y="2378075"/>
          <p14:tracePt t="2223" x="3344863" y="2378075"/>
          <p14:tracePt t="2231" x="3382963" y="2384425"/>
          <p14:tracePt t="2243" x="3475038" y="2384425"/>
          <p14:tracePt t="2260" x="3665538" y="2384425"/>
          <p14:tracePt t="2277" x="3840163" y="2384425"/>
          <p14:tracePt t="2293" x="4038600" y="2384425"/>
          <p14:tracePt t="2310" x="4343400" y="2408238"/>
          <p14:tracePt t="2327" x="4449763" y="2430463"/>
          <p14:tracePt t="2343" x="4702175" y="2460625"/>
          <p14:tracePt t="2360" x="4830763" y="2484438"/>
          <p14:tracePt t="2377" x="4922838" y="2484438"/>
          <p14:tracePt t="2393" x="4960938" y="2484438"/>
          <p14:tracePt t="2410" x="4991100" y="2484438"/>
          <p14:tracePt t="2427" x="5045075" y="2476500"/>
          <p14:tracePt t="2443" x="5105400" y="2460625"/>
          <p14:tracePt t="2460" x="5173663" y="2438400"/>
          <p14:tracePt t="2477" x="5235575" y="2422525"/>
          <p14:tracePt t="2493" x="5311775" y="2416175"/>
          <p14:tracePt t="2511" x="5418138" y="2416175"/>
          <p14:tracePt t="2527" x="5478463" y="2416175"/>
          <p14:tracePt t="2543" x="5532438" y="2416175"/>
          <p14:tracePt t="2560" x="5584825" y="2416175"/>
          <p14:tracePt t="2577" x="5616575" y="2416175"/>
          <p14:tracePt t="2672" x="5622925" y="2416175"/>
          <p14:tracePt t="2679" x="5646738" y="2392363"/>
          <p14:tracePt t="2687" x="5646738" y="2384425"/>
          <p14:tracePt t="2711" x="5654675" y="2378075"/>
          <p14:tracePt t="2735" x="5668963" y="2362200"/>
          <p14:tracePt t="2743" x="5668963" y="2354263"/>
          <p14:tracePt t="2976" x="5676900" y="2354263"/>
          <p14:tracePt t="3071" x="5684838" y="2362200"/>
          <p14:tracePt t="3087" x="5707063" y="2392363"/>
          <p14:tracePt t="3095" x="5722938" y="2416175"/>
          <p14:tracePt t="3103" x="5737225" y="2430463"/>
          <p14:tracePt t="3112" x="5761038" y="2454275"/>
          <p14:tracePt t="3127" x="5807075" y="2498725"/>
          <p14:tracePt t="3144" x="5867400" y="2530475"/>
          <p14:tracePt t="3160" x="5935663" y="2568575"/>
          <p14:tracePt t="3177" x="6035675" y="2606675"/>
          <p14:tracePt t="3194" x="6088063" y="2613025"/>
          <p14:tracePt t="3210" x="6096000" y="2613025"/>
          <p14:tracePt t="3263" x="6103938" y="2613025"/>
          <p14:tracePt t="3272" x="6118225" y="2598738"/>
          <p14:tracePt t="3279" x="6134100" y="2574925"/>
          <p14:tracePt t="3294" x="6149975" y="2544763"/>
          <p14:tracePt t="3310" x="6180138" y="2498725"/>
          <p14:tracePt t="3327" x="6210300" y="2460625"/>
          <p14:tracePt t="3344" x="6218238" y="2454275"/>
          <p14:tracePt t="3360" x="6218238" y="2446338"/>
          <p14:tracePt t="3377" x="6226175" y="2446338"/>
          <p14:tracePt t="3394" x="6232525" y="2446338"/>
          <p14:tracePt t="3410" x="6240463" y="2446338"/>
          <p14:tracePt t="3427" x="6256338" y="2446338"/>
          <p14:tracePt t="3444" x="6278563" y="2438400"/>
          <p14:tracePt t="3460" x="6324600" y="2422525"/>
          <p14:tracePt t="3477" x="6384925" y="2408238"/>
          <p14:tracePt t="3494" x="6446838" y="2392363"/>
          <p14:tracePt t="3510" x="6477000" y="2384425"/>
          <p14:tracePt t="3527" x="6499225" y="2378075"/>
          <p14:tracePt t="3599" x="6515100" y="2378075"/>
          <p14:tracePt t="3607" x="6523038" y="2378075"/>
          <p14:tracePt t="3623" x="6545263" y="2378075"/>
          <p14:tracePt t="3631" x="6569075" y="2378075"/>
          <p14:tracePt t="3644" x="6599238" y="2378075"/>
          <p14:tracePt t="3660" x="6713538" y="2378075"/>
          <p14:tracePt t="3677" x="6811963" y="2378075"/>
          <p14:tracePt t="3694" x="6926263" y="2378075"/>
          <p14:tracePt t="3710" x="7010400" y="2378075"/>
          <p14:tracePt t="3727" x="7086600" y="2378075"/>
          <p14:tracePt t="3744" x="7102475" y="2370138"/>
          <p14:tracePt t="3816" x="7108825" y="2370138"/>
          <p14:tracePt t="3831" x="7116763" y="2362200"/>
          <p14:tracePt t="3839" x="7124700" y="2362200"/>
          <p14:tracePt t="3847" x="7140575" y="2362200"/>
          <p14:tracePt t="3861" x="7178675" y="2339975"/>
          <p14:tracePt t="3877" x="7254875" y="2324100"/>
          <p14:tracePt t="3895" x="7383463" y="2301875"/>
          <p14:tracePt t="3911" x="7451725" y="2293938"/>
          <p14:tracePt t="3927" x="7489825" y="2293938"/>
          <p14:tracePt t="3944" x="7505700" y="2293938"/>
          <p14:tracePt t="4079" x="7513638" y="2293938"/>
          <p14:tracePt t="4087" x="7521575" y="2293938"/>
          <p14:tracePt t="4096" x="7527925" y="2293938"/>
          <p14:tracePt t="4111" x="7535863" y="2293938"/>
          <p14:tracePt t="4127" x="7559675" y="2293938"/>
          <p14:tracePt t="4144" x="7581900" y="2293938"/>
          <p14:tracePt t="4161" x="7650163" y="2301875"/>
          <p14:tracePt t="4177" x="7680325" y="2308225"/>
          <p14:tracePt t="4194" x="7718425" y="2308225"/>
          <p14:tracePt t="4211" x="7734300" y="2316163"/>
          <p14:tracePt t="4288" x="7742238" y="2316163"/>
          <p14:tracePt t="4296" x="7750175" y="2316163"/>
          <p14:tracePt t="4312" x="7756525" y="2316163"/>
          <p14:tracePt t="4319" x="7802563" y="2316163"/>
          <p14:tracePt t="4327" x="7832725" y="2316163"/>
          <p14:tracePt t="4344" x="7902575" y="2316163"/>
          <p14:tracePt t="4361" x="7985125" y="2316163"/>
          <p14:tracePt t="4377" x="8107363" y="2316163"/>
          <p14:tracePt t="4394" x="8169275" y="2316163"/>
          <p14:tracePt t="4411" x="8191500" y="2316163"/>
          <p14:tracePt t="4427" x="8207375" y="2316163"/>
          <p14:tracePt t="4444" x="8213725" y="2316163"/>
          <p14:tracePt t="4503" x="8221663" y="2316163"/>
          <p14:tracePt t="4511" x="8229600" y="2316163"/>
          <p14:tracePt t="4519" x="8237538" y="2316163"/>
          <p14:tracePt t="4527" x="8251825" y="2316163"/>
          <p14:tracePt t="4544" x="8313738" y="2316163"/>
          <p14:tracePt t="4561" x="8366125" y="2316163"/>
          <p14:tracePt t="4577" x="8428038" y="2316163"/>
          <p14:tracePt t="4594" x="8518525" y="2332038"/>
          <p14:tracePt t="4611" x="8610600" y="2339975"/>
          <p14:tracePt t="4627" x="8694738" y="2339975"/>
          <p14:tracePt t="4644" x="8755063" y="2339975"/>
          <p14:tracePt t="4661" x="8801100" y="2346325"/>
          <p14:tracePt t="4678" x="8816975" y="2346325"/>
          <p14:tracePt t="4694" x="8823325" y="2346325"/>
          <p14:tracePt t="4767" x="8823325" y="2354263"/>
          <p14:tracePt t="4775" x="8823325" y="2362200"/>
          <p14:tracePt t="4783" x="8809038" y="2392363"/>
          <p14:tracePt t="4794" x="8770938" y="2454275"/>
          <p14:tracePt t="4811" x="8686800" y="2544763"/>
          <p14:tracePt t="4827" x="8564563" y="2644775"/>
          <p14:tracePt t="4844" x="8335963" y="2743200"/>
          <p14:tracePt t="4861" x="8001000" y="2857500"/>
          <p14:tracePt t="4878" x="7704138" y="2903538"/>
          <p14:tracePt t="4894" x="7451725" y="2941638"/>
          <p14:tracePt t="4911" x="7108825" y="2949575"/>
          <p14:tracePt t="4928" x="6880225" y="2949575"/>
          <p14:tracePt t="4944" x="6675438" y="2925763"/>
          <p14:tracePt t="4961" x="6430963" y="2887663"/>
          <p14:tracePt t="4977" x="6256338" y="2879725"/>
          <p14:tracePt t="4994" x="6073775" y="2865438"/>
          <p14:tracePt t="5011" x="5959475" y="2865438"/>
          <p14:tracePt t="5028" x="5867400" y="2865438"/>
          <p14:tracePt t="5044" x="5829300" y="2865438"/>
          <p14:tracePt t="5061" x="5768975" y="2879725"/>
          <p14:tracePt t="5078" x="5730875" y="2895600"/>
          <p14:tracePt t="5094" x="5654675" y="2955925"/>
          <p14:tracePt t="5111" x="5570538" y="3032125"/>
          <p14:tracePt t="5128" x="5524500" y="3086100"/>
          <p14:tracePt t="5144" x="5502275" y="3108325"/>
          <p14:tracePt t="5161" x="5502275" y="3116263"/>
          <p14:tracePt t="5343" x="5478463" y="3124200"/>
          <p14:tracePt t="5352" x="5456238" y="3124200"/>
          <p14:tracePt t="5361" x="5410200" y="3140075"/>
          <p14:tracePt t="5378" x="5241925" y="3162300"/>
          <p14:tracePt t="5394" x="5013325" y="3192463"/>
          <p14:tracePt t="5411" x="4983163" y="3192463"/>
          <p14:tracePt t="5800" x="4968875" y="3192463"/>
          <p14:tracePt t="5807" x="4953000" y="3192463"/>
          <p14:tracePt t="5815" x="4945063" y="3192463"/>
          <p14:tracePt t="5828" x="4922838" y="3192463"/>
          <p14:tracePt t="5845" x="4892675" y="3192463"/>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13584"/>
    </mc:Choice>
    <mc:Fallback xmlns="">
      <p:transition spd="slow" advTm="113584"/>
    </mc:Fallback>
  </mc:AlternateContent>
  <p:timing>
    <p:tnLst>
      <p:par>
        <p:cTn id="1" dur="indefinite" restart="never" nodeType="tmRoot"/>
      </p:par>
    </p:tnLst>
  </p:timing>
  <p:extLst mod="1">
    <p:ext uri="{3A86A75C-4F4B-4683-9AE1-C65F6400EC91}">
      <p14:laserTraceLst xmlns:p14="http://schemas.microsoft.com/office/powerpoint/2010/main">
        <p14:tracePtLst>
          <p14:tracePt t="94024" x="4884738" y="3184525"/>
          <p14:tracePt t="94343" x="4854575" y="3170238"/>
          <p14:tracePt t="106272" x="4860925" y="3170238"/>
          <p14:tracePt t="106280" x="4876800" y="3170238"/>
          <p14:tracePt t="106288" x="4892675" y="3170238"/>
          <p14:tracePt t="106296" x="4899025" y="3170238"/>
          <p14:tracePt t="106311" x="4914900" y="3170238"/>
          <p14:tracePt t="106327" x="4983163" y="3184525"/>
          <p14:tracePt t="106344" x="5113338" y="3170238"/>
          <p14:tracePt t="106361" x="5280025" y="3101975"/>
          <p14:tracePt t="106377" x="5364163" y="3070225"/>
          <p14:tracePt t="106394" x="5432425" y="3040063"/>
          <p14:tracePt t="106411" x="5486400" y="3025775"/>
          <p14:tracePt t="106427" x="5516563" y="3001963"/>
          <p14:tracePt t="106444" x="5562600" y="2979738"/>
          <p14:tracePt t="106461" x="5630863" y="2933700"/>
          <p14:tracePt t="106478" x="5722938" y="2887663"/>
          <p14:tracePt t="106495" x="5799138" y="2835275"/>
          <p14:tracePt t="106511" x="5981700" y="2727325"/>
          <p14:tracePt t="106527" x="6073775" y="2674938"/>
          <p14:tracePt t="106544" x="6134100" y="2644775"/>
          <p14:tracePt t="106561" x="6188075" y="2613025"/>
          <p14:tracePt t="106578" x="6202363" y="2606675"/>
          <p14:tracePt t="111472"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27"/>
</p:tagLst>
</file>

<file path=ppt/tags/tag2.xml><?xml version="1.0" encoding="utf-8"?>
<p:tagLst xmlns:a="http://schemas.openxmlformats.org/drawingml/2006/main" xmlns:r="http://schemas.openxmlformats.org/officeDocument/2006/relationships" xmlns:p="http://schemas.openxmlformats.org/presentationml/2006/main">
  <p:tag name="TIMING" val="|2.1"/>
</p:tagLst>
</file>

<file path=ppt/tags/tag3.xml><?xml version="1.0" encoding="utf-8"?>
<p:tagLst xmlns:a="http://schemas.openxmlformats.org/drawingml/2006/main" xmlns:r="http://schemas.openxmlformats.org/officeDocument/2006/relationships" xmlns:p="http://schemas.openxmlformats.org/presentationml/2006/main">
  <p:tag name="TIMING" val="|8.6"/>
</p:tagLst>
</file>

<file path=ppt/tags/tag4.xml><?xml version="1.0" encoding="utf-8"?>
<p:tagLst xmlns:a="http://schemas.openxmlformats.org/drawingml/2006/main" xmlns:r="http://schemas.openxmlformats.org/officeDocument/2006/relationships" xmlns:p="http://schemas.openxmlformats.org/presentationml/2006/main">
  <p:tag name="TIMING" val="|31.4"/>
</p:tagLst>
</file>

<file path=ppt/tags/tag5.xml><?xml version="1.0" encoding="utf-8"?>
<p:tagLst xmlns:a="http://schemas.openxmlformats.org/drawingml/2006/main" xmlns:r="http://schemas.openxmlformats.org/officeDocument/2006/relationships" xmlns:p="http://schemas.openxmlformats.org/presentationml/2006/main">
  <p:tag name="TIMING" val="|3.6|136.1"/>
</p:tagLst>
</file>

<file path=ppt/tags/tag6.xml><?xml version="1.0" encoding="utf-8"?>
<p:tagLst xmlns:a="http://schemas.openxmlformats.org/drawingml/2006/main" xmlns:r="http://schemas.openxmlformats.org/officeDocument/2006/relationships" xmlns:p="http://schemas.openxmlformats.org/presentationml/2006/main">
  <p:tag name="TIMING" val="|1.9"/>
</p:tagLst>
</file>

<file path=ppt/tags/tag7.xml><?xml version="1.0" encoding="utf-8"?>
<p:tagLst xmlns:a="http://schemas.openxmlformats.org/drawingml/2006/main" xmlns:r="http://schemas.openxmlformats.org/officeDocument/2006/relationships" xmlns:p="http://schemas.openxmlformats.org/presentationml/2006/main">
  <p:tag name="TIMING" val="|3.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9BDB566-28A1-41CE-B54C-BDE081CBBEFA}"/>
</file>

<file path=customXml/itemProps2.xml><?xml version="1.0" encoding="utf-8"?>
<ds:datastoreItem xmlns:ds="http://schemas.openxmlformats.org/officeDocument/2006/customXml" ds:itemID="{61F4AF28-DA86-4BFB-9C50-E7EAFEE10485}"/>
</file>

<file path=customXml/itemProps3.xml><?xml version="1.0" encoding="utf-8"?>
<ds:datastoreItem xmlns:ds="http://schemas.openxmlformats.org/officeDocument/2006/customXml" ds:itemID="{36F5EC0F-4772-48F7-99F5-860E1F3D3C0A}"/>
</file>

<file path=docProps/app.xml><?xml version="1.0" encoding="utf-8"?>
<Properties xmlns="http://schemas.openxmlformats.org/officeDocument/2006/extended-properties" xmlns:vt="http://schemas.openxmlformats.org/officeDocument/2006/docPropsVTypes">
  <TotalTime>980</TotalTime>
  <Words>2216</Words>
  <Application>Microsoft Office PowerPoint</Application>
  <PresentationFormat>Widescreen</PresentationFormat>
  <Paragraphs>329</Paragraphs>
  <Slides>53</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53</vt:i4>
      </vt:variant>
    </vt:vector>
  </HeadingPairs>
  <TitlesOfParts>
    <vt:vector size="61" baseType="lpstr">
      <vt:lpstr>Arial</vt:lpstr>
      <vt:lpstr>Calibri</vt:lpstr>
      <vt:lpstr>Calibri Light</vt:lpstr>
      <vt:lpstr>Cambria Math</vt:lpstr>
      <vt:lpstr>Symbol</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62</cp:revision>
  <dcterms:created xsi:type="dcterms:W3CDTF">2023-04-29T09:08:23Z</dcterms:created>
  <dcterms:modified xsi:type="dcterms:W3CDTF">2026-05-06T10:39:47Z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