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8D033-741E-4B63-B1E8-511F751195B6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2B899-EFA0-4F06-A13A-C2494F6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833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8D033-741E-4B63-B1E8-511F751195B6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2B899-EFA0-4F06-A13A-C2494F6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416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78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36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37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18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37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Regression Analysis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64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136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69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653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73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 (Prediction Line)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480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 (Prediction Line)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76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Least Squares Method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94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Least Squares Method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02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331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47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07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3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496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049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767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6685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Multiple Linear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126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904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Support Vector Machine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977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 (SVM)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383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2469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300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86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Classifier Margin</a:t>
            </a:r>
            <a:endParaRPr lang="en-US" alt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3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Maximum Margin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14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Maximum Margin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6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smtClean="0"/>
              <a:t>Specifying a line and margin</a:t>
            </a:r>
            <a:endParaRPr lang="en-US" altLang="en-US" sz="40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65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33151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518121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014304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402544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25849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110248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552529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910679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71172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34420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Margin Classifier</a:t>
            </a:r>
            <a:endParaRPr lang="en-US" alt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08930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 Kernels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6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Polynomial kernel SVM 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729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911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566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4448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37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7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</Words>
  <Application>Microsoft Office PowerPoint</Application>
  <PresentationFormat>Widescreen</PresentationFormat>
  <Paragraphs>38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Machine Learning Regression</vt:lpstr>
      <vt:lpstr>Machine Learning Regression</vt:lpstr>
      <vt:lpstr>Regression Analysis </vt:lpstr>
      <vt:lpstr>Simple Regression Model </vt:lpstr>
      <vt:lpstr>Simple Regression Model </vt:lpstr>
      <vt:lpstr>Simple Regression Model </vt:lpstr>
      <vt:lpstr>Simple Regression Model </vt:lpstr>
      <vt:lpstr>Simple Regression Model (Prediction Line)</vt:lpstr>
      <vt:lpstr>Simple Regression Model (Prediction Line)</vt:lpstr>
      <vt:lpstr>The Least Squares Method</vt:lpstr>
      <vt:lpstr>The Least Squares Method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Multiple Linear Regression</vt:lpstr>
      <vt:lpstr>PowerPoint Presentation</vt:lpstr>
      <vt:lpstr>Support Vector Machine Algorithm</vt:lpstr>
      <vt:lpstr>Support Vector Machine (SVM)</vt:lpstr>
      <vt:lpstr> Linear Classifiers</vt:lpstr>
      <vt:lpstr> Linear Classifiers</vt:lpstr>
      <vt:lpstr> Linear Classifiers</vt:lpstr>
      <vt:lpstr> Linear Classifiers</vt:lpstr>
      <vt:lpstr> Linear Classifiers</vt:lpstr>
      <vt:lpstr>Classifier Margin</vt:lpstr>
      <vt:lpstr>Maximum Margin</vt:lpstr>
      <vt:lpstr>Maximum Margin</vt:lpstr>
      <vt:lpstr>Specifying a line and margin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Margin Classifier</vt:lpstr>
      <vt:lpstr>Support Vector Machine Kernels </vt:lpstr>
      <vt:lpstr>Polynomial kernel SVM  Example</vt:lpstr>
      <vt:lpstr>Underfitting and Overfitting</vt:lpstr>
      <vt:lpstr>Underfitting and Overfitting</vt:lpstr>
      <vt:lpstr>Underfitting and Overfitting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2024-07-26T09:10:04Z</dcterms:created>
  <dcterms:modified xsi:type="dcterms:W3CDTF">2024-07-26T09:10:04Z</dcterms:modified>
</cp:coreProperties>
</file>