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AD9ED4-166D-AE1F-2CF2-00C292C09E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A098621-1557-2517-C1FC-6BF8ED8A53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5062B-C145-4B47-85DA-7829FFA51DC1}" type="datetimeFigureOut">
              <a:rPr lang="en-CA" smtClean="0"/>
              <a:t>2025-07-22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2D53591-A86D-405B-B65D-425CEDE759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DC5E368-0070-3756-BD1D-1EE493A423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A9A9A-15F7-43CA-A806-58C6C2E9291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99171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F137799-8BFF-CBFB-C3A1-48EB5B47D4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BE3C96-3453-2E5F-B48F-B09E7D80A0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7F4328-E8D9-6B84-1DC1-EC3C72C9636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755062B-C145-4B47-85DA-7829FFA51DC1}" type="datetimeFigureOut">
              <a:rPr lang="en-CA" smtClean="0"/>
              <a:t>2025-07-22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06B2AB-C9A0-A876-8B7F-91F4AF6A40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C24482-F1CA-B97E-3254-6E966603502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5CA9A9A-15F7-43CA-A806-58C6C2E9291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250534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C9A1FF-31D4-69E6-69D3-ED187475B5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D57157-12B0-6D18-1E21-DD4E4544DB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9950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80A676-3277-01D0-471A-4359E8F8FF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7E159B-3C36-DFB8-041A-06E870D7D1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3365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FB55D0-755B-7D78-C030-1393F204B1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CBFDBC-D703-1D53-612E-BA1708D1FB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686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C5078B-F33E-A81C-E7F6-D5C708D9ED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280FEB-9AAE-CC74-EE1F-DBAF96F0B3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814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912394-1B81-983D-1105-4D4676ABFE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441CF6-C3F0-70DB-E09E-187F194890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251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81C12E-73C6-EDC8-0836-4A7172FA3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D5391D-09C1-5D05-007A-690EABDB00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969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9E504A-98AA-1ADC-CD71-12C9256CBF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4E440D-5408-3DB1-3255-4190EC316E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81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CB7FBC-3C5F-4C9D-C32D-8B4226EC84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6C73E8-0B23-2444-3292-3F44AAC7AA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5345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D2EDC7-6415-894B-E21E-93929D8D55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7EBC68-DA22-E6B7-4463-9424E821D4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133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2F56C5-C5BF-8684-270A-6ECAFA1FAE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9ACB43-6AAE-FE0A-49B7-7E7EAD1C88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925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4E0520-FD77-C195-C53F-776E3BDC77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05E477-A2B9-D70D-20F7-9DE6386619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550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731161-44EB-5752-842D-4514D4651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DBDA6A-1222-105E-A56A-DFBCBB95EA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639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9C9FC2-DCA3-2C57-A6DA-E4B8E26753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7A11B1-1B8A-601E-3D0E-479FE9630C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457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F2A443-56E5-4415-0809-F810C3C9B1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89EBD8-9C63-AB83-4F6F-7D1B7FAEA1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64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8D8954-7DBD-F527-20E9-998F56C4B6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33FE90-AB17-B211-E0F3-8FBE0013E8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606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DF3EA2-DB08-EBB5-B0DE-C513DB4673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03BE44-114A-EBA9-B1A3-C8F55288A2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570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14CBC1-9ED1-30D0-6B2E-0B6BCDDCC5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F0F71A-1846-061A-1629-B8294CCB3A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568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F61CFB-B60A-6BCE-85A3-15FBDD9A61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CFE771-4000-EB13-35EA-E178F33914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4908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95221E-D6F5-B970-9F53-885D2C4342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6C4C9F-CD95-A248-9E84-F6FF6025AB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34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659468-04CC-1A7D-88A3-717517A5C7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8B1A52-E0B0-6A39-1B67-DC8F687AF3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566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C7BD4F-1847-432F-FF22-2A2B756BE8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831CEB-A8AE-88AE-8CF7-8BFA7E77DA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192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087ACB-1A35-BE8B-6800-4464EC8093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C4326B-AD2C-BCDA-B364-A301D46941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224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9F8B62-6752-1CB9-A9C8-6307608966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91D794-10E6-3946-670F-AD74C5632F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570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44D73F-18BA-EE71-428E-27D748F94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8D7A00-84B4-C30B-B92F-62649E98B0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901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9BC3F3-A487-1184-8F41-742D30C3B4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CE04F6-4C21-7D75-D514-7F471EDAC7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648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0EB89F-F51B-E90B-AAB3-7ADA0E05B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856DF1-2AB4-4FDA-6EC4-BBDA3B0524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729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626798-7161-175D-8956-37EBF8976E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0C4D7D-8B02-19CE-70F1-FF3BDB22D5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642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3CC0A4-0017-CC06-C08A-1B6D665D15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ADC149-B7D5-DC84-8FA0-D0473E2963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634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89F4D9-CAFD-818E-37F4-8CB237C50B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1F8723-48D8-3F0B-3BE4-9639C27C6B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631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40FCFC-509E-DD3D-A73B-21C27BF4F3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A5CB75-CB4C-1C16-441B-AE9A161895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835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815F3B-438E-4440-59C0-F2DFA5ACAB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B4F3FB-0F4D-97D6-51D7-E65565EA8A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735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02CCE2-1663-578E-91CF-A939B31B3C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671B61-4EC2-97BE-F339-FF72FFE3AA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2062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D192F9-531D-08B2-6913-1F121A0495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3239EA-C4AD-DC91-348D-F7F64503CC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4504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E26026-4660-DF50-E6B9-BCCF3AE77F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D98C50-7E62-7419-1C44-138EC14075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879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61C0C4-73FE-B8A2-5498-DBCB74B3DA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533A38-7694-CA4E-3B32-BF72D64E9A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021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C711DF-2BAF-8AE8-833E-F5A126B87E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397280-46AB-B16D-2308-6F3E36943F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703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4BD9D8-89BF-C5FC-1C47-9ED2A7B0B7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B0F126-827C-7071-402B-545E99268C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459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9D3D8B-DECE-A1E8-22EC-E8DF7EED39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A8BFBD-B9B5-BFE4-5F80-0D54AB4C50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828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FE8052-8666-004E-517D-4EFCC60362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16499D-D96A-B0D1-2959-D6689CABA4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069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0B10A0-8606-4700-F620-0D0F38DDC4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D24314-3853-99D3-774F-C31491239B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1359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F526A0-8298-C911-7111-FCAA92FC9B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70E7D2-1BB6-9167-FC65-E495D3B408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691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AB9084-302E-5375-F38D-2759DF3372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AA7426-30EE-3C00-33C3-AE18484D6A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3459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D6E74A-4706-A2C0-7CCE-050B648551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F951B6-5671-E16A-ABE8-24675E59CF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715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5DD0EE-191E-71F2-DB99-8AAD4D017B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625D09-DBB4-F3CB-92F3-62917B284E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818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32CC20-73A2-E6DF-D389-8C35D9AD7C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EAE7A8-6DAA-0325-8064-371711C992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772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33EB31-E011-96D0-D578-8D868FE8D8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38F52D-4190-177A-1306-976FB358D7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341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DE4FFD-F125-A1CB-043B-1C118FF9BC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E709F1-5357-613D-CD4C-E7342ACE5F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481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5EB03C-9539-BBA9-E6E1-CB3E235462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41DF80-B9FE-A084-59FE-4C25842B34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56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22C95F-3473-F5F2-F8BE-2E51C9D421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897293-0777-C91C-F74E-74B2AE9F5D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793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B80141-3729-19B3-1068-19117227CF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D0BB79-1C7F-E797-3F85-AF9DDF88F5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109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F600F7-08B7-251D-97D3-CEBDAA43C4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1ACD9F-C8A8-4616-C6E6-FEBE7EECFE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02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BB6C40-42BC-DD18-C806-D3888A57B4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16D624-AE8A-E4BD-F8A7-98104B9725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8489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AF7BD6-BA2D-4092-0A91-E6994A293F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B7D16E-58F3-3A52-0DCB-E92CE8D2A8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4486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A9E23E-2DFF-197A-831F-CDCC7BBDF1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BB5A6F-AC90-F879-BA6D-8AC6D9B395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72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3A648B-E610-E9C6-3E7D-B393BAD9B4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03B777-2B00-B75C-B4CD-AAA3D912A2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25830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59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2025-07-22T13:39:46Z</dcterms:created>
  <dcterms:modified xsi:type="dcterms:W3CDTF">2025-07-22T13:39:46Z</dcterms:modified>
</cp:coreProperties>
</file>