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theme/theme2.xml" ContentType="application/vnd.openxmlformats-officedocument.theme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1" r:id="rId2"/>
    <p:sldMasterId id="2147483691" r:id="rId3"/>
  </p:sldMasterIdLst>
  <p:notesMasterIdLst>
    <p:notesMasterId r:id="rId24"/>
  </p:notesMasterIdLst>
  <p:sldIdLst>
    <p:sldId id="378" r:id="rId4"/>
    <p:sldId id="258" r:id="rId5"/>
    <p:sldId id="374" r:id="rId6"/>
    <p:sldId id="375" r:id="rId7"/>
    <p:sldId id="357" r:id="rId8"/>
    <p:sldId id="367" r:id="rId9"/>
    <p:sldId id="372" r:id="rId10"/>
    <p:sldId id="373" r:id="rId11"/>
    <p:sldId id="366" r:id="rId12"/>
    <p:sldId id="361" r:id="rId13"/>
    <p:sldId id="362" r:id="rId14"/>
    <p:sldId id="363" r:id="rId15"/>
    <p:sldId id="364" r:id="rId16"/>
    <p:sldId id="365" r:id="rId17"/>
    <p:sldId id="368" r:id="rId18"/>
    <p:sldId id="369" r:id="rId19"/>
    <p:sldId id="377" r:id="rId20"/>
    <p:sldId id="379" r:id="rId21"/>
    <p:sldId id="380" r:id="rId22"/>
    <p:sldId id="371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518"/>
    <a:srgbClr val="24A9E1"/>
    <a:srgbClr val="0A1F6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971" autoAdjust="0"/>
    <p:restoredTop sz="94660"/>
  </p:normalViewPr>
  <p:slideViewPr>
    <p:cSldViewPr snapToGrid="0">
      <p:cViewPr varScale="1">
        <p:scale>
          <a:sx n="74" d="100"/>
          <a:sy n="74" d="100"/>
        </p:scale>
        <p:origin x="-624" y="-9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388620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1588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1"/>
          <a:lstStyle>
            <a:lvl1pPr algn="l">
              <a:defRPr sz="1200"/>
            </a:lvl1pPr>
          </a:lstStyle>
          <a:p>
            <a:fld id="{33DDF9D0-A9BF-44FE-9C19-02E036CEB2FB}" type="datetimeFigureOut">
              <a:rPr lang="ar-EG" smtClean="0"/>
              <a:t>29/06/1444</a:t>
            </a:fld>
            <a:endParaRPr lang="ar-EG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1" anchor="ctr"/>
          <a:lstStyle/>
          <a:p>
            <a:endParaRPr lang="ar-EG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1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ar-EG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388620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r">
              <a:defRPr sz="1200"/>
            </a:lvl1pPr>
          </a:lstStyle>
          <a:p>
            <a:endParaRPr lang="ar-EG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1588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1" anchor="b"/>
          <a:lstStyle>
            <a:lvl1pPr algn="l">
              <a:defRPr sz="1200"/>
            </a:lvl1pPr>
          </a:lstStyle>
          <a:p>
            <a:fld id="{5F775EFC-8CCA-42A1-9810-F410FF86D50C}" type="slidenum">
              <a:rPr lang="ar-EG" smtClean="0"/>
              <a:t>‹#›</a:t>
            </a:fld>
            <a:endParaRPr lang="ar-EG"/>
          </a:p>
        </p:txBody>
      </p:sp>
    </p:spTree>
    <p:extLst>
      <p:ext uri="{BB962C8B-B14F-4D97-AF65-F5344CB8AC3E}">
        <p14:creationId xmlns:p14="http://schemas.microsoft.com/office/powerpoint/2010/main" val="36721026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r" defTabSz="914400" rtl="1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4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1" name="Google Shape;3471;ga3b7e49681_0_123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472" name="Google Shape;3472;ga3b7e49681_0_123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01106357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34" name="Google Shape;3534;g9f85bed76f_0_22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35" name="Google Shape;3535;g9f85bed76f_0_22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896907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4" name="Google Shape;3564;ga3b7e49681_0_17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5" name="Google Shape;3565;ga3b7e49681_0_17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826625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4" name="Google Shape;3564;ga3b7e49681_0_17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5" name="Google Shape;3565;ga3b7e49681_0_17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40950503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4" name="Google Shape;3564;ga3b7e49681_0_175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65" name="Google Shape;3565;ga3b7e49681_0_175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11355467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2.xml"/><Relationship Id="rId4" Type="http://schemas.openxmlformats.org/officeDocument/2006/relationships/hyperlink" Target="http://bit.ly/2TtBDfr" TargetMode="Externa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7.xml.rels><?xml version="1.0" encoding="UTF-8" standalone="yes"?>
<Relationships xmlns="http://schemas.openxmlformats.org/package/2006/relationships"><Relationship Id="rId3" Type="http://schemas.openxmlformats.org/officeDocument/2006/relationships/hyperlink" Target="http://bit.ly/2TyoMsr" TargetMode="External"/><Relationship Id="rId2" Type="http://schemas.openxmlformats.org/officeDocument/2006/relationships/hyperlink" Target="http://bit.ly/2Tynxth" TargetMode="External"/><Relationship Id="rId1" Type="http://schemas.openxmlformats.org/officeDocument/2006/relationships/slideMaster" Target="../slideMasters/slideMaster3.xml"/><Relationship Id="rId4" Type="http://schemas.openxmlformats.org/officeDocument/2006/relationships/hyperlink" Target="http://bit.ly/2TtBDfr" TargetMode="Externa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26919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29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09986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8450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9277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87034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52875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77237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39824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24212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629435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7"/>
          <p:cNvSpPr txBox="1">
            <a:spLocks noGrp="1"/>
          </p:cNvSpPr>
          <p:nvPr>
            <p:ph type="title"/>
          </p:nvPr>
        </p:nvSpPr>
        <p:spPr>
          <a:xfrm>
            <a:off x="6987600" y="16806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885" name="Google Shape;885;p7"/>
          <p:cNvSpPr txBox="1">
            <a:spLocks noGrp="1"/>
          </p:cNvSpPr>
          <p:nvPr>
            <p:ph type="body" idx="1"/>
          </p:nvPr>
        </p:nvSpPr>
        <p:spPr>
          <a:xfrm>
            <a:off x="6844367" y="2792600"/>
            <a:ext cx="38872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733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886" name="Google Shape;886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algn="l"/>
            <a:fld id="{00000000-1234-1234-1234-123412341234}" type="slidenum">
              <a:rPr lang="en" smtClean="0"/>
              <a:pPr algn="l"/>
              <a:t>‹#›</a:t>
            </a:fld>
            <a:endParaRPr lang="en">
              <a:solidFill>
                <a:schemeClr val="dk1"/>
              </a:solidFill>
            </a:endParaRPr>
          </a:p>
        </p:txBody>
      </p:sp>
      <p:grpSp>
        <p:nvGrpSpPr>
          <p:cNvPr id="887" name="Google Shape;887;p7"/>
          <p:cNvGrpSpPr/>
          <p:nvPr/>
        </p:nvGrpSpPr>
        <p:grpSpPr>
          <a:xfrm>
            <a:off x="8486314" y="5911606"/>
            <a:ext cx="4896557" cy="1774740"/>
            <a:chOff x="-1068128" y="3996204"/>
            <a:chExt cx="3672418" cy="1331055"/>
          </a:xfrm>
        </p:grpSpPr>
        <p:sp>
          <p:nvSpPr>
            <p:cNvPr id="888" name="Google Shape;888;p7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grpSp>
          <p:nvGrpSpPr>
            <p:cNvPr id="889" name="Google Shape;889;p7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890" name="Google Shape;890;p7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1" name="Google Shape;891;p7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2" name="Google Shape;892;p7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3" name="Google Shape;893;p7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4" name="Google Shape;894;p7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5" name="Google Shape;895;p7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6" name="Google Shape;896;p7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7" name="Google Shape;897;p7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8" name="Google Shape;898;p7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899" name="Google Shape;899;p7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0" name="Google Shape;900;p7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1" name="Google Shape;901;p7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2" name="Google Shape;902;p7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3" name="Google Shape;903;p7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4" name="Google Shape;904;p7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5" name="Google Shape;905;p7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6" name="Google Shape;906;p7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7" name="Google Shape;907;p7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8" name="Google Shape;908;p7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09" name="Google Shape;909;p7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0" name="Google Shape;910;p7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1" name="Google Shape;911;p7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2" name="Google Shape;912;p7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3" name="Google Shape;913;p7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4" name="Google Shape;914;p7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5" name="Google Shape;915;p7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6" name="Google Shape;916;p7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7" name="Google Shape;917;p7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8" name="Google Shape;918;p7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19" name="Google Shape;919;p7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0" name="Google Shape;920;p7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1" name="Google Shape;921;p7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2" name="Google Shape;922;p7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3" name="Google Shape;923;p7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4" name="Google Shape;924;p7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5" name="Google Shape;925;p7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6" name="Google Shape;926;p7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7" name="Google Shape;927;p7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8" name="Google Shape;928;p7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29" name="Google Shape;929;p7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0" name="Google Shape;930;p7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1" name="Google Shape;931;p7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2" name="Google Shape;932;p7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3" name="Google Shape;933;p7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4" name="Google Shape;934;p7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5" name="Google Shape;935;p7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6" name="Google Shape;936;p7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7" name="Google Shape;937;p7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8" name="Google Shape;938;p7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39" name="Google Shape;939;p7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40" name="Google Shape;940;p7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  <p:sp>
            <p:nvSpPr>
              <p:cNvPr id="941" name="Google Shape;941;p7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 marL="0" lvl="0" indent="0" algn="l" rtl="0">
                  <a:spcBef>
                    <a:spcPts val="0"/>
                  </a:spcBef>
                  <a:spcAft>
                    <a:spcPts val="0"/>
                  </a:spcAft>
                  <a:buNone/>
                </a:pPr>
                <a:endParaRPr sz="2400"/>
              </a:p>
            </p:txBody>
          </p:sp>
        </p:grpSp>
      </p:grpSp>
      <p:grpSp>
        <p:nvGrpSpPr>
          <p:cNvPr id="942" name="Google Shape;942;p7"/>
          <p:cNvGrpSpPr/>
          <p:nvPr/>
        </p:nvGrpSpPr>
        <p:grpSpPr>
          <a:xfrm rot="-10799883" flipH="1">
            <a:off x="-1593808" y="-1233253"/>
            <a:ext cx="6458365" cy="2913753"/>
            <a:chOff x="5619200" y="4458200"/>
            <a:chExt cx="1647150" cy="742900"/>
          </a:xfrm>
        </p:grpSpPr>
        <p:sp>
          <p:nvSpPr>
            <p:cNvPr id="943" name="Google Shape;943;p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4" name="Google Shape;944;p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5" name="Google Shape;945;p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6" name="Google Shape;946;p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47" name="Google Shape;947;p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48" name="Google Shape;948;p7"/>
          <p:cNvGrpSpPr/>
          <p:nvPr/>
        </p:nvGrpSpPr>
        <p:grpSpPr>
          <a:xfrm rot="-2452161">
            <a:off x="7017691" y="5936321"/>
            <a:ext cx="1358675" cy="2179697"/>
            <a:chOff x="2402100" y="3854125"/>
            <a:chExt cx="435600" cy="698825"/>
          </a:xfrm>
        </p:grpSpPr>
        <p:sp>
          <p:nvSpPr>
            <p:cNvPr id="949" name="Google Shape;949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0" name="Google Shape;950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1" name="Google Shape;951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2" name="Google Shape;952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3" name="Google Shape;953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4" name="Google Shape;954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5" name="Google Shape;955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6" name="Google Shape;956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7" name="Google Shape;957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8" name="Google Shape;958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59" name="Google Shape;959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0" name="Google Shape;960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1" name="Google Shape;961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62" name="Google Shape;962;p7"/>
          <p:cNvGrpSpPr/>
          <p:nvPr/>
        </p:nvGrpSpPr>
        <p:grpSpPr>
          <a:xfrm rot="8607250">
            <a:off x="-897010" y="231931"/>
            <a:ext cx="1626652" cy="2567136"/>
            <a:chOff x="322650" y="2571325"/>
            <a:chExt cx="573100" cy="904450"/>
          </a:xfrm>
        </p:grpSpPr>
        <p:sp>
          <p:nvSpPr>
            <p:cNvPr id="963" name="Google Shape;963;p7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4" name="Google Shape;964;p7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5" name="Google Shape;965;p7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6" name="Google Shape;966;p7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7" name="Google Shape;967;p7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8" name="Google Shape;968;p7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69" name="Google Shape;969;p7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70" name="Google Shape;970;p7"/>
          <p:cNvGrpSpPr/>
          <p:nvPr/>
        </p:nvGrpSpPr>
        <p:grpSpPr>
          <a:xfrm rot="9764690">
            <a:off x="3452243" y="-2048025"/>
            <a:ext cx="2062372" cy="3308713"/>
            <a:chOff x="2402100" y="3854125"/>
            <a:chExt cx="435600" cy="698825"/>
          </a:xfrm>
        </p:grpSpPr>
        <p:sp>
          <p:nvSpPr>
            <p:cNvPr id="971" name="Google Shape;971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2" name="Google Shape;972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3" name="Google Shape;973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4" name="Google Shape;974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5" name="Google Shape;975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6" name="Google Shape;976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7" name="Google Shape;977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8" name="Google Shape;978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79" name="Google Shape;979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0" name="Google Shape;980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1" name="Google Shape;981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2" name="Google Shape;982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3" name="Google Shape;983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984" name="Google Shape;984;p7"/>
          <p:cNvGrpSpPr/>
          <p:nvPr/>
        </p:nvGrpSpPr>
        <p:grpSpPr>
          <a:xfrm>
            <a:off x="1269573" y="827689"/>
            <a:ext cx="731644" cy="664401"/>
            <a:chOff x="3652400" y="3788700"/>
            <a:chExt cx="700450" cy="636075"/>
          </a:xfrm>
        </p:grpSpPr>
        <p:sp>
          <p:nvSpPr>
            <p:cNvPr id="985" name="Google Shape;985;p7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6" name="Google Shape;986;p7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7" name="Google Shape;987;p7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8" name="Google Shape;988;p7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89" name="Google Shape;989;p7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0" name="Google Shape;990;p7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1" name="Google Shape;991;p7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2" name="Google Shape;992;p7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3" name="Google Shape;993;p7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4" name="Google Shape;994;p7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5" name="Google Shape;995;p7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6" name="Google Shape;996;p7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7" name="Google Shape;997;p7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8" name="Google Shape;998;p7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99" name="Google Shape;999;p7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</p:spTree>
    <p:extLst>
      <p:ext uri="{BB962C8B-B14F-4D97-AF65-F5344CB8AC3E}">
        <p14:creationId xmlns:p14="http://schemas.microsoft.com/office/powerpoint/2010/main" val="419478466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52400" y="894800"/>
            <a:ext cx="102872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64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ldNum" idx="12"/>
          </p:nvPr>
        </p:nvSpPr>
        <p:spPr>
          <a:xfrm>
            <a:off x="11296611" y="6725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1" name="Google Shape;11;p2"/>
          <p:cNvGrpSpPr/>
          <p:nvPr/>
        </p:nvGrpSpPr>
        <p:grpSpPr>
          <a:xfrm rot="-5236622">
            <a:off x="8549559" y="-1507770"/>
            <a:ext cx="2471864" cy="1842492"/>
            <a:chOff x="4500175" y="3779525"/>
            <a:chExt cx="1136425" cy="847075"/>
          </a:xfrm>
        </p:grpSpPr>
        <p:sp>
          <p:nvSpPr>
            <p:cNvPr id="12" name="Google Shape;12;p2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" name="Google Shape;23;p2"/>
          <p:cNvGrpSpPr/>
          <p:nvPr/>
        </p:nvGrpSpPr>
        <p:grpSpPr>
          <a:xfrm rot="10800000">
            <a:off x="-774403" y="-870207"/>
            <a:ext cx="5377747" cy="2955941"/>
            <a:chOff x="4178350" y="2375050"/>
            <a:chExt cx="938350" cy="515775"/>
          </a:xfrm>
        </p:grpSpPr>
        <p:sp>
          <p:nvSpPr>
            <p:cNvPr id="24" name="Google Shape;24;p2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" name="Google Shape;31;p2"/>
          <p:cNvGrpSpPr/>
          <p:nvPr/>
        </p:nvGrpSpPr>
        <p:grpSpPr>
          <a:xfrm>
            <a:off x="4603318" y="423501"/>
            <a:ext cx="933933" cy="848100"/>
            <a:chOff x="3652400" y="3788700"/>
            <a:chExt cx="700450" cy="636075"/>
          </a:xfrm>
        </p:grpSpPr>
        <p:sp>
          <p:nvSpPr>
            <p:cNvPr id="32" name="Google Shape;32;p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7" name="Google Shape;47;p2"/>
          <p:cNvGrpSpPr/>
          <p:nvPr/>
        </p:nvGrpSpPr>
        <p:grpSpPr>
          <a:xfrm flipH="1">
            <a:off x="6274586" y="4536907"/>
            <a:ext cx="7852513" cy="3541652"/>
            <a:chOff x="5619200" y="4458200"/>
            <a:chExt cx="1647150" cy="742900"/>
          </a:xfrm>
        </p:grpSpPr>
        <p:sp>
          <p:nvSpPr>
            <p:cNvPr id="48" name="Google Shape;48;p2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53" name="Google Shape;53;p2"/>
          <p:cNvGrpSpPr/>
          <p:nvPr/>
        </p:nvGrpSpPr>
        <p:grpSpPr>
          <a:xfrm rot="-2025439">
            <a:off x="7745384" y="6101205"/>
            <a:ext cx="1358672" cy="2179692"/>
            <a:chOff x="2402100" y="3854125"/>
            <a:chExt cx="435600" cy="698825"/>
          </a:xfrm>
        </p:grpSpPr>
        <p:sp>
          <p:nvSpPr>
            <p:cNvPr id="54" name="Google Shape;54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7" name="Google Shape;67;p2"/>
          <p:cNvGrpSpPr/>
          <p:nvPr/>
        </p:nvGrpSpPr>
        <p:grpSpPr>
          <a:xfrm>
            <a:off x="-1544704" y="6024106"/>
            <a:ext cx="4896557" cy="1774740"/>
            <a:chOff x="-1068128" y="3996204"/>
            <a:chExt cx="3672418" cy="1331055"/>
          </a:xfrm>
        </p:grpSpPr>
        <p:sp>
          <p:nvSpPr>
            <p:cNvPr id="68" name="Google Shape;68;p2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9" name="Google Shape;69;p2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70" name="Google Shape;70;p2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sp>
        <p:nvSpPr>
          <p:cNvPr id="122" name="Google Shape;122;p2"/>
          <p:cNvSpPr/>
          <p:nvPr/>
        </p:nvSpPr>
        <p:spPr>
          <a:xfrm>
            <a:off x="3605885" y="10975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3" name="Google Shape;123;p2"/>
          <p:cNvSpPr/>
          <p:nvPr/>
        </p:nvSpPr>
        <p:spPr>
          <a:xfrm>
            <a:off x="499367" y="5287567"/>
            <a:ext cx="384667" cy="322500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24" name="Google Shape;124;p2"/>
          <p:cNvGrpSpPr/>
          <p:nvPr/>
        </p:nvGrpSpPr>
        <p:grpSpPr>
          <a:xfrm rot="1244207">
            <a:off x="-496894" y="4837854"/>
            <a:ext cx="3550076" cy="3771535"/>
            <a:chOff x="4159600" y="887163"/>
            <a:chExt cx="1265600" cy="1344550"/>
          </a:xfrm>
        </p:grpSpPr>
        <p:sp>
          <p:nvSpPr>
            <p:cNvPr id="125" name="Google Shape;125;p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30" name="Google Shape;230;p2"/>
          <p:cNvSpPr/>
          <p:nvPr/>
        </p:nvSpPr>
        <p:spPr>
          <a:xfrm>
            <a:off x="4515300" y="5610068"/>
            <a:ext cx="2314481" cy="2069603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31" name="Google Shape;231;p2"/>
          <p:cNvSpPr/>
          <p:nvPr/>
        </p:nvSpPr>
        <p:spPr>
          <a:xfrm>
            <a:off x="6152101" y="5054440"/>
            <a:ext cx="504804" cy="421216"/>
          </a:xfrm>
          <a:custGeom>
            <a:avLst/>
            <a:gdLst/>
            <a:ahLst/>
            <a:cxnLst/>
            <a:rect l="l" t="t" r="r" b="b"/>
            <a:pathLst>
              <a:path w="11571" h="9655" extrusionOk="0">
                <a:moveTo>
                  <a:pt x="5435" y="1"/>
                </a:moveTo>
                <a:cubicBezTo>
                  <a:pt x="4747" y="1"/>
                  <a:pt x="4054" y="115"/>
                  <a:pt x="3382" y="346"/>
                </a:cubicBezTo>
                <a:lnTo>
                  <a:pt x="3719" y="273"/>
                </a:lnTo>
                <a:lnTo>
                  <a:pt x="3719" y="273"/>
                </a:lnTo>
                <a:cubicBezTo>
                  <a:pt x="2253" y="703"/>
                  <a:pt x="929" y="1720"/>
                  <a:pt x="404" y="3137"/>
                </a:cubicBezTo>
                <a:cubicBezTo>
                  <a:pt x="1" y="4316"/>
                  <a:pt x="94" y="5619"/>
                  <a:pt x="714" y="6705"/>
                </a:cubicBezTo>
                <a:cubicBezTo>
                  <a:pt x="1303" y="7790"/>
                  <a:pt x="2234" y="8628"/>
                  <a:pt x="3382" y="9124"/>
                </a:cubicBezTo>
                <a:cubicBezTo>
                  <a:pt x="4160" y="9476"/>
                  <a:pt x="5019" y="9654"/>
                  <a:pt x="5873" y="9654"/>
                </a:cubicBezTo>
                <a:cubicBezTo>
                  <a:pt x="7130" y="9654"/>
                  <a:pt x="8377" y="9267"/>
                  <a:pt x="9337" y="8473"/>
                </a:cubicBezTo>
                <a:cubicBezTo>
                  <a:pt x="10950" y="7139"/>
                  <a:pt x="11571" y="4595"/>
                  <a:pt x="10547" y="2765"/>
                </a:cubicBezTo>
                <a:cubicBezTo>
                  <a:pt x="10206" y="2207"/>
                  <a:pt x="9741" y="1680"/>
                  <a:pt x="9213" y="1276"/>
                </a:cubicBezTo>
                <a:cubicBezTo>
                  <a:pt x="8105" y="435"/>
                  <a:pt x="6780" y="1"/>
                  <a:pt x="543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32" name="Google Shape;232;p2"/>
          <p:cNvGrpSpPr/>
          <p:nvPr/>
        </p:nvGrpSpPr>
        <p:grpSpPr>
          <a:xfrm rot="3920554">
            <a:off x="-238990" y="2580582"/>
            <a:ext cx="1417407" cy="2500095"/>
            <a:chOff x="2797700" y="3217325"/>
            <a:chExt cx="682725" cy="1204225"/>
          </a:xfrm>
        </p:grpSpPr>
        <p:sp>
          <p:nvSpPr>
            <p:cNvPr id="233" name="Google Shape;233;p2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0" name="Google Shape;240;p2"/>
          <p:cNvGrpSpPr/>
          <p:nvPr/>
        </p:nvGrpSpPr>
        <p:grpSpPr>
          <a:xfrm rot="9764690">
            <a:off x="4747643" y="-2378225"/>
            <a:ext cx="2062372" cy="3308713"/>
            <a:chOff x="2402100" y="3854125"/>
            <a:chExt cx="435600" cy="698825"/>
          </a:xfrm>
        </p:grpSpPr>
        <p:sp>
          <p:nvSpPr>
            <p:cNvPr id="241" name="Google Shape;241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54" name="Google Shape;254;p2"/>
          <p:cNvSpPr/>
          <p:nvPr/>
        </p:nvSpPr>
        <p:spPr>
          <a:xfrm rot="10673898">
            <a:off x="2939229" y="-992767"/>
            <a:ext cx="1957827" cy="1750664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55" name="Google Shape;255;p2"/>
          <p:cNvGrpSpPr/>
          <p:nvPr/>
        </p:nvGrpSpPr>
        <p:grpSpPr>
          <a:xfrm rot="-6923304">
            <a:off x="10103287" y="-776655"/>
            <a:ext cx="3550056" cy="3771515"/>
            <a:chOff x="4159600" y="887163"/>
            <a:chExt cx="1265600" cy="1344550"/>
          </a:xfrm>
        </p:grpSpPr>
        <p:sp>
          <p:nvSpPr>
            <p:cNvPr id="256" name="Google Shape;256;p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" name="Google Shape;261;p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" name="Google Shape;262;p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61" name="Google Shape;361;p2"/>
          <p:cNvGrpSpPr/>
          <p:nvPr/>
        </p:nvGrpSpPr>
        <p:grpSpPr>
          <a:xfrm rot="8977348">
            <a:off x="-449731" y="-1064684"/>
            <a:ext cx="1180905" cy="1894504"/>
            <a:chOff x="2402100" y="3854125"/>
            <a:chExt cx="435600" cy="698825"/>
          </a:xfrm>
        </p:grpSpPr>
        <p:sp>
          <p:nvSpPr>
            <p:cNvPr id="362" name="Google Shape;362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75" name="Google Shape;375;p2"/>
          <p:cNvGrpSpPr/>
          <p:nvPr/>
        </p:nvGrpSpPr>
        <p:grpSpPr>
          <a:xfrm rot="8607250">
            <a:off x="-897010" y="-174469"/>
            <a:ext cx="1626652" cy="2567136"/>
            <a:chOff x="322650" y="2571325"/>
            <a:chExt cx="573100" cy="904450"/>
          </a:xfrm>
        </p:grpSpPr>
        <p:sp>
          <p:nvSpPr>
            <p:cNvPr id="376" name="Google Shape;376;p2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83" name="Google Shape;383;p2"/>
          <p:cNvGrpSpPr/>
          <p:nvPr/>
        </p:nvGrpSpPr>
        <p:grpSpPr>
          <a:xfrm>
            <a:off x="3523200" y="5287567"/>
            <a:ext cx="933933" cy="848100"/>
            <a:chOff x="3652400" y="3788700"/>
            <a:chExt cx="700450" cy="636075"/>
          </a:xfrm>
        </p:grpSpPr>
        <p:sp>
          <p:nvSpPr>
            <p:cNvPr id="384" name="Google Shape;384;p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99" name="Google Shape;399;p2"/>
          <p:cNvGrpSpPr/>
          <p:nvPr/>
        </p:nvGrpSpPr>
        <p:grpSpPr>
          <a:xfrm rot="-1616840">
            <a:off x="3024176" y="5821628"/>
            <a:ext cx="1358661" cy="2179675"/>
            <a:chOff x="2402100" y="3854125"/>
            <a:chExt cx="435600" cy="698825"/>
          </a:xfrm>
        </p:grpSpPr>
        <p:sp>
          <p:nvSpPr>
            <p:cNvPr id="400" name="Google Shape;400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6" name="Google Shape;406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7" name="Google Shape;407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13" name="Google Shape;413;p2"/>
          <p:cNvGrpSpPr/>
          <p:nvPr/>
        </p:nvGrpSpPr>
        <p:grpSpPr>
          <a:xfrm rot="-10030981">
            <a:off x="7246733" y="-1106147"/>
            <a:ext cx="1417332" cy="2499963"/>
            <a:chOff x="2797700" y="3217325"/>
            <a:chExt cx="682725" cy="1204225"/>
          </a:xfrm>
        </p:grpSpPr>
        <p:sp>
          <p:nvSpPr>
            <p:cNvPr id="414" name="Google Shape;414;p2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421" name="Google Shape;421;p2"/>
          <p:cNvSpPr txBox="1">
            <a:spLocks noGrp="1"/>
          </p:cNvSpPr>
          <p:nvPr>
            <p:ph type="subTitle" idx="1"/>
          </p:nvPr>
        </p:nvSpPr>
        <p:spPr>
          <a:xfrm>
            <a:off x="952400" y="3564936"/>
            <a:ext cx="10287200" cy="69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500"/>
              <a:buNone/>
              <a:defRPr sz="2000"/>
            </a:lvl1pPr>
            <a:lvl2pPr lvl="1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2pPr>
            <a:lvl3pPr lvl="2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3pPr>
            <a:lvl4pPr lvl="3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4pPr>
            <a:lvl5pPr lvl="4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5pPr>
            <a:lvl6pPr lvl="5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6pPr>
            <a:lvl7pPr lvl="6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7pPr>
            <a:lvl8pPr lvl="7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8pPr>
            <a:lvl9pPr lvl="8">
              <a:spcBef>
                <a:spcPts val="2133"/>
              </a:spcBef>
              <a:spcAft>
                <a:spcPts val="2133"/>
              </a:spcAft>
              <a:buSzPts val="1500"/>
              <a:buNone/>
              <a:defRPr sz="2000"/>
            </a:lvl9pPr>
          </a:lstStyle>
          <a:p>
            <a:endParaRPr/>
          </a:p>
        </p:txBody>
      </p:sp>
      <p:sp>
        <p:nvSpPr>
          <p:cNvPr id="422" name="Google Shape;422;p2"/>
          <p:cNvSpPr/>
          <p:nvPr/>
        </p:nvSpPr>
        <p:spPr>
          <a:xfrm>
            <a:off x="10642751" y="26650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423" name="Google Shape;423;p2"/>
          <p:cNvGrpSpPr/>
          <p:nvPr/>
        </p:nvGrpSpPr>
        <p:grpSpPr>
          <a:xfrm>
            <a:off x="8923685" y="5287551"/>
            <a:ext cx="813767" cy="556467"/>
            <a:chOff x="364525" y="2023775"/>
            <a:chExt cx="610325" cy="417350"/>
          </a:xfrm>
        </p:grpSpPr>
        <p:sp>
          <p:nvSpPr>
            <p:cNvPr id="424" name="Google Shape;424;p2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32" name="Google Shape;432;p2"/>
          <p:cNvGrpSpPr/>
          <p:nvPr/>
        </p:nvGrpSpPr>
        <p:grpSpPr>
          <a:xfrm rot="901471">
            <a:off x="10493326" y="3287335"/>
            <a:ext cx="1974767" cy="3326245"/>
            <a:chOff x="3026750" y="1552825"/>
            <a:chExt cx="1108700" cy="1867600"/>
          </a:xfrm>
        </p:grpSpPr>
        <p:sp>
          <p:nvSpPr>
            <p:cNvPr id="433" name="Google Shape;433;p2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7649936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3"/>
          <p:cNvSpPr txBox="1">
            <a:spLocks noGrp="1"/>
          </p:cNvSpPr>
          <p:nvPr>
            <p:ph type="title"/>
          </p:nvPr>
        </p:nvSpPr>
        <p:spPr>
          <a:xfrm>
            <a:off x="2273200" y="1491733"/>
            <a:ext cx="6184800" cy="25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454" name="Google Shape;454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455" name="Google Shape;455;p3"/>
          <p:cNvGrpSpPr/>
          <p:nvPr/>
        </p:nvGrpSpPr>
        <p:grpSpPr>
          <a:xfrm>
            <a:off x="-1043813" y="5033797"/>
            <a:ext cx="6869473" cy="3775748"/>
            <a:chOff x="4178350" y="2375050"/>
            <a:chExt cx="938350" cy="515775"/>
          </a:xfrm>
        </p:grpSpPr>
        <p:sp>
          <p:nvSpPr>
            <p:cNvPr id="456" name="Google Shape;456;p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7" name="Google Shape;457;p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8" name="Google Shape;458;p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9" name="Google Shape;459;p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0" name="Google Shape;460;p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1" name="Google Shape;461;p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2" name="Google Shape;462;p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63" name="Google Shape;463;p3"/>
          <p:cNvGrpSpPr/>
          <p:nvPr/>
        </p:nvGrpSpPr>
        <p:grpSpPr>
          <a:xfrm>
            <a:off x="8496631" y="3739887"/>
            <a:ext cx="4802792" cy="4337407"/>
            <a:chOff x="1992250" y="544500"/>
            <a:chExt cx="1080250" cy="975575"/>
          </a:xfrm>
        </p:grpSpPr>
        <p:sp>
          <p:nvSpPr>
            <p:cNvPr id="464" name="Google Shape;464;p3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5" name="Google Shape;465;p3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66" name="Google Shape;466;p3"/>
          <p:cNvGrpSpPr/>
          <p:nvPr/>
        </p:nvGrpSpPr>
        <p:grpSpPr>
          <a:xfrm rot="10799904">
            <a:off x="5736764" y="-1114435"/>
            <a:ext cx="7886773" cy="3557203"/>
            <a:chOff x="5619200" y="4458200"/>
            <a:chExt cx="1647150" cy="742900"/>
          </a:xfrm>
        </p:grpSpPr>
        <p:sp>
          <p:nvSpPr>
            <p:cNvPr id="467" name="Google Shape;467;p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8" name="Google Shape;468;p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9" name="Google Shape;469;p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0" name="Google Shape;470;p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1" name="Google Shape;471;p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72" name="Google Shape;472;p3"/>
          <p:cNvGrpSpPr/>
          <p:nvPr/>
        </p:nvGrpSpPr>
        <p:grpSpPr>
          <a:xfrm rot="-9231878">
            <a:off x="-188304" y="-706452"/>
            <a:ext cx="1974632" cy="3326368"/>
            <a:chOff x="3026750" y="1552825"/>
            <a:chExt cx="1108700" cy="1867600"/>
          </a:xfrm>
        </p:grpSpPr>
        <p:sp>
          <p:nvSpPr>
            <p:cNvPr id="473" name="Google Shape;473;p3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4" name="Google Shape;474;p3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5" name="Google Shape;475;p3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6" name="Google Shape;476;p3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7" name="Google Shape;477;p3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8" name="Google Shape;478;p3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9" name="Google Shape;479;p3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0" name="Google Shape;480;p3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1" name="Google Shape;481;p3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2" name="Google Shape;482;p3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3" name="Google Shape;483;p3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4" name="Google Shape;484;p3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5" name="Google Shape;485;p3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6" name="Google Shape;486;p3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7" name="Google Shape;487;p3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8" name="Google Shape;488;p3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9" name="Google Shape;489;p3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0" name="Google Shape;490;p3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1" name="Google Shape;491;p3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92" name="Google Shape;492;p3"/>
          <p:cNvGrpSpPr/>
          <p:nvPr/>
        </p:nvGrpSpPr>
        <p:grpSpPr>
          <a:xfrm>
            <a:off x="8756218" y="3581618"/>
            <a:ext cx="933933" cy="848100"/>
            <a:chOff x="3652400" y="3788700"/>
            <a:chExt cx="700450" cy="636075"/>
          </a:xfrm>
        </p:grpSpPr>
        <p:sp>
          <p:nvSpPr>
            <p:cNvPr id="493" name="Google Shape;493;p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4" name="Google Shape;494;p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5" name="Google Shape;495;p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6" name="Google Shape;496;p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7" name="Google Shape;497;p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8" name="Google Shape;498;p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9" name="Google Shape;499;p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0" name="Google Shape;500;p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1" name="Google Shape;501;p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2" name="Google Shape;502;p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3" name="Google Shape;503;p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4" name="Google Shape;504;p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5" name="Google Shape;505;p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6" name="Google Shape;506;p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7" name="Google Shape;507;p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508" name="Google Shape;508;p3"/>
          <p:cNvSpPr/>
          <p:nvPr/>
        </p:nvSpPr>
        <p:spPr>
          <a:xfrm>
            <a:off x="6362700" y="5387584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09" name="Google Shape;509;p3"/>
          <p:cNvSpPr/>
          <p:nvPr/>
        </p:nvSpPr>
        <p:spPr>
          <a:xfrm rot="-7924493">
            <a:off x="10334061" y="1338683"/>
            <a:ext cx="3173897" cy="2837704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510" name="Google Shape;510;p3"/>
          <p:cNvGrpSpPr/>
          <p:nvPr/>
        </p:nvGrpSpPr>
        <p:grpSpPr>
          <a:xfrm rot="-1410829">
            <a:off x="6378462" y="4608439"/>
            <a:ext cx="3765573" cy="4000639"/>
            <a:chOff x="4159600" y="887163"/>
            <a:chExt cx="1265600" cy="1344550"/>
          </a:xfrm>
        </p:grpSpPr>
        <p:sp>
          <p:nvSpPr>
            <p:cNvPr id="511" name="Google Shape;511;p3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2" name="Google Shape;512;p3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3" name="Google Shape;513;p3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4" name="Google Shape;514;p3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5" name="Google Shape;515;p3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6" name="Google Shape;516;p3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7" name="Google Shape;517;p3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8" name="Google Shape;518;p3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9" name="Google Shape;519;p3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0" name="Google Shape;520;p3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1" name="Google Shape;521;p3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2" name="Google Shape;522;p3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3" name="Google Shape;523;p3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4" name="Google Shape;524;p3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5" name="Google Shape;525;p3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6" name="Google Shape;526;p3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7" name="Google Shape;527;p3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8" name="Google Shape;528;p3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9" name="Google Shape;529;p3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0" name="Google Shape;530;p3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1" name="Google Shape;531;p3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2" name="Google Shape;532;p3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3" name="Google Shape;533;p3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4" name="Google Shape;534;p3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5" name="Google Shape;535;p3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6" name="Google Shape;536;p3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7" name="Google Shape;537;p3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8" name="Google Shape;538;p3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9" name="Google Shape;539;p3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0" name="Google Shape;540;p3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1" name="Google Shape;541;p3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2" name="Google Shape;542;p3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3" name="Google Shape;543;p3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4" name="Google Shape;544;p3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5" name="Google Shape;545;p3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6" name="Google Shape;546;p3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7" name="Google Shape;547;p3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8" name="Google Shape;548;p3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9" name="Google Shape;549;p3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0" name="Google Shape;550;p3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1" name="Google Shape;551;p3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2" name="Google Shape;552;p3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3" name="Google Shape;553;p3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4" name="Google Shape;554;p3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5" name="Google Shape;555;p3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6" name="Google Shape;556;p3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7" name="Google Shape;557;p3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8" name="Google Shape;558;p3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9" name="Google Shape;559;p3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0" name="Google Shape;560;p3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1" name="Google Shape;561;p3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2" name="Google Shape;562;p3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3" name="Google Shape;563;p3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4" name="Google Shape;564;p3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5" name="Google Shape;565;p3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6" name="Google Shape;566;p3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7" name="Google Shape;567;p3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8" name="Google Shape;568;p3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9" name="Google Shape;569;p3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0" name="Google Shape;570;p3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1" name="Google Shape;571;p3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2" name="Google Shape;572;p3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3" name="Google Shape;573;p3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4" name="Google Shape;574;p3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5" name="Google Shape;575;p3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6" name="Google Shape;576;p3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7" name="Google Shape;577;p3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8" name="Google Shape;578;p3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9" name="Google Shape;579;p3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0" name="Google Shape;580;p3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1" name="Google Shape;581;p3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2" name="Google Shape;582;p3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3" name="Google Shape;583;p3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4" name="Google Shape;584;p3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5" name="Google Shape;585;p3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6" name="Google Shape;586;p3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7" name="Google Shape;587;p3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8" name="Google Shape;588;p3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9" name="Google Shape;589;p3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0" name="Google Shape;590;p3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1" name="Google Shape;591;p3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2" name="Google Shape;592;p3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3" name="Google Shape;593;p3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4" name="Google Shape;594;p3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5" name="Google Shape;595;p3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6" name="Google Shape;596;p3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7" name="Google Shape;597;p3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8" name="Google Shape;598;p3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9" name="Google Shape;599;p3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0" name="Google Shape;600;p3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1" name="Google Shape;601;p3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2" name="Google Shape;602;p3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3" name="Google Shape;603;p3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4" name="Google Shape;604;p3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5" name="Google Shape;605;p3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6" name="Google Shape;606;p3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7" name="Google Shape;607;p3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8" name="Google Shape;608;p3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9" name="Google Shape;609;p3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0" name="Google Shape;610;p3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1" name="Google Shape;611;p3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2" name="Google Shape;612;p3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3" name="Google Shape;613;p3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4" name="Google Shape;614;p3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5" name="Google Shape;615;p3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16" name="Google Shape;616;p3"/>
          <p:cNvGrpSpPr/>
          <p:nvPr/>
        </p:nvGrpSpPr>
        <p:grpSpPr>
          <a:xfrm rot="10800000">
            <a:off x="4956935" y="-769017"/>
            <a:ext cx="1139059" cy="2009129"/>
            <a:chOff x="2797700" y="3217325"/>
            <a:chExt cx="682725" cy="1204225"/>
          </a:xfrm>
        </p:grpSpPr>
        <p:sp>
          <p:nvSpPr>
            <p:cNvPr id="617" name="Google Shape;617;p3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8" name="Google Shape;618;p3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9" name="Google Shape;619;p3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0" name="Google Shape;620;p3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1" name="Google Shape;621;p3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2" name="Google Shape;622;p3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3" name="Google Shape;623;p3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24" name="Google Shape;624;p3"/>
          <p:cNvGrpSpPr/>
          <p:nvPr/>
        </p:nvGrpSpPr>
        <p:grpSpPr>
          <a:xfrm>
            <a:off x="4857500" y="5553007"/>
            <a:ext cx="1337921" cy="2111469"/>
            <a:chOff x="322650" y="2571325"/>
            <a:chExt cx="573100" cy="904450"/>
          </a:xfrm>
        </p:grpSpPr>
        <p:sp>
          <p:nvSpPr>
            <p:cNvPr id="625" name="Google Shape;625;p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6" name="Google Shape;626;p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7" name="Google Shape;627;p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8" name="Google Shape;628;p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9" name="Google Shape;629;p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0" name="Google Shape;630;p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1" name="Google Shape;631;p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32" name="Google Shape;632;p3"/>
          <p:cNvGrpSpPr/>
          <p:nvPr/>
        </p:nvGrpSpPr>
        <p:grpSpPr>
          <a:xfrm rot="-7425790">
            <a:off x="10312572" y="-1132423"/>
            <a:ext cx="1502472" cy="2410389"/>
            <a:chOff x="2402100" y="3854125"/>
            <a:chExt cx="435600" cy="698825"/>
          </a:xfrm>
        </p:grpSpPr>
        <p:sp>
          <p:nvSpPr>
            <p:cNvPr id="633" name="Google Shape;633;p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4" name="Google Shape;634;p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5" name="Google Shape;635;p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6" name="Google Shape;636;p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7" name="Google Shape;637;p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8" name="Google Shape;638;p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9" name="Google Shape;639;p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0" name="Google Shape;640;p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1" name="Google Shape;641;p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2" name="Google Shape;642;p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3" name="Google Shape;643;p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4" name="Google Shape;644;p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5" name="Google Shape;645;p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646" name="Google Shape;646;p3"/>
          <p:cNvSpPr/>
          <p:nvPr/>
        </p:nvSpPr>
        <p:spPr>
          <a:xfrm>
            <a:off x="7431151" y="1475851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647" name="Google Shape;647;p3"/>
          <p:cNvGrpSpPr/>
          <p:nvPr/>
        </p:nvGrpSpPr>
        <p:grpSpPr>
          <a:xfrm rot="1299035" flipH="1">
            <a:off x="10724982" y="4848049"/>
            <a:ext cx="1029257" cy="2805249"/>
            <a:chOff x="10084800" y="4174013"/>
            <a:chExt cx="585175" cy="1594900"/>
          </a:xfrm>
        </p:grpSpPr>
        <p:sp>
          <p:nvSpPr>
            <p:cNvPr id="648" name="Google Shape;648;p3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rgbClr val="F090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49" name="Google Shape;649;p3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650" name="Google Shape;650;p3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1" name="Google Shape;651;p3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2" name="Google Shape;652;p3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3" name="Google Shape;653;p3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4" name="Google Shape;654;p3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5" name="Google Shape;655;p3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6" name="Google Shape;656;p3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7" name="Google Shape;657;p3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8" name="Google Shape;658;p3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9" name="Google Shape;659;p3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0" name="Google Shape;660;p3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1" name="Google Shape;661;p3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2" name="Google Shape;662;p3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63" name="Google Shape;663;p3"/>
          <p:cNvGrpSpPr/>
          <p:nvPr/>
        </p:nvGrpSpPr>
        <p:grpSpPr>
          <a:xfrm rot="3811239">
            <a:off x="1123998" y="5724590"/>
            <a:ext cx="1180813" cy="1894356"/>
            <a:chOff x="2402100" y="3854125"/>
            <a:chExt cx="435600" cy="698825"/>
          </a:xfrm>
        </p:grpSpPr>
        <p:sp>
          <p:nvSpPr>
            <p:cNvPr id="664" name="Google Shape;664;p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5" name="Google Shape;665;p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6" name="Google Shape;666;p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7" name="Google Shape;667;p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8" name="Google Shape;668;p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9" name="Google Shape;669;p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0" name="Google Shape;670;p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1" name="Google Shape;671;p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2" name="Google Shape;672;p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3" name="Google Shape;673;p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4" name="Google Shape;674;p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5" name="Google Shape;675;p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6" name="Google Shape;676;p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77" name="Google Shape;677;p3"/>
          <p:cNvGrpSpPr/>
          <p:nvPr/>
        </p:nvGrpSpPr>
        <p:grpSpPr>
          <a:xfrm>
            <a:off x="2418101" y="72284"/>
            <a:ext cx="813767" cy="556467"/>
            <a:chOff x="364525" y="2023775"/>
            <a:chExt cx="610325" cy="417350"/>
          </a:xfrm>
        </p:grpSpPr>
        <p:sp>
          <p:nvSpPr>
            <p:cNvPr id="678" name="Google Shape;678;p3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9" name="Google Shape;679;p3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0" name="Google Shape;680;p3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1" name="Google Shape;681;p3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2" name="Google Shape;682;p3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3" name="Google Shape;683;p3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4" name="Google Shape;684;p3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5" name="Google Shape;685;p3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686" name="Google Shape;686;p3"/>
          <p:cNvSpPr txBox="1">
            <a:spLocks noGrp="1"/>
          </p:cNvSpPr>
          <p:nvPr>
            <p:ph type="subTitle" idx="1"/>
          </p:nvPr>
        </p:nvSpPr>
        <p:spPr>
          <a:xfrm>
            <a:off x="2298700" y="3223133"/>
            <a:ext cx="4758800" cy="10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7" name="Google Shape;687;p3"/>
          <p:cNvSpPr/>
          <p:nvPr/>
        </p:nvSpPr>
        <p:spPr>
          <a:xfrm rot="2123667">
            <a:off x="-1139462" y="3569382"/>
            <a:ext cx="2669903" cy="2387236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7448073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4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90" name="Google Shape;690;p4"/>
          <p:cNvSpPr txBox="1">
            <a:spLocks noGrp="1"/>
          </p:cNvSpPr>
          <p:nvPr>
            <p:ph type="body" idx="1"/>
          </p:nvPr>
        </p:nvSpPr>
        <p:spPr>
          <a:xfrm>
            <a:off x="952400" y="1662433"/>
            <a:ext cx="10287200" cy="44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Livvic"/>
              <a:buAutoNum type="arabicPeriod"/>
              <a:defRPr sz="16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691" name="Google Shape;691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692" name="Google Shape;692;p4"/>
          <p:cNvGrpSpPr/>
          <p:nvPr/>
        </p:nvGrpSpPr>
        <p:grpSpPr>
          <a:xfrm rot="10800000">
            <a:off x="8577311" y="-554538"/>
            <a:ext cx="4896557" cy="1774740"/>
            <a:chOff x="-1068128" y="3996204"/>
            <a:chExt cx="3672418" cy="1331055"/>
          </a:xfrm>
        </p:grpSpPr>
        <p:sp>
          <p:nvSpPr>
            <p:cNvPr id="693" name="Google Shape;693;p4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94" name="Google Shape;694;p4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695" name="Google Shape;695;p4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4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4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4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9" name="Google Shape;699;p4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0" name="Google Shape;700;p4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4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2" name="Google Shape;702;p4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3" name="Google Shape;703;p4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4" name="Google Shape;704;p4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4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6" name="Google Shape;706;p4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7" name="Google Shape;707;p4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8" name="Google Shape;708;p4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9" name="Google Shape;709;p4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0" name="Google Shape;710;p4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1" name="Google Shape;711;p4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2" name="Google Shape;712;p4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3" name="Google Shape;713;p4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4" name="Google Shape;714;p4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5" name="Google Shape;715;p4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6" name="Google Shape;716;p4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7" name="Google Shape;717;p4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8" name="Google Shape;718;p4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9" name="Google Shape;719;p4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0" name="Google Shape;720;p4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1" name="Google Shape;721;p4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2" name="Google Shape;722;p4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3" name="Google Shape;723;p4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4" name="Google Shape;724;p4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5" name="Google Shape;725;p4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6" name="Google Shape;726;p4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7" name="Google Shape;727;p4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8" name="Google Shape;728;p4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9" name="Google Shape;729;p4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0" name="Google Shape;730;p4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1" name="Google Shape;731;p4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2" name="Google Shape;732;p4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3" name="Google Shape;733;p4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4" name="Google Shape;734;p4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5" name="Google Shape;735;p4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6" name="Google Shape;736;p4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7" name="Google Shape;737;p4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8" name="Google Shape;738;p4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9" name="Google Shape;739;p4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0" name="Google Shape;740;p4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1" name="Google Shape;741;p4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2" name="Google Shape;742;p4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3" name="Google Shape;743;p4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4" name="Google Shape;744;p4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5" name="Google Shape;745;p4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6" name="Google Shape;746;p4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747" name="Google Shape;747;p4"/>
          <p:cNvGrpSpPr/>
          <p:nvPr/>
        </p:nvGrpSpPr>
        <p:grpSpPr>
          <a:xfrm rot="-6490771">
            <a:off x="10642271" y="301947"/>
            <a:ext cx="2472005" cy="1842597"/>
            <a:chOff x="4500175" y="3779525"/>
            <a:chExt cx="1136425" cy="847075"/>
          </a:xfrm>
        </p:grpSpPr>
        <p:sp>
          <p:nvSpPr>
            <p:cNvPr id="748" name="Google Shape;748;p4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49" name="Google Shape;749;p4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0" name="Google Shape;750;p4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1" name="Google Shape;751;p4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2" name="Google Shape;752;p4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3" name="Google Shape;753;p4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4" name="Google Shape;754;p4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5" name="Google Shape;755;p4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6" name="Google Shape;756;p4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7" name="Google Shape;757;p4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8" name="Google Shape;758;p4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759" name="Google Shape;759;p4"/>
          <p:cNvGrpSpPr/>
          <p:nvPr/>
        </p:nvGrpSpPr>
        <p:grpSpPr>
          <a:xfrm rot="1397489">
            <a:off x="-366136" y="5753195"/>
            <a:ext cx="1253303" cy="2210640"/>
            <a:chOff x="2797700" y="3217325"/>
            <a:chExt cx="682725" cy="1204225"/>
          </a:xfrm>
        </p:grpSpPr>
        <p:sp>
          <p:nvSpPr>
            <p:cNvPr id="760" name="Google Shape;760;p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1" name="Google Shape;761;p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2" name="Google Shape;762;p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3" name="Google Shape;763;p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4" name="Google Shape;764;p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5" name="Google Shape;765;p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6" name="Google Shape;766;p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9960953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5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9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69" name="Google Shape;769;p5"/>
          <p:cNvSpPr txBox="1">
            <a:spLocks noGrp="1"/>
          </p:cNvSpPr>
          <p:nvPr>
            <p:ph type="body" idx="1"/>
          </p:nvPr>
        </p:nvSpPr>
        <p:spPr>
          <a:xfrm>
            <a:off x="946000" y="1536633"/>
            <a:ext cx="4802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770" name="Google Shape;770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4802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771" name="Google Shape;771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772" name="Google Shape;772;p5"/>
          <p:cNvGrpSpPr/>
          <p:nvPr/>
        </p:nvGrpSpPr>
        <p:grpSpPr>
          <a:xfrm>
            <a:off x="6877854" y="5894330"/>
            <a:ext cx="6869473" cy="3775748"/>
            <a:chOff x="4178350" y="2375050"/>
            <a:chExt cx="938350" cy="515775"/>
          </a:xfrm>
        </p:grpSpPr>
        <p:sp>
          <p:nvSpPr>
            <p:cNvPr id="773" name="Google Shape;773;p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4" name="Google Shape;774;p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5" name="Google Shape;775;p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6" name="Google Shape;776;p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7" name="Google Shape;777;p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8" name="Google Shape;778;p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9" name="Google Shape;779;p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780" name="Google Shape;780;p5"/>
          <p:cNvSpPr/>
          <p:nvPr/>
        </p:nvSpPr>
        <p:spPr>
          <a:xfrm rot="250">
            <a:off x="5622332" y="6091911"/>
            <a:ext cx="2020968" cy="1806996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781" name="Google Shape;781;p5"/>
          <p:cNvGrpSpPr/>
          <p:nvPr/>
        </p:nvGrpSpPr>
        <p:grpSpPr>
          <a:xfrm>
            <a:off x="-1006803" y="-3502713"/>
            <a:ext cx="4802792" cy="4337407"/>
            <a:chOff x="1992250" y="544500"/>
            <a:chExt cx="1080250" cy="975575"/>
          </a:xfrm>
        </p:grpSpPr>
        <p:sp>
          <p:nvSpPr>
            <p:cNvPr id="782" name="Google Shape;782;p5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83" name="Google Shape;783;p5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784" name="Google Shape;784;p5"/>
          <p:cNvGrpSpPr/>
          <p:nvPr/>
        </p:nvGrpSpPr>
        <p:grpSpPr>
          <a:xfrm rot="9965767">
            <a:off x="11001414" y="-2276730"/>
            <a:ext cx="1728377" cy="4710708"/>
            <a:chOff x="10084800" y="4174013"/>
            <a:chExt cx="585175" cy="1594900"/>
          </a:xfrm>
        </p:grpSpPr>
        <p:sp>
          <p:nvSpPr>
            <p:cNvPr id="785" name="Google Shape;785;p5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786" name="Google Shape;786;p5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787" name="Google Shape;787;p5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8" name="Google Shape;788;p5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9" name="Google Shape;789;p5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0" name="Google Shape;790;p5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1" name="Google Shape;791;p5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2" name="Google Shape;792;p5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3" name="Google Shape;793;p5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4" name="Google Shape;794;p5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5" name="Google Shape;795;p5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6" name="Google Shape;796;p5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7" name="Google Shape;797;p5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8" name="Google Shape;798;p5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9" name="Google Shape;799;p5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800" name="Google Shape;800;p5"/>
          <p:cNvGrpSpPr/>
          <p:nvPr/>
        </p:nvGrpSpPr>
        <p:grpSpPr>
          <a:xfrm>
            <a:off x="7815934" y="6071034"/>
            <a:ext cx="933933" cy="848100"/>
            <a:chOff x="3652400" y="3788700"/>
            <a:chExt cx="700450" cy="636075"/>
          </a:xfrm>
        </p:grpSpPr>
        <p:sp>
          <p:nvSpPr>
            <p:cNvPr id="801" name="Google Shape;801;p5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2" name="Google Shape;802;p5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3" name="Google Shape;803;p5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4" name="Google Shape;804;p5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5" name="Google Shape;805;p5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6" name="Google Shape;806;p5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7" name="Google Shape;807;p5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8" name="Google Shape;808;p5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9" name="Google Shape;809;p5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0" name="Google Shape;810;p5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1" name="Google Shape;811;p5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2" name="Google Shape;812;p5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3" name="Google Shape;813;p5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4" name="Google Shape;814;p5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5" name="Google Shape;815;p5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16" name="Google Shape;816;p5"/>
          <p:cNvGrpSpPr/>
          <p:nvPr/>
        </p:nvGrpSpPr>
        <p:grpSpPr>
          <a:xfrm rot="-1958260">
            <a:off x="11407843" y="5313064"/>
            <a:ext cx="915491" cy="1614789"/>
            <a:chOff x="2797700" y="3217325"/>
            <a:chExt cx="682725" cy="1204225"/>
          </a:xfrm>
        </p:grpSpPr>
        <p:sp>
          <p:nvSpPr>
            <p:cNvPr id="817" name="Google Shape;817;p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8" name="Google Shape;818;p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9" name="Google Shape;819;p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0" name="Google Shape;820;p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1" name="Google Shape;821;p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2" name="Google Shape;822;p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3" name="Google Shape;823;p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617287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p6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26" name="Google Shape;826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27" name="Google Shape;827;p6"/>
          <p:cNvGrpSpPr/>
          <p:nvPr/>
        </p:nvGrpSpPr>
        <p:grpSpPr>
          <a:xfrm rot="10799839">
            <a:off x="9100014" y="-622837"/>
            <a:ext cx="4685593" cy="2113996"/>
            <a:chOff x="5619200" y="4458200"/>
            <a:chExt cx="1647150" cy="742900"/>
          </a:xfrm>
        </p:grpSpPr>
        <p:sp>
          <p:nvSpPr>
            <p:cNvPr id="828" name="Google Shape;828;p6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9" name="Google Shape;829;p6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0" name="Google Shape;830;p6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1" name="Google Shape;831;p6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2" name="Google Shape;832;p6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33" name="Google Shape;833;p6"/>
          <p:cNvGrpSpPr/>
          <p:nvPr/>
        </p:nvGrpSpPr>
        <p:grpSpPr>
          <a:xfrm>
            <a:off x="-825073" y="5206971"/>
            <a:ext cx="4134621" cy="3733851"/>
            <a:chOff x="1992250" y="544500"/>
            <a:chExt cx="1080250" cy="975575"/>
          </a:xfrm>
        </p:grpSpPr>
        <p:sp>
          <p:nvSpPr>
            <p:cNvPr id="834" name="Google Shape;834;p6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5" name="Google Shape;835;p6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36" name="Google Shape;836;p6"/>
          <p:cNvGrpSpPr/>
          <p:nvPr/>
        </p:nvGrpSpPr>
        <p:grpSpPr>
          <a:xfrm>
            <a:off x="11296577" y="4980932"/>
            <a:ext cx="731644" cy="664401"/>
            <a:chOff x="3652400" y="3788700"/>
            <a:chExt cx="700450" cy="636075"/>
          </a:xfrm>
        </p:grpSpPr>
        <p:sp>
          <p:nvSpPr>
            <p:cNvPr id="837" name="Google Shape;837;p6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8" name="Google Shape;838;p6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9" name="Google Shape;839;p6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0" name="Google Shape;840;p6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1" name="Google Shape;841;p6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2" name="Google Shape;842;p6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3" name="Google Shape;843;p6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4" name="Google Shape;844;p6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5" name="Google Shape;845;p6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6" name="Google Shape;846;p6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7" name="Google Shape;847;p6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8" name="Google Shape;848;p6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9" name="Google Shape;849;p6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0" name="Google Shape;850;p6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1" name="Google Shape;851;p6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52" name="Google Shape;852;p6"/>
          <p:cNvGrpSpPr/>
          <p:nvPr/>
        </p:nvGrpSpPr>
        <p:grpSpPr>
          <a:xfrm rot="-2292214">
            <a:off x="10183937" y="5222035"/>
            <a:ext cx="1754259" cy="2814195"/>
            <a:chOff x="2402100" y="3854125"/>
            <a:chExt cx="435600" cy="698825"/>
          </a:xfrm>
        </p:grpSpPr>
        <p:sp>
          <p:nvSpPr>
            <p:cNvPr id="853" name="Google Shape;853;p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4" name="Google Shape;854;p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5" name="Google Shape;855;p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6" name="Google Shape;856;p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7" name="Google Shape;857;p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8" name="Google Shape;858;p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9" name="Google Shape;859;p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0" name="Google Shape;860;p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1" name="Google Shape;861;p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2" name="Google Shape;862;p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3" name="Google Shape;863;p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4" name="Google Shape;864;p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5" name="Google Shape;865;p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866" name="Google Shape;866;p6"/>
          <p:cNvSpPr/>
          <p:nvPr/>
        </p:nvSpPr>
        <p:spPr>
          <a:xfrm rot="449">
            <a:off x="1971033" y="5207115"/>
            <a:ext cx="2248995" cy="2010648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67" name="Google Shape;867;p6"/>
          <p:cNvGrpSpPr/>
          <p:nvPr/>
        </p:nvGrpSpPr>
        <p:grpSpPr>
          <a:xfrm rot="-974686">
            <a:off x="-37899" y="4667800"/>
            <a:ext cx="1076881" cy="2938819"/>
            <a:chOff x="10084800" y="4174013"/>
            <a:chExt cx="585175" cy="1594900"/>
          </a:xfrm>
        </p:grpSpPr>
        <p:sp>
          <p:nvSpPr>
            <p:cNvPr id="868" name="Google Shape;868;p6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869" name="Google Shape;869;p6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870" name="Google Shape;870;p6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1" name="Google Shape;871;p6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2" name="Google Shape;872;p6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3" name="Google Shape;873;p6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4" name="Google Shape;874;p6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5" name="Google Shape;875;p6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6" name="Google Shape;876;p6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7" name="Google Shape;877;p6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8" name="Google Shape;878;p6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9" name="Google Shape;879;p6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0" name="Google Shape;880;p6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1" name="Google Shape;881;p6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2" name="Google Shape;882;p6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2738294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7"/>
          <p:cNvSpPr txBox="1">
            <a:spLocks noGrp="1"/>
          </p:cNvSpPr>
          <p:nvPr>
            <p:ph type="title"/>
          </p:nvPr>
        </p:nvSpPr>
        <p:spPr>
          <a:xfrm>
            <a:off x="6987600" y="16806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885" name="Google Shape;885;p7"/>
          <p:cNvSpPr txBox="1">
            <a:spLocks noGrp="1"/>
          </p:cNvSpPr>
          <p:nvPr>
            <p:ph type="body" idx="1"/>
          </p:nvPr>
        </p:nvSpPr>
        <p:spPr>
          <a:xfrm>
            <a:off x="6844367" y="2792600"/>
            <a:ext cx="38872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733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886" name="Google Shape;886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87" name="Google Shape;887;p7"/>
          <p:cNvGrpSpPr/>
          <p:nvPr/>
        </p:nvGrpSpPr>
        <p:grpSpPr>
          <a:xfrm>
            <a:off x="8486314" y="5911606"/>
            <a:ext cx="4896557" cy="1774740"/>
            <a:chOff x="-1068128" y="3996204"/>
            <a:chExt cx="3672418" cy="1331055"/>
          </a:xfrm>
        </p:grpSpPr>
        <p:sp>
          <p:nvSpPr>
            <p:cNvPr id="888" name="Google Shape;888;p7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889" name="Google Shape;889;p7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890" name="Google Shape;890;p7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1" name="Google Shape;891;p7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2" name="Google Shape;892;p7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3" name="Google Shape;893;p7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4" name="Google Shape;894;p7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5" name="Google Shape;895;p7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6" name="Google Shape;896;p7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7" name="Google Shape;897;p7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8" name="Google Shape;898;p7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9" name="Google Shape;899;p7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0" name="Google Shape;900;p7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1" name="Google Shape;901;p7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2" name="Google Shape;902;p7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3" name="Google Shape;903;p7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4" name="Google Shape;904;p7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5" name="Google Shape;905;p7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6" name="Google Shape;906;p7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7" name="Google Shape;907;p7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8" name="Google Shape;908;p7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9" name="Google Shape;909;p7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0" name="Google Shape;910;p7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1" name="Google Shape;911;p7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2" name="Google Shape;912;p7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3" name="Google Shape;913;p7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4" name="Google Shape;914;p7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5" name="Google Shape;915;p7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6" name="Google Shape;916;p7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7" name="Google Shape;917;p7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8" name="Google Shape;918;p7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9" name="Google Shape;919;p7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0" name="Google Shape;920;p7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1" name="Google Shape;921;p7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2" name="Google Shape;922;p7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3" name="Google Shape;923;p7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4" name="Google Shape;924;p7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5" name="Google Shape;925;p7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6" name="Google Shape;926;p7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7" name="Google Shape;927;p7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8" name="Google Shape;928;p7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9" name="Google Shape;929;p7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0" name="Google Shape;930;p7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1" name="Google Shape;931;p7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2" name="Google Shape;932;p7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3" name="Google Shape;933;p7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4" name="Google Shape;934;p7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5" name="Google Shape;935;p7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6" name="Google Shape;936;p7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7" name="Google Shape;937;p7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8" name="Google Shape;938;p7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9" name="Google Shape;939;p7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0" name="Google Shape;940;p7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1" name="Google Shape;941;p7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942" name="Google Shape;942;p7"/>
          <p:cNvGrpSpPr/>
          <p:nvPr/>
        </p:nvGrpSpPr>
        <p:grpSpPr>
          <a:xfrm rot="-10799883" flipH="1">
            <a:off x="-1593808" y="-1233253"/>
            <a:ext cx="6458365" cy="2913753"/>
            <a:chOff x="5619200" y="4458200"/>
            <a:chExt cx="1647150" cy="742900"/>
          </a:xfrm>
        </p:grpSpPr>
        <p:sp>
          <p:nvSpPr>
            <p:cNvPr id="943" name="Google Shape;943;p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4" name="Google Shape;944;p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5" name="Google Shape;945;p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6" name="Google Shape;946;p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7" name="Google Shape;947;p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48" name="Google Shape;948;p7"/>
          <p:cNvGrpSpPr/>
          <p:nvPr/>
        </p:nvGrpSpPr>
        <p:grpSpPr>
          <a:xfrm rot="-2452161">
            <a:off x="7017691" y="5936321"/>
            <a:ext cx="1358675" cy="2179697"/>
            <a:chOff x="2402100" y="3854125"/>
            <a:chExt cx="435600" cy="698825"/>
          </a:xfrm>
        </p:grpSpPr>
        <p:sp>
          <p:nvSpPr>
            <p:cNvPr id="949" name="Google Shape;949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0" name="Google Shape;950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1" name="Google Shape;951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2" name="Google Shape;952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3" name="Google Shape;953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4" name="Google Shape;954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5" name="Google Shape;955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6" name="Google Shape;956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7" name="Google Shape;957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8" name="Google Shape;958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9" name="Google Shape;959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0" name="Google Shape;960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1" name="Google Shape;961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62" name="Google Shape;962;p7"/>
          <p:cNvGrpSpPr/>
          <p:nvPr/>
        </p:nvGrpSpPr>
        <p:grpSpPr>
          <a:xfrm rot="8607250">
            <a:off x="-897010" y="231931"/>
            <a:ext cx="1626652" cy="2567136"/>
            <a:chOff x="322650" y="2571325"/>
            <a:chExt cx="573100" cy="904450"/>
          </a:xfrm>
        </p:grpSpPr>
        <p:sp>
          <p:nvSpPr>
            <p:cNvPr id="963" name="Google Shape;963;p7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4" name="Google Shape;964;p7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5" name="Google Shape;965;p7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6" name="Google Shape;966;p7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7" name="Google Shape;967;p7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8" name="Google Shape;968;p7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9" name="Google Shape;969;p7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70" name="Google Shape;970;p7"/>
          <p:cNvGrpSpPr/>
          <p:nvPr/>
        </p:nvGrpSpPr>
        <p:grpSpPr>
          <a:xfrm rot="9764690">
            <a:off x="3452243" y="-2048025"/>
            <a:ext cx="2062372" cy="3308713"/>
            <a:chOff x="2402100" y="3854125"/>
            <a:chExt cx="435600" cy="698825"/>
          </a:xfrm>
        </p:grpSpPr>
        <p:sp>
          <p:nvSpPr>
            <p:cNvPr id="971" name="Google Shape;971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2" name="Google Shape;972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3" name="Google Shape;973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4" name="Google Shape;974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5" name="Google Shape;975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6" name="Google Shape;976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7" name="Google Shape;977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8" name="Google Shape;978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9" name="Google Shape;979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0" name="Google Shape;980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1" name="Google Shape;981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2" name="Google Shape;982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3" name="Google Shape;983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84" name="Google Shape;984;p7"/>
          <p:cNvGrpSpPr/>
          <p:nvPr/>
        </p:nvGrpSpPr>
        <p:grpSpPr>
          <a:xfrm>
            <a:off x="1269573" y="827689"/>
            <a:ext cx="731644" cy="664401"/>
            <a:chOff x="3652400" y="3788700"/>
            <a:chExt cx="700450" cy="636075"/>
          </a:xfrm>
        </p:grpSpPr>
        <p:sp>
          <p:nvSpPr>
            <p:cNvPr id="985" name="Google Shape;985;p7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6" name="Google Shape;986;p7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7" name="Google Shape;987;p7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8" name="Google Shape;988;p7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9" name="Google Shape;989;p7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0" name="Google Shape;990;p7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1" name="Google Shape;991;p7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2" name="Google Shape;992;p7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3" name="Google Shape;993;p7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4" name="Google Shape;994;p7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5" name="Google Shape;995;p7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6" name="Google Shape;996;p7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7" name="Google Shape;997;p7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8" name="Google Shape;998;p7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9" name="Google Shape;999;p7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2481891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" name="Google Shape;1001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02" name="Google Shape;1002;p8"/>
          <p:cNvGrpSpPr/>
          <p:nvPr/>
        </p:nvGrpSpPr>
        <p:grpSpPr>
          <a:xfrm rot="10800000" flipH="1">
            <a:off x="6095987" y="-576548"/>
            <a:ext cx="7993741" cy="4932735"/>
            <a:chOff x="4178350" y="2375050"/>
            <a:chExt cx="938350" cy="515775"/>
          </a:xfrm>
        </p:grpSpPr>
        <p:sp>
          <p:nvSpPr>
            <p:cNvPr id="1003" name="Google Shape;1003;p8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4" name="Google Shape;1004;p8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5" name="Google Shape;1005;p8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6" name="Google Shape;1006;p8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7" name="Google Shape;1007;p8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8" name="Google Shape;1008;p8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9" name="Google Shape;1009;p8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010" name="Google Shape;1010;p8"/>
          <p:cNvSpPr txBox="1">
            <a:spLocks noGrp="1"/>
          </p:cNvSpPr>
          <p:nvPr>
            <p:ph type="title"/>
          </p:nvPr>
        </p:nvSpPr>
        <p:spPr>
          <a:xfrm>
            <a:off x="7937500" y="701800"/>
            <a:ext cx="3302400" cy="54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200"/>
              <a:buNone/>
              <a:defRPr sz="4267" b="1"/>
            </a:lvl1pPr>
            <a:lvl2pPr lvl="1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grpSp>
        <p:nvGrpSpPr>
          <p:cNvPr id="1011" name="Google Shape;1011;p8"/>
          <p:cNvGrpSpPr/>
          <p:nvPr/>
        </p:nvGrpSpPr>
        <p:grpSpPr>
          <a:xfrm>
            <a:off x="-1507308" y="5409717"/>
            <a:ext cx="6323080" cy="2851844"/>
            <a:chOff x="5619200" y="4458200"/>
            <a:chExt cx="1647150" cy="742900"/>
          </a:xfrm>
        </p:grpSpPr>
        <p:sp>
          <p:nvSpPr>
            <p:cNvPr id="1012" name="Google Shape;1012;p8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3" name="Google Shape;1013;p8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4" name="Google Shape;1014;p8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5" name="Google Shape;1015;p8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6" name="Google Shape;1016;p8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17" name="Google Shape;1017;p8"/>
          <p:cNvGrpSpPr/>
          <p:nvPr/>
        </p:nvGrpSpPr>
        <p:grpSpPr>
          <a:xfrm rot="2025103">
            <a:off x="5157543" y="5787399"/>
            <a:ext cx="1555924" cy="2455515"/>
            <a:chOff x="322650" y="2571325"/>
            <a:chExt cx="573100" cy="904450"/>
          </a:xfrm>
        </p:grpSpPr>
        <p:sp>
          <p:nvSpPr>
            <p:cNvPr id="1018" name="Google Shape;1018;p8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9" name="Google Shape;1019;p8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0" name="Google Shape;1020;p8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1" name="Google Shape;1021;p8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2" name="Google Shape;1022;p8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3" name="Google Shape;1023;p8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4" name="Google Shape;1024;p8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25" name="Google Shape;1025;p8"/>
          <p:cNvGrpSpPr/>
          <p:nvPr/>
        </p:nvGrpSpPr>
        <p:grpSpPr>
          <a:xfrm>
            <a:off x="5797118" y="126985"/>
            <a:ext cx="933933" cy="848100"/>
            <a:chOff x="3652400" y="3788700"/>
            <a:chExt cx="700450" cy="636075"/>
          </a:xfrm>
        </p:grpSpPr>
        <p:sp>
          <p:nvSpPr>
            <p:cNvPr id="1026" name="Google Shape;1026;p8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7" name="Google Shape;1027;p8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8" name="Google Shape;1028;p8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9" name="Google Shape;1029;p8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0" name="Google Shape;1030;p8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1" name="Google Shape;1031;p8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2" name="Google Shape;1032;p8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3" name="Google Shape;1033;p8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4" name="Google Shape;1034;p8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5" name="Google Shape;1035;p8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6" name="Google Shape;1036;p8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7" name="Google Shape;1037;p8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8" name="Google Shape;1038;p8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9" name="Google Shape;1039;p8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40" name="Google Shape;1040;p8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41" name="Google Shape;1041;p8"/>
          <p:cNvGrpSpPr/>
          <p:nvPr/>
        </p:nvGrpSpPr>
        <p:grpSpPr>
          <a:xfrm>
            <a:off x="-281121" y="3555297"/>
            <a:ext cx="1385928" cy="3781401"/>
            <a:chOff x="10084800" y="4174013"/>
            <a:chExt cx="585175" cy="1594900"/>
          </a:xfrm>
        </p:grpSpPr>
        <p:sp>
          <p:nvSpPr>
            <p:cNvPr id="1042" name="Google Shape;1042;p8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043" name="Google Shape;1043;p8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1044" name="Google Shape;1044;p8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5" name="Google Shape;1045;p8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6" name="Google Shape;1046;p8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7" name="Google Shape;1047;p8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8" name="Google Shape;1048;p8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9" name="Google Shape;1049;p8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0" name="Google Shape;1050;p8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1" name="Google Shape;1051;p8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2" name="Google Shape;1052;p8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3" name="Google Shape;1053;p8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4" name="Google Shape;1054;p8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5" name="Google Shape;1055;p8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6" name="Google Shape;1056;p8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20417157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Google Shape;1058;p9"/>
          <p:cNvSpPr txBox="1">
            <a:spLocks noGrp="1"/>
          </p:cNvSpPr>
          <p:nvPr>
            <p:ph type="title"/>
          </p:nvPr>
        </p:nvSpPr>
        <p:spPr>
          <a:xfrm>
            <a:off x="952400" y="2342884"/>
            <a:ext cx="41464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 sz="4933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2pPr>
            <a:lvl3pPr lvl="2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3pPr>
            <a:lvl4pPr lvl="3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4pPr>
            <a:lvl5pPr lvl="4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5pPr>
            <a:lvl6pPr lvl="5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6pPr>
            <a:lvl7pPr lvl="6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7pPr>
            <a:lvl8pPr lvl="7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8pPr>
            <a:lvl9pPr lvl="8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9pPr>
          </a:lstStyle>
          <a:p>
            <a:endParaRPr/>
          </a:p>
        </p:txBody>
      </p:sp>
      <p:sp>
        <p:nvSpPr>
          <p:cNvPr id="1059" name="Google Shape;1059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60" name="Google Shape;1060;p9"/>
          <p:cNvGrpSpPr/>
          <p:nvPr/>
        </p:nvGrpSpPr>
        <p:grpSpPr>
          <a:xfrm rot="10800000" flipH="1">
            <a:off x="2018311" y="-939341"/>
            <a:ext cx="8811155" cy="2947233"/>
            <a:chOff x="5619200" y="4458200"/>
            <a:chExt cx="1647150" cy="742900"/>
          </a:xfrm>
        </p:grpSpPr>
        <p:sp>
          <p:nvSpPr>
            <p:cNvPr id="1061" name="Google Shape;1061;p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2" name="Google Shape;1062;p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3" name="Google Shape;1063;p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4" name="Google Shape;1064;p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5" name="Google Shape;1065;p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066" name="Google Shape;1066;p9"/>
          <p:cNvSpPr/>
          <p:nvPr/>
        </p:nvSpPr>
        <p:spPr>
          <a:xfrm rot="-10000102">
            <a:off x="10183120" y="-260363"/>
            <a:ext cx="2669961" cy="2387180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67" name="Google Shape;1067;p9"/>
          <p:cNvGrpSpPr/>
          <p:nvPr/>
        </p:nvGrpSpPr>
        <p:grpSpPr>
          <a:xfrm>
            <a:off x="-984116" y="4997727"/>
            <a:ext cx="8426008" cy="3238173"/>
            <a:chOff x="4178350" y="2375050"/>
            <a:chExt cx="938350" cy="515775"/>
          </a:xfrm>
        </p:grpSpPr>
        <p:sp>
          <p:nvSpPr>
            <p:cNvPr id="1068" name="Google Shape;1068;p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9" name="Google Shape;1069;p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0" name="Google Shape;1070;p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1" name="Google Shape;1071;p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2" name="Google Shape;1072;p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3" name="Google Shape;1073;p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4" name="Google Shape;1074;p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75" name="Google Shape;1075;p9"/>
          <p:cNvGrpSpPr/>
          <p:nvPr/>
        </p:nvGrpSpPr>
        <p:grpSpPr>
          <a:xfrm rot="-1665452" flipH="1">
            <a:off x="5504345" y="4870211"/>
            <a:ext cx="3550076" cy="3771536"/>
            <a:chOff x="4159600" y="887163"/>
            <a:chExt cx="1265600" cy="1344550"/>
          </a:xfrm>
        </p:grpSpPr>
        <p:sp>
          <p:nvSpPr>
            <p:cNvPr id="1076" name="Google Shape;1076;p9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7" name="Google Shape;1077;p9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8" name="Google Shape;1078;p9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9" name="Google Shape;1079;p9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0" name="Google Shape;1080;p9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1" name="Google Shape;1081;p9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2" name="Google Shape;1082;p9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3" name="Google Shape;1083;p9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4" name="Google Shape;1084;p9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5" name="Google Shape;1085;p9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6" name="Google Shape;1086;p9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7" name="Google Shape;1087;p9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8" name="Google Shape;1088;p9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9" name="Google Shape;1089;p9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0" name="Google Shape;1090;p9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1" name="Google Shape;1091;p9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2" name="Google Shape;1092;p9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3" name="Google Shape;1093;p9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4" name="Google Shape;1094;p9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5" name="Google Shape;1095;p9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6" name="Google Shape;1096;p9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7" name="Google Shape;1097;p9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8" name="Google Shape;1098;p9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9" name="Google Shape;1099;p9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0" name="Google Shape;1100;p9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1" name="Google Shape;1101;p9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2" name="Google Shape;1102;p9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3" name="Google Shape;1103;p9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4" name="Google Shape;1104;p9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5" name="Google Shape;1105;p9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6" name="Google Shape;1106;p9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7" name="Google Shape;1107;p9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8" name="Google Shape;1108;p9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9" name="Google Shape;1109;p9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0" name="Google Shape;1110;p9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1" name="Google Shape;1111;p9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2" name="Google Shape;1112;p9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3" name="Google Shape;1113;p9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4" name="Google Shape;1114;p9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5" name="Google Shape;1115;p9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6" name="Google Shape;1116;p9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7" name="Google Shape;1117;p9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8" name="Google Shape;1118;p9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9" name="Google Shape;1119;p9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0" name="Google Shape;1120;p9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1" name="Google Shape;1121;p9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2" name="Google Shape;1122;p9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3" name="Google Shape;1123;p9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4" name="Google Shape;1124;p9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5" name="Google Shape;1125;p9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6" name="Google Shape;1126;p9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7" name="Google Shape;1127;p9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8" name="Google Shape;1128;p9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9" name="Google Shape;1129;p9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0" name="Google Shape;1130;p9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1" name="Google Shape;1131;p9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2" name="Google Shape;1132;p9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3" name="Google Shape;1133;p9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4" name="Google Shape;1134;p9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5" name="Google Shape;1135;p9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6" name="Google Shape;1136;p9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7" name="Google Shape;1137;p9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8" name="Google Shape;1138;p9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9" name="Google Shape;1139;p9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0" name="Google Shape;1140;p9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1" name="Google Shape;1141;p9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2" name="Google Shape;1142;p9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3" name="Google Shape;1143;p9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4" name="Google Shape;1144;p9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5" name="Google Shape;1145;p9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6" name="Google Shape;1146;p9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7" name="Google Shape;1147;p9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8" name="Google Shape;1148;p9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9" name="Google Shape;1149;p9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0" name="Google Shape;1150;p9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1" name="Google Shape;1151;p9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2" name="Google Shape;1152;p9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3" name="Google Shape;1153;p9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4" name="Google Shape;1154;p9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5" name="Google Shape;1155;p9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6" name="Google Shape;1156;p9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7" name="Google Shape;1157;p9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8" name="Google Shape;1158;p9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9" name="Google Shape;1159;p9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0" name="Google Shape;1160;p9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1" name="Google Shape;1161;p9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2" name="Google Shape;1162;p9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3" name="Google Shape;1163;p9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4" name="Google Shape;1164;p9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5" name="Google Shape;1165;p9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6" name="Google Shape;1166;p9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7" name="Google Shape;1167;p9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8" name="Google Shape;1168;p9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9" name="Google Shape;1169;p9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0" name="Google Shape;1170;p9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1" name="Google Shape;1171;p9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2" name="Google Shape;1172;p9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3" name="Google Shape;1173;p9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4" name="Google Shape;1174;p9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5" name="Google Shape;1175;p9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6" name="Google Shape;1176;p9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7" name="Google Shape;1177;p9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8" name="Google Shape;1178;p9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9" name="Google Shape;1179;p9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0" name="Google Shape;1180;p9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181" name="Google Shape;1181;p9"/>
          <p:cNvGrpSpPr/>
          <p:nvPr/>
        </p:nvGrpSpPr>
        <p:grpSpPr>
          <a:xfrm rot="7513056">
            <a:off x="-482884" y="-1023777"/>
            <a:ext cx="1626629" cy="2567100"/>
            <a:chOff x="322650" y="2571325"/>
            <a:chExt cx="573100" cy="904450"/>
          </a:xfrm>
        </p:grpSpPr>
        <p:sp>
          <p:nvSpPr>
            <p:cNvPr id="1182" name="Google Shape;1182;p9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3" name="Google Shape;1183;p9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4" name="Google Shape;1184;p9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5" name="Google Shape;1185;p9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6" name="Google Shape;1186;p9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7" name="Google Shape;1187;p9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8" name="Google Shape;1188;p9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189" name="Google Shape;1189;p9"/>
          <p:cNvGrpSpPr/>
          <p:nvPr/>
        </p:nvGrpSpPr>
        <p:grpSpPr>
          <a:xfrm rot="-9626360">
            <a:off x="1594035" y="-1283903"/>
            <a:ext cx="1470541" cy="2359369"/>
            <a:chOff x="2402100" y="3854125"/>
            <a:chExt cx="435600" cy="698825"/>
          </a:xfrm>
        </p:grpSpPr>
        <p:sp>
          <p:nvSpPr>
            <p:cNvPr id="1190" name="Google Shape;1190;p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1" name="Google Shape;1191;p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2" name="Google Shape;1192;p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3" name="Google Shape;1193;p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4" name="Google Shape;1194;p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5" name="Google Shape;1195;p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6" name="Google Shape;1196;p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7" name="Google Shape;1197;p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8" name="Google Shape;1198;p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9" name="Google Shape;1199;p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0" name="Google Shape;1200;p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1" name="Google Shape;1201;p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2" name="Google Shape;1202;p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03" name="Google Shape;1203;p9"/>
          <p:cNvGrpSpPr/>
          <p:nvPr/>
        </p:nvGrpSpPr>
        <p:grpSpPr>
          <a:xfrm>
            <a:off x="9419639" y="5472789"/>
            <a:ext cx="731644" cy="664401"/>
            <a:chOff x="3652400" y="3788700"/>
            <a:chExt cx="700450" cy="636075"/>
          </a:xfrm>
        </p:grpSpPr>
        <p:sp>
          <p:nvSpPr>
            <p:cNvPr id="1204" name="Google Shape;1204;p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5" name="Google Shape;1205;p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6" name="Google Shape;1206;p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7" name="Google Shape;1207;p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8" name="Google Shape;1208;p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9" name="Google Shape;1209;p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0" name="Google Shape;1210;p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1" name="Google Shape;1211;p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2" name="Google Shape;1212;p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3" name="Google Shape;1213;p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4" name="Google Shape;1214;p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5" name="Google Shape;1215;p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6" name="Google Shape;1216;p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7" name="Google Shape;1217;p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8" name="Google Shape;1218;p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19" name="Google Shape;1219;p9"/>
          <p:cNvGrpSpPr/>
          <p:nvPr/>
        </p:nvGrpSpPr>
        <p:grpSpPr>
          <a:xfrm rot="-1969473">
            <a:off x="11011694" y="5152878"/>
            <a:ext cx="1470567" cy="2359332"/>
            <a:chOff x="2402100" y="3854125"/>
            <a:chExt cx="435600" cy="698825"/>
          </a:xfrm>
        </p:grpSpPr>
        <p:sp>
          <p:nvSpPr>
            <p:cNvPr id="1220" name="Google Shape;1220;p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1" name="Google Shape;1221;p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2" name="Google Shape;1222;p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3" name="Google Shape;1223;p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4" name="Google Shape;1224;p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5" name="Google Shape;1225;p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6" name="Google Shape;1226;p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7" name="Google Shape;1227;p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8" name="Google Shape;1228;p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9" name="Google Shape;1229;p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0" name="Google Shape;1230;p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1" name="Google Shape;1231;p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2" name="Google Shape;1232;p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33" name="Google Shape;1233;p9"/>
          <p:cNvGrpSpPr/>
          <p:nvPr/>
        </p:nvGrpSpPr>
        <p:grpSpPr>
          <a:xfrm rot="-1802793">
            <a:off x="-4098" y="4104650"/>
            <a:ext cx="1385929" cy="3781452"/>
            <a:chOff x="10084800" y="4174013"/>
            <a:chExt cx="585175" cy="1594900"/>
          </a:xfrm>
        </p:grpSpPr>
        <p:sp>
          <p:nvSpPr>
            <p:cNvPr id="1234" name="Google Shape;1234;p9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235" name="Google Shape;1235;p9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1236" name="Google Shape;1236;p9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7" name="Google Shape;1237;p9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8" name="Google Shape;1238;p9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9" name="Google Shape;1239;p9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0" name="Google Shape;1240;p9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1" name="Google Shape;1241;p9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2" name="Google Shape;1242;p9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3" name="Google Shape;1243;p9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4" name="Google Shape;1244;p9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5" name="Google Shape;1245;p9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6" name="Google Shape;1246;p9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7" name="Google Shape;1247;p9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8" name="Google Shape;1248;p9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249" name="Google Shape;1249;p9"/>
          <p:cNvGrpSpPr/>
          <p:nvPr/>
        </p:nvGrpSpPr>
        <p:grpSpPr>
          <a:xfrm>
            <a:off x="11331984" y="3677059"/>
            <a:ext cx="1128955" cy="1991307"/>
            <a:chOff x="2797700" y="3217325"/>
            <a:chExt cx="682725" cy="1204225"/>
          </a:xfrm>
        </p:grpSpPr>
        <p:sp>
          <p:nvSpPr>
            <p:cNvPr id="1250" name="Google Shape;1250;p9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1" name="Google Shape;1251;p9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2" name="Google Shape;1252;p9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3" name="Google Shape;1253;p9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4" name="Google Shape;1254;p9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5" name="Google Shape;1255;p9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6" name="Google Shape;1256;p9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257" name="Google Shape;1257;p9"/>
          <p:cNvSpPr/>
          <p:nvPr/>
        </p:nvSpPr>
        <p:spPr>
          <a:xfrm>
            <a:off x="6579401" y="980384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58" name="Google Shape;1258;p9"/>
          <p:cNvSpPr/>
          <p:nvPr/>
        </p:nvSpPr>
        <p:spPr>
          <a:xfrm>
            <a:off x="10260118" y="64056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59" name="Google Shape;1259;p9"/>
          <p:cNvSpPr txBox="1">
            <a:spLocks noGrp="1"/>
          </p:cNvSpPr>
          <p:nvPr>
            <p:ph type="subTitle" idx="1"/>
          </p:nvPr>
        </p:nvSpPr>
        <p:spPr>
          <a:xfrm>
            <a:off x="6096000" y="2571233"/>
            <a:ext cx="5143600" cy="151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50177685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1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Google Shape;1261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62" name="Google Shape;1262;p10"/>
          <p:cNvSpPr/>
          <p:nvPr/>
        </p:nvSpPr>
        <p:spPr>
          <a:xfrm>
            <a:off x="-1446107" y="6137204"/>
            <a:ext cx="3826032" cy="3733851"/>
          </a:xfrm>
          <a:custGeom>
            <a:avLst/>
            <a:gdLst/>
            <a:ahLst/>
            <a:cxnLst/>
            <a:rect l="l" t="t" r="r" b="b"/>
            <a:pathLst>
              <a:path w="39985" h="39023" extrusionOk="0">
                <a:moveTo>
                  <a:pt x="19555" y="1"/>
                </a:moveTo>
                <a:cubicBezTo>
                  <a:pt x="17751" y="1"/>
                  <a:pt x="15948" y="224"/>
                  <a:pt x="14208" y="672"/>
                </a:cubicBezTo>
                <a:lnTo>
                  <a:pt x="14397" y="744"/>
                </a:lnTo>
                <a:lnTo>
                  <a:pt x="14397" y="744"/>
                </a:lnTo>
                <a:cubicBezTo>
                  <a:pt x="12048" y="978"/>
                  <a:pt x="9715" y="1569"/>
                  <a:pt x="7787" y="2906"/>
                </a:cubicBezTo>
                <a:cubicBezTo>
                  <a:pt x="5987" y="4146"/>
                  <a:pt x="4654" y="5976"/>
                  <a:pt x="3537" y="7869"/>
                </a:cubicBezTo>
                <a:cubicBezTo>
                  <a:pt x="1397" y="11560"/>
                  <a:pt x="1" y="15748"/>
                  <a:pt x="32" y="19997"/>
                </a:cubicBezTo>
                <a:cubicBezTo>
                  <a:pt x="63" y="24247"/>
                  <a:pt x="1521" y="28558"/>
                  <a:pt x="4499" y="31629"/>
                </a:cubicBezTo>
                <a:cubicBezTo>
                  <a:pt x="7290" y="34514"/>
                  <a:pt x="11106" y="36096"/>
                  <a:pt x="14921" y="37337"/>
                </a:cubicBezTo>
                <a:cubicBezTo>
                  <a:pt x="17618" y="38244"/>
                  <a:pt x="20443" y="39022"/>
                  <a:pt x="23270" y="39022"/>
                </a:cubicBezTo>
                <a:cubicBezTo>
                  <a:pt x="24117" y="39022"/>
                  <a:pt x="24965" y="38952"/>
                  <a:pt x="25809" y="38795"/>
                </a:cubicBezTo>
                <a:cubicBezTo>
                  <a:pt x="32044" y="37616"/>
                  <a:pt x="36479" y="31815"/>
                  <a:pt x="38434" y="25798"/>
                </a:cubicBezTo>
                <a:cubicBezTo>
                  <a:pt x="39054" y="23968"/>
                  <a:pt x="39457" y="22106"/>
                  <a:pt x="39612" y="20183"/>
                </a:cubicBezTo>
                <a:cubicBezTo>
                  <a:pt x="39985" y="13979"/>
                  <a:pt x="36945" y="7714"/>
                  <a:pt x="31951" y="3991"/>
                </a:cubicBezTo>
                <a:cubicBezTo>
                  <a:pt x="28423" y="1346"/>
                  <a:pt x="23987" y="1"/>
                  <a:pt x="1955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63" name="Google Shape;1263;p10"/>
          <p:cNvSpPr txBox="1">
            <a:spLocks noGrp="1"/>
          </p:cNvSpPr>
          <p:nvPr>
            <p:ph type="title"/>
          </p:nvPr>
        </p:nvSpPr>
        <p:spPr>
          <a:xfrm>
            <a:off x="952400" y="728536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264" name="Google Shape;1264;p10"/>
          <p:cNvGrpSpPr/>
          <p:nvPr/>
        </p:nvGrpSpPr>
        <p:grpSpPr>
          <a:xfrm rot="10800000">
            <a:off x="8837853" y="-617351"/>
            <a:ext cx="5992897" cy="2172104"/>
            <a:chOff x="-1068128" y="3996204"/>
            <a:chExt cx="3672418" cy="1331055"/>
          </a:xfrm>
        </p:grpSpPr>
        <p:sp>
          <p:nvSpPr>
            <p:cNvPr id="1265" name="Google Shape;1265;p10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266" name="Google Shape;1266;p10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1267" name="Google Shape;1267;p10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68" name="Google Shape;1268;p10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69" name="Google Shape;1269;p10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0" name="Google Shape;1270;p10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1" name="Google Shape;1271;p10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2" name="Google Shape;1272;p10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3" name="Google Shape;1273;p10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4" name="Google Shape;1274;p10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5" name="Google Shape;1275;p10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6" name="Google Shape;1276;p10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7" name="Google Shape;1277;p10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8" name="Google Shape;1278;p10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9" name="Google Shape;1279;p10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0" name="Google Shape;1280;p10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1" name="Google Shape;1281;p10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2" name="Google Shape;1282;p10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3" name="Google Shape;1283;p10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4" name="Google Shape;1284;p10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5" name="Google Shape;1285;p10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6" name="Google Shape;1286;p10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7" name="Google Shape;1287;p10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8" name="Google Shape;1288;p10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9" name="Google Shape;1289;p10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0" name="Google Shape;1290;p10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1" name="Google Shape;1291;p10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2" name="Google Shape;1292;p10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3" name="Google Shape;1293;p10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4" name="Google Shape;1294;p10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5" name="Google Shape;1295;p10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6" name="Google Shape;1296;p10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7" name="Google Shape;1297;p10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8" name="Google Shape;1298;p10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9" name="Google Shape;1299;p10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0" name="Google Shape;1300;p10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1" name="Google Shape;1301;p10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2" name="Google Shape;1302;p10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3" name="Google Shape;1303;p10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4" name="Google Shape;1304;p10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5" name="Google Shape;1305;p10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6" name="Google Shape;1306;p10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7" name="Google Shape;1307;p10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8" name="Google Shape;1308;p10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9" name="Google Shape;1309;p10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0" name="Google Shape;1310;p10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1" name="Google Shape;1311;p10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2" name="Google Shape;1312;p10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3" name="Google Shape;1313;p10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4" name="Google Shape;1314;p10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5" name="Google Shape;1315;p10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6" name="Google Shape;1316;p10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7" name="Google Shape;1317;p10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8" name="Google Shape;1318;p10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319" name="Google Shape;1319;p10"/>
          <p:cNvGrpSpPr/>
          <p:nvPr/>
        </p:nvGrpSpPr>
        <p:grpSpPr>
          <a:xfrm rot="1156600">
            <a:off x="-621806" y="4661645"/>
            <a:ext cx="1161495" cy="1863571"/>
            <a:chOff x="2402100" y="3854125"/>
            <a:chExt cx="435600" cy="698825"/>
          </a:xfrm>
        </p:grpSpPr>
        <p:sp>
          <p:nvSpPr>
            <p:cNvPr id="1320" name="Google Shape;1320;p10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1" name="Google Shape;1321;p10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2" name="Google Shape;1322;p10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3" name="Google Shape;1323;p10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4" name="Google Shape;1324;p10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5" name="Google Shape;1325;p10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6" name="Google Shape;1326;p10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7" name="Google Shape;1327;p10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8" name="Google Shape;1328;p10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9" name="Google Shape;1329;p10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0" name="Google Shape;1330;p10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1" name="Google Shape;1331;p10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2" name="Google Shape;1332;p10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33" name="Google Shape;1333;p10"/>
          <p:cNvGrpSpPr/>
          <p:nvPr/>
        </p:nvGrpSpPr>
        <p:grpSpPr>
          <a:xfrm rot="10091607" flipH="1">
            <a:off x="7853659" y="-800454"/>
            <a:ext cx="2804480" cy="2090419"/>
            <a:chOff x="4500175" y="3779525"/>
            <a:chExt cx="1136425" cy="847075"/>
          </a:xfrm>
        </p:grpSpPr>
        <p:sp>
          <p:nvSpPr>
            <p:cNvPr id="1334" name="Google Shape;1334;p10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5" name="Google Shape;1335;p10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6" name="Google Shape;1336;p10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7" name="Google Shape;1337;p10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8" name="Google Shape;1338;p10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9" name="Google Shape;1339;p10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0" name="Google Shape;1340;p10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1" name="Google Shape;1341;p10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2" name="Google Shape;1342;p10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3" name="Google Shape;1343;p10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4" name="Google Shape;1344;p10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45" name="Google Shape;1345;p10"/>
          <p:cNvGrpSpPr/>
          <p:nvPr/>
        </p:nvGrpSpPr>
        <p:grpSpPr>
          <a:xfrm rot="-1341702" flipH="1">
            <a:off x="11181708" y="5678532"/>
            <a:ext cx="1139153" cy="2009297"/>
            <a:chOff x="2797700" y="3217325"/>
            <a:chExt cx="682725" cy="1204225"/>
          </a:xfrm>
        </p:grpSpPr>
        <p:sp>
          <p:nvSpPr>
            <p:cNvPr id="1346" name="Google Shape;1346;p10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7" name="Google Shape;1347;p10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8" name="Google Shape;1348;p10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9" name="Google Shape;1349;p10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0" name="Google Shape;1350;p10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1" name="Google Shape;1351;p10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2" name="Google Shape;1352;p10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53" name="Google Shape;1353;p10"/>
          <p:cNvGrpSpPr/>
          <p:nvPr/>
        </p:nvGrpSpPr>
        <p:grpSpPr>
          <a:xfrm>
            <a:off x="1286751" y="6201800"/>
            <a:ext cx="813767" cy="556467"/>
            <a:chOff x="364525" y="2023775"/>
            <a:chExt cx="610325" cy="417350"/>
          </a:xfrm>
        </p:grpSpPr>
        <p:sp>
          <p:nvSpPr>
            <p:cNvPr id="1354" name="Google Shape;1354;p10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5" name="Google Shape;1355;p10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6" name="Google Shape;1356;p10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7" name="Google Shape;1357;p10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8" name="Google Shape;1358;p10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9" name="Google Shape;1359;p10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0" name="Google Shape;1360;p10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1" name="Google Shape;1361;p10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7885657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1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3" name="Google Shape;1363;p11"/>
          <p:cNvSpPr txBox="1">
            <a:spLocks noGrp="1"/>
          </p:cNvSpPr>
          <p:nvPr>
            <p:ph type="title" hasCustomPrompt="1"/>
          </p:nvPr>
        </p:nvSpPr>
        <p:spPr>
          <a:xfrm>
            <a:off x="952400" y="1474833"/>
            <a:ext cx="102872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96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2pPr>
            <a:lvl3pPr lvl="2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3pPr>
            <a:lvl4pPr lvl="3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4pPr>
            <a:lvl5pPr lvl="4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5pPr>
            <a:lvl6pPr lvl="5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6pPr>
            <a:lvl7pPr lvl="6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7pPr>
            <a:lvl8pPr lvl="7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8pPr>
            <a:lvl9pPr lvl="8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9pPr>
          </a:lstStyle>
          <a:p>
            <a:r>
              <a:t>xx%</a:t>
            </a:r>
          </a:p>
        </p:txBody>
      </p:sp>
      <p:sp>
        <p:nvSpPr>
          <p:cNvPr id="1364" name="Google Shape;1364;p11"/>
          <p:cNvSpPr txBox="1">
            <a:spLocks noGrp="1"/>
          </p:cNvSpPr>
          <p:nvPr>
            <p:ph type="body" idx="1"/>
          </p:nvPr>
        </p:nvSpPr>
        <p:spPr>
          <a:xfrm>
            <a:off x="952400" y="3860067"/>
            <a:ext cx="102872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40256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2pPr>
            <a:lvl3pPr marL="1828754" lvl="2" indent="-364058" algn="ctr">
              <a:spcBef>
                <a:spcPts val="2133"/>
              </a:spcBef>
              <a:spcAft>
                <a:spcPts val="0"/>
              </a:spcAft>
              <a:buSzPts val="700"/>
              <a:buChar char="■"/>
              <a:defRPr sz="933"/>
            </a:lvl3pPr>
            <a:lvl4pPr marL="2438339" lvl="3" indent="-364058" algn="ctr">
              <a:spcBef>
                <a:spcPts val="2133"/>
              </a:spcBef>
              <a:spcAft>
                <a:spcPts val="0"/>
              </a:spcAft>
              <a:buSzPts val="700"/>
              <a:buChar char="●"/>
              <a:defRPr sz="933"/>
            </a:lvl4pPr>
            <a:lvl5pPr marL="3047924" lvl="4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5pPr>
            <a:lvl6pPr marL="3657509" lvl="5" indent="-364058" algn="ctr">
              <a:spcBef>
                <a:spcPts val="2133"/>
              </a:spcBef>
              <a:spcAft>
                <a:spcPts val="0"/>
              </a:spcAft>
              <a:buSzPts val="700"/>
              <a:buChar char="■"/>
              <a:defRPr sz="933"/>
            </a:lvl6pPr>
            <a:lvl7pPr marL="4267093" lvl="6" indent="-364058" algn="ctr">
              <a:spcBef>
                <a:spcPts val="2133"/>
              </a:spcBef>
              <a:spcAft>
                <a:spcPts val="0"/>
              </a:spcAft>
              <a:buSzPts val="700"/>
              <a:buChar char="●"/>
              <a:defRPr sz="933"/>
            </a:lvl7pPr>
            <a:lvl8pPr marL="4876678" lvl="7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8pPr>
            <a:lvl9pPr marL="5486263" lvl="8" indent="-364058" algn="ctr">
              <a:spcBef>
                <a:spcPts val="2133"/>
              </a:spcBef>
              <a:spcAft>
                <a:spcPts val="2133"/>
              </a:spcAft>
              <a:buSzPts val="700"/>
              <a:buChar char="■"/>
              <a:defRPr sz="933"/>
            </a:lvl9pPr>
          </a:lstStyle>
          <a:p>
            <a:endParaRPr/>
          </a:p>
        </p:txBody>
      </p:sp>
      <p:sp>
        <p:nvSpPr>
          <p:cNvPr id="1365" name="Google Shape;1365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366" name="Google Shape;1366;p11"/>
          <p:cNvGrpSpPr/>
          <p:nvPr/>
        </p:nvGrpSpPr>
        <p:grpSpPr>
          <a:xfrm>
            <a:off x="-1860481" y="4092841"/>
            <a:ext cx="7852513" cy="3541652"/>
            <a:chOff x="5619200" y="4458200"/>
            <a:chExt cx="1647150" cy="742900"/>
          </a:xfrm>
        </p:grpSpPr>
        <p:sp>
          <p:nvSpPr>
            <p:cNvPr id="1367" name="Google Shape;1367;p11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8" name="Google Shape;1368;p11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9" name="Google Shape;1369;p11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0" name="Google Shape;1370;p11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1" name="Google Shape;1371;p11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72" name="Google Shape;1372;p11"/>
          <p:cNvGrpSpPr/>
          <p:nvPr/>
        </p:nvGrpSpPr>
        <p:grpSpPr>
          <a:xfrm rot="10800000">
            <a:off x="-607795" y="-630915"/>
            <a:ext cx="1974816" cy="3326320"/>
            <a:chOff x="3026750" y="1552825"/>
            <a:chExt cx="1108700" cy="1867600"/>
          </a:xfrm>
        </p:grpSpPr>
        <p:sp>
          <p:nvSpPr>
            <p:cNvPr id="1373" name="Google Shape;1373;p11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4" name="Google Shape;1374;p11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5" name="Google Shape;1375;p11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6" name="Google Shape;1376;p11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7" name="Google Shape;1377;p11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8" name="Google Shape;1378;p11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9" name="Google Shape;1379;p11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0" name="Google Shape;1380;p11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1" name="Google Shape;1381;p11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2" name="Google Shape;1382;p11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3" name="Google Shape;1383;p11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4" name="Google Shape;1384;p11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5" name="Google Shape;1385;p11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6" name="Google Shape;1386;p11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7" name="Google Shape;1387;p11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8" name="Google Shape;1388;p11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9" name="Google Shape;1389;p11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0" name="Google Shape;1390;p11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1" name="Google Shape;1391;p11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92" name="Google Shape;1392;p11"/>
          <p:cNvGrpSpPr/>
          <p:nvPr/>
        </p:nvGrpSpPr>
        <p:grpSpPr>
          <a:xfrm rot="10800000" flipH="1">
            <a:off x="7554786" y="-726538"/>
            <a:ext cx="5437425" cy="3238173"/>
            <a:chOff x="4178350" y="2375050"/>
            <a:chExt cx="938350" cy="515775"/>
          </a:xfrm>
        </p:grpSpPr>
        <p:sp>
          <p:nvSpPr>
            <p:cNvPr id="1393" name="Google Shape;1393;p11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4" name="Google Shape;1394;p11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5" name="Google Shape;1395;p11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6" name="Google Shape;1396;p11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7" name="Google Shape;1397;p11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8" name="Google Shape;1398;p11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9" name="Google Shape;1399;p11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400" name="Google Shape;1400;p11"/>
          <p:cNvGrpSpPr/>
          <p:nvPr/>
        </p:nvGrpSpPr>
        <p:grpSpPr>
          <a:xfrm rot="-8303019">
            <a:off x="10065169" y="402177"/>
            <a:ext cx="3550049" cy="3771507"/>
            <a:chOff x="4159600" y="887163"/>
            <a:chExt cx="1265600" cy="1344550"/>
          </a:xfrm>
        </p:grpSpPr>
        <p:sp>
          <p:nvSpPr>
            <p:cNvPr id="1401" name="Google Shape;1401;p11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2" name="Google Shape;1402;p11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3" name="Google Shape;1403;p11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4" name="Google Shape;1404;p11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5" name="Google Shape;1405;p11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6" name="Google Shape;1406;p11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7" name="Google Shape;1407;p11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8" name="Google Shape;1408;p11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9" name="Google Shape;1409;p11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0" name="Google Shape;1410;p11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1" name="Google Shape;1411;p11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2" name="Google Shape;1412;p11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3" name="Google Shape;1413;p11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4" name="Google Shape;1414;p11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5" name="Google Shape;1415;p11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6" name="Google Shape;1416;p11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7" name="Google Shape;1417;p11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8" name="Google Shape;1418;p11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9" name="Google Shape;1419;p11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0" name="Google Shape;1420;p11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1" name="Google Shape;1421;p11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2" name="Google Shape;1422;p11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3" name="Google Shape;1423;p11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4" name="Google Shape;1424;p11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5" name="Google Shape;1425;p11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6" name="Google Shape;1426;p11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7" name="Google Shape;1427;p11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8" name="Google Shape;1428;p11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9" name="Google Shape;1429;p11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0" name="Google Shape;1430;p11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1" name="Google Shape;1431;p11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2" name="Google Shape;1432;p11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3" name="Google Shape;1433;p11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4" name="Google Shape;1434;p11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5" name="Google Shape;1435;p11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6" name="Google Shape;1436;p11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7" name="Google Shape;1437;p11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8" name="Google Shape;1438;p11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9" name="Google Shape;1439;p11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0" name="Google Shape;1440;p11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1" name="Google Shape;1441;p11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2" name="Google Shape;1442;p11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3" name="Google Shape;1443;p11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4" name="Google Shape;1444;p11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5" name="Google Shape;1445;p11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6" name="Google Shape;1446;p11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7" name="Google Shape;1447;p11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8" name="Google Shape;1448;p11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9" name="Google Shape;1449;p11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0" name="Google Shape;1450;p11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1" name="Google Shape;1451;p11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2" name="Google Shape;1452;p11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3" name="Google Shape;1453;p11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4" name="Google Shape;1454;p11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5" name="Google Shape;1455;p11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6" name="Google Shape;1456;p11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7" name="Google Shape;1457;p11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8" name="Google Shape;1458;p11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9" name="Google Shape;1459;p11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0" name="Google Shape;1460;p11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1" name="Google Shape;1461;p11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2" name="Google Shape;1462;p11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3" name="Google Shape;1463;p11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4" name="Google Shape;1464;p11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5" name="Google Shape;1465;p11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6" name="Google Shape;1466;p11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7" name="Google Shape;1467;p11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8" name="Google Shape;1468;p11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9" name="Google Shape;1469;p11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0" name="Google Shape;1470;p11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1" name="Google Shape;1471;p11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2" name="Google Shape;1472;p11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3" name="Google Shape;1473;p11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4" name="Google Shape;1474;p11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5" name="Google Shape;1475;p11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6" name="Google Shape;1476;p11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7" name="Google Shape;1477;p11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8" name="Google Shape;1478;p11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9" name="Google Shape;1479;p11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0" name="Google Shape;1480;p11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1" name="Google Shape;1481;p11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2" name="Google Shape;1482;p11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3" name="Google Shape;1483;p11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4" name="Google Shape;1484;p11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5" name="Google Shape;1485;p11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6" name="Google Shape;1486;p11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7" name="Google Shape;1487;p11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8" name="Google Shape;1488;p11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9" name="Google Shape;1489;p11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0" name="Google Shape;1490;p11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1" name="Google Shape;1491;p11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2" name="Google Shape;1492;p11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3" name="Google Shape;1493;p11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4" name="Google Shape;1494;p11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5" name="Google Shape;1495;p11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6" name="Google Shape;1496;p11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7" name="Google Shape;1497;p11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8" name="Google Shape;1498;p11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9" name="Google Shape;1499;p11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0" name="Google Shape;1500;p11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1" name="Google Shape;1501;p11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2" name="Google Shape;1502;p11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3" name="Google Shape;1503;p11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4" name="Google Shape;1504;p11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5" name="Google Shape;1505;p11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06" name="Google Shape;1506;p11"/>
          <p:cNvSpPr/>
          <p:nvPr/>
        </p:nvSpPr>
        <p:spPr>
          <a:xfrm rot="900256">
            <a:off x="5443597" y="5279660"/>
            <a:ext cx="2335523" cy="2088101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07" name="Google Shape;1507;p11"/>
          <p:cNvGrpSpPr/>
          <p:nvPr/>
        </p:nvGrpSpPr>
        <p:grpSpPr>
          <a:xfrm rot="10800000">
            <a:off x="6662597" y="-984599"/>
            <a:ext cx="1346937" cy="2125579"/>
            <a:chOff x="322650" y="2571325"/>
            <a:chExt cx="573100" cy="904450"/>
          </a:xfrm>
        </p:grpSpPr>
        <p:sp>
          <p:nvSpPr>
            <p:cNvPr id="1508" name="Google Shape;1508;p11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9" name="Google Shape;1509;p11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0" name="Google Shape;1510;p11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1" name="Google Shape;1511;p11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2" name="Google Shape;1512;p11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3" name="Google Shape;1513;p11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4" name="Google Shape;1514;p11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15" name="Google Shape;1515;p11"/>
          <p:cNvGrpSpPr/>
          <p:nvPr/>
        </p:nvGrpSpPr>
        <p:grpSpPr>
          <a:xfrm>
            <a:off x="485418" y="3530585"/>
            <a:ext cx="933933" cy="848100"/>
            <a:chOff x="3652400" y="3788700"/>
            <a:chExt cx="700450" cy="636075"/>
          </a:xfrm>
        </p:grpSpPr>
        <p:sp>
          <p:nvSpPr>
            <p:cNvPr id="1516" name="Google Shape;1516;p11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7" name="Google Shape;1517;p11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8" name="Google Shape;1518;p11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9" name="Google Shape;1519;p11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0" name="Google Shape;1520;p11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1" name="Google Shape;1521;p11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2" name="Google Shape;1522;p11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3" name="Google Shape;1523;p11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4" name="Google Shape;1524;p11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5" name="Google Shape;1525;p11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6" name="Google Shape;1526;p11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7" name="Google Shape;1527;p11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8" name="Google Shape;1528;p11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9" name="Google Shape;1529;p11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0" name="Google Shape;1530;p11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31" name="Google Shape;1531;p11"/>
          <p:cNvSpPr/>
          <p:nvPr/>
        </p:nvSpPr>
        <p:spPr>
          <a:xfrm>
            <a:off x="2158885" y="3053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32" name="Google Shape;1532;p11"/>
          <p:cNvGrpSpPr/>
          <p:nvPr/>
        </p:nvGrpSpPr>
        <p:grpSpPr>
          <a:xfrm rot="-1403899">
            <a:off x="1206861" y="5595082"/>
            <a:ext cx="1557737" cy="2499295"/>
            <a:chOff x="2402100" y="3854125"/>
            <a:chExt cx="435600" cy="698825"/>
          </a:xfrm>
        </p:grpSpPr>
        <p:sp>
          <p:nvSpPr>
            <p:cNvPr id="1533" name="Google Shape;1533;p11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4" name="Google Shape;1534;p11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5" name="Google Shape;1535;p11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6" name="Google Shape;1536;p11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7" name="Google Shape;1537;p11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8" name="Google Shape;1538;p11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9" name="Google Shape;1539;p11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0" name="Google Shape;1540;p11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1" name="Google Shape;1541;p11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2" name="Google Shape;1542;p11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3" name="Google Shape;1543;p11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4" name="Google Shape;1544;p11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5" name="Google Shape;1545;p11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46" name="Google Shape;1546;p11"/>
          <p:cNvSpPr/>
          <p:nvPr/>
        </p:nvSpPr>
        <p:spPr>
          <a:xfrm>
            <a:off x="10791833" y="469276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47" name="Google Shape;1547;p11"/>
          <p:cNvGrpSpPr/>
          <p:nvPr/>
        </p:nvGrpSpPr>
        <p:grpSpPr>
          <a:xfrm>
            <a:off x="9046244" y="5388559"/>
            <a:ext cx="2764864" cy="2496952"/>
            <a:chOff x="1992250" y="544500"/>
            <a:chExt cx="1080250" cy="975575"/>
          </a:xfrm>
        </p:grpSpPr>
        <p:sp>
          <p:nvSpPr>
            <p:cNvPr id="1548" name="Google Shape;1548;p11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9" name="Google Shape;1549;p11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50" name="Google Shape;1550;p11"/>
          <p:cNvGrpSpPr/>
          <p:nvPr/>
        </p:nvGrpSpPr>
        <p:grpSpPr>
          <a:xfrm rot="-1971140" flipH="1">
            <a:off x="10206883" y="5215931"/>
            <a:ext cx="2471965" cy="1842568"/>
            <a:chOff x="4500175" y="3779525"/>
            <a:chExt cx="1136425" cy="847075"/>
          </a:xfrm>
        </p:grpSpPr>
        <p:sp>
          <p:nvSpPr>
            <p:cNvPr id="1551" name="Google Shape;1551;p11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2" name="Google Shape;1552;p11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3" name="Google Shape;1553;p11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4" name="Google Shape;1554;p11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5" name="Google Shape;1555;p11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6" name="Google Shape;1556;p11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7" name="Google Shape;1557;p11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8" name="Google Shape;1558;p11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9" name="Google Shape;1559;p11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0" name="Google Shape;1560;p11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1" name="Google Shape;1561;p11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62" name="Google Shape;1562;p11"/>
          <p:cNvGrpSpPr/>
          <p:nvPr/>
        </p:nvGrpSpPr>
        <p:grpSpPr>
          <a:xfrm rot="8728791">
            <a:off x="2837140" y="-530238"/>
            <a:ext cx="785977" cy="1386345"/>
            <a:chOff x="2797700" y="3217325"/>
            <a:chExt cx="682725" cy="1204225"/>
          </a:xfrm>
        </p:grpSpPr>
        <p:sp>
          <p:nvSpPr>
            <p:cNvPr id="1563" name="Google Shape;1563;p11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4" name="Google Shape;1564;p11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5" name="Google Shape;1565;p11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6" name="Google Shape;1566;p11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7" name="Google Shape;1567;p11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8" name="Google Shape;1568;p11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9" name="Google Shape;1569;p11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3248893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" name="Google Shape;1571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85327056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3" name="Google Shape;1573;p13"/>
          <p:cNvSpPr txBox="1">
            <a:spLocks noGrp="1"/>
          </p:cNvSpPr>
          <p:nvPr>
            <p:ph type="title"/>
          </p:nvPr>
        </p:nvSpPr>
        <p:spPr>
          <a:xfrm>
            <a:off x="1501400" y="16526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74" name="Google Shape;1574;p13"/>
          <p:cNvSpPr txBox="1">
            <a:spLocks noGrp="1"/>
          </p:cNvSpPr>
          <p:nvPr>
            <p:ph type="title" idx="2" hasCustomPrompt="1"/>
          </p:nvPr>
        </p:nvSpPr>
        <p:spPr>
          <a:xfrm>
            <a:off x="1752400" y="5461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75" name="Google Shape;1575;p13"/>
          <p:cNvSpPr txBox="1">
            <a:spLocks noGrp="1"/>
          </p:cNvSpPr>
          <p:nvPr>
            <p:ph type="subTitle" idx="1"/>
          </p:nvPr>
        </p:nvSpPr>
        <p:spPr>
          <a:xfrm>
            <a:off x="1827800" y="22352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6" name="Google Shape;1576;p13"/>
          <p:cNvSpPr txBox="1">
            <a:spLocks noGrp="1"/>
          </p:cNvSpPr>
          <p:nvPr>
            <p:ph type="title" idx="3"/>
          </p:nvPr>
        </p:nvSpPr>
        <p:spPr>
          <a:xfrm>
            <a:off x="6683000" y="16526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77" name="Google Shape;1577;p13"/>
          <p:cNvSpPr txBox="1">
            <a:spLocks noGrp="1"/>
          </p:cNvSpPr>
          <p:nvPr>
            <p:ph type="title" idx="4" hasCustomPrompt="1"/>
          </p:nvPr>
        </p:nvSpPr>
        <p:spPr>
          <a:xfrm>
            <a:off x="6934000" y="5461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78" name="Google Shape;1578;p13"/>
          <p:cNvSpPr txBox="1">
            <a:spLocks noGrp="1"/>
          </p:cNvSpPr>
          <p:nvPr>
            <p:ph type="subTitle" idx="5"/>
          </p:nvPr>
        </p:nvSpPr>
        <p:spPr>
          <a:xfrm>
            <a:off x="7009400" y="22352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9" name="Google Shape;1579;p13"/>
          <p:cNvSpPr txBox="1">
            <a:spLocks noGrp="1"/>
          </p:cNvSpPr>
          <p:nvPr>
            <p:ph type="title" idx="6"/>
          </p:nvPr>
        </p:nvSpPr>
        <p:spPr>
          <a:xfrm>
            <a:off x="1501400" y="43662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80" name="Google Shape;1580;p13"/>
          <p:cNvSpPr txBox="1">
            <a:spLocks noGrp="1"/>
          </p:cNvSpPr>
          <p:nvPr>
            <p:ph type="title" idx="7" hasCustomPrompt="1"/>
          </p:nvPr>
        </p:nvSpPr>
        <p:spPr>
          <a:xfrm>
            <a:off x="1752400" y="32597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81" name="Google Shape;1581;p13"/>
          <p:cNvSpPr txBox="1">
            <a:spLocks noGrp="1"/>
          </p:cNvSpPr>
          <p:nvPr>
            <p:ph type="subTitle" idx="8"/>
          </p:nvPr>
        </p:nvSpPr>
        <p:spPr>
          <a:xfrm>
            <a:off x="1827800" y="49488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2" name="Google Shape;1582;p13"/>
          <p:cNvSpPr txBox="1">
            <a:spLocks noGrp="1"/>
          </p:cNvSpPr>
          <p:nvPr>
            <p:ph type="title" idx="9"/>
          </p:nvPr>
        </p:nvSpPr>
        <p:spPr>
          <a:xfrm>
            <a:off x="6683000" y="43662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83" name="Google Shape;1583;p13"/>
          <p:cNvSpPr txBox="1">
            <a:spLocks noGrp="1"/>
          </p:cNvSpPr>
          <p:nvPr>
            <p:ph type="title" idx="13" hasCustomPrompt="1"/>
          </p:nvPr>
        </p:nvSpPr>
        <p:spPr>
          <a:xfrm>
            <a:off x="6934000" y="32597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84" name="Google Shape;1584;p13"/>
          <p:cNvSpPr txBox="1">
            <a:spLocks noGrp="1"/>
          </p:cNvSpPr>
          <p:nvPr>
            <p:ph type="subTitle" idx="14"/>
          </p:nvPr>
        </p:nvSpPr>
        <p:spPr>
          <a:xfrm>
            <a:off x="7009400" y="49488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585" name="Google Shape;1585;p13"/>
          <p:cNvGrpSpPr/>
          <p:nvPr/>
        </p:nvGrpSpPr>
        <p:grpSpPr>
          <a:xfrm>
            <a:off x="-1719885" y="5129838"/>
            <a:ext cx="6775277" cy="3055895"/>
            <a:chOff x="5619200" y="4458200"/>
            <a:chExt cx="1647150" cy="742900"/>
          </a:xfrm>
        </p:grpSpPr>
        <p:sp>
          <p:nvSpPr>
            <p:cNvPr id="1586" name="Google Shape;1586;p1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7" name="Google Shape;1587;p1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8" name="Google Shape;1588;p1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9" name="Google Shape;1589;p1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0" name="Google Shape;1590;p1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91" name="Google Shape;1591;p13"/>
          <p:cNvGrpSpPr/>
          <p:nvPr/>
        </p:nvGrpSpPr>
        <p:grpSpPr>
          <a:xfrm rot="10800000" flipH="1">
            <a:off x="8198254" y="-1389579"/>
            <a:ext cx="5675641" cy="2940605"/>
            <a:chOff x="4178350" y="2375050"/>
            <a:chExt cx="938350" cy="515775"/>
          </a:xfrm>
        </p:grpSpPr>
        <p:sp>
          <p:nvSpPr>
            <p:cNvPr id="1592" name="Google Shape;1592;p1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3" name="Google Shape;1593;p1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4" name="Google Shape;1594;p1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5" name="Google Shape;1595;p1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6" name="Google Shape;1596;p1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7" name="Google Shape;1597;p1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8" name="Google Shape;1598;p1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99" name="Google Shape;1599;p13"/>
          <p:cNvGrpSpPr/>
          <p:nvPr/>
        </p:nvGrpSpPr>
        <p:grpSpPr>
          <a:xfrm>
            <a:off x="149134" y="1610367"/>
            <a:ext cx="933933" cy="848100"/>
            <a:chOff x="3652400" y="3788700"/>
            <a:chExt cx="700450" cy="636075"/>
          </a:xfrm>
        </p:grpSpPr>
        <p:sp>
          <p:nvSpPr>
            <p:cNvPr id="1600" name="Google Shape;1600;p1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1" name="Google Shape;1601;p1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2" name="Google Shape;1602;p1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3" name="Google Shape;1603;p1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4" name="Google Shape;1604;p1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5" name="Google Shape;1605;p1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6" name="Google Shape;1606;p1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7" name="Google Shape;1607;p1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8" name="Google Shape;1608;p1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9" name="Google Shape;1609;p1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0" name="Google Shape;1610;p1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1" name="Google Shape;1611;p1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2" name="Google Shape;1612;p1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3" name="Google Shape;1613;p1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4" name="Google Shape;1614;p1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15" name="Google Shape;1615;p13"/>
          <p:cNvGrpSpPr/>
          <p:nvPr/>
        </p:nvGrpSpPr>
        <p:grpSpPr>
          <a:xfrm rot="-2328237">
            <a:off x="10780511" y="5598183"/>
            <a:ext cx="2062364" cy="3308816"/>
            <a:chOff x="2402100" y="3854125"/>
            <a:chExt cx="435600" cy="698825"/>
          </a:xfrm>
        </p:grpSpPr>
        <p:sp>
          <p:nvSpPr>
            <p:cNvPr id="1616" name="Google Shape;1616;p1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7" name="Google Shape;1617;p1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8" name="Google Shape;1618;p1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9" name="Google Shape;1619;p1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0" name="Google Shape;1620;p1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1" name="Google Shape;1621;p1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2" name="Google Shape;1622;p1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3" name="Google Shape;1623;p1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4" name="Google Shape;1624;p1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5" name="Google Shape;1625;p1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6" name="Google Shape;1626;p1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7" name="Google Shape;1627;p1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8" name="Google Shape;1628;p1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629" name="Google Shape;1629;p13"/>
          <p:cNvSpPr/>
          <p:nvPr/>
        </p:nvSpPr>
        <p:spPr>
          <a:xfrm rot="10156090">
            <a:off x="-362812" y="-357812"/>
            <a:ext cx="1957864" cy="1750699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630" name="Google Shape;1630;p13"/>
          <p:cNvGrpSpPr/>
          <p:nvPr/>
        </p:nvGrpSpPr>
        <p:grpSpPr>
          <a:xfrm rot="-1366232">
            <a:off x="11337947" y="4374245"/>
            <a:ext cx="1352392" cy="2134305"/>
            <a:chOff x="322650" y="2571325"/>
            <a:chExt cx="573100" cy="904450"/>
          </a:xfrm>
        </p:grpSpPr>
        <p:sp>
          <p:nvSpPr>
            <p:cNvPr id="1631" name="Google Shape;1631;p1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2" name="Google Shape;1632;p1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3" name="Google Shape;1633;p1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4" name="Google Shape;1634;p1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5" name="Google Shape;1635;p1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6" name="Google Shape;1636;p1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7" name="Google Shape;1637;p1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38" name="Google Shape;1638;p13"/>
          <p:cNvGrpSpPr/>
          <p:nvPr/>
        </p:nvGrpSpPr>
        <p:grpSpPr>
          <a:xfrm>
            <a:off x="11239585" y="1301217"/>
            <a:ext cx="813767" cy="556467"/>
            <a:chOff x="364525" y="2023775"/>
            <a:chExt cx="610325" cy="417350"/>
          </a:xfrm>
        </p:grpSpPr>
        <p:sp>
          <p:nvSpPr>
            <p:cNvPr id="1639" name="Google Shape;1639;p13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0" name="Google Shape;1640;p13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1" name="Google Shape;1641;p13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2" name="Google Shape;1642;p13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3" name="Google Shape;1643;p13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4" name="Google Shape;1644;p13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5" name="Google Shape;1645;p13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6" name="Google Shape;1646;p13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8401455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">
  <p:cSld name="Only Title">
    <p:spTree>
      <p:nvGrpSpPr>
        <p:cNvPr id="1" name="Shape 1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48" name="Google Shape;1648;p14"/>
          <p:cNvGrpSpPr/>
          <p:nvPr/>
        </p:nvGrpSpPr>
        <p:grpSpPr>
          <a:xfrm rot="10800000" flipH="1">
            <a:off x="-2793108" y="-1131489"/>
            <a:ext cx="8623819" cy="3541652"/>
            <a:chOff x="5619200" y="4458200"/>
            <a:chExt cx="1647150" cy="742900"/>
          </a:xfrm>
        </p:grpSpPr>
        <p:sp>
          <p:nvSpPr>
            <p:cNvPr id="1649" name="Google Shape;1649;p14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0" name="Google Shape;1650;p14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1" name="Google Shape;1651;p14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2" name="Google Shape;1652;p14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3" name="Google Shape;1653;p14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54" name="Google Shape;1654;p14"/>
          <p:cNvGrpSpPr/>
          <p:nvPr/>
        </p:nvGrpSpPr>
        <p:grpSpPr>
          <a:xfrm>
            <a:off x="227429" y="4709187"/>
            <a:ext cx="6025333" cy="3238173"/>
            <a:chOff x="4178350" y="2375050"/>
            <a:chExt cx="938350" cy="515775"/>
          </a:xfrm>
        </p:grpSpPr>
        <p:sp>
          <p:nvSpPr>
            <p:cNvPr id="1655" name="Google Shape;1655;p14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6" name="Google Shape;1656;p14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7" name="Google Shape;1657;p14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8" name="Google Shape;1658;p14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9" name="Google Shape;1659;p14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0" name="Google Shape;1660;p14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1" name="Google Shape;1661;p14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62" name="Google Shape;1662;p14"/>
          <p:cNvGrpSpPr/>
          <p:nvPr/>
        </p:nvGrpSpPr>
        <p:grpSpPr>
          <a:xfrm rot="-423650">
            <a:off x="-1584167" y="4251461"/>
            <a:ext cx="3550016" cy="3771471"/>
            <a:chOff x="4159600" y="887163"/>
            <a:chExt cx="1265600" cy="1344550"/>
          </a:xfrm>
        </p:grpSpPr>
        <p:sp>
          <p:nvSpPr>
            <p:cNvPr id="1663" name="Google Shape;1663;p14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4" name="Google Shape;1664;p14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5" name="Google Shape;1665;p14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6" name="Google Shape;1666;p14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7" name="Google Shape;1667;p14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8" name="Google Shape;1668;p14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9" name="Google Shape;1669;p14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0" name="Google Shape;1670;p14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1" name="Google Shape;1671;p14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2" name="Google Shape;1672;p14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3" name="Google Shape;1673;p14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4" name="Google Shape;1674;p14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5" name="Google Shape;1675;p14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6" name="Google Shape;1676;p14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7" name="Google Shape;1677;p14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8" name="Google Shape;1678;p14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9" name="Google Shape;1679;p14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0" name="Google Shape;1680;p14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1" name="Google Shape;1681;p14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2" name="Google Shape;1682;p14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3" name="Google Shape;1683;p14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4" name="Google Shape;1684;p14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5" name="Google Shape;1685;p14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6" name="Google Shape;1686;p14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7" name="Google Shape;1687;p14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8" name="Google Shape;1688;p14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9" name="Google Shape;1689;p14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0" name="Google Shape;1690;p14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1" name="Google Shape;1691;p14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2" name="Google Shape;1692;p14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3" name="Google Shape;1693;p14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4" name="Google Shape;1694;p14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5" name="Google Shape;1695;p14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6" name="Google Shape;1696;p14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7" name="Google Shape;1697;p14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8" name="Google Shape;1698;p14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9" name="Google Shape;1699;p14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0" name="Google Shape;1700;p14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1" name="Google Shape;1701;p14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2" name="Google Shape;1702;p14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3" name="Google Shape;1703;p14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4" name="Google Shape;1704;p14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5" name="Google Shape;1705;p14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6" name="Google Shape;1706;p14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7" name="Google Shape;1707;p14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8" name="Google Shape;1708;p14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9" name="Google Shape;1709;p14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0" name="Google Shape;1710;p14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1" name="Google Shape;1711;p14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2" name="Google Shape;1712;p14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3" name="Google Shape;1713;p14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4" name="Google Shape;1714;p14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5" name="Google Shape;1715;p14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6" name="Google Shape;1716;p14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7" name="Google Shape;1717;p14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8" name="Google Shape;1718;p14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9" name="Google Shape;1719;p14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0" name="Google Shape;1720;p14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1" name="Google Shape;1721;p14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2" name="Google Shape;1722;p14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3" name="Google Shape;1723;p14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4" name="Google Shape;1724;p14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5" name="Google Shape;1725;p14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6" name="Google Shape;1726;p14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7" name="Google Shape;1727;p14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8" name="Google Shape;1728;p14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9" name="Google Shape;1729;p14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0" name="Google Shape;1730;p14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1" name="Google Shape;1731;p14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2" name="Google Shape;1732;p14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3" name="Google Shape;1733;p14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4" name="Google Shape;1734;p14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5" name="Google Shape;1735;p14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6" name="Google Shape;1736;p14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7" name="Google Shape;1737;p14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8" name="Google Shape;1738;p14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9" name="Google Shape;1739;p14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0" name="Google Shape;1740;p14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1" name="Google Shape;1741;p14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2" name="Google Shape;1742;p14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3" name="Google Shape;1743;p14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4" name="Google Shape;1744;p14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5" name="Google Shape;1745;p14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6" name="Google Shape;1746;p14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7" name="Google Shape;1747;p14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8" name="Google Shape;1748;p14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9" name="Google Shape;1749;p14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0" name="Google Shape;1750;p14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1" name="Google Shape;1751;p14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2" name="Google Shape;1752;p14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3" name="Google Shape;1753;p14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4" name="Google Shape;1754;p14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5" name="Google Shape;1755;p14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6" name="Google Shape;1756;p14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7" name="Google Shape;1757;p14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8" name="Google Shape;1758;p14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9" name="Google Shape;1759;p14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0" name="Google Shape;1760;p14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1" name="Google Shape;1761;p14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2" name="Google Shape;1762;p14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3" name="Google Shape;1763;p14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4" name="Google Shape;1764;p14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5" name="Google Shape;1765;p14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6" name="Google Shape;1766;p14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7" name="Google Shape;1767;p14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768" name="Google Shape;1768;p14"/>
          <p:cNvGrpSpPr/>
          <p:nvPr/>
        </p:nvGrpSpPr>
        <p:grpSpPr>
          <a:xfrm rot="-10163243">
            <a:off x="-472539" y="-177772"/>
            <a:ext cx="1848557" cy="3112128"/>
            <a:chOff x="3026750" y="1552825"/>
            <a:chExt cx="1108700" cy="1867600"/>
          </a:xfrm>
        </p:grpSpPr>
        <p:sp>
          <p:nvSpPr>
            <p:cNvPr id="1769" name="Google Shape;1769;p14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0" name="Google Shape;1770;p14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1" name="Google Shape;1771;p14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2" name="Google Shape;1772;p14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3" name="Google Shape;1773;p14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4" name="Google Shape;1774;p14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5" name="Google Shape;1775;p14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6" name="Google Shape;1776;p14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7" name="Google Shape;1777;p14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8" name="Google Shape;1778;p14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9" name="Google Shape;1779;p14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0" name="Google Shape;1780;p14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1" name="Google Shape;1781;p14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2" name="Google Shape;1782;p14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3" name="Google Shape;1783;p14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4" name="Google Shape;1784;p14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5" name="Google Shape;1785;p14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6" name="Google Shape;1786;p14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7" name="Google Shape;1787;p14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788" name="Google Shape;1788;p14"/>
          <p:cNvGrpSpPr/>
          <p:nvPr/>
        </p:nvGrpSpPr>
        <p:grpSpPr>
          <a:xfrm rot="-10011506">
            <a:off x="11372847" y="-455385"/>
            <a:ext cx="1230532" cy="1974232"/>
            <a:chOff x="2402100" y="3854125"/>
            <a:chExt cx="435600" cy="698825"/>
          </a:xfrm>
        </p:grpSpPr>
        <p:sp>
          <p:nvSpPr>
            <p:cNvPr id="1789" name="Google Shape;1789;p14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0" name="Google Shape;1790;p14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1" name="Google Shape;1791;p14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2" name="Google Shape;1792;p14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3" name="Google Shape;1793;p14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4" name="Google Shape;1794;p14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5" name="Google Shape;1795;p14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6" name="Google Shape;1796;p14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7" name="Google Shape;1797;p14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8" name="Google Shape;1798;p14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9" name="Google Shape;1799;p14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0" name="Google Shape;1800;p14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1" name="Google Shape;1801;p14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02" name="Google Shape;1802;p14"/>
          <p:cNvGrpSpPr/>
          <p:nvPr/>
        </p:nvGrpSpPr>
        <p:grpSpPr>
          <a:xfrm>
            <a:off x="11327751" y="5410725"/>
            <a:ext cx="1128955" cy="1991307"/>
            <a:chOff x="2797700" y="3217325"/>
            <a:chExt cx="682725" cy="1204225"/>
          </a:xfrm>
        </p:grpSpPr>
        <p:sp>
          <p:nvSpPr>
            <p:cNvPr id="1803" name="Google Shape;1803;p1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4" name="Google Shape;1804;p1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5" name="Google Shape;1805;p1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6" name="Google Shape;1806;p1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7" name="Google Shape;1807;p1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8" name="Google Shape;1808;p1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9" name="Google Shape;1809;p1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10" name="Google Shape;1810;p14"/>
          <p:cNvGrpSpPr/>
          <p:nvPr/>
        </p:nvGrpSpPr>
        <p:grpSpPr>
          <a:xfrm rot="10800000">
            <a:off x="9980830" y="-1510032"/>
            <a:ext cx="1346937" cy="2125579"/>
            <a:chOff x="322650" y="2571325"/>
            <a:chExt cx="573100" cy="904450"/>
          </a:xfrm>
        </p:grpSpPr>
        <p:sp>
          <p:nvSpPr>
            <p:cNvPr id="1811" name="Google Shape;1811;p14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2" name="Google Shape;1812;p14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3" name="Google Shape;1813;p14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4" name="Google Shape;1814;p14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5" name="Google Shape;1815;p14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6" name="Google Shape;1816;p14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7" name="Google Shape;1817;p14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18" name="Google Shape;1818;p14"/>
          <p:cNvGrpSpPr/>
          <p:nvPr/>
        </p:nvGrpSpPr>
        <p:grpSpPr>
          <a:xfrm>
            <a:off x="3842618" y="954234"/>
            <a:ext cx="933933" cy="848100"/>
            <a:chOff x="3652400" y="3788700"/>
            <a:chExt cx="700450" cy="636075"/>
          </a:xfrm>
        </p:grpSpPr>
        <p:sp>
          <p:nvSpPr>
            <p:cNvPr id="1819" name="Google Shape;1819;p14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0" name="Google Shape;1820;p14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1" name="Google Shape;1821;p14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2" name="Google Shape;1822;p14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3" name="Google Shape;1823;p14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4" name="Google Shape;1824;p14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5" name="Google Shape;1825;p14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6" name="Google Shape;1826;p14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7" name="Google Shape;1827;p14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8" name="Google Shape;1828;p14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9" name="Google Shape;1829;p14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0" name="Google Shape;1830;p14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1" name="Google Shape;1831;p14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2" name="Google Shape;1832;p14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3" name="Google Shape;1833;p14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834" name="Google Shape;1834;p14"/>
          <p:cNvSpPr txBox="1">
            <a:spLocks noGrp="1"/>
          </p:cNvSpPr>
          <p:nvPr>
            <p:ph type="body" idx="1"/>
          </p:nvPr>
        </p:nvSpPr>
        <p:spPr>
          <a:xfrm>
            <a:off x="1105500" y="2941000"/>
            <a:ext cx="4269200" cy="121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r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35" name="Google Shape;1835;p14"/>
          <p:cNvSpPr txBox="1">
            <a:spLocks noGrp="1"/>
          </p:cNvSpPr>
          <p:nvPr>
            <p:ph type="title"/>
          </p:nvPr>
        </p:nvSpPr>
        <p:spPr>
          <a:xfrm>
            <a:off x="7093200" y="2342884"/>
            <a:ext cx="41464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9243669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">
  <p:cSld name="title and four columns ">
    <p:spTree>
      <p:nvGrpSpPr>
        <p:cNvPr id="1" name="Shape 18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7" name="Google Shape;1837;p15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38" name="Google Shape;1838;p15"/>
          <p:cNvSpPr txBox="1">
            <a:spLocks noGrp="1"/>
          </p:cNvSpPr>
          <p:nvPr>
            <p:ph type="title" idx="2"/>
          </p:nvPr>
        </p:nvSpPr>
        <p:spPr>
          <a:xfrm>
            <a:off x="952399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839" name="Google Shape;1839;p15"/>
          <p:cNvSpPr txBox="1">
            <a:spLocks noGrp="1"/>
          </p:cNvSpPr>
          <p:nvPr>
            <p:ph type="subTitle" idx="1"/>
          </p:nvPr>
        </p:nvSpPr>
        <p:spPr>
          <a:xfrm>
            <a:off x="1143803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1840" name="Google Shape;1840;p15"/>
          <p:cNvSpPr txBox="1">
            <a:spLocks noGrp="1"/>
          </p:cNvSpPr>
          <p:nvPr>
            <p:ph type="title" idx="3"/>
          </p:nvPr>
        </p:nvSpPr>
        <p:spPr>
          <a:xfrm>
            <a:off x="3642459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841" name="Google Shape;1841;p15"/>
          <p:cNvSpPr txBox="1">
            <a:spLocks noGrp="1"/>
          </p:cNvSpPr>
          <p:nvPr>
            <p:ph type="subTitle" idx="4"/>
          </p:nvPr>
        </p:nvSpPr>
        <p:spPr>
          <a:xfrm>
            <a:off x="3833861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grpSp>
        <p:nvGrpSpPr>
          <p:cNvPr id="1842" name="Google Shape;1842;p15"/>
          <p:cNvGrpSpPr/>
          <p:nvPr/>
        </p:nvGrpSpPr>
        <p:grpSpPr>
          <a:xfrm rot="10800000">
            <a:off x="5855486" y="-1416826"/>
            <a:ext cx="7852513" cy="3541652"/>
            <a:chOff x="5619200" y="4458200"/>
            <a:chExt cx="1647150" cy="742900"/>
          </a:xfrm>
        </p:grpSpPr>
        <p:sp>
          <p:nvSpPr>
            <p:cNvPr id="1843" name="Google Shape;1843;p15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4" name="Google Shape;1844;p15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5" name="Google Shape;1845;p15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6" name="Google Shape;1846;p15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7" name="Google Shape;1847;p15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48" name="Google Shape;1848;p15"/>
          <p:cNvGrpSpPr/>
          <p:nvPr/>
        </p:nvGrpSpPr>
        <p:grpSpPr>
          <a:xfrm flipH="1">
            <a:off x="-648371" y="5909406"/>
            <a:ext cx="4319163" cy="2374077"/>
            <a:chOff x="4178350" y="2375050"/>
            <a:chExt cx="938350" cy="515775"/>
          </a:xfrm>
        </p:grpSpPr>
        <p:sp>
          <p:nvSpPr>
            <p:cNvPr id="1849" name="Google Shape;1849;p1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0" name="Google Shape;1850;p1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1" name="Google Shape;1851;p1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2" name="Google Shape;1852;p1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3" name="Google Shape;1853;p1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4" name="Google Shape;1854;p1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5" name="Google Shape;1855;p1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56" name="Google Shape;1856;p15"/>
          <p:cNvGrpSpPr/>
          <p:nvPr/>
        </p:nvGrpSpPr>
        <p:grpSpPr>
          <a:xfrm rot="-1180163">
            <a:off x="10815503" y="6007181"/>
            <a:ext cx="1452724" cy="2330904"/>
            <a:chOff x="2402100" y="3854125"/>
            <a:chExt cx="435600" cy="698825"/>
          </a:xfrm>
        </p:grpSpPr>
        <p:sp>
          <p:nvSpPr>
            <p:cNvPr id="1857" name="Google Shape;1857;p15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8" name="Google Shape;1858;p15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9" name="Google Shape;1859;p15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0" name="Google Shape;1860;p15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1" name="Google Shape;1861;p15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2" name="Google Shape;1862;p15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3" name="Google Shape;1863;p15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4" name="Google Shape;1864;p15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5" name="Google Shape;1865;p15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6" name="Google Shape;1866;p15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7" name="Google Shape;1867;p15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8" name="Google Shape;1868;p15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9" name="Google Shape;1869;p15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70" name="Google Shape;1870;p15"/>
          <p:cNvGrpSpPr/>
          <p:nvPr/>
        </p:nvGrpSpPr>
        <p:grpSpPr>
          <a:xfrm rot="-8100000">
            <a:off x="-120127" y="-854997"/>
            <a:ext cx="1107000" cy="1952583"/>
            <a:chOff x="2797700" y="3217325"/>
            <a:chExt cx="682725" cy="1204225"/>
          </a:xfrm>
        </p:grpSpPr>
        <p:sp>
          <p:nvSpPr>
            <p:cNvPr id="1871" name="Google Shape;1871;p1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2" name="Google Shape;1872;p1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3" name="Google Shape;1873;p1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4" name="Google Shape;1874;p1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5" name="Google Shape;1875;p1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6" name="Google Shape;1876;p1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7" name="Google Shape;1877;p1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78" name="Google Shape;1878;p15"/>
          <p:cNvGrpSpPr/>
          <p:nvPr/>
        </p:nvGrpSpPr>
        <p:grpSpPr>
          <a:xfrm>
            <a:off x="2794084" y="6137185"/>
            <a:ext cx="933933" cy="848100"/>
            <a:chOff x="3652400" y="3788700"/>
            <a:chExt cx="700450" cy="636075"/>
          </a:xfrm>
        </p:grpSpPr>
        <p:sp>
          <p:nvSpPr>
            <p:cNvPr id="1879" name="Google Shape;1879;p15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0" name="Google Shape;1880;p15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1" name="Google Shape;1881;p15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2" name="Google Shape;1882;p15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3" name="Google Shape;1883;p15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4" name="Google Shape;1884;p15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5" name="Google Shape;1885;p15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6" name="Google Shape;1886;p15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7" name="Google Shape;1887;p15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8" name="Google Shape;1888;p15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9" name="Google Shape;1889;p15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0" name="Google Shape;1890;p15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1" name="Google Shape;1891;p15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2" name="Google Shape;1892;p15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3" name="Google Shape;1893;p15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94" name="Google Shape;1894;p15"/>
          <p:cNvGrpSpPr/>
          <p:nvPr/>
        </p:nvGrpSpPr>
        <p:grpSpPr>
          <a:xfrm rot="9629822">
            <a:off x="10627373" y="-1110228"/>
            <a:ext cx="1346967" cy="2125632"/>
            <a:chOff x="322650" y="2571325"/>
            <a:chExt cx="573100" cy="904450"/>
          </a:xfrm>
        </p:grpSpPr>
        <p:sp>
          <p:nvSpPr>
            <p:cNvPr id="1895" name="Google Shape;1895;p15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6" name="Google Shape;1896;p15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7" name="Google Shape;1897;p15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8" name="Google Shape;1898;p15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9" name="Google Shape;1899;p15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0" name="Google Shape;1900;p15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1" name="Google Shape;1901;p15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02" name="Google Shape;1902;p15"/>
          <p:cNvGrpSpPr/>
          <p:nvPr/>
        </p:nvGrpSpPr>
        <p:grpSpPr>
          <a:xfrm rot="-4956298" flipH="1">
            <a:off x="11205525" y="5489054"/>
            <a:ext cx="1738799" cy="1296300"/>
            <a:chOff x="4500175" y="3779525"/>
            <a:chExt cx="1136425" cy="847075"/>
          </a:xfrm>
        </p:grpSpPr>
        <p:sp>
          <p:nvSpPr>
            <p:cNvPr id="1903" name="Google Shape;1903;p15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4" name="Google Shape;1904;p15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5" name="Google Shape;1905;p15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6" name="Google Shape;1906;p15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7" name="Google Shape;1907;p15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8" name="Google Shape;1908;p15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9" name="Google Shape;1909;p15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0" name="Google Shape;1910;p15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1" name="Google Shape;1911;p15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2" name="Google Shape;1912;p15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3" name="Google Shape;1913;p15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14" name="Google Shape;1914;p15"/>
          <p:cNvSpPr txBox="1">
            <a:spLocks noGrp="1"/>
          </p:cNvSpPr>
          <p:nvPr>
            <p:ph type="title" idx="5"/>
          </p:nvPr>
        </p:nvSpPr>
        <p:spPr>
          <a:xfrm>
            <a:off x="6273392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915" name="Google Shape;1915;p15"/>
          <p:cNvSpPr txBox="1">
            <a:spLocks noGrp="1"/>
          </p:cNvSpPr>
          <p:nvPr>
            <p:ph type="subTitle" idx="6"/>
          </p:nvPr>
        </p:nvSpPr>
        <p:spPr>
          <a:xfrm>
            <a:off x="6464796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1916" name="Google Shape;1916;p15"/>
          <p:cNvSpPr txBox="1">
            <a:spLocks noGrp="1"/>
          </p:cNvSpPr>
          <p:nvPr>
            <p:ph type="title" idx="7"/>
          </p:nvPr>
        </p:nvSpPr>
        <p:spPr>
          <a:xfrm>
            <a:off x="8904313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917" name="Google Shape;1917;p15"/>
          <p:cNvSpPr txBox="1">
            <a:spLocks noGrp="1"/>
          </p:cNvSpPr>
          <p:nvPr>
            <p:ph type="subTitle" idx="8"/>
          </p:nvPr>
        </p:nvSpPr>
        <p:spPr>
          <a:xfrm>
            <a:off x="9095919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856512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9" name="Google Shape;1919;p16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920" name="Google Shape;1920;p16"/>
          <p:cNvSpPr txBox="1">
            <a:spLocks noGrp="1"/>
          </p:cNvSpPr>
          <p:nvPr>
            <p:ph type="body" idx="1"/>
          </p:nvPr>
        </p:nvSpPr>
        <p:spPr>
          <a:xfrm>
            <a:off x="952400" y="23126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grpSp>
        <p:nvGrpSpPr>
          <p:cNvPr id="1921" name="Google Shape;1921;p16"/>
          <p:cNvGrpSpPr/>
          <p:nvPr/>
        </p:nvGrpSpPr>
        <p:grpSpPr>
          <a:xfrm flipH="1">
            <a:off x="-1107371" y="5095255"/>
            <a:ext cx="4319163" cy="2374077"/>
            <a:chOff x="4178350" y="2375050"/>
            <a:chExt cx="938350" cy="515775"/>
          </a:xfrm>
        </p:grpSpPr>
        <p:sp>
          <p:nvSpPr>
            <p:cNvPr id="1922" name="Google Shape;1922;p16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3" name="Google Shape;1923;p16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4" name="Google Shape;1924;p16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5" name="Google Shape;1925;p16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6" name="Google Shape;1926;p16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7" name="Google Shape;1927;p16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8" name="Google Shape;1928;p16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29" name="Google Shape;1929;p16"/>
          <p:cNvGrpSpPr/>
          <p:nvPr/>
        </p:nvGrpSpPr>
        <p:grpSpPr>
          <a:xfrm>
            <a:off x="2421781" y="5179941"/>
            <a:ext cx="1174833" cy="2072231"/>
            <a:chOff x="2797700" y="3217325"/>
            <a:chExt cx="682725" cy="1204225"/>
          </a:xfrm>
        </p:grpSpPr>
        <p:sp>
          <p:nvSpPr>
            <p:cNvPr id="1930" name="Google Shape;1930;p16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1" name="Google Shape;1931;p16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2" name="Google Shape;1932;p16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3" name="Google Shape;1933;p16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4" name="Google Shape;1934;p16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5" name="Google Shape;1935;p16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6" name="Google Shape;1936;p16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37" name="Google Shape;1937;p16"/>
          <p:cNvSpPr/>
          <p:nvPr/>
        </p:nvSpPr>
        <p:spPr>
          <a:xfrm>
            <a:off x="106101" y="4451151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938" name="Google Shape;1938;p16"/>
          <p:cNvGrpSpPr/>
          <p:nvPr/>
        </p:nvGrpSpPr>
        <p:grpSpPr>
          <a:xfrm rot="9556908">
            <a:off x="3562049" y="-1478669"/>
            <a:ext cx="1393177" cy="2235189"/>
            <a:chOff x="2402100" y="3854125"/>
            <a:chExt cx="435600" cy="698825"/>
          </a:xfrm>
        </p:grpSpPr>
        <p:sp>
          <p:nvSpPr>
            <p:cNvPr id="1939" name="Google Shape;1939;p1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0" name="Google Shape;1940;p1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1" name="Google Shape;1941;p1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2" name="Google Shape;1942;p1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3" name="Google Shape;1943;p1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4" name="Google Shape;1944;p1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5" name="Google Shape;1945;p1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6" name="Google Shape;1946;p1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7" name="Google Shape;1947;p1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8" name="Google Shape;1948;p1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9" name="Google Shape;1949;p1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0" name="Google Shape;1950;p1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1" name="Google Shape;1951;p1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52" name="Google Shape;1952;p16"/>
          <p:cNvSpPr txBox="1">
            <a:spLocks noGrp="1"/>
          </p:cNvSpPr>
          <p:nvPr>
            <p:ph type="title" idx="2"/>
          </p:nvPr>
        </p:nvSpPr>
        <p:spPr>
          <a:xfrm>
            <a:off x="952400" y="1198833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900"/>
              <a:buFont typeface="Poppins Medium"/>
              <a:buNone/>
              <a:defRPr sz="2533">
                <a:solidFill>
                  <a:schemeClr val="lt2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1993115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" name="Google Shape;1954;p17"/>
          <p:cNvSpPr txBox="1">
            <a:spLocks noGrp="1"/>
          </p:cNvSpPr>
          <p:nvPr>
            <p:ph type="title"/>
          </p:nvPr>
        </p:nvSpPr>
        <p:spPr>
          <a:xfrm>
            <a:off x="7495600" y="727667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955" name="Google Shape;1955;p17"/>
          <p:cNvSpPr txBox="1">
            <a:spLocks noGrp="1"/>
          </p:cNvSpPr>
          <p:nvPr>
            <p:ph type="body" idx="1"/>
          </p:nvPr>
        </p:nvSpPr>
        <p:spPr>
          <a:xfrm>
            <a:off x="7495600" y="23126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algn="r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algn="r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1956" name="Google Shape;1956;p17"/>
          <p:cNvSpPr txBox="1">
            <a:spLocks noGrp="1"/>
          </p:cNvSpPr>
          <p:nvPr>
            <p:ph type="title" idx="2"/>
          </p:nvPr>
        </p:nvSpPr>
        <p:spPr>
          <a:xfrm>
            <a:off x="7495600" y="1198833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900"/>
              <a:buFont typeface="Poppins Medium"/>
              <a:buNone/>
              <a:defRPr sz="2533">
                <a:solidFill>
                  <a:schemeClr val="lt2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grpSp>
        <p:nvGrpSpPr>
          <p:cNvPr id="1957" name="Google Shape;1957;p17"/>
          <p:cNvGrpSpPr/>
          <p:nvPr/>
        </p:nvGrpSpPr>
        <p:grpSpPr>
          <a:xfrm rot="10800000">
            <a:off x="6180253" y="-2813993"/>
            <a:ext cx="7852513" cy="3541652"/>
            <a:chOff x="5619200" y="4458200"/>
            <a:chExt cx="1647150" cy="742900"/>
          </a:xfrm>
        </p:grpSpPr>
        <p:sp>
          <p:nvSpPr>
            <p:cNvPr id="1958" name="Google Shape;1958;p1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9" name="Google Shape;1959;p1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0" name="Google Shape;1960;p1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1" name="Google Shape;1961;p1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2" name="Google Shape;1962;p1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63" name="Google Shape;1963;p17"/>
          <p:cNvGrpSpPr/>
          <p:nvPr/>
        </p:nvGrpSpPr>
        <p:grpSpPr>
          <a:xfrm rot="-1180163">
            <a:off x="10389337" y="5833881"/>
            <a:ext cx="1452724" cy="2330904"/>
            <a:chOff x="2402100" y="3854125"/>
            <a:chExt cx="435600" cy="698825"/>
          </a:xfrm>
        </p:grpSpPr>
        <p:sp>
          <p:nvSpPr>
            <p:cNvPr id="1964" name="Google Shape;1964;p1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5" name="Google Shape;1965;p1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6" name="Google Shape;1966;p1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7" name="Google Shape;1967;p1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8" name="Google Shape;1968;p1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9" name="Google Shape;1969;p1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0" name="Google Shape;1970;p1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1" name="Google Shape;1971;p1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2" name="Google Shape;1972;p1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3" name="Google Shape;1973;p1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4" name="Google Shape;1974;p1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5" name="Google Shape;1975;p1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6" name="Google Shape;1976;p1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77" name="Google Shape;1977;p17"/>
          <p:cNvGrpSpPr/>
          <p:nvPr/>
        </p:nvGrpSpPr>
        <p:grpSpPr>
          <a:xfrm rot="4365907" flipH="1">
            <a:off x="6103244" y="-807913"/>
            <a:ext cx="1738769" cy="1296304"/>
            <a:chOff x="4500175" y="3779525"/>
            <a:chExt cx="1136425" cy="847075"/>
          </a:xfrm>
        </p:grpSpPr>
        <p:sp>
          <p:nvSpPr>
            <p:cNvPr id="1978" name="Google Shape;1978;p1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9" name="Google Shape;1979;p1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0" name="Google Shape;1980;p1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1" name="Google Shape;1981;p1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2" name="Google Shape;1982;p1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3" name="Google Shape;1983;p1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4" name="Google Shape;1984;p1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5" name="Google Shape;1985;p1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6" name="Google Shape;1986;p1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7" name="Google Shape;1987;p1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8" name="Google Shape;1988;p1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89" name="Google Shape;1989;p17"/>
          <p:cNvGrpSpPr/>
          <p:nvPr/>
        </p:nvGrpSpPr>
        <p:grpSpPr>
          <a:xfrm rot="-749388" flipH="1">
            <a:off x="11544453" y="4764551"/>
            <a:ext cx="1174780" cy="2072136"/>
            <a:chOff x="2797700" y="3217325"/>
            <a:chExt cx="682725" cy="1204225"/>
          </a:xfrm>
        </p:grpSpPr>
        <p:sp>
          <p:nvSpPr>
            <p:cNvPr id="1990" name="Google Shape;1990;p17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1" name="Google Shape;1991;p17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2" name="Google Shape;1992;p17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3" name="Google Shape;1993;p17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4" name="Google Shape;1994;p17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5" name="Google Shape;1995;p17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6" name="Google Shape;1996;p17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94178869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">
  <p:cSld name="1_Only Title">
    <p:spTree>
      <p:nvGrpSpPr>
        <p:cNvPr id="1" name="Shape 1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8" name="Google Shape;1998;p18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999" name="Google Shape;1999;p18"/>
          <p:cNvGrpSpPr/>
          <p:nvPr/>
        </p:nvGrpSpPr>
        <p:grpSpPr>
          <a:xfrm rot="10800000" flipH="1">
            <a:off x="9041945" y="-1357869"/>
            <a:ext cx="4795844" cy="2636092"/>
            <a:chOff x="4178350" y="2375050"/>
            <a:chExt cx="938350" cy="515775"/>
          </a:xfrm>
        </p:grpSpPr>
        <p:sp>
          <p:nvSpPr>
            <p:cNvPr id="2000" name="Google Shape;2000;p18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1" name="Google Shape;2001;p18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2" name="Google Shape;2002;p18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3" name="Google Shape;2003;p18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4" name="Google Shape;2004;p18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5" name="Google Shape;2005;p18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6" name="Google Shape;2006;p18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07" name="Google Shape;2007;p18"/>
          <p:cNvGrpSpPr/>
          <p:nvPr/>
        </p:nvGrpSpPr>
        <p:grpSpPr>
          <a:xfrm rot="1908640">
            <a:off x="-674725" y="5329562"/>
            <a:ext cx="2471855" cy="1842485"/>
            <a:chOff x="4500175" y="3779525"/>
            <a:chExt cx="1136425" cy="847075"/>
          </a:xfrm>
        </p:grpSpPr>
        <p:sp>
          <p:nvSpPr>
            <p:cNvPr id="2008" name="Google Shape;2008;p18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9" name="Google Shape;2009;p18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0" name="Google Shape;2010;p18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1" name="Google Shape;2011;p18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2" name="Google Shape;2012;p18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3" name="Google Shape;2013;p18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4" name="Google Shape;2014;p18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5" name="Google Shape;2015;p18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6" name="Google Shape;2016;p18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7" name="Google Shape;2017;p18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8" name="Google Shape;2018;p18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19" name="Google Shape;2019;p18"/>
          <p:cNvGrpSpPr/>
          <p:nvPr/>
        </p:nvGrpSpPr>
        <p:grpSpPr>
          <a:xfrm rot="-10241612">
            <a:off x="11427231" y="-265541"/>
            <a:ext cx="973821" cy="1805023"/>
            <a:chOff x="2797700" y="3217325"/>
            <a:chExt cx="682725" cy="1204225"/>
          </a:xfrm>
        </p:grpSpPr>
        <p:sp>
          <p:nvSpPr>
            <p:cNvPr id="2020" name="Google Shape;2020;p18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1" name="Google Shape;2021;p18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2" name="Google Shape;2022;p18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3" name="Google Shape;2023;p18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4" name="Google Shape;2024;p18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5" name="Google Shape;2025;p18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6" name="Google Shape;2026;p18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27" name="Google Shape;2027;p18"/>
          <p:cNvGrpSpPr/>
          <p:nvPr/>
        </p:nvGrpSpPr>
        <p:grpSpPr>
          <a:xfrm>
            <a:off x="1663877" y="6137198"/>
            <a:ext cx="731644" cy="664401"/>
            <a:chOff x="3652400" y="3788700"/>
            <a:chExt cx="700450" cy="636075"/>
          </a:xfrm>
        </p:grpSpPr>
        <p:sp>
          <p:nvSpPr>
            <p:cNvPr id="2028" name="Google Shape;2028;p18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9" name="Google Shape;2029;p18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0" name="Google Shape;2030;p18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1" name="Google Shape;2031;p18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2" name="Google Shape;2032;p18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3" name="Google Shape;2033;p18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4" name="Google Shape;2034;p18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5" name="Google Shape;2035;p18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6" name="Google Shape;2036;p18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7" name="Google Shape;2037;p18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8" name="Google Shape;2038;p18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9" name="Google Shape;2039;p18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0" name="Google Shape;2040;p18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1" name="Google Shape;2041;p18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2" name="Google Shape;2042;p18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224522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2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4" name="Google Shape;2044;p19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045" name="Google Shape;2045;p19"/>
          <p:cNvGrpSpPr/>
          <p:nvPr/>
        </p:nvGrpSpPr>
        <p:grpSpPr>
          <a:xfrm>
            <a:off x="-1291820" y="5389894"/>
            <a:ext cx="5377747" cy="2955941"/>
            <a:chOff x="4178350" y="2375050"/>
            <a:chExt cx="938350" cy="515775"/>
          </a:xfrm>
        </p:grpSpPr>
        <p:sp>
          <p:nvSpPr>
            <p:cNvPr id="2046" name="Google Shape;2046;p1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7" name="Google Shape;2047;p1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8" name="Google Shape;2048;p1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9" name="Google Shape;2049;p1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0" name="Google Shape;2050;p1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1" name="Google Shape;2051;p1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2" name="Google Shape;2052;p1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053" name="Google Shape;2053;p19"/>
          <p:cNvSpPr txBox="1">
            <a:spLocks noGrp="1"/>
          </p:cNvSpPr>
          <p:nvPr>
            <p:ph type="title" idx="2"/>
          </p:nvPr>
        </p:nvSpPr>
        <p:spPr>
          <a:xfrm>
            <a:off x="985700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4" name="Google Shape;2054;p19"/>
          <p:cNvSpPr txBox="1">
            <a:spLocks noGrp="1"/>
          </p:cNvSpPr>
          <p:nvPr>
            <p:ph type="subTitle" idx="1"/>
          </p:nvPr>
        </p:nvSpPr>
        <p:spPr>
          <a:xfrm>
            <a:off x="1223633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055" name="Google Shape;2055;p19"/>
          <p:cNvSpPr txBox="1">
            <a:spLocks noGrp="1"/>
          </p:cNvSpPr>
          <p:nvPr>
            <p:ph type="title" idx="3"/>
          </p:nvPr>
        </p:nvSpPr>
        <p:spPr>
          <a:xfrm>
            <a:off x="4663312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6" name="Google Shape;2056;p19"/>
          <p:cNvSpPr txBox="1">
            <a:spLocks noGrp="1"/>
          </p:cNvSpPr>
          <p:nvPr>
            <p:ph type="subTitle" idx="4"/>
          </p:nvPr>
        </p:nvSpPr>
        <p:spPr>
          <a:xfrm>
            <a:off x="4901236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057" name="Google Shape;2057;p19"/>
          <p:cNvSpPr txBox="1">
            <a:spLocks noGrp="1"/>
          </p:cNvSpPr>
          <p:nvPr>
            <p:ph type="title" idx="5"/>
          </p:nvPr>
        </p:nvSpPr>
        <p:spPr>
          <a:xfrm>
            <a:off x="8340892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8" name="Google Shape;2058;p19"/>
          <p:cNvSpPr txBox="1">
            <a:spLocks noGrp="1"/>
          </p:cNvSpPr>
          <p:nvPr>
            <p:ph type="subTitle" idx="6"/>
          </p:nvPr>
        </p:nvSpPr>
        <p:spPr>
          <a:xfrm>
            <a:off x="8578807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grpSp>
        <p:nvGrpSpPr>
          <p:cNvPr id="2059" name="Google Shape;2059;p19"/>
          <p:cNvGrpSpPr/>
          <p:nvPr/>
        </p:nvGrpSpPr>
        <p:grpSpPr>
          <a:xfrm flipH="1">
            <a:off x="6578669" y="5026807"/>
            <a:ext cx="7852513" cy="3541652"/>
            <a:chOff x="5619200" y="4458200"/>
            <a:chExt cx="1647150" cy="742900"/>
          </a:xfrm>
        </p:grpSpPr>
        <p:sp>
          <p:nvSpPr>
            <p:cNvPr id="2060" name="Google Shape;2060;p1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1" name="Google Shape;2061;p1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2" name="Google Shape;2062;p1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3" name="Google Shape;2063;p1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4" name="Google Shape;2064;p1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065" name="Google Shape;2065;p19"/>
          <p:cNvSpPr/>
          <p:nvPr/>
        </p:nvSpPr>
        <p:spPr>
          <a:xfrm rot="-902929">
            <a:off x="2515536" y="5294174"/>
            <a:ext cx="2335553" cy="208810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066" name="Google Shape;2066;p19"/>
          <p:cNvGrpSpPr/>
          <p:nvPr/>
        </p:nvGrpSpPr>
        <p:grpSpPr>
          <a:xfrm rot="2510711">
            <a:off x="-596484" y="4418265"/>
            <a:ext cx="1189511" cy="1909100"/>
            <a:chOff x="2402100" y="3854125"/>
            <a:chExt cx="435600" cy="698825"/>
          </a:xfrm>
        </p:grpSpPr>
        <p:sp>
          <p:nvSpPr>
            <p:cNvPr id="2067" name="Google Shape;2067;p1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8" name="Google Shape;2068;p1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9" name="Google Shape;2069;p1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0" name="Google Shape;2070;p1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1" name="Google Shape;2071;p1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2" name="Google Shape;2072;p1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3" name="Google Shape;2073;p1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4" name="Google Shape;2074;p1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5" name="Google Shape;2075;p1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6" name="Google Shape;2076;p1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7" name="Google Shape;2077;p1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8" name="Google Shape;2078;p1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9" name="Google Shape;2079;p1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80" name="Google Shape;2080;p19"/>
          <p:cNvGrpSpPr/>
          <p:nvPr/>
        </p:nvGrpSpPr>
        <p:grpSpPr>
          <a:xfrm rot="-3072683" flipH="1">
            <a:off x="5628005" y="5633494"/>
            <a:ext cx="1537276" cy="2468725"/>
            <a:chOff x="2402100" y="3854125"/>
            <a:chExt cx="435600" cy="698825"/>
          </a:xfrm>
        </p:grpSpPr>
        <p:sp>
          <p:nvSpPr>
            <p:cNvPr id="2081" name="Google Shape;2081;p1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2" name="Google Shape;2082;p1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3" name="Google Shape;2083;p1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4" name="Google Shape;2084;p1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5" name="Google Shape;2085;p1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6" name="Google Shape;2086;p1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7" name="Google Shape;2087;p1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8" name="Google Shape;2088;p1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9" name="Google Shape;2089;p1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0" name="Google Shape;2090;p1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1" name="Google Shape;2091;p1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2" name="Google Shape;2092;p1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3" name="Google Shape;2093;p1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94" name="Google Shape;2094;p19"/>
          <p:cNvGrpSpPr/>
          <p:nvPr/>
        </p:nvGrpSpPr>
        <p:grpSpPr>
          <a:xfrm rot="418436">
            <a:off x="10765941" y="4072599"/>
            <a:ext cx="1974792" cy="3326251"/>
            <a:chOff x="3026750" y="1552825"/>
            <a:chExt cx="1108700" cy="1867600"/>
          </a:xfrm>
        </p:grpSpPr>
        <p:sp>
          <p:nvSpPr>
            <p:cNvPr id="2095" name="Google Shape;2095;p19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6" name="Google Shape;2096;p19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7" name="Google Shape;2097;p19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8" name="Google Shape;2098;p19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9" name="Google Shape;2099;p19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0" name="Google Shape;2100;p19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1" name="Google Shape;2101;p19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2" name="Google Shape;2102;p19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3" name="Google Shape;2103;p19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4" name="Google Shape;2104;p19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5" name="Google Shape;2105;p19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6" name="Google Shape;2106;p19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7" name="Google Shape;2107;p19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8" name="Google Shape;2108;p19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9" name="Google Shape;2109;p19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0" name="Google Shape;2110;p19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1" name="Google Shape;2111;p19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2" name="Google Shape;2112;p19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3" name="Google Shape;2113;p19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14" name="Google Shape;2114;p19"/>
          <p:cNvGrpSpPr/>
          <p:nvPr/>
        </p:nvGrpSpPr>
        <p:grpSpPr>
          <a:xfrm>
            <a:off x="9400951" y="5771385"/>
            <a:ext cx="933933" cy="848100"/>
            <a:chOff x="3652400" y="3788700"/>
            <a:chExt cx="700450" cy="636075"/>
          </a:xfrm>
        </p:grpSpPr>
        <p:sp>
          <p:nvSpPr>
            <p:cNvPr id="2115" name="Google Shape;2115;p1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6" name="Google Shape;2116;p1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7" name="Google Shape;2117;p1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8" name="Google Shape;2118;p1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9" name="Google Shape;2119;p1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0" name="Google Shape;2120;p1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1" name="Google Shape;2121;p1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2" name="Google Shape;2122;p1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3" name="Google Shape;2123;p1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4" name="Google Shape;2124;p1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5" name="Google Shape;2125;p1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6" name="Google Shape;2126;p1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7" name="Google Shape;2127;p1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8" name="Google Shape;2128;p1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9" name="Google Shape;2129;p1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30" name="Google Shape;2130;p19"/>
          <p:cNvGrpSpPr/>
          <p:nvPr/>
        </p:nvGrpSpPr>
        <p:grpSpPr>
          <a:xfrm rot="2397965">
            <a:off x="723079" y="6205875"/>
            <a:ext cx="1856021" cy="1383524"/>
            <a:chOff x="4500175" y="3779525"/>
            <a:chExt cx="1136425" cy="847075"/>
          </a:xfrm>
        </p:grpSpPr>
        <p:sp>
          <p:nvSpPr>
            <p:cNvPr id="2131" name="Google Shape;2131;p19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2" name="Google Shape;2132;p19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3" name="Google Shape;2133;p19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4" name="Google Shape;2134;p19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5" name="Google Shape;2135;p19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6" name="Google Shape;2136;p19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7" name="Google Shape;2137;p19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8" name="Google Shape;2138;p19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9" name="Google Shape;2139;p19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0" name="Google Shape;2140;p19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1" name="Google Shape;2141;p19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44253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1_title and two columns">
    <p:spTree>
      <p:nvGrpSpPr>
        <p:cNvPr id="1" name="Shape 2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" name="Google Shape;2143;p20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44" name="Google Shape;2144;p20"/>
          <p:cNvSpPr txBox="1">
            <a:spLocks noGrp="1"/>
          </p:cNvSpPr>
          <p:nvPr>
            <p:ph type="title" idx="2"/>
          </p:nvPr>
        </p:nvSpPr>
        <p:spPr>
          <a:xfrm>
            <a:off x="1994100" y="2589967"/>
            <a:ext cx="3000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45" name="Google Shape;2145;p20"/>
          <p:cNvSpPr txBox="1">
            <a:spLocks noGrp="1"/>
          </p:cNvSpPr>
          <p:nvPr>
            <p:ph type="subTitle" idx="1"/>
          </p:nvPr>
        </p:nvSpPr>
        <p:spPr>
          <a:xfrm>
            <a:off x="2239977" y="3038571"/>
            <a:ext cx="2508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2146" name="Google Shape;2146;p20"/>
          <p:cNvSpPr txBox="1">
            <a:spLocks noGrp="1"/>
          </p:cNvSpPr>
          <p:nvPr>
            <p:ph type="title" idx="3"/>
          </p:nvPr>
        </p:nvSpPr>
        <p:spPr>
          <a:xfrm>
            <a:off x="7197896" y="2589967"/>
            <a:ext cx="3000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47" name="Google Shape;2147;p20"/>
          <p:cNvSpPr txBox="1">
            <a:spLocks noGrp="1"/>
          </p:cNvSpPr>
          <p:nvPr>
            <p:ph type="subTitle" idx="4"/>
          </p:nvPr>
        </p:nvSpPr>
        <p:spPr>
          <a:xfrm>
            <a:off x="7443773" y="3038571"/>
            <a:ext cx="2508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grpSp>
        <p:nvGrpSpPr>
          <p:cNvPr id="2148" name="Google Shape;2148;p20"/>
          <p:cNvGrpSpPr/>
          <p:nvPr/>
        </p:nvGrpSpPr>
        <p:grpSpPr>
          <a:xfrm rot="10800000" flipH="1">
            <a:off x="-1904507" y="-1240156"/>
            <a:ext cx="5440427" cy="2453749"/>
            <a:chOff x="5619200" y="4458200"/>
            <a:chExt cx="1647150" cy="742900"/>
          </a:xfrm>
        </p:grpSpPr>
        <p:sp>
          <p:nvSpPr>
            <p:cNvPr id="2149" name="Google Shape;2149;p20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0" name="Google Shape;2150;p20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1" name="Google Shape;2151;p20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2" name="Google Shape;2152;p20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3" name="Google Shape;2153;p20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54" name="Google Shape;2154;p20"/>
          <p:cNvGrpSpPr/>
          <p:nvPr/>
        </p:nvGrpSpPr>
        <p:grpSpPr>
          <a:xfrm rot="2700000">
            <a:off x="10026908" y="6238156"/>
            <a:ext cx="2156149" cy="1607163"/>
            <a:chOff x="4500175" y="3779525"/>
            <a:chExt cx="1136425" cy="847075"/>
          </a:xfrm>
        </p:grpSpPr>
        <p:sp>
          <p:nvSpPr>
            <p:cNvPr id="2155" name="Google Shape;2155;p20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6" name="Google Shape;2156;p20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7" name="Google Shape;2157;p20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8" name="Google Shape;2158;p20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9" name="Google Shape;2159;p20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0" name="Google Shape;2160;p20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1" name="Google Shape;2161;p20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2" name="Google Shape;2162;p20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3" name="Google Shape;2163;p20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4" name="Google Shape;2164;p20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5" name="Google Shape;2165;p20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66" name="Google Shape;2166;p20"/>
          <p:cNvGrpSpPr/>
          <p:nvPr/>
        </p:nvGrpSpPr>
        <p:grpSpPr>
          <a:xfrm rot="-960419">
            <a:off x="11213944" y="5070052"/>
            <a:ext cx="1328393" cy="2134304"/>
            <a:chOff x="2402100" y="3854125"/>
            <a:chExt cx="435600" cy="698825"/>
          </a:xfrm>
        </p:grpSpPr>
        <p:sp>
          <p:nvSpPr>
            <p:cNvPr id="2167" name="Google Shape;2167;p20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8" name="Google Shape;2168;p20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9" name="Google Shape;2169;p20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0" name="Google Shape;2170;p20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1" name="Google Shape;2171;p20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2" name="Google Shape;2172;p20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3" name="Google Shape;2173;p20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4" name="Google Shape;2174;p20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5" name="Google Shape;2175;p20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6" name="Google Shape;2176;p20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7" name="Google Shape;2177;p20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8" name="Google Shape;2178;p20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9" name="Google Shape;2179;p20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86084196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1">
  <p:cSld name="Only Title 1">
    <p:spTree>
      <p:nvGrpSpPr>
        <p:cNvPr id="1" name="Shape 2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" name="Google Shape;2181;p21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182" name="Google Shape;2182;p21"/>
          <p:cNvGrpSpPr/>
          <p:nvPr/>
        </p:nvGrpSpPr>
        <p:grpSpPr>
          <a:xfrm rot="10800000" flipH="1">
            <a:off x="7643913" y="-1245924"/>
            <a:ext cx="5377747" cy="2955941"/>
            <a:chOff x="4178350" y="2375050"/>
            <a:chExt cx="938350" cy="515775"/>
          </a:xfrm>
        </p:grpSpPr>
        <p:sp>
          <p:nvSpPr>
            <p:cNvPr id="2183" name="Google Shape;2183;p21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4" name="Google Shape;2184;p21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5" name="Google Shape;2185;p21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6" name="Google Shape;2186;p21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7" name="Google Shape;2187;p21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8" name="Google Shape;2188;p21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9" name="Google Shape;2189;p21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190" name="Google Shape;2190;p21"/>
          <p:cNvSpPr/>
          <p:nvPr/>
        </p:nvSpPr>
        <p:spPr>
          <a:xfrm rot="-7703151" flipH="1">
            <a:off x="10454165" y="601139"/>
            <a:ext cx="2335503" cy="2088083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191" name="Google Shape;2191;p21"/>
          <p:cNvGrpSpPr/>
          <p:nvPr/>
        </p:nvGrpSpPr>
        <p:grpSpPr>
          <a:xfrm rot="-1615319">
            <a:off x="11404916" y="2966177"/>
            <a:ext cx="1326525" cy="2234081"/>
            <a:chOff x="3026750" y="1552825"/>
            <a:chExt cx="1108700" cy="1867600"/>
          </a:xfrm>
        </p:grpSpPr>
        <p:sp>
          <p:nvSpPr>
            <p:cNvPr id="2192" name="Google Shape;2192;p21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3" name="Google Shape;2193;p21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4" name="Google Shape;2194;p21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5" name="Google Shape;2195;p21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6" name="Google Shape;2196;p21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7" name="Google Shape;2197;p21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8" name="Google Shape;2198;p21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9" name="Google Shape;2199;p21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0" name="Google Shape;2200;p21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1" name="Google Shape;2201;p21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2" name="Google Shape;2202;p21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3" name="Google Shape;2203;p21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4" name="Google Shape;2204;p21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5" name="Google Shape;2205;p21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6" name="Google Shape;2206;p21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7" name="Google Shape;2207;p21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8" name="Google Shape;2208;p21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9" name="Google Shape;2209;p21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0" name="Google Shape;2210;p21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211" name="Google Shape;2211;p21"/>
          <p:cNvGrpSpPr/>
          <p:nvPr/>
        </p:nvGrpSpPr>
        <p:grpSpPr>
          <a:xfrm rot="-1770465">
            <a:off x="9781960" y="4794299"/>
            <a:ext cx="3550064" cy="3771523"/>
            <a:chOff x="4159600" y="887163"/>
            <a:chExt cx="1265600" cy="1344550"/>
          </a:xfrm>
        </p:grpSpPr>
        <p:sp>
          <p:nvSpPr>
            <p:cNvPr id="2212" name="Google Shape;2212;p21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3" name="Google Shape;2213;p21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4" name="Google Shape;2214;p21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5" name="Google Shape;2215;p21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6" name="Google Shape;2216;p21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7" name="Google Shape;2217;p21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8" name="Google Shape;2218;p21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9" name="Google Shape;2219;p21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0" name="Google Shape;2220;p21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1" name="Google Shape;2221;p21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2" name="Google Shape;2222;p21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3" name="Google Shape;2223;p21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4" name="Google Shape;2224;p21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5" name="Google Shape;2225;p21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6" name="Google Shape;2226;p21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7" name="Google Shape;2227;p21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8" name="Google Shape;2228;p21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9" name="Google Shape;2229;p21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0" name="Google Shape;2230;p21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1" name="Google Shape;2231;p21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2" name="Google Shape;2232;p21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3" name="Google Shape;2233;p21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4" name="Google Shape;2234;p21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5" name="Google Shape;2235;p21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6" name="Google Shape;2236;p21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7" name="Google Shape;2237;p21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8" name="Google Shape;2238;p21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9" name="Google Shape;2239;p21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0" name="Google Shape;2240;p21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1" name="Google Shape;2241;p21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2" name="Google Shape;2242;p21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3" name="Google Shape;2243;p21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4" name="Google Shape;2244;p21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5" name="Google Shape;2245;p21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6" name="Google Shape;2246;p21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7" name="Google Shape;2247;p21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8" name="Google Shape;2248;p21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9" name="Google Shape;2249;p21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0" name="Google Shape;2250;p21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1" name="Google Shape;2251;p21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2" name="Google Shape;2252;p21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3" name="Google Shape;2253;p21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4" name="Google Shape;2254;p21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5" name="Google Shape;2255;p21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6" name="Google Shape;2256;p21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7" name="Google Shape;2257;p21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8" name="Google Shape;2258;p21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9" name="Google Shape;2259;p21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0" name="Google Shape;2260;p21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1" name="Google Shape;2261;p21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2" name="Google Shape;2262;p21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3" name="Google Shape;2263;p21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4" name="Google Shape;2264;p21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5" name="Google Shape;2265;p21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6" name="Google Shape;2266;p21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7" name="Google Shape;2267;p21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8" name="Google Shape;2268;p21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9" name="Google Shape;2269;p21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0" name="Google Shape;2270;p21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1" name="Google Shape;2271;p21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2" name="Google Shape;2272;p21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3" name="Google Shape;2273;p21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4" name="Google Shape;2274;p21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5" name="Google Shape;2275;p21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6" name="Google Shape;2276;p21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7" name="Google Shape;2277;p21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8" name="Google Shape;2278;p21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9" name="Google Shape;2279;p21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0" name="Google Shape;2280;p21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1" name="Google Shape;2281;p21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2" name="Google Shape;2282;p21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3" name="Google Shape;2283;p21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4" name="Google Shape;2284;p21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5" name="Google Shape;2285;p21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6" name="Google Shape;2286;p21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7" name="Google Shape;2287;p21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8" name="Google Shape;2288;p21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9" name="Google Shape;2289;p21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0" name="Google Shape;2290;p21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1" name="Google Shape;2291;p21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2" name="Google Shape;2292;p21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3" name="Google Shape;2293;p21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4" name="Google Shape;2294;p21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5" name="Google Shape;2295;p21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6" name="Google Shape;2296;p21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7" name="Google Shape;2297;p21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8" name="Google Shape;2298;p21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9" name="Google Shape;2299;p21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0" name="Google Shape;2300;p21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1" name="Google Shape;2301;p21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2" name="Google Shape;2302;p21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3" name="Google Shape;2303;p21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4" name="Google Shape;2304;p21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5" name="Google Shape;2305;p21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6" name="Google Shape;2306;p21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7" name="Google Shape;2307;p21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8" name="Google Shape;2308;p21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9" name="Google Shape;2309;p21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0" name="Google Shape;2310;p21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1" name="Google Shape;2311;p21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2" name="Google Shape;2312;p21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3" name="Google Shape;2313;p21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4" name="Google Shape;2314;p21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5" name="Google Shape;2315;p21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6" name="Google Shape;2316;p21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17" name="Google Shape;2317;p21"/>
          <p:cNvGrpSpPr/>
          <p:nvPr/>
        </p:nvGrpSpPr>
        <p:grpSpPr>
          <a:xfrm rot="-8100000">
            <a:off x="8007873" y="-653064"/>
            <a:ext cx="1107000" cy="1952583"/>
            <a:chOff x="2797700" y="3217325"/>
            <a:chExt cx="682725" cy="1204225"/>
          </a:xfrm>
        </p:grpSpPr>
        <p:sp>
          <p:nvSpPr>
            <p:cNvPr id="2318" name="Google Shape;2318;p21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9" name="Google Shape;2319;p21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0" name="Google Shape;2320;p21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1" name="Google Shape;2321;p21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2" name="Google Shape;2322;p21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3" name="Google Shape;2323;p21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4" name="Google Shape;2324;p21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25" name="Google Shape;2325;p21"/>
          <p:cNvGrpSpPr/>
          <p:nvPr/>
        </p:nvGrpSpPr>
        <p:grpSpPr>
          <a:xfrm>
            <a:off x="9504267" y="556867"/>
            <a:ext cx="933933" cy="848100"/>
            <a:chOff x="3652400" y="3788700"/>
            <a:chExt cx="700450" cy="636075"/>
          </a:xfrm>
        </p:grpSpPr>
        <p:sp>
          <p:nvSpPr>
            <p:cNvPr id="2326" name="Google Shape;2326;p21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7" name="Google Shape;2327;p21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8" name="Google Shape;2328;p21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9" name="Google Shape;2329;p21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0" name="Google Shape;2330;p21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1" name="Google Shape;2331;p21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2" name="Google Shape;2332;p21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3" name="Google Shape;2333;p21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4" name="Google Shape;2334;p21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5" name="Google Shape;2335;p21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6" name="Google Shape;2336;p21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7" name="Google Shape;2337;p21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8" name="Google Shape;2338;p21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9" name="Google Shape;2339;p21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40" name="Google Shape;2340;p21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5826645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2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2" name="Google Shape;2342;p22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43" name="Google Shape;2343;p22"/>
          <p:cNvSpPr txBox="1">
            <a:spLocks noGrp="1"/>
          </p:cNvSpPr>
          <p:nvPr>
            <p:ph type="title" idx="2"/>
          </p:nvPr>
        </p:nvSpPr>
        <p:spPr>
          <a:xfrm>
            <a:off x="948667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4" name="Google Shape;2344;p22"/>
          <p:cNvSpPr txBox="1">
            <a:spLocks noGrp="1"/>
          </p:cNvSpPr>
          <p:nvPr>
            <p:ph type="subTitle" idx="1"/>
          </p:nvPr>
        </p:nvSpPr>
        <p:spPr>
          <a:xfrm>
            <a:off x="1212159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5" name="Google Shape;2345;p22"/>
          <p:cNvSpPr txBox="1">
            <a:spLocks noGrp="1"/>
          </p:cNvSpPr>
          <p:nvPr>
            <p:ph type="title" idx="3"/>
          </p:nvPr>
        </p:nvSpPr>
        <p:spPr>
          <a:xfrm>
            <a:off x="4486737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6" name="Google Shape;2346;p22"/>
          <p:cNvSpPr txBox="1">
            <a:spLocks noGrp="1"/>
          </p:cNvSpPr>
          <p:nvPr>
            <p:ph type="subTitle" idx="4"/>
          </p:nvPr>
        </p:nvSpPr>
        <p:spPr>
          <a:xfrm>
            <a:off x="4750229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7" name="Google Shape;2347;p22"/>
          <p:cNvSpPr txBox="1">
            <a:spLocks noGrp="1"/>
          </p:cNvSpPr>
          <p:nvPr>
            <p:ph type="title" idx="5"/>
          </p:nvPr>
        </p:nvSpPr>
        <p:spPr>
          <a:xfrm>
            <a:off x="8024805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8" name="Google Shape;2348;p22"/>
          <p:cNvSpPr txBox="1">
            <a:spLocks noGrp="1"/>
          </p:cNvSpPr>
          <p:nvPr>
            <p:ph type="subTitle" idx="6"/>
          </p:nvPr>
        </p:nvSpPr>
        <p:spPr>
          <a:xfrm>
            <a:off x="8288297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9" name="Google Shape;2349;p22"/>
          <p:cNvSpPr txBox="1">
            <a:spLocks noGrp="1"/>
          </p:cNvSpPr>
          <p:nvPr>
            <p:ph type="title" idx="7"/>
          </p:nvPr>
        </p:nvSpPr>
        <p:spPr>
          <a:xfrm>
            <a:off x="948667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0" name="Google Shape;2350;p22"/>
          <p:cNvSpPr txBox="1">
            <a:spLocks noGrp="1"/>
          </p:cNvSpPr>
          <p:nvPr>
            <p:ph type="subTitle" idx="8"/>
          </p:nvPr>
        </p:nvSpPr>
        <p:spPr>
          <a:xfrm>
            <a:off x="1212159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51" name="Google Shape;2351;p22"/>
          <p:cNvSpPr txBox="1">
            <a:spLocks noGrp="1"/>
          </p:cNvSpPr>
          <p:nvPr>
            <p:ph type="title" idx="9"/>
          </p:nvPr>
        </p:nvSpPr>
        <p:spPr>
          <a:xfrm>
            <a:off x="4486737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2" name="Google Shape;2352;p22"/>
          <p:cNvSpPr txBox="1">
            <a:spLocks noGrp="1"/>
          </p:cNvSpPr>
          <p:nvPr>
            <p:ph type="subTitle" idx="13"/>
          </p:nvPr>
        </p:nvSpPr>
        <p:spPr>
          <a:xfrm>
            <a:off x="4750229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53" name="Google Shape;2353;p22"/>
          <p:cNvSpPr txBox="1">
            <a:spLocks noGrp="1"/>
          </p:cNvSpPr>
          <p:nvPr>
            <p:ph type="title" idx="14"/>
          </p:nvPr>
        </p:nvSpPr>
        <p:spPr>
          <a:xfrm>
            <a:off x="8024805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4" name="Google Shape;2354;p22"/>
          <p:cNvSpPr txBox="1">
            <a:spLocks noGrp="1"/>
          </p:cNvSpPr>
          <p:nvPr>
            <p:ph type="subTitle" idx="15"/>
          </p:nvPr>
        </p:nvSpPr>
        <p:spPr>
          <a:xfrm>
            <a:off x="8288297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grpSp>
        <p:nvGrpSpPr>
          <p:cNvPr id="2355" name="Google Shape;2355;p22"/>
          <p:cNvGrpSpPr/>
          <p:nvPr/>
        </p:nvGrpSpPr>
        <p:grpSpPr>
          <a:xfrm rot="1173898">
            <a:off x="-1829493" y="5007187"/>
            <a:ext cx="3550036" cy="3771492"/>
            <a:chOff x="4159600" y="887163"/>
            <a:chExt cx="1265600" cy="1344550"/>
          </a:xfrm>
        </p:grpSpPr>
        <p:sp>
          <p:nvSpPr>
            <p:cNvPr id="2356" name="Google Shape;2356;p2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7" name="Google Shape;2357;p2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8" name="Google Shape;2358;p2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9" name="Google Shape;2359;p2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0" name="Google Shape;2360;p2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1" name="Google Shape;2361;p2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2" name="Google Shape;2362;p2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3" name="Google Shape;2363;p2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4" name="Google Shape;2364;p2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5" name="Google Shape;2365;p2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6" name="Google Shape;2366;p2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7" name="Google Shape;2367;p2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8" name="Google Shape;2368;p2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9" name="Google Shape;2369;p2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0" name="Google Shape;2370;p2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1" name="Google Shape;2371;p2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2" name="Google Shape;2372;p2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3" name="Google Shape;2373;p2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4" name="Google Shape;2374;p2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5" name="Google Shape;2375;p2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6" name="Google Shape;2376;p2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7" name="Google Shape;2377;p2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8" name="Google Shape;2378;p2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9" name="Google Shape;2379;p2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0" name="Google Shape;2380;p2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1" name="Google Shape;2381;p2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2" name="Google Shape;2382;p2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3" name="Google Shape;2383;p2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4" name="Google Shape;2384;p2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5" name="Google Shape;2385;p2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6" name="Google Shape;2386;p2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7" name="Google Shape;2387;p2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8" name="Google Shape;2388;p2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9" name="Google Shape;2389;p2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0" name="Google Shape;2390;p2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1" name="Google Shape;2391;p2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2" name="Google Shape;2392;p2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3" name="Google Shape;2393;p2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4" name="Google Shape;2394;p2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5" name="Google Shape;2395;p2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6" name="Google Shape;2396;p2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7" name="Google Shape;2397;p2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8" name="Google Shape;2398;p2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9" name="Google Shape;2399;p2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0" name="Google Shape;2400;p2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1" name="Google Shape;2401;p2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2" name="Google Shape;2402;p2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3" name="Google Shape;2403;p2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4" name="Google Shape;2404;p2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5" name="Google Shape;2405;p2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6" name="Google Shape;2406;p2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7" name="Google Shape;2407;p2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8" name="Google Shape;2408;p2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9" name="Google Shape;2409;p2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0" name="Google Shape;2410;p2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1" name="Google Shape;2411;p2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2" name="Google Shape;2412;p2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3" name="Google Shape;2413;p2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4" name="Google Shape;2414;p2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5" name="Google Shape;2415;p2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6" name="Google Shape;2416;p2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7" name="Google Shape;2417;p2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8" name="Google Shape;2418;p2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9" name="Google Shape;2419;p2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0" name="Google Shape;2420;p2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1" name="Google Shape;2421;p2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2" name="Google Shape;2422;p2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3" name="Google Shape;2423;p2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4" name="Google Shape;2424;p2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5" name="Google Shape;2425;p2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6" name="Google Shape;2426;p2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7" name="Google Shape;2427;p2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8" name="Google Shape;2428;p2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9" name="Google Shape;2429;p2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0" name="Google Shape;2430;p2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1" name="Google Shape;2431;p2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2" name="Google Shape;2432;p2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3" name="Google Shape;2433;p2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4" name="Google Shape;2434;p2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5" name="Google Shape;2435;p2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6" name="Google Shape;2436;p2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7" name="Google Shape;2437;p2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8" name="Google Shape;2438;p2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9" name="Google Shape;2439;p2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0" name="Google Shape;2440;p2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1" name="Google Shape;2441;p2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2" name="Google Shape;2442;p2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3" name="Google Shape;2443;p2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4" name="Google Shape;2444;p2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5" name="Google Shape;2445;p2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6" name="Google Shape;2446;p2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7" name="Google Shape;2447;p2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8" name="Google Shape;2448;p2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9" name="Google Shape;2449;p2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0" name="Google Shape;2450;p2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1" name="Google Shape;2451;p2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2" name="Google Shape;2452;p2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3" name="Google Shape;2453;p2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4" name="Google Shape;2454;p2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5" name="Google Shape;2455;p2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6" name="Google Shape;2456;p2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7" name="Google Shape;2457;p2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8" name="Google Shape;2458;p2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9" name="Google Shape;2459;p2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0" name="Google Shape;2460;p2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61" name="Google Shape;2461;p22"/>
          <p:cNvGrpSpPr/>
          <p:nvPr/>
        </p:nvGrpSpPr>
        <p:grpSpPr>
          <a:xfrm>
            <a:off x="9876518" y="178967"/>
            <a:ext cx="933933" cy="848100"/>
            <a:chOff x="3652400" y="3788700"/>
            <a:chExt cx="700450" cy="636075"/>
          </a:xfrm>
        </p:grpSpPr>
        <p:sp>
          <p:nvSpPr>
            <p:cNvPr id="2462" name="Google Shape;2462;p2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3" name="Google Shape;2463;p2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4" name="Google Shape;2464;p2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5" name="Google Shape;2465;p2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6" name="Google Shape;2466;p2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7" name="Google Shape;2467;p2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8" name="Google Shape;2468;p2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9" name="Google Shape;2469;p2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0" name="Google Shape;2470;p2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1" name="Google Shape;2471;p2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2" name="Google Shape;2472;p2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3" name="Google Shape;2473;p2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4" name="Google Shape;2474;p2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5" name="Google Shape;2475;p2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6" name="Google Shape;2476;p2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77" name="Google Shape;2477;p22"/>
          <p:cNvGrpSpPr/>
          <p:nvPr/>
        </p:nvGrpSpPr>
        <p:grpSpPr>
          <a:xfrm rot="-3039065" flipH="1">
            <a:off x="10450102" y="5231459"/>
            <a:ext cx="2125012" cy="1584288"/>
            <a:chOff x="4500175" y="3779525"/>
            <a:chExt cx="1136425" cy="847075"/>
          </a:xfrm>
        </p:grpSpPr>
        <p:sp>
          <p:nvSpPr>
            <p:cNvPr id="2478" name="Google Shape;2478;p22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9" name="Google Shape;2479;p22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0" name="Google Shape;2480;p22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1" name="Google Shape;2481;p22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2" name="Google Shape;2482;p22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3" name="Google Shape;2483;p22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4" name="Google Shape;2484;p22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5" name="Google Shape;2485;p22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6" name="Google Shape;2486;p22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7" name="Google Shape;2487;p22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8" name="Google Shape;2488;p22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89" name="Google Shape;2489;p22"/>
          <p:cNvGrpSpPr/>
          <p:nvPr/>
        </p:nvGrpSpPr>
        <p:grpSpPr>
          <a:xfrm rot="-9780778" flipH="1">
            <a:off x="10995942" y="-525452"/>
            <a:ext cx="1537308" cy="2468687"/>
            <a:chOff x="2402100" y="3854125"/>
            <a:chExt cx="435600" cy="698825"/>
          </a:xfrm>
        </p:grpSpPr>
        <p:sp>
          <p:nvSpPr>
            <p:cNvPr id="2490" name="Google Shape;2490;p2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1" name="Google Shape;2491;p2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2" name="Google Shape;2492;p2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3" name="Google Shape;2493;p2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4" name="Google Shape;2494;p2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5" name="Google Shape;2495;p2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6" name="Google Shape;2496;p2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7" name="Google Shape;2497;p2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8" name="Google Shape;2498;p2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9" name="Google Shape;2499;p2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0" name="Google Shape;2500;p2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1" name="Google Shape;2501;p2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2" name="Google Shape;2502;p2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96705801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ext">
  <p:cSld name="Big Text">
    <p:spTree>
      <p:nvGrpSpPr>
        <p:cNvPr id="1" name="Shape 2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4" name="Google Shape;2504;p23"/>
          <p:cNvSpPr txBox="1">
            <a:spLocks noGrp="1"/>
          </p:cNvSpPr>
          <p:nvPr>
            <p:ph type="title"/>
          </p:nvPr>
        </p:nvSpPr>
        <p:spPr>
          <a:xfrm>
            <a:off x="3136400" y="2120900"/>
            <a:ext cx="5919200" cy="277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Font typeface="Poppins ExtraBold"/>
              <a:buNone/>
              <a:defRPr sz="7866"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505" name="Google Shape;2505;p23"/>
          <p:cNvGrpSpPr/>
          <p:nvPr/>
        </p:nvGrpSpPr>
        <p:grpSpPr>
          <a:xfrm>
            <a:off x="-1662465" y="5021163"/>
            <a:ext cx="7770789" cy="3775748"/>
            <a:chOff x="4178350" y="2375050"/>
            <a:chExt cx="938350" cy="515775"/>
          </a:xfrm>
        </p:grpSpPr>
        <p:sp>
          <p:nvSpPr>
            <p:cNvPr id="2506" name="Google Shape;2506;p2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7" name="Google Shape;2507;p2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8" name="Google Shape;2508;p2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9" name="Google Shape;2509;p2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0" name="Google Shape;2510;p2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1" name="Google Shape;2511;p2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2" name="Google Shape;2512;p2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513" name="Google Shape;2513;p23"/>
          <p:cNvGrpSpPr/>
          <p:nvPr/>
        </p:nvGrpSpPr>
        <p:grpSpPr>
          <a:xfrm>
            <a:off x="9455831" y="1751325"/>
            <a:ext cx="4802792" cy="5455416"/>
            <a:chOff x="1992250" y="544500"/>
            <a:chExt cx="1080250" cy="975575"/>
          </a:xfrm>
        </p:grpSpPr>
        <p:sp>
          <p:nvSpPr>
            <p:cNvPr id="2514" name="Google Shape;2514;p23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5" name="Google Shape;2515;p23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516" name="Google Shape;2516;p23"/>
          <p:cNvGrpSpPr/>
          <p:nvPr/>
        </p:nvGrpSpPr>
        <p:grpSpPr>
          <a:xfrm rot="-10799910" flipH="1">
            <a:off x="-907219" y="-1139707"/>
            <a:ext cx="8386848" cy="3557203"/>
            <a:chOff x="5619200" y="4458200"/>
            <a:chExt cx="1647150" cy="742900"/>
          </a:xfrm>
        </p:grpSpPr>
        <p:sp>
          <p:nvSpPr>
            <p:cNvPr id="2517" name="Google Shape;2517;p2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8" name="Google Shape;2518;p2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9" name="Google Shape;2519;p2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0" name="Google Shape;2520;p2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1" name="Google Shape;2521;p2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522" name="Google Shape;2522;p23"/>
          <p:cNvSpPr/>
          <p:nvPr/>
        </p:nvSpPr>
        <p:spPr>
          <a:xfrm rot="-594068" flipH="1">
            <a:off x="8742092" y="5093168"/>
            <a:ext cx="2335464" cy="208806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523" name="Google Shape;2523;p23"/>
          <p:cNvGrpSpPr/>
          <p:nvPr/>
        </p:nvGrpSpPr>
        <p:grpSpPr>
          <a:xfrm rot="-8875866">
            <a:off x="9464227" y="-746376"/>
            <a:ext cx="3550128" cy="3771591"/>
            <a:chOff x="4159600" y="887163"/>
            <a:chExt cx="1265600" cy="1344550"/>
          </a:xfrm>
        </p:grpSpPr>
        <p:sp>
          <p:nvSpPr>
            <p:cNvPr id="2524" name="Google Shape;2524;p23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5" name="Google Shape;2525;p23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6" name="Google Shape;2526;p23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7" name="Google Shape;2527;p23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8" name="Google Shape;2528;p23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9" name="Google Shape;2529;p23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0" name="Google Shape;2530;p23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1" name="Google Shape;2531;p23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2" name="Google Shape;2532;p23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3" name="Google Shape;2533;p23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4" name="Google Shape;2534;p23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5" name="Google Shape;2535;p23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6" name="Google Shape;2536;p23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7" name="Google Shape;2537;p23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8" name="Google Shape;2538;p23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9" name="Google Shape;2539;p23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0" name="Google Shape;2540;p23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1" name="Google Shape;2541;p23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2" name="Google Shape;2542;p23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3" name="Google Shape;2543;p23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4" name="Google Shape;2544;p23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5" name="Google Shape;2545;p23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6" name="Google Shape;2546;p23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7" name="Google Shape;2547;p23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8" name="Google Shape;2548;p23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9" name="Google Shape;2549;p23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0" name="Google Shape;2550;p23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1" name="Google Shape;2551;p23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2" name="Google Shape;2552;p23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3" name="Google Shape;2553;p23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4" name="Google Shape;2554;p23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5" name="Google Shape;2555;p23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6" name="Google Shape;2556;p23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7" name="Google Shape;2557;p23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8" name="Google Shape;2558;p23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9" name="Google Shape;2559;p23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0" name="Google Shape;2560;p23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1" name="Google Shape;2561;p23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2" name="Google Shape;2562;p23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3" name="Google Shape;2563;p23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4" name="Google Shape;2564;p23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5" name="Google Shape;2565;p23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6" name="Google Shape;2566;p23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7" name="Google Shape;2567;p23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8" name="Google Shape;2568;p23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9" name="Google Shape;2569;p23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0" name="Google Shape;2570;p23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1" name="Google Shape;2571;p23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2" name="Google Shape;2572;p23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3" name="Google Shape;2573;p23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4" name="Google Shape;2574;p23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5" name="Google Shape;2575;p23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6" name="Google Shape;2576;p23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7" name="Google Shape;2577;p23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8" name="Google Shape;2578;p23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9" name="Google Shape;2579;p23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0" name="Google Shape;2580;p23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1" name="Google Shape;2581;p23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2" name="Google Shape;2582;p23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3" name="Google Shape;2583;p23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4" name="Google Shape;2584;p23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5" name="Google Shape;2585;p23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6" name="Google Shape;2586;p23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7" name="Google Shape;2587;p23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8" name="Google Shape;2588;p23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9" name="Google Shape;2589;p23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0" name="Google Shape;2590;p23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1" name="Google Shape;2591;p23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2" name="Google Shape;2592;p23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3" name="Google Shape;2593;p23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4" name="Google Shape;2594;p23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5" name="Google Shape;2595;p23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6" name="Google Shape;2596;p23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7" name="Google Shape;2597;p23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8" name="Google Shape;2598;p23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9" name="Google Shape;2599;p23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0" name="Google Shape;2600;p23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1" name="Google Shape;2601;p23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2" name="Google Shape;2602;p23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3" name="Google Shape;2603;p23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4" name="Google Shape;2604;p23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5" name="Google Shape;2605;p23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6" name="Google Shape;2606;p23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7" name="Google Shape;2607;p23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8" name="Google Shape;2608;p23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9" name="Google Shape;2609;p23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0" name="Google Shape;2610;p23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1" name="Google Shape;2611;p23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2" name="Google Shape;2612;p23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3" name="Google Shape;2613;p23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4" name="Google Shape;2614;p23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5" name="Google Shape;2615;p23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6" name="Google Shape;2616;p23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7" name="Google Shape;2617;p23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8" name="Google Shape;2618;p23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9" name="Google Shape;2619;p23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0" name="Google Shape;2620;p23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1" name="Google Shape;2621;p23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2" name="Google Shape;2622;p23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3" name="Google Shape;2623;p23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4" name="Google Shape;2624;p23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5" name="Google Shape;2625;p23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6" name="Google Shape;2626;p23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7" name="Google Shape;2627;p23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8" name="Google Shape;2628;p23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29" name="Google Shape;2629;p23"/>
          <p:cNvGrpSpPr/>
          <p:nvPr/>
        </p:nvGrpSpPr>
        <p:grpSpPr>
          <a:xfrm rot="-8100000">
            <a:off x="8510340" y="-337397"/>
            <a:ext cx="1107000" cy="1952583"/>
            <a:chOff x="2797700" y="3217325"/>
            <a:chExt cx="682725" cy="1204225"/>
          </a:xfrm>
        </p:grpSpPr>
        <p:sp>
          <p:nvSpPr>
            <p:cNvPr id="2630" name="Google Shape;2630;p23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1" name="Google Shape;2631;p23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2" name="Google Shape;2632;p23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3" name="Google Shape;2633;p23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4" name="Google Shape;2634;p23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5" name="Google Shape;2635;p23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6" name="Google Shape;2636;p23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637" name="Google Shape;2637;p23"/>
          <p:cNvSpPr/>
          <p:nvPr/>
        </p:nvSpPr>
        <p:spPr>
          <a:xfrm rot="10799784" flipH="1">
            <a:off x="1762623" y="-594569"/>
            <a:ext cx="2335477" cy="208811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638" name="Google Shape;2638;p23"/>
          <p:cNvGrpSpPr/>
          <p:nvPr/>
        </p:nvGrpSpPr>
        <p:grpSpPr>
          <a:xfrm rot="-1844995" flipH="1">
            <a:off x="4933989" y="5431623"/>
            <a:ext cx="1537276" cy="2468764"/>
            <a:chOff x="2402100" y="3854125"/>
            <a:chExt cx="435600" cy="698825"/>
          </a:xfrm>
        </p:grpSpPr>
        <p:sp>
          <p:nvSpPr>
            <p:cNvPr id="2639" name="Google Shape;2639;p2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0" name="Google Shape;2640;p2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1" name="Google Shape;2641;p2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2" name="Google Shape;2642;p2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3" name="Google Shape;2643;p2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4" name="Google Shape;2644;p2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5" name="Google Shape;2645;p2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6" name="Google Shape;2646;p2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7" name="Google Shape;2647;p2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8" name="Google Shape;2648;p2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9" name="Google Shape;2649;p2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0" name="Google Shape;2650;p2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1" name="Google Shape;2651;p2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52" name="Google Shape;2652;p23"/>
          <p:cNvGrpSpPr/>
          <p:nvPr/>
        </p:nvGrpSpPr>
        <p:grpSpPr>
          <a:xfrm rot="-729370">
            <a:off x="-468078" y="3219901"/>
            <a:ext cx="1974748" cy="3326263"/>
            <a:chOff x="3026750" y="1552825"/>
            <a:chExt cx="1108700" cy="1867600"/>
          </a:xfrm>
        </p:grpSpPr>
        <p:sp>
          <p:nvSpPr>
            <p:cNvPr id="2653" name="Google Shape;2653;p23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4" name="Google Shape;2654;p23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5" name="Google Shape;2655;p23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6" name="Google Shape;2656;p23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7" name="Google Shape;2657;p23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8" name="Google Shape;2658;p23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9" name="Google Shape;2659;p23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0" name="Google Shape;2660;p23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1" name="Google Shape;2661;p23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2" name="Google Shape;2662;p23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3" name="Google Shape;2663;p23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4" name="Google Shape;2664;p23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5" name="Google Shape;2665;p23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6" name="Google Shape;2666;p23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7" name="Google Shape;2667;p23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8" name="Google Shape;2668;p23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9" name="Google Shape;2669;p23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0" name="Google Shape;2670;p23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1" name="Google Shape;2671;p23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72" name="Google Shape;2672;p23"/>
          <p:cNvGrpSpPr/>
          <p:nvPr/>
        </p:nvGrpSpPr>
        <p:grpSpPr>
          <a:xfrm>
            <a:off x="952384" y="1938867"/>
            <a:ext cx="933933" cy="848100"/>
            <a:chOff x="3652400" y="3788700"/>
            <a:chExt cx="700450" cy="636075"/>
          </a:xfrm>
        </p:grpSpPr>
        <p:sp>
          <p:nvSpPr>
            <p:cNvPr id="2673" name="Google Shape;2673;p2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4" name="Google Shape;2674;p2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5" name="Google Shape;2675;p2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6" name="Google Shape;2676;p2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7" name="Google Shape;2677;p2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8" name="Google Shape;2678;p2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9" name="Google Shape;2679;p2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0" name="Google Shape;2680;p2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1" name="Google Shape;2681;p2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2" name="Google Shape;2682;p2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3" name="Google Shape;2683;p2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4" name="Google Shape;2684;p2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5" name="Google Shape;2685;p2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6" name="Google Shape;2686;p2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7" name="Google Shape;2687;p2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88" name="Google Shape;2688;p23"/>
          <p:cNvGrpSpPr/>
          <p:nvPr/>
        </p:nvGrpSpPr>
        <p:grpSpPr>
          <a:xfrm rot="-9204427">
            <a:off x="-1008199" y="-807710"/>
            <a:ext cx="2650020" cy="1975843"/>
            <a:chOff x="4500175" y="3779525"/>
            <a:chExt cx="1136425" cy="847075"/>
          </a:xfrm>
        </p:grpSpPr>
        <p:sp>
          <p:nvSpPr>
            <p:cNvPr id="2689" name="Google Shape;2689;p23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0" name="Google Shape;2690;p23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1" name="Google Shape;2691;p23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2" name="Google Shape;2692;p23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3" name="Google Shape;2693;p23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4" name="Google Shape;2694;p23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5" name="Google Shape;2695;p23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6" name="Google Shape;2696;p23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7" name="Google Shape;2697;p23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8" name="Google Shape;2698;p23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9" name="Google Shape;2699;p23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00" name="Google Shape;2700;p23"/>
          <p:cNvGrpSpPr/>
          <p:nvPr/>
        </p:nvGrpSpPr>
        <p:grpSpPr>
          <a:xfrm rot="7750108" flipH="1">
            <a:off x="6504985" y="-965814"/>
            <a:ext cx="1270012" cy="2039567"/>
            <a:chOff x="2402100" y="3854125"/>
            <a:chExt cx="435600" cy="698825"/>
          </a:xfrm>
        </p:grpSpPr>
        <p:sp>
          <p:nvSpPr>
            <p:cNvPr id="2701" name="Google Shape;2701;p2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2" name="Google Shape;2702;p2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3" name="Google Shape;2703;p2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4" name="Google Shape;2704;p2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5" name="Google Shape;2705;p2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6" name="Google Shape;2706;p2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7" name="Google Shape;2707;p2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8" name="Google Shape;2708;p2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9" name="Google Shape;2709;p2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0" name="Google Shape;2710;p2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1" name="Google Shape;2711;p2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2" name="Google Shape;2712;p2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3" name="Google Shape;2713;p2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14" name="Google Shape;2714;p23"/>
          <p:cNvGrpSpPr/>
          <p:nvPr/>
        </p:nvGrpSpPr>
        <p:grpSpPr>
          <a:xfrm rot="-7507142">
            <a:off x="11622535" y="1820133"/>
            <a:ext cx="1347016" cy="2125655"/>
            <a:chOff x="322650" y="2571325"/>
            <a:chExt cx="573100" cy="904450"/>
          </a:xfrm>
        </p:grpSpPr>
        <p:sp>
          <p:nvSpPr>
            <p:cNvPr id="2715" name="Google Shape;2715;p2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6" name="Google Shape;2716;p2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7" name="Google Shape;2717;p2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8" name="Google Shape;2718;p2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9" name="Google Shape;2719;p2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0" name="Google Shape;2720;p2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1" name="Google Shape;2721;p2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22" name="Google Shape;2722;p23"/>
          <p:cNvSpPr/>
          <p:nvPr/>
        </p:nvSpPr>
        <p:spPr>
          <a:xfrm>
            <a:off x="7972667" y="5846933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23" name="Google Shape;2723;p23"/>
          <p:cNvSpPr/>
          <p:nvPr/>
        </p:nvSpPr>
        <p:spPr>
          <a:xfrm>
            <a:off x="1762634" y="4485600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24" name="Google Shape;2724;p23"/>
          <p:cNvSpPr/>
          <p:nvPr/>
        </p:nvSpPr>
        <p:spPr>
          <a:xfrm>
            <a:off x="9259601" y="1298333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96762775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2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26" name="Google Shape;2726;p24"/>
          <p:cNvGrpSpPr/>
          <p:nvPr/>
        </p:nvGrpSpPr>
        <p:grpSpPr>
          <a:xfrm rot="10800000" flipH="1">
            <a:off x="7640993" y="-1222127"/>
            <a:ext cx="5510241" cy="2491468"/>
            <a:chOff x="4178350" y="2375050"/>
            <a:chExt cx="938350" cy="515775"/>
          </a:xfrm>
        </p:grpSpPr>
        <p:sp>
          <p:nvSpPr>
            <p:cNvPr id="2727" name="Google Shape;2727;p24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8" name="Google Shape;2728;p24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9" name="Google Shape;2729;p24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0" name="Google Shape;2730;p24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1" name="Google Shape;2731;p24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2" name="Google Shape;2732;p24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3" name="Google Shape;2733;p24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34" name="Google Shape;2734;p24"/>
          <p:cNvSpPr txBox="1">
            <a:spLocks noGrp="1"/>
          </p:cNvSpPr>
          <p:nvPr>
            <p:ph type="title"/>
          </p:nvPr>
        </p:nvSpPr>
        <p:spPr>
          <a:xfrm>
            <a:off x="952400" y="20870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2735" name="Google Shape;2735;p24"/>
          <p:cNvSpPr txBox="1">
            <a:spLocks noGrp="1"/>
          </p:cNvSpPr>
          <p:nvPr>
            <p:ph type="body" idx="1"/>
          </p:nvPr>
        </p:nvSpPr>
        <p:spPr>
          <a:xfrm>
            <a:off x="952400" y="31990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grpSp>
        <p:nvGrpSpPr>
          <p:cNvPr id="2736" name="Google Shape;2736;p24"/>
          <p:cNvGrpSpPr/>
          <p:nvPr/>
        </p:nvGrpSpPr>
        <p:grpSpPr>
          <a:xfrm rot="10799895">
            <a:off x="-580982" y="-1882975"/>
            <a:ext cx="7180915" cy="2864325"/>
            <a:chOff x="5619200" y="4458200"/>
            <a:chExt cx="1647150" cy="742900"/>
          </a:xfrm>
        </p:grpSpPr>
        <p:sp>
          <p:nvSpPr>
            <p:cNvPr id="2737" name="Google Shape;2737;p24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8" name="Google Shape;2738;p24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9" name="Google Shape;2739;p24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0" name="Google Shape;2740;p24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1" name="Google Shape;2741;p24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42" name="Google Shape;2742;p24"/>
          <p:cNvSpPr/>
          <p:nvPr/>
        </p:nvSpPr>
        <p:spPr>
          <a:xfrm rot="9218179" flipH="1">
            <a:off x="227655" y="-772718"/>
            <a:ext cx="2335368" cy="2088060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743" name="Google Shape;2743;p24"/>
          <p:cNvGrpSpPr/>
          <p:nvPr/>
        </p:nvGrpSpPr>
        <p:grpSpPr>
          <a:xfrm rot="7750108" flipH="1">
            <a:off x="5856985" y="-1105481"/>
            <a:ext cx="1270012" cy="2039567"/>
            <a:chOff x="2402100" y="3854125"/>
            <a:chExt cx="435600" cy="698825"/>
          </a:xfrm>
        </p:grpSpPr>
        <p:sp>
          <p:nvSpPr>
            <p:cNvPr id="2744" name="Google Shape;2744;p24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5" name="Google Shape;2745;p24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6" name="Google Shape;2746;p24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7" name="Google Shape;2747;p24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8" name="Google Shape;2748;p24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9" name="Google Shape;2749;p24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0" name="Google Shape;2750;p24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1" name="Google Shape;2751;p24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2" name="Google Shape;2752;p24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3" name="Google Shape;2753;p24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4" name="Google Shape;2754;p24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5" name="Google Shape;2755;p24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6" name="Google Shape;2756;p24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57" name="Google Shape;2757;p24"/>
          <p:cNvGrpSpPr/>
          <p:nvPr/>
        </p:nvGrpSpPr>
        <p:grpSpPr>
          <a:xfrm rot="-9070246">
            <a:off x="10465346" y="-520813"/>
            <a:ext cx="2125157" cy="1584216"/>
            <a:chOff x="4500175" y="3779525"/>
            <a:chExt cx="1136425" cy="847075"/>
          </a:xfrm>
        </p:grpSpPr>
        <p:sp>
          <p:nvSpPr>
            <p:cNvPr id="2758" name="Google Shape;2758;p24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9" name="Google Shape;2759;p24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0" name="Google Shape;2760;p24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1" name="Google Shape;2761;p24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2" name="Google Shape;2762;p24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3" name="Google Shape;2763;p24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4" name="Google Shape;2764;p24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5" name="Google Shape;2765;p24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6" name="Google Shape;2766;p24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7" name="Google Shape;2767;p24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8" name="Google Shape;2768;p24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69" name="Google Shape;2769;p24"/>
          <p:cNvGrpSpPr/>
          <p:nvPr/>
        </p:nvGrpSpPr>
        <p:grpSpPr>
          <a:xfrm>
            <a:off x="2617118" y="257218"/>
            <a:ext cx="933933" cy="848100"/>
            <a:chOff x="3652400" y="3788700"/>
            <a:chExt cx="700450" cy="636075"/>
          </a:xfrm>
        </p:grpSpPr>
        <p:sp>
          <p:nvSpPr>
            <p:cNvPr id="2770" name="Google Shape;2770;p24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1" name="Google Shape;2771;p24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2" name="Google Shape;2772;p24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3" name="Google Shape;2773;p24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4" name="Google Shape;2774;p24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5" name="Google Shape;2775;p24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6" name="Google Shape;2776;p24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7" name="Google Shape;2777;p24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8" name="Google Shape;2778;p24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9" name="Google Shape;2779;p24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0" name="Google Shape;2780;p24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1" name="Google Shape;2781;p24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2" name="Google Shape;2782;p24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3" name="Google Shape;2783;p24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4" name="Google Shape;2784;p24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85" name="Google Shape;2785;p24"/>
          <p:cNvSpPr/>
          <p:nvPr/>
        </p:nvSpPr>
        <p:spPr>
          <a:xfrm>
            <a:off x="10356833" y="105071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86" name="Google Shape;2786;p24"/>
          <p:cNvSpPr/>
          <p:nvPr/>
        </p:nvSpPr>
        <p:spPr>
          <a:xfrm>
            <a:off x="5766833" y="6821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787" name="Google Shape;2787;p24"/>
          <p:cNvGrpSpPr/>
          <p:nvPr/>
        </p:nvGrpSpPr>
        <p:grpSpPr>
          <a:xfrm rot="-10423553">
            <a:off x="7469577" y="-880363"/>
            <a:ext cx="1107001" cy="1952585"/>
            <a:chOff x="2797700" y="3217325"/>
            <a:chExt cx="682725" cy="1204225"/>
          </a:xfrm>
        </p:grpSpPr>
        <p:sp>
          <p:nvSpPr>
            <p:cNvPr id="2788" name="Google Shape;2788;p2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9" name="Google Shape;2789;p2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0" name="Google Shape;2790;p2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1" name="Google Shape;2791;p2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2" name="Google Shape;2792;p2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3" name="Google Shape;2793;p2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4" name="Google Shape;2794;p2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1077153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2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" name="Google Shape;2796;p25"/>
          <p:cNvSpPr txBox="1">
            <a:spLocks noGrp="1"/>
          </p:cNvSpPr>
          <p:nvPr>
            <p:ph type="title" hasCustomPrompt="1"/>
          </p:nvPr>
        </p:nvSpPr>
        <p:spPr>
          <a:xfrm>
            <a:off x="952400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797" name="Google Shape;2797;p25"/>
          <p:cNvSpPr txBox="1">
            <a:spLocks noGrp="1"/>
          </p:cNvSpPr>
          <p:nvPr>
            <p:ph type="subTitle" idx="1"/>
          </p:nvPr>
        </p:nvSpPr>
        <p:spPr>
          <a:xfrm>
            <a:off x="1016804" y="34317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" name="Google Shape;2798;p25"/>
          <p:cNvSpPr txBox="1">
            <a:spLocks noGrp="1"/>
          </p:cNvSpPr>
          <p:nvPr>
            <p:ph type="title" idx="2" hasCustomPrompt="1"/>
          </p:nvPr>
        </p:nvSpPr>
        <p:spPr>
          <a:xfrm>
            <a:off x="4642008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799" name="Google Shape;2799;p25"/>
          <p:cNvSpPr txBox="1">
            <a:spLocks noGrp="1"/>
          </p:cNvSpPr>
          <p:nvPr>
            <p:ph type="subTitle" idx="3"/>
          </p:nvPr>
        </p:nvSpPr>
        <p:spPr>
          <a:xfrm>
            <a:off x="4706413" y="35333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00" name="Google Shape;2800;p25"/>
          <p:cNvSpPr txBox="1">
            <a:spLocks noGrp="1"/>
          </p:cNvSpPr>
          <p:nvPr>
            <p:ph type="title" idx="4" hasCustomPrompt="1"/>
          </p:nvPr>
        </p:nvSpPr>
        <p:spPr>
          <a:xfrm>
            <a:off x="8267216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801" name="Google Shape;2801;p25"/>
          <p:cNvSpPr txBox="1">
            <a:spLocks noGrp="1"/>
          </p:cNvSpPr>
          <p:nvPr>
            <p:ph type="subTitle" idx="5"/>
          </p:nvPr>
        </p:nvSpPr>
        <p:spPr>
          <a:xfrm>
            <a:off x="8331621" y="34317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802" name="Google Shape;2802;p25"/>
          <p:cNvGrpSpPr/>
          <p:nvPr/>
        </p:nvGrpSpPr>
        <p:grpSpPr>
          <a:xfrm>
            <a:off x="-2361639" y="4595940"/>
            <a:ext cx="7454123" cy="3361969"/>
            <a:chOff x="5619200" y="4458200"/>
            <a:chExt cx="1647150" cy="742900"/>
          </a:xfrm>
        </p:grpSpPr>
        <p:sp>
          <p:nvSpPr>
            <p:cNvPr id="2803" name="Google Shape;2803;p25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4" name="Google Shape;2804;p25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5" name="Google Shape;2805;p25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6" name="Google Shape;2806;p25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7" name="Google Shape;2807;p25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808" name="Google Shape;2808;p25"/>
          <p:cNvGrpSpPr/>
          <p:nvPr/>
        </p:nvGrpSpPr>
        <p:grpSpPr>
          <a:xfrm rot="10800000" flipH="1">
            <a:off x="7759593" y="-801094"/>
            <a:ext cx="5510241" cy="2491468"/>
            <a:chOff x="4178350" y="2375050"/>
            <a:chExt cx="938350" cy="515775"/>
          </a:xfrm>
        </p:grpSpPr>
        <p:sp>
          <p:nvSpPr>
            <p:cNvPr id="2809" name="Google Shape;2809;p2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0" name="Google Shape;2810;p2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1" name="Google Shape;2811;p2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2" name="Google Shape;2812;p2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3" name="Google Shape;2813;p2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4" name="Google Shape;2814;p2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5" name="Google Shape;2815;p2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816" name="Google Shape;2816;p25"/>
          <p:cNvGrpSpPr/>
          <p:nvPr/>
        </p:nvGrpSpPr>
        <p:grpSpPr>
          <a:xfrm rot="-1136998">
            <a:off x="9738798" y="4940320"/>
            <a:ext cx="3550129" cy="3771592"/>
            <a:chOff x="4159600" y="887163"/>
            <a:chExt cx="1265600" cy="1344550"/>
          </a:xfrm>
        </p:grpSpPr>
        <p:sp>
          <p:nvSpPr>
            <p:cNvPr id="2817" name="Google Shape;2817;p25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8" name="Google Shape;2818;p25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9" name="Google Shape;2819;p25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0" name="Google Shape;2820;p25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1" name="Google Shape;2821;p25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2" name="Google Shape;2822;p25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3" name="Google Shape;2823;p25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4" name="Google Shape;2824;p25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5" name="Google Shape;2825;p25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6" name="Google Shape;2826;p25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7" name="Google Shape;2827;p25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8" name="Google Shape;2828;p25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9" name="Google Shape;2829;p25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0" name="Google Shape;2830;p25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1" name="Google Shape;2831;p25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2" name="Google Shape;2832;p25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3" name="Google Shape;2833;p25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4" name="Google Shape;2834;p25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5" name="Google Shape;2835;p25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6" name="Google Shape;2836;p25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7" name="Google Shape;2837;p25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8" name="Google Shape;2838;p25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9" name="Google Shape;2839;p25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0" name="Google Shape;2840;p25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1" name="Google Shape;2841;p25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2" name="Google Shape;2842;p25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3" name="Google Shape;2843;p25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4" name="Google Shape;2844;p25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5" name="Google Shape;2845;p25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6" name="Google Shape;2846;p25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7" name="Google Shape;2847;p25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8" name="Google Shape;2848;p25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9" name="Google Shape;2849;p25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0" name="Google Shape;2850;p25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1" name="Google Shape;2851;p25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2" name="Google Shape;2852;p25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3" name="Google Shape;2853;p25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4" name="Google Shape;2854;p25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5" name="Google Shape;2855;p25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6" name="Google Shape;2856;p25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7" name="Google Shape;2857;p25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8" name="Google Shape;2858;p25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9" name="Google Shape;2859;p25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0" name="Google Shape;2860;p25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1" name="Google Shape;2861;p25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2" name="Google Shape;2862;p25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3" name="Google Shape;2863;p25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4" name="Google Shape;2864;p25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5" name="Google Shape;2865;p25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6" name="Google Shape;2866;p25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7" name="Google Shape;2867;p25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8" name="Google Shape;2868;p25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9" name="Google Shape;2869;p25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0" name="Google Shape;2870;p25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1" name="Google Shape;2871;p25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2" name="Google Shape;2872;p25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3" name="Google Shape;2873;p25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4" name="Google Shape;2874;p25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5" name="Google Shape;2875;p25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6" name="Google Shape;2876;p25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7" name="Google Shape;2877;p25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8" name="Google Shape;2878;p25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9" name="Google Shape;2879;p25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0" name="Google Shape;2880;p25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1" name="Google Shape;2881;p25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2" name="Google Shape;2882;p25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3" name="Google Shape;2883;p25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4" name="Google Shape;2884;p25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5" name="Google Shape;2885;p25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6" name="Google Shape;2886;p25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7" name="Google Shape;2887;p25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8" name="Google Shape;2888;p25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9" name="Google Shape;2889;p25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0" name="Google Shape;2890;p25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1" name="Google Shape;2891;p25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2" name="Google Shape;2892;p25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3" name="Google Shape;2893;p25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4" name="Google Shape;2894;p25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5" name="Google Shape;2895;p25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6" name="Google Shape;2896;p25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7" name="Google Shape;2897;p25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8" name="Google Shape;2898;p25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9" name="Google Shape;2899;p25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0" name="Google Shape;2900;p25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1" name="Google Shape;2901;p25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2" name="Google Shape;2902;p25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3" name="Google Shape;2903;p25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4" name="Google Shape;2904;p25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5" name="Google Shape;2905;p25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6" name="Google Shape;2906;p25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7" name="Google Shape;2907;p25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8" name="Google Shape;2908;p25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9" name="Google Shape;2909;p25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0" name="Google Shape;2910;p25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1" name="Google Shape;2911;p25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2" name="Google Shape;2912;p25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3" name="Google Shape;2913;p25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4" name="Google Shape;2914;p25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5" name="Google Shape;2915;p25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6" name="Google Shape;2916;p25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7" name="Google Shape;2917;p25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8" name="Google Shape;2918;p25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9" name="Google Shape;2919;p25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0" name="Google Shape;2920;p25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1" name="Google Shape;2921;p25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922" name="Google Shape;2922;p25"/>
          <p:cNvSpPr/>
          <p:nvPr/>
        </p:nvSpPr>
        <p:spPr>
          <a:xfrm rot="8934532" flipH="1">
            <a:off x="-407690" y="-689517"/>
            <a:ext cx="2537107" cy="226827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923" name="Google Shape;2923;p25"/>
          <p:cNvGrpSpPr/>
          <p:nvPr/>
        </p:nvGrpSpPr>
        <p:grpSpPr>
          <a:xfrm rot="-10423553">
            <a:off x="7469577" y="-880363"/>
            <a:ext cx="1107001" cy="1952585"/>
            <a:chOff x="2797700" y="3217325"/>
            <a:chExt cx="682725" cy="1204225"/>
          </a:xfrm>
        </p:grpSpPr>
        <p:sp>
          <p:nvSpPr>
            <p:cNvPr id="2924" name="Google Shape;2924;p2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5" name="Google Shape;2925;p2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6" name="Google Shape;2926;p2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7" name="Google Shape;2927;p2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8" name="Google Shape;2928;p2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9" name="Google Shape;2929;p2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0" name="Google Shape;2930;p2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931" name="Google Shape;2931;p25"/>
          <p:cNvGrpSpPr/>
          <p:nvPr/>
        </p:nvGrpSpPr>
        <p:grpSpPr>
          <a:xfrm rot="2700000">
            <a:off x="4315342" y="5823789"/>
            <a:ext cx="2156149" cy="1607163"/>
            <a:chOff x="4500175" y="3779525"/>
            <a:chExt cx="1136425" cy="847075"/>
          </a:xfrm>
        </p:grpSpPr>
        <p:sp>
          <p:nvSpPr>
            <p:cNvPr id="2932" name="Google Shape;2932;p25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3" name="Google Shape;2933;p25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4" name="Google Shape;2934;p25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5" name="Google Shape;2935;p25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6" name="Google Shape;2936;p25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7" name="Google Shape;2937;p25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8" name="Google Shape;2938;p25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9" name="Google Shape;2939;p25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0" name="Google Shape;2940;p25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1" name="Google Shape;2941;p25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2" name="Google Shape;2942;p25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943" name="Google Shape;2943;p25"/>
          <p:cNvSpPr txBox="1">
            <a:spLocks noGrp="1"/>
          </p:cNvSpPr>
          <p:nvPr>
            <p:ph type="title" idx="6"/>
          </p:nvPr>
        </p:nvSpPr>
        <p:spPr>
          <a:xfrm>
            <a:off x="965200" y="28702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4" name="Google Shape;2944;p25"/>
          <p:cNvSpPr txBox="1">
            <a:spLocks noGrp="1"/>
          </p:cNvSpPr>
          <p:nvPr>
            <p:ph type="title" idx="7"/>
          </p:nvPr>
        </p:nvSpPr>
        <p:spPr>
          <a:xfrm>
            <a:off x="4642400" y="29718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5" name="Google Shape;2945;p25"/>
          <p:cNvSpPr txBox="1">
            <a:spLocks noGrp="1"/>
          </p:cNvSpPr>
          <p:nvPr>
            <p:ph type="title" idx="8"/>
          </p:nvPr>
        </p:nvSpPr>
        <p:spPr>
          <a:xfrm>
            <a:off x="8267600" y="28702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5672839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29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7" name="Google Shape;2947;p26"/>
          <p:cNvSpPr txBox="1">
            <a:spLocks noGrp="1"/>
          </p:cNvSpPr>
          <p:nvPr>
            <p:ph type="title"/>
          </p:nvPr>
        </p:nvSpPr>
        <p:spPr>
          <a:xfrm>
            <a:off x="952400" y="10324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300"/>
              <a:buNone/>
              <a:defRPr sz="4400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8" name="Google Shape;2948;p26"/>
          <p:cNvSpPr txBox="1">
            <a:spLocks noGrp="1"/>
          </p:cNvSpPr>
          <p:nvPr>
            <p:ph type="subTitle" idx="1"/>
          </p:nvPr>
        </p:nvSpPr>
        <p:spPr>
          <a:xfrm>
            <a:off x="6908800" y="1993900"/>
            <a:ext cx="4330800" cy="15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133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949" name="Google Shape;2949;p26"/>
          <p:cNvGrpSpPr/>
          <p:nvPr/>
        </p:nvGrpSpPr>
        <p:grpSpPr>
          <a:xfrm rot="-10799910" flipH="1">
            <a:off x="-907219" y="-1139707"/>
            <a:ext cx="8386848" cy="3557203"/>
            <a:chOff x="5619200" y="4458200"/>
            <a:chExt cx="1647150" cy="742900"/>
          </a:xfrm>
        </p:grpSpPr>
        <p:sp>
          <p:nvSpPr>
            <p:cNvPr id="2950" name="Google Shape;2950;p26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1" name="Google Shape;2951;p26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2" name="Google Shape;2952;p26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3" name="Google Shape;2953;p26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4" name="Google Shape;2954;p26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955" name="Google Shape;2955;p26"/>
          <p:cNvGrpSpPr/>
          <p:nvPr/>
        </p:nvGrpSpPr>
        <p:grpSpPr>
          <a:xfrm rot="1830642">
            <a:off x="-822642" y="4701685"/>
            <a:ext cx="3550100" cy="3771560"/>
            <a:chOff x="4159600" y="887163"/>
            <a:chExt cx="1265600" cy="1344550"/>
          </a:xfrm>
        </p:grpSpPr>
        <p:sp>
          <p:nvSpPr>
            <p:cNvPr id="2956" name="Google Shape;2956;p26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7" name="Google Shape;2957;p26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8" name="Google Shape;2958;p26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9" name="Google Shape;2959;p26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0" name="Google Shape;2960;p26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1" name="Google Shape;2961;p26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2" name="Google Shape;2962;p26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3" name="Google Shape;2963;p26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4" name="Google Shape;2964;p26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5" name="Google Shape;2965;p26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6" name="Google Shape;2966;p26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7" name="Google Shape;2967;p26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8" name="Google Shape;2968;p26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9" name="Google Shape;2969;p26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0" name="Google Shape;2970;p26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1" name="Google Shape;2971;p26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2" name="Google Shape;2972;p26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3" name="Google Shape;2973;p26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4" name="Google Shape;2974;p26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5" name="Google Shape;2975;p26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6" name="Google Shape;2976;p26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7" name="Google Shape;2977;p26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8" name="Google Shape;2978;p26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9" name="Google Shape;2979;p26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0" name="Google Shape;2980;p26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1" name="Google Shape;2981;p26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2" name="Google Shape;2982;p26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3" name="Google Shape;2983;p26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4" name="Google Shape;2984;p26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5" name="Google Shape;2985;p26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6" name="Google Shape;2986;p26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7" name="Google Shape;2987;p26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8" name="Google Shape;2988;p26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9" name="Google Shape;2989;p26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0" name="Google Shape;2990;p26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1" name="Google Shape;2991;p26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2" name="Google Shape;2992;p26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3" name="Google Shape;2993;p26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4" name="Google Shape;2994;p26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5" name="Google Shape;2995;p26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6" name="Google Shape;2996;p26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7" name="Google Shape;2997;p26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8" name="Google Shape;2998;p26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9" name="Google Shape;2999;p26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0" name="Google Shape;3000;p26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1" name="Google Shape;3001;p26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2" name="Google Shape;3002;p26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3" name="Google Shape;3003;p26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4" name="Google Shape;3004;p26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5" name="Google Shape;3005;p26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6" name="Google Shape;3006;p26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7" name="Google Shape;3007;p26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8" name="Google Shape;3008;p26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9" name="Google Shape;3009;p26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0" name="Google Shape;3010;p26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1" name="Google Shape;3011;p26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2" name="Google Shape;3012;p26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3" name="Google Shape;3013;p26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4" name="Google Shape;3014;p26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5" name="Google Shape;3015;p26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6" name="Google Shape;3016;p26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7" name="Google Shape;3017;p26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8" name="Google Shape;3018;p26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9" name="Google Shape;3019;p26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0" name="Google Shape;3020;p26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1" name="Google Shape;3021;p26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2" name="Google Shape;3022;p26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3" name="Google Shape;3023;p26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4" name="Google Shape;3024;p26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5" name="Google Shape;3025;p26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6" name="Google Shape;3026;p26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7" name="Google Shape;3027;p26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8" name="Google Shape;3028;p26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9" name="Google Shape;3029;p26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0" name="Google Shape;3030;p26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1" name="Google Shape;3031;p26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2" name="Google Shape;3032;p26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3" name="Google Shape;3033;p26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4" name="Google Shape;3034;p26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5" name="Google Shape;3035;p26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6" name="Google Shape;3036;p26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7" name="Google Shape;3037;p26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8" name="Google Shape;3038;p26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9" name="Google Shape;3039;p26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0" name="Google Shape;3040;p26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1" name="Google Shape;3041;p26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2" name="Google Shape;3042;p26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3" name="Google Shape;3043;p26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4" name="Google Shape;3044;p26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5" name="Google Shape;3045;p26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6" name="Google Shape;3046;p26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7" name="Google Shape;3047;p26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8" name="Google Shape;3048;p26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9" name="Google Shape;3049;p26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0" name="Google Shape;3050;p26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1" name="Google Shape;3051;p26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2" name="Google Shape;3052;p26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3" name="Google Shape;3053;p26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4" name="Google Shape;3054;p26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5" name="Google Shape;3055;p26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6" name="Google Shape;3056;p26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7" name="Google Shape;3057;p26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8" name="Google Shape;3058;p26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9" name="Google Shape;3059;p26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0" name="Google Shape;3060;p26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061" name="Google Shape;3061;p26"/>
          <p:cNvSpPr/>
          <p:nvPr/>
        </p:nvSpPr>
        <p:spPr>
          <a:xfrm flipH="1">
            <a:off x="2499096" y="5252519"/>
            <a:ext cx="2431505" cy="217372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062" name="Google Shape;3062;p26"/>
          <p:cNvGrpSpPr/>
          <p:nvPr/>
        </p:nvGrpSpPr>
        <p:grpSpPr>
          <a:xfrm rot="5400000">
            <a:off x="7269646" y="4475945"/>
            <a:ext cx="4381927" cy="5767600"/>
            <a:chOff x="1992250" y="544500"/>
            <a:chExt cx="1080250" cy="975575"/>
          </a:xfrm>
        </p:grpSpPr>
        <p:sp>
          <p:nvSpPr>
            <p:cNvPr id="3063" name="Google Shape;3063;p26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4" name="Google Shape;3064;p26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65" name="Google Shape;3065;p26"/>
          <p:cNvGrpSpPr/>
          <p:nvPr/>
        </p:nvGrpSpPr>
        <p:grpSpPr>
          <a:xfrm rot="-3296834" flipH="1">
            <a:off x="5645125" y="5765487"/>
            <a:ext cx="1270047" cy="2039559"/>
            <a:chOff x="2402100" y="3854125"/>
            <a:chExt cx="435600" cy="698825"/>
          </a:xfrm>
        </p:grpSpPr>
        <p:sp>
          <p:nvSpPr>
            <p:cNvPr id="3066" name="Google Shape;3066;p2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7" name="Google Shape;3067;p2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8" name="Google Shape;3068;p2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9" name="Google Shape;3069;p2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0" name="Google Shape;3070;p2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1" name="Google Shape;3071;p2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2" name="Google Shape;3072;p2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3" name="Google Shape;3073;p2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4" name="Google Shape;3074;p2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5" name="Google Shape;3075;p2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6" name="Google Shape;3076;p2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7" name="Google Shape;3077;p2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8" name="Google Shape;3078;p2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79" name="Google Shape;3079;p26"/>
          <p:cNvGrpSpPr/>
          <p:nvPr/>
        </p:nvGrpSpPr>
        <p:grpSpPr>
          <a:xfrm rot="-9070246">
            <a:off x="10465346" y="-520813"/>
            <a:ext cx="2125157" cy="1584216"/>
            <a:chOff x="4500175" y="3779525"/>
            <a:chExt cx="1136425" cy="847075"/>
          </a:xfrm>
        </p:grpSpPr>
        <p:sp>
          <p:nvSpPr>
            <p:cNvPr id="3080" name="Google Shape;3080;p26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1" name="Google Shape;3081;p26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2" name="Google Shape;3082;p26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3" name="Google Shape;3083;p26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4" name="Google Shape;3084;p26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5" name="Google Shape;3085;p26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6" name="Google Shape;3086;p26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7" name="Google Shape;3087;p26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8" name="Google Shape;3088;p26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9" name="Google Shape;3089;p26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0" name="Google Shape;3090;p26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91" name="Google Shape;3091;p26"/>
          <p:cNvGrpSpPr/>
          <p:nvPr/>
        </p:nvGrpSpPr>
        <p:grpSpPr>
          <a:xfrm>
            <a:off x="4689218" y="4865918"/>
            <a:ext cx="933933" cy="848100"/>
            <a:chOff x="3652400" y="3788700"/>
            <a:chExt cx="700450" cy="636075"/>
          </a:xfrm>
        </p:grpSpPr>
        <p:sp>
          <p:nvSpPr>
            <p:cNvPr id="3092" name="Google Shape;3092;p26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3" name="Google Shape;3093;p26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4" name="Google Shape;3094;p26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5" name="Google Shape;3095;p26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6" name="Google Shape;3096;p26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7" name="Google Shape;3097;p26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8" name="Google Shape;3098;p26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9" name="Google Shape;3099;p26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0" name="Google Shape;3100;p26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1" name="Google Shape;3101;p26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2" name="Google Shape;3102;p26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3" name="Google Shape;3103;p26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4" name="Google Shape;3104;p26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5" name="Google Shape;3105;p26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6" name="Google Shape;3106;p26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07" name="Google Shape;3107;p26"/>
          <p:cNvSpPr/>
          <p:nvPr/>
        </p:nvSpPr>
        <p:spPr>
          <a:xfrm>
            <a:off x="7055367" y="571401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108" name="Google Shape;3108;p26"/>
          <p:cNvSpPr/>
          <p:nvPr/>
        </p:nvSpPr>
        <p:spPr>
          <a:xfrm>
            <a:off x="1283733" y="2664900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09" name="Google Shape;3109;p26"/>
          <p:cNvGrpSpPr/>
          <p:nvPr/>
        </p:nvGrpSpPr>
        <p:grpSpPr>
          <a:xfrm rot="9851469">
            <a:off x="3062527" y="-337364"/>
            <a:ext cx="1107013" cy="1952607"/>
            <a:chOff x="2797700" y="3217325"/>
            <a:chExt cx="682725" cy="1204225"/>
          </a:xfrm>
        </p:grpSpPr>
        <p:sp>
          <p:nvSpPr>
            <p:cNvPr id="3110" name="Google Shape;3110;p26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1" name="Google Shape;3111;p26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2" name="Google Shape;3112;p26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3" name="Google Shape;3113;p26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4" name="Google Shape;3114;p26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5" name="Google Shape;3115;p26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6" name="Google Shape;3116;p26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17" name="Google Shape;3117;p26"/>
          <p:cNvGrpSpPr/>
          <p:nvPr/>
        </p:nvGrpSpPr>
        <p:grpSpPr>
          <a:xfrm rot="9240059" flipH="1">
            <a:off x="-539320" y="878522"/>
            <a:ext cx="1517069" cy="2436181"/>
            <a:chOff x="2402100" y="3854125"/>
            <a:chExt cx="435600" cy="698825"/>
          </a:xfrm>
        </p:grpSpPr>
        <p:sp>
          <p:nvSpPr>
            <p:cNvPr id="3118" name="Google Shape;3118;p2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9" name="Google Shape;3119;p2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0" name="Google Shape;3120;p2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1" name="Google Shape;3121;p2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2" name="Google Shape;3122;p2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3" name="Google Shape;3123;p2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4" name="Google Shape;3124;p2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5" name="Google Shape;3125;p2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6" name="Google Shape;3126;p2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7" name="Google Shape;3127;p2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8" name="Google Shape;3128;p2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9" name="Google Shape;3129;p2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0" name="Google Shape;3130;p2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55205594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 and Credits">
  <p:cSld name="Thanks and Credits">
    <p:spTree>
      <p:nvGrpSpPr>
        <p:cNvPr id="1" name="Shape 3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2" name="Google Shape;3132;p27"/>
          <p:cNvSpPr txBox="1">
            <a:spLocks noGrp="1"/>
          </p:cNvSpPr>
          <p:nvPr>
            <p:ph type="title"/>
          </p:nvPr>
        </p:nvSpPr>
        <p:spPr>
          <a:xfrm>
            <a:off x="952400" y="-2998767"/>
            <a:ext cx="4790000" cy="594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000"/>
              <a:buFont typeface="Poppins Black"/>
              <a:buNone/>
              <a:defRPr sz="6667">
                <a:latin typeface="Poppins Black"/>
                <a:ea typeface="Poppins Black"/>
                <a:cs typeface="Poppins Black"/>
                <a:sym typeface="Poppins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33" name="Google Shape;3133;p27"/>
          <p:cNvSpPr txBox="1"/>
          <p:nvPr/>
        </p:nvSpPr>
        <p:spPr>
          <a:xfrm>
            <a:off x="952400" y="4895733"/>
            <a:ext cx="4685600" cy="8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spcBef>
                <a:spcPts val="400"/>
              </a:spcBef>
              <a:buClr>
                <a:srgbClr val="000000"/>
              </a:buClr>
              <a:buFont typeface="Arial"/>
              <a:buNone/>
            </a:pP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CREDITS: This presentation template was created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2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, including icons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, and infographics &amp; images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. </a:t>
            </a:r>
            <a:endParaRPr sz="1467" kern="0">
              <a:solidFill>
                <a:srgbClr val="534844"/>
              </a:solidFill>
              <a:latin typeface="Poppins Light"/>
              <a:ea typeface="Poppins Light"/>
              <a:cs typeface="Poppins Light"/>
              <a:sym typeface="Poppins Light"/>
            </a:endParaRPr>
          </a:p>
        </p:txBody>
      </p:sp>
      <p:grpSp>
        <p:nvGrpSpPr>
          <p:cNvPr id="3134" name="Google Shape;3134;p27"/>
          <p:cNvGrpSpPr/>
          <p:nvPr/>
        </p:nvGrpSpPr>
        <p:grpSpPr>
          <a:xfrm flipH="1">
            <a:off x="5544461" y="4031391"/>
            <a:ext cx="7425977" cy="3702301"/>
            <a:chOff x="4178350" y="2375050"/>
            <a:chExt cx="938350" cy="515775"/>
          </a:xfrm>
        </p:grpSpPr>
        <p:sp>
          <p:nvSpPr>
            <p:cNvPr id="3135" name="Google Shape;3135;p27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6" name="Google Shape;3136;p27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7" name="Google Shape;3137;p27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8" name="Google Shape;3138;p27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9" name="Google Shape;3139;p27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0" name="Google Shape;3140;p27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1" name="Google Shape;3141;p27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42" name="Google Shape;3142;p27"/>
          <p:cNvGrpSpPr/>
          <p:nvPr/>
        </p:nvGrpSpPr>
        <p:grpSpPr>
          <a:xfrm rot="10800000">
            <a:off x="6095828" y="-1115661"/>
            <a:ext cx="7454123" cy="3361969"/>
            <a:chOff x="5619200" y="4458200"/>
            <a:chExt cx="1647150" cy="742900"/>
          </a:xfrm>
        </p:grpSpPr>
        <p:sp>
          <p:nvSpPr>
            <p:cNvPr id="3143" name="Google Shape;3143;p2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4" name="Google Shape;3144;p2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5" name="Google Shape;3145;p2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6" name="Google Shape;3146;p2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7" name="Google Shape;3147;p2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48" name="Google Shape;3148;p27"/>
          <p:cNvSpPr/>
          <p:nvPr/>
        </p:nvSpPr>
        <p:spPr>
          <a:xfrm rot="-1867515" flipH="1">
            <a:off x="-1238925" y="5522328"/>
            <a:ext cx="2537161" cy="226832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49" name="Google Shape;3149;p27"/>
          <p:cNvGrpSpPr/>
          <p:nvPr/>
        </p:nvGrpSpPr>
        <p:grpSpPr>
          <a:xfrm rot="-9039059">
            <a:off x="11495662" y="1097621"/>
            <a:ext cx="1328380" cy="2134308"/>
            <a:chOff x="2402100" y="3854125"/>
            <a:chExt cx="435600" cy="698825"/>
          </a:xfrm>
        </p:grpSpPr>
        <p:sp>
          <p:nvSpPr>
            <p:cNvPr id="3150" name="Google Shape;3150;p2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1" name="Google Shape;3151;p2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2" name="Google Shape;3152;p2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3" name="Google Shape;3153;p2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4" name="Google Shape;3154;p2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5" name="Google Shape;3155;p2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6" name="Google Shape;3156;p2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7" name="Google Shape;3157;p2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8" name="Google Shape;3158;p2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9" name="Google Shape;3159;p2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0" name="Google Shape;3160;p2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1" name="Google Shape;3161;p2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2" name="Google Shape;3162;p2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63" name="Google Shape;3163;p27"/>
          <p:cNvSpPr/>
          <p:nvPr/>
        </p:nvSpPr>
        <p:spPr>
          <a:xfrm rot="7705557" flipH="1">
            <a:off x="-215461" y="-451613"/>
            <a:ext cx="1612407" cy="144169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64" name="Google Shape;3164;p27"/>
          <p:cNvGrpSpPr/>
          <p:nvPr/>
        </p:nvGrpSpPr>
        <p:grpSpPr>
          <a:xfrm rot="-7867282">
            <a:off x="9666546" y="-1314216"/>
            <a:ext cx="1974900" cy="3326147"/>
            <a:chOff x="3026750" y="1552825"/>
            <a:chExt cx="1108700" cy="1867600"/>
          </a:xfrm>
        </p:grpSpPr>
        <p:sp>
          <p:nvSpPr>
            <p:cNvPr id="3165" name="Google Shape;3165;p27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6" name="Google Shape;3166;p27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7" name="Google Shape;3167;p27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8" name="Google Shape;3168;p27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9" name="Google Shape;3169;p27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0" name="Google Shape;3170;p27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1" name="Google Shape;3171;p27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2" name="Google Shape;3172;p27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3" name="Google Shape;3173;p27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4" name="Google Shape;3174;p27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5" name="Google Shape;3175;p27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6" name="Google Shape;3176;p27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7" name="Google Shape;3177;p27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8" name="Google Shape;3178;p27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9" name="Google Shape;3179;p27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0" name="Google Shape;3180;p27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1" name="Google Shape;3181;p27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2" name="Google Shape;3182;p27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3" name="Google Shape;3183;p27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84" name="Google Shape;3184;p27"/>
          <p:cNvSpPr/>
          <p:nvPr/>
        </p:nvSpPr>
        <p:spPr>
          <a:xfrm>
            <a:off x="8751933" y="37602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85" name="Google Shape;3185;p27"/>
          <p:cNvGrpSpPr/>
          <p:nvPr/>
        </p:nvGrpSpPr>
        <p:grpSpPr>
          <a:xfrm rot="-1971140" flipH="1">
            <a:off x="10003616" y="4706597"/>
            <a:ext cx="2471965" cy="1842568"/>
            <a:chOff x="4500175" y="3779525"/>
            <a:chExt cx="1136425" cy="847075"/>
          </a:xfrm>
        </p:grpSpPr>
        <p:sp>
          <p:nvSpPr>
            <p:cNvPr id="3186" name="Google Shape;3186;p2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7" name="Google Shape;3187;p2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8" name="Google Shape;3188;p2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9" name="Google Shape;3189;p2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0" name="Google Shape;3190;p2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1" name="Google Shape;3191;p2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2" name="Google Shape;3192;p2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3" name="Google Shape;3193;p2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4" name="Google Shape;3194;p2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5" name="Google Shape;3195;p2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6" name="Google Shape;3196;p2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97" name="Google Shape;3197;p27"/>
          <p:cNvSpPr/>
          <p:nvPr/>
        </p:nvSpPr>
        <p:spPr>
          <a:xfrm>
            <a:off x="7656433" y="1348884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98" name="Google Shape;3198;p27"/>
          <p:cNvGrpSpPr/>
          <p:nvPr/>
        </p:nvGrpSpPr>
        <p:grpSpPr>
          <a:xfrm rot="-10660414" flipH="1">
            <a:off x="2841407" y="-332259"/>
            <a:ext cx="1384852" cy="1032249"/>
            <a:chOff x="4500175" y="3779525"/>
            <a:chExt cx="1136425" cy="847075"/>
          </a:xfrm>
        </p:grpSpPr>
        <p:sp>
          <p:nvSpPr>
            <p:cNvPr id="3199" name="Google Shape;3199;p2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0" name="Google Shape;3200;p2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1" name="Google Shape;3201;p2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2" name="Google Shape;3202;p2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3" name="Google Shape;3203;p2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4" name="Google Shape;3204;p2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5" name="Google Shape;3205;p2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6" name="Google Shape;3206;p2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7" name="Google Shape;3207;p2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8" name="Google Shape;3208;p2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9" name="Google Shape;3209;p2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210" name="Google Shape;3210;p27"/>
          <p:cNvGrpSpPr/>
          <p:nvPr/>
        </p:nvGrpSpPr>
        <p:grpSpPr>
          <a:xfrm>
            <a:off x="5544451" y="642817"/>
            <a:ext cx="813767" cy="556467"/>
            <a:chOff x="364525" y="2023775"/>
            <a:chExt cx="610325" cy="417350"/>
          </a:xfrm>
        </p:grpSpPr>
        <p:sp>
          <p:nvSpPr>
            <p:cNvPr id="3211" name="Google Shape;3211;p27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2" name="Google Shape;3212;p27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3" name="Google Shape;3213;p27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4" name="Google Shape;3214;p27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5" name="Google Shape;3215;p27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6" name="Google Shape;3216;p27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7" name="Google Shape;3217;p27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8" name="Google Shape;3218;p27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219" name="Google Shape;3219;p27"/>
          <p:cNvSpPr txBox="1">
            <a:spLocks noGrp="1"/>
          </p:cNvSpPr>
          <p:nvPr>
            <p:ph type="subTitle" idx="1"/>
          </p:nvPr>
        </p:nvSpPr>
        <p:spPr>
          <a:xfrm>
            <a:off x="952400" y="3076000"/>
            <a:ext cx="4330800" cy="15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37866279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2">
  <p:cSld name="Only Title 2">
    <p:spTree>
      <p:nvGrpSpPr>
        <p:cNvPr id="1" name="Shape 3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1" name="Google Shape;3221;p2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222" name="Google Shape;3222;p28"/>
          <p:cNvGrpSpPr/>
          <p:nvPr/>
        </p:nvGrpSpPr>
        <p:grpSpPr>
          <a:xfrm>
            <a:off x="-1521307" y="5959404"/>
            <a:ext cx="4134621" cy="3733851"/>
            <a:chOff x="1992250" y="544500"/>
            <a:chExt cx="1080250" cy="975575"/>
          </a:xfrm>
        </p:grpSpPr>
        <p:sp>
          <p:nvSpPr>
            <p:cNvPr id="3223" name="Google Shape;3223;p28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24" name="Google Shape;3224;p28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225" name="Google Shape;3225;p28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226" name="Google Shape;3226;p28"/>
          <p:cNvGrpSpPr/>
          <p:nvPr/>
        </p:nvGrpSpPr>
        <p:grpSpPr>
          <a:xfrm rot="10800000">
            <a:off x="9068484" y="-869474"/>
            <a:ext cx="5762269" cy="2088515"/>
            <a:chOff x="-1068128" y="3996204"/>
            <a:chExt cx="3672418" cy="1331055"/>
          </a:xfrm>
        </p:grpSpPr>
        <p:sp>
          <p:nvSpPr>
            <p:cNvPr id="3227" name="Google Shape;3227;p28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3228" name="Google Shape;3228;p28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3229" name="Google Shape;3229;p28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0" name="Google Shape;3230;p28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1" name="Google Shape;3231;p28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2" name="Google Shape;3232;p28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3" name="Google Shape;3233;p28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4" name="Google Shape;3234;p28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5" name="Google Shape;3235;p28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6" name="Google Shape;3236;p28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7" name="Google Shape;3237;p28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8" name="Google Shape;3238;p28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9" name="Google Shape;3239;p28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0" name="Google Shape;3240;p28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1" name="Google Shape;3241;p28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2" name="Google Shape;3242;p28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3" name="Google Shape;3243;p28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4" name="Google Shape;3244;p28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5" name="Google Shape;3245;p28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6" name="Google Shape;3246;p28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7" name="Google Shape;3247;p28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8" name="Google Shape;3248;p28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9" name="Google Shape;3249;p28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0" name="Google Shape;3250;p28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1" name="Google Shape;3251;p28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2" name="Google Shape;3252;p28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3" name="Google Shape;3253;p28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4" name="Google Shape;3254;p28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5" name="Google Shape;3255;p28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6" name="Google Shape;3256;p28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7" name="Google Shape;3257;p28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8" name="Google Shape;3258;p28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9" name="Google Shape;3259;p28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0" name="Google Shape;3260;p28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1" name="Google Shape;3261;p28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2" name="Google Shape;3262;p28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3" name="Google Shape;3263;p28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4" name="Google Shape;3264;p28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5" name="Google Shape;3265;p28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6" name="Google Shape;3266;p28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7" name="Google Shape;3267;p28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8" name="Google Shape;3268;p28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9" name="Google Shape;3269;p28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0" name="Google Shape;3270;p28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1" name="Google Shape;3271;p28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2" name="Google Shape;3272;p28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3" name="Google Shape;3273;p28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4" name="Google Shape;3274;p28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5" name="Google Shape;3275;p28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6" name="Google Shape;3276;p28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7" name="Google Shape;3277;p28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8" name="Google Shape;3278;p28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9" name="Google Shape;3279;p28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80" name="Google Shape;3280;p28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3281" name="Google Shape;3281;p28"/>
          <p:cNvGrpSpPr/>
          <p:nvPr/>
        </p:nvGrpSpPr>
        <p:grpSpPr>
          <a:xfrm rot="2036280">
            <a:off x="9330889" y="5906569"/>
            <a:ext cx="1690087" cy="2711529"/>
            <a:chOff x="2402100" y="3854125"/>
            <a:chExt cx="435600" cy="698825"/>
          </a:xfrm>
        </p:grpSpPr>
        <p:sp>
          <p:nvSpPr>
            <p:cNvPr id="3282" name="Google Shape;3282;p28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3" name="Google Shape;3283;p28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4" name="Google Shape;3284;p28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5" name="Google Shape;3285;p28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6" name="Google Shape;3286;p28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7" name="Google Shape;3287;p28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8" name="Google Shape;3288;p28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9" name="Google Shape;3289;p28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0" name="Google Shape;3290;p28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1" name="Google Shape;3291;p28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2" name="Google Shape;3292;p28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3" name="Google Shape;3293;p28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4" name="Google Shape;3294;p28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295" name="Google Shape;3295;p28"/>
          <p:cNvGrpSpPr/>
          <p:nvPr/>
        </p:nvGrpSpPr>
        <p:grpSpPr>
          <a:xfrm rot="-7824626">
            <a:off x="10205861" y="-193559"/>
            <a:ext cx="2471791" cy="1842437"/>
            <a:chOff x="4500175" y="3779525"/>
            <a:chExt cx="1136425" cy="847075"/>
          </a:xfrm>
        </p:grpSpPr>
        <p:sp>
          <p:nvSpPr>
            <p:cNvPr id="3296" name="Google Shape;3296;p28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7" name="Google Shape;3297;p28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8" name="Google Shape;3298;p28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9" name="Google Shape;3299;p28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0" name="Google Shape;3300;p28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1" name="Google Shape;3301;p28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2" name="Google Shape;3302;p28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3" name="Google Shape;3303;p28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4" name="Google Shape;3304;p28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5" name="Google Shape;3305;p28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6" name="Google Shape;3306;p28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07" name="Google Shape;3307;p28"/>
          <p:cNvGrpSpPr/>
          <p:nvPr/>
        </p:nvGrpSpPr>
        <p:grpSpPr>
          <a:xfrm rot="-437880">
            <a:off x="11063234" y="5229956"/>
            <a:ext cx="1417441" cy="2500155"/>
            <a:chOff x="2797700" y="3217325"/>
            <a:chExt cx="682725" cy="1204225"/>
          </a:xfrm>
        </p:grpSpPr>
        <p:sp>
          <p:nvSpPr>
            <p:cNvPr id="3308" name="Google Shape;3308;p28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9" name="Google Shape;3309;p28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0" name="Google Shape;3310;p28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1" name="Google Shape;3311;p28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2" name="Google Shape;3312;p28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3" name="Google Shape;3313;p28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4" name="Google Shape;3314;p28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15" name="Google Shape;3315;p28"/>
          <p:cNvGrpSpPr/>
          <p:nvPr/>
        </p:nvGrpSpPr>
        <p:grpSpPr>
          <a:xfrm>
            <a:off x="1591551" y="6201800"/>
            <a:ext cx="813767" cy="556467"/>
            <a:chOff x="364525" y="2023775"/>
            <a:chExt cx="610325" cy="417350"/>
          </a:xfrm>
        </p:grpSpPr>
        <p:sp>
          <p:nvSpPr>
            <p:cNvPr id="3316" name="Google Shape;3316;p28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7" name="Google Shape;3317;p28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8" name="Google Shape;3318;p28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9" name="Google Shape;3319;p28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0" name="Google Shape;3320;p28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1" name="Google Shape;3321;p28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2" name="Google Shape;3322;p28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3" name="Google Shape;3323;p28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24" name="Google Shape;3324;p28"/>
          <p:cNvSpPr/>
          <p:nvPr/>
        </p:nvSpPr>
        <p:spPr>
          <a:xfrm rot="2275429">
            <a:off x="-650416" y="4890166"/>
            <a:ext cx="1692355" cy="1513212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83198616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3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6" name="Google Shape;3326;p29"/>
          <p:cNvSpPr txBox="1">
            <a:spLocks noGrp="1"/>
          </p:cNvSpPr>
          <p:nvPr>
            <p:ph type="title"/>
          </p:nvPr>
        </p:nvSpPr>
        <p:spPr>
          <a:xfrm>
            <a:off x="2006600" y="2286000"/>
            <a:ext cx="8178800" cy="143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grpSp>
        <p:nvGrpSpPr>
          <p:cNvPr id="3327" name="Google Shape;3327;p29"/>
          <p:cNvGrpSpPr/>
          <p:nvPr/>
        </p:nvGrpSpPr>
        <p:grpSpPr>
          <a:xfrm>
            <a:off x="-1674446" y="5528263"/>
            <a:ext cx="6869473" cy="3775748"/>
            <a:chOff x="4178350" y="2375050"/>
            <a:chExt cx="938350" cy="515775"/>
          </a:xfrm>
        </p:grpSpPr>
        <p:sp>
          <p:nvSpPr>
            <p:cNvPr id="3328" name="Google Shape;3328;p2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9" name="Google Shape;3329;p2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0" name="Google Shape;3330;p2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1" name="Google Shape;3331;p2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2" name="Google Shape;3332;p2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3" name="Google Shape;3333;p2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4" name="Google Shape;3334;p2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35" name="Google Shape;3335;p29"/>
          <p:cNvGrpSpPr/>
          <p:nvPr/>
        </p:nvGrpSpPr>
        <p:grpSpPr>
          <a:xfrm rot="10799904">
            <a:off x="5736764" y="-1114435"/>
            <a:ext cx="7886773" cy="3557203"/>
            <a:chOff x="5619200" y="4458200"/>
            <a:chExt cx="1647150" cy="742900"/>
          </a:xfrm>
        </p:grpSpPr>
        <p:sp>
          <p:nvSpPr>
            <p:cNvPr id="3336" name="Google Shape;3336;p2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7" name="Google Shape;3337;p2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8" name="Google Shape;3338;p2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9" name="Google Shape;3339;p2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0" name="Google Shape;3340;p2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41" name="Google Shape;3341;p29"/>
          <p:cNvSpPr/>
          <p:nvPr/>
        </p:nvSpPr>
        <p:spPr>
          <a:xfrm rot="9409066" flipH="1">
            <a:off x="4359540" y="-422690"/>
            <a:ext cx="2431520" cy="2173691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342" name="Google Shape;3342;p29"/>
          <p:cNvGrpSpPr/>
          <p:nvPr/>
        </p:nvGrpSpPr>
        <p:grpSpPr>
          <a:xfrm rot="697309" flipH="1">
            <a:off x="-501150" y="4082210"/>
            <a:ext cx="1517079" cy="2436197"/>
            <a:chOff x="2402100" y="3854125"/>
            <a:chExt cx="435600" cy="698825"/>
          </a:xfrm>
        </p:grpSpPr>
        <p:sp>
          <p:nvSpPr>
            <p:cNvPr id="3343" name="Google Shape;3343;p2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4" name="Google Shape;3344;p2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5" name="Google Shape;3345;p2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6" name="Google Shape;3346;p2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7" name="Google Shape;3347;p2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8" name="Google Shape;3348;p2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9" name="Google Shape;3349;p2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0" name="Google Shape;3350;p2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1" name="Google Shape;3351;p2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2" name="Google Shape;3352;p2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3" name="Google Shape;3353;p2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4" name="Google Shape;3354;p2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5" name="Google Shape;3355;p2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56" name="Google Shape;3356;p29"/>
          <p:cNvGrpSpPr/>
          <p:nvPr/>
        </p:nvGrpSpPr>
        <p:grpSpPr>
          <a:xfrm rot="-2991672" flipH="1">
            <a:off x="10180195" y="5153146"/>
            <a:ext cx="2471792" cy="1842439"/>
            <a:chOff x="4500175" y="3779525"/>
            <a:chExt cx="1136425" cy="847075"/>
          </a:xfrm>
        </p:grpSpPr>
        <p:sp>
          <p:nvSpPr>
            <p:cNvPr id="3357" name="Google Shape;3357;p29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8" name="Google Shape;3358;p29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9" name="Google Shape;3359;p29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0" name="Google Shape;3360;p29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1" name="Google Shape;3361;p29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2" name="Google Shape;3362;p29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3" name="Google Shape;3363;p29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4" name="Google Shape;3364;p29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5" name="Google Shape;3365;p29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6" name="Google Shape;3366;p29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7" name="Google Shape;3367;p29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68" name="Google Shape;3368;p29"/>
          <p:cNvGrpSpPr/>
          <p:nvPr/>
        </p:nvGrpSpPr>
        <p:grpSpPr>
          <a:xfrm rot="7758794">
            <a:off x="422742" y="-903578"/>
            <a:ext cx="1417405" cy="2500092"/>
            <a:chOff x="2797700" y="3217325"/>
            <a:chExt cx="682725" cy="1204225"/>
          </a:xfrm>
        </p:grpSpPr>
        <p:sp>
          <p:nvSpPr>
            <p:cNvPr id="3369" name="Google Shape;3369;p29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0" name="Google Shape;3370;p29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1" name="Google Shape;3371;p29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2" name="Google Shape;3372;p29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3" name="Google Shape;3373;p29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4" name="Google Shape;3374;p29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5" name="Google Shape;3375;p29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76" name="Google Shape;3376;p29"/>
          <p:cNvGrpSpPr/>
          <p:nvPr/>
        </p:nvGrpSpPr>
        <p:grpSpPr>
          <a:xfrm>
            <a:off x="986318" y="5224085"/>
            <a:ext cx="933933" cy="848100"/>
            <a:chOff x="3652400" y="3788700"/>
            <a:chExt cx="700450" cy="636075"/>
          </a:xfrm>
        </p:grpSpPr>
        <p:sp>
          <p:nvSpPr>
            <p:cNvPr id="3377" name="Google Shape;3377;p2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8" name="Google Shape;3378;p2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9" name="Google Shape;3379;p2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0" name="Google Shape;3380;p2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1" name="Google Shape;3381;p2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2" name="Google Shape;3382;p2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3" name="Google Shape;3383;p2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4" name="Google Shape;3384;p2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5" name="Google Shape;3385;p2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6" name="Google Shape;3386;p2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7" name="Google Shape;3387;p2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8" name="Google Shape;3388;p2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9" name="Google Shape;3389;p2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0" name="Google Shape;3390;p2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1" name="Google Shape;3391;p2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92" name="Google Shape;3392;p29"/>
          <p:cNvSpPr/>
          <p:nvPr/>
        </p:nvSpPr>
        <p:spPr>
          <a:xfrm>
            <a:off x="305833" y="1204400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393" name="Google Shape;3393;p29"/>
          <p:cNvSpPr/>
          <p:nvPr/>
        </p:nvSpPr>
        <p:spPr>
          <a:xfrm>
            <a:off x="10249933" y="62728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394" name="Google Shape;3394;p29"/>
          <p:cNvGrpSpPr/>
          <p:nvPr/>
        </p:nvGrpSpPr>
        <p:grpSpPr>
          <a:xfrm rot="9809556" flipH="1">
            <a:off x="10591548" y="-247031"/>
            <a:ext cx="1974912" cy="3326040"/>
            <a:chOff x="3026750" y="1552825"/>
            <a:chExt cx="1108700" cy="1867600"/>
          </a:xfrm>
        </p:grpSpPr>
        <p:sp>
          <p:nvSpPr>
            <p:cNvPr id="3395" name="Google Shape;3395;p29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6" name="Google Shape;3396;p29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7" name="Google Shape;3397;p29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8" name="Google Shape;3398;p29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9" name="Google Shape;3399;p29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0" name="Google Shape;3400;p29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1" name="Google Shape;3401;p29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2" name="Google Shape;3402;p29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3" name="Google Shape;3403;p29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4" name="Google Shape;3404;p29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5" name="Google Shape;3405;p29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6" name="Google Shape;3406;p29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7" name="Google Shape;3407;p29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8" name="Google Shape;3408;p29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9" name="Google Shape;3409;p29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0" name="Google Shape;3410;p29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1" name="Google Shape;3411;p29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2" name="Google Shape;3412;p29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3" name="Google Shape;3413;p29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414" name="Google Shape;3414;p29"/>
          <p:cNvSpPr txBox="1">
            <a:spLocks noGrp="1"/>
          </p:cNvSpPr>
          <p:nvPr>
            <p:ph type="subTitle" idx="1"/>
          </p:nvPr>
        </p:nvSpPr>
        <p:spPr>
          <a:xfrm>
            <a:off x="3520767" y="3543933"/>
            <a:ext cx="5150400" cy="15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21501946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3">
  <p:cSld name="Only Title 3">
    <p:spTree>
      <p:nvGrpSpPr>
        <p:cNvPr id="1" name="Shape 3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6" name="Google Shape;3416;p30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8085133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slide" type="title">
  <p:cSld name="Title slide">
    <p:spTree>
      <p:nvGrpSpPr>
        <p:cNvPr id="1" name="Shape 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Google Shape;9;p2"/>
          <p:cNvSpPr txBox="1">
            <a:spLocks noGrp="1"/>
          </p:cNvSpPr>
          <p:nvPr>
            <p:ph type="ctrTitle"/>
          </p:nvPr>
        </p:nvSpPr>
        <p:spPr>
          <a:xfrm>
            <a:off x="952400" y="894800"/>
            <a:ext cx="10287200" cy="273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800"/>
              <a:buNone/>
              <a:defRPr sz="64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6933"/>
            </a:lvl9pPr>
          </a:lstStyle>
          <a:p>
            <a:endParaRPr/>
          </a:p>
        </p:txBody>
      </p:sp>
      <p:sp>
        <p:nvSpPr>
          <p:cNvPr id="10" name="Google Shape;10;p2"/>
          <p:cNvSpPr txBox="1">
            <a:spLocks noGrp="1"/>
          </p:cNvSpPr>
          <p:nvPr>
            <p:ph type="sldNum" idx="12"/>
          </p:nvPr>
        </p:nvSpPr>
        <p:spPr>
          <a:xfrm>
            <a:off x="11296611" y="6725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1" name="Google Shape;11;p2"/>
          <p:cNvGrpSpPr/>
          <p:nvPr/>
        </p:nvGrpSpPr>
        <p:grpSpPr>
          <a:xfrm rot="-5236622">
            <a:off x="8549559" y="-1507770"/>
            <a:ext cx="2471864" cy="1842492"/>
            <a:chOff x="4500175" y="3779525"/>
            <a:chExt cx="1136425" cy="847075"/>
          </a:xfrm>
        </p:grpSpPr>
        <p:sp>
          <p:nvSpPr>
            <p:cNvPr id="12" name="Google Shape;12;p2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" name="Google Shape;13;p2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" name="Google Shape;14;p2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" name="Google Shape;15;p2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" name="Google Shape;18;p2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" name="Google Shape;19;p2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" name="Google Shape;22;p2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" name="Google Shape;23;p2"/>
          <p:cNvGrpSpPr/>
          <p:nvPr/>
        </p:nvGrpSpPr>
        <p:grpSpPr>
          <a:xfrm rot="10800000">
            <a:off x="-774403" y="-870207"/>
            <a:ext cx="5377747" cy="2955941"/>
            <a:chOff x="4178350" y="2375050"/>
            <a:chExt cx="938350" cy="515775"/>
          </a:xfrm>
        </p:grpSpPr>
        <p:sp>
          <p:nvSpPr>
            <p:cNvPr id="24" name="Google Shape;24;p2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" name="Google Shape;26;p2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" name="Google Shape;27;p2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" name="Google Shape;30;p2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" name="Google Shape;31;p2"/>
          <p:cNvGrpSpPr/>
          <p:nvPr/>
        </p:nvGrpSpPr>
        <p:grpSpPr>
          <a:xfrm>
            <a:off x="4603318" y="423501"/>
            <a:ext cx="933933" cy="848100"/>
            <a:chOff x="3652400" y="3788700"/>
            <a:chExt cx="700450" cy="636075"/>
          </a:xfrm>
        </p:grpSpPr>
        <p:sp>
          <p:nvSpPr>
            <p:cNvPr id="32" name="Google Shape;32;p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" name="Google Shape;34;p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" name="Google Shape;35;p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" name="Google Shape;36;p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" name="Google Shape;37;p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" name="Google Shape;38;p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" name="Google Shape;39;p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" name="Google Shape;40;p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" name="Google Shape;41;p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" name="Google Shape;42;p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" name="Google Shape;43;p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" name="Google Shape;44;p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" name="Google Shape;45;p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" name="Google Shape;46;p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7" name="Google Shape;47;p2"/>
          <p:cNvGrpSpPr/>
          <p:nvPr/>
        </p:nvGrpSpPr>
        <p:grpSpPr>
          <a:xfrm flipH="1">
            <a:off x="6274586" y="4536907"/>
            <a:ext cx="7852513" cy="3541652"/>
            <a:chOff x="5619200" y="4458200"/>
            <a:chExt cx="1647150" cy="742900"/>
          </a:xfrm>
        </p:grpSpPr>
        <p:sp>
          <p:nvSpPr>
            <p:cNvPr id="48" name="Google Shape;48;p2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" name="Google Shape;49;p2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" name="Google Shape;50;p2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" name="Google Shape;51;p2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" name="Google Shape;52;p2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53" name="Google Shape;53;p2"/>
          <p:cNvGrpSpPr/>
          <p:nvPr/>
        </p:nvGrpSpPr>
        <p:grpSpPr>
          <a:xfrm rot="-2025439">
            <a:off x="7745384" y="6101205"/>
            <a:ext cx="1358672" cy="2179692"/>
            <a:chOff x="2402100" y="3854125"/>
            <a:chExt cx="435600" cy="698825"/>
          </a:xfrm>
        </p:grpSpPr>
        <p:sp>
          <p:nvSpPr>
            <p:cNvPr id="54" name="Google Shape;54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" name="Google Shape;55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" name="Google Shape;56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" name="Google Shape;57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" name="Google Shape;58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" name="Google Shape;59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" name="Google Shape;60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" name="Google Shape;61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" name="Google Shape;62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" name="Google Shape;63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" name="Google Shape;64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5" name="Google Shape;65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" name="Google Shape;66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7" name="Google Shape;67;p2"/>
          <p:cNvGrpSpPr/>
          <p:nvPr/>
        </p:nvGrpSpPr>
        <p:grpSpPr>
          <a:xfrm>
            <a:off x="-1544704" y="6024106"/>
            <a:ext cx="4896557" cy="1774740"/>
            <a:chOff x="-1068128" y="3996204"/>
            <a:chExt cx="3672418" cy="1331055"/>
          </a:xfrm>
        </p:grpSpPr>
        <p:sp>
          <p:nvSpPr>
            <p:cNvPr id="68" name="Google Shape;68;p2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9" name="Google Shape;69;p2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70" name="Google Shape;70;p2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" name="Google Shape;71;p2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" name="Google Shape;72;p2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" name="Google Shape;73;p2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" name="Google Shape;74;p2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5" name="Google Shape;75;p2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6" name="Google Shape;76;p2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7" name="Google Shape;77;p2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" name="Google Shape;78;p2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" name="Google Shape;79;p2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0" name="Google Shape;80;p2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1" name="Google Shape;81;p2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2" name="Google Shape;82;p2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3" name="Google Shape;83;p2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4" name="Google Shape;84;p2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5" name="Google Shape;85;p2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6" name="Google Shape;86;p2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" name="Google Shape;87;p2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" name="Google Shape;88;p2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" name="Google Shape;89;p2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" name="Google Shape;90;p2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" name="Google Shape;91;p2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" name="Google Shape;92;p2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" name="Google Shape;93;p2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" name="Google Shape;94;p2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5" name="Google Shape;95;p2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6" name="Google Shape;96;p2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7" name="Google Shape;97;p2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8" name="Google Shape;98;p2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9" name="Google Shape;99;p2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0" name="Google Shape;100;p2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1" name="Google Shape;101;p2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2" name="Google Shape;102;p2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3" name="Google Shape;103;p2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" name="Google Shape;104;p2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" name="Google Shape;105;p2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6" name="Google Shape;106;p2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7" name="Google Shape;107;p2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8" name="Google Shape;108;p2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9" name="Google Shape;109;p2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0" name="Google Shape;110;p2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1" name="Google Shape;111;p2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2" name="Google Shape;112;p2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3" name="Google Shape;113;p2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4" name="Google Shape;114;p2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5" name="Google Shape;115;p2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6" name="Google Shape;116;p2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7" name="Google Shape;117;p2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8" name="Google Shape;118;p2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19" name="Google Shape;119;p2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0" name="Google Shape;120;p2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1" name="Google Shape;121;p2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sp>
        <p:nvSpPr>
          <p:cNvPr id="122" name="Google Shape;122;p2"/>
          <p:cNvSpPr/>
          <p:nvPr/>
        </p:nvSpPr>
        <p:spPr>
          <a:xfrm>
            <a:off x="3605885" y="10975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3" name="Google Shape;123;p2"/>
          <p:cNvSpPr/>
          <p:nvPr/>
        </p:nvSpPr>
        <p:spPr>
          <a:xfrm>
            <a:off x="499367" y="5287567"/>
            <a:ext cx="384667" cy="322500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24" name="Google Shape;124;p2"/>
          <p:cNvGrpSpPr/>
          <p:nvPr/>
        </p:nvGrpSpPr>
        <p:grpSpPr>
          <a:xfrm rot="1244207">
            <a:off x="-496894" y="4837854"/>
            <a:ext cx="3550076" cy="3771535"/>
            <a:chOff x="4159600" y="887163"/>
            <a:chExt cx="1265600" cy="1344550"/>
          </a:xfrm>
        </p:grpSpPr>
        <p:sp>
          <p:nvSpPr>
            <p:cNvPr id="125" name="Google Shape;125;p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6" name="Google Shape;126;p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7" name="Google Shape;127;p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8" name="Google Shape;128;p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9" name="Google Shape;129;p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0" name="Google Shape;130;p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1" name="Google Shape;131;p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" name="Google Shape;132;p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" name="Google Shape;133;p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" name="Google Shape;134;p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" name="Google Shape;135;p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" name="Google Shape;136;p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" name="Google Shape;137;p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" name="Google Shape;138;p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" name="Google Shape;139;p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" name="Google Shape;140;p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" name="Google Shape;141;p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" name="Google Shape;142;p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" name="Google Shape;143;p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" name="Google Shape;144;p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" name="Google Shape;145;p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" name="Google Shape;146;p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" name="Google Shape;147;p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" name="Google Shape;148;p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" name="Google Shape;149;p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" name="Google Shape;150;p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" name="Google Shape;151;p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" name="Google Shape;152;p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" name="Google Shape;153;p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" name="Google Shape;154;p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" name="Google Shape;155;p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" name="Google Shape;156;p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7" name="Google Shape;157;p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" name="Google Shape;158;p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" name="Google Shape;159;p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" name="Google Shape;160;p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" name="Google Shape;161;p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" name="Google Shape;162;p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" name="Google Shape;163;p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" name="Google Shape;164;p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" name="Google Shape;165;p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" name="Google Shape;166;p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" name="Google Shape;167;p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" name="Google Shape;168;p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" name="Google Shape;169;p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" name="Google Shape;170;p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" name="Google Shape;171;p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" name="Google Shape;172;p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" name="Google Shape;173;p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" name="Google Shape;174;p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" name="Google Shape;175;p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" name="Google Shape;176;p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" name="Google Shape;177;p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" name="Google Shape;178;p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" name="Google Shape;179;p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" name="Google Shape;180;p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" name="Google Shape;181;p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" name="Google Shape;182;p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" name="Google Shape;183;p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" name="Google Shape;184;p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" name="Google Shape;185;p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" name="Google Shape;186;p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" name="Google Shape;187;p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" name="Google Shape;188;p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" name="Google Shape;189;p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" name="Google Shape;190;p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" name="Google Shape;191;p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" name="Google Shape;192;p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" name="Google Shape;193;p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" name="Google Shape;194;p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" name="Google Shape;195;p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" name="Google Shape;196;p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" name="Google Shape;197;p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" name="Google Shape;198;p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" name="Google Shape;199;p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" name="Google Shape;200;p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" name="Google Shape;201;p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" name="Google Shape;202;p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" name="Google Shape;203;p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" name="Google Shape;204;p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" name="Google Shape;205;p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" name="Google Shape;206;p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" name="Google Shape;207;p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" name="Google Shape;208;p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" name="Google Shape;209;p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" name="Google Shape;210;p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" name="Google Shape;211;p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" name="Google Shape;212;p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" name="Google Shape;213;p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" name="Google Shape;214;p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" name="Google Shape;215;p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" name="Google Shape;216;p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" name="Google Shape;217;p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" name="Google Shape;218;p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" name="Google Shape;219;p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" name="Google Shape;220;p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" name="Google Shape;221;p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" name="Google Shape;222;p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" name="Google Shape;223;p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" name="Google Shape;224;p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" name="Google Shape;225;p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" name="Google Shape;226;p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" name="Google Shape;227;p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" name="Google Shape;228;p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" name="Google Shape;229;p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30" name="Google Shape;230;p2"/>
          <p:cNvSpPr/>
          <p:nvPr/>
        </p:nvSpPr>
        <p:spPr>
          <a:xfrm>
            <a:off x="4515300" y="5610068"/>
            <a:ext cx="2314481" cy="2069603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31" name="Google Shape;231;p2"/>
          <p:cNvSpPr/>
          <p:nvPr/>
        </p:nvSpPr>
        <p:spPr>
          <a:xfrm>
            <a:off x="6152101" y="5054440"/>
            <a:ext cx="504804" cy="421216"/>
          </a:xfrm>
          <a:custGeom>
            <a:avLst/>
            <a:gdLst/>
            <a:ahLst/>
            <a:cxnLst/>
            <a:rect l="l" t="t" r="r" b="b"/>
            <a:pathLst>
              <a:path w="11571" h="9655" extrusionOk="0">
                <a:moveTo>
                  <a:pt x="5435" y="1"/>
                </a:moveTo>
                <a:cubicBezTo>
                  <a:pt x="4747" y="1"/>
                  <a:pt x="4054" y="115"/>
                  <a:pt x="3382" y="346"/>
                </a:cubicBezTo>
                <a:lnTo>
                  <a:pt x="3719" y="273"/>
                </a:lnTo>
                <a:lnTo>
                  <a:pt x="3719" y="273"/>
                </a:lnTo>
                <a:cubicBezTo>
                  <a:pt x="2253" y="703"/>
                  <a:pt x="929" y="1720"/>
                  <a:pt x="404" y="3137"/>
                </a:cubicBezTo>
                <a:cubicBezTo>
                  <a:pt x="1" y="4316"/>
                  <a:pt x="94" y="5619"/>
                  <a:pt x="714" y="6705"/>
                </a:cubicBezTo>
                <a:cubicBezTo>
                  <a:pt x="1303" y="7790"/>
                  <a:pt x="2234" y="8628"/>
                  <a:pt x="3382" y="9124"/>
                </a:cubicBezTo>
                <a:cubicBezTo>
                  <a:pt x="4160" y="9476"/>
                  <a:pt x="5019" y="9654"/>
                  <a:pt x="5873" y="9654"/>
                </a:cubicBezTo>
                <a:cubicBezTo>
                  <a:pt x="7130" y="9654"/>
                  <a:pt x="8377" y="9267"/>
                  <a:pt x="9337" y="8473"/>
                </a:cubicBezTo>
                <a:cubicBezTo>
                  <a:pt x="10950" y="7139"/>
                  <a:pt x="11571" y="4595"/>
                  <a:pt x="10547" y="2765"/>
                </a:cubicBezTo>
                <a:cubicBezTo>
                  <a:pt x="10206" y="2207"/>
                  <a:pt x="9741" y="1680"/>
                  <a:pt x="9213" y="1276"/>
                </a:cubicBezTo>
                <a:cubicBezTo>
                  <a:pt x="8105" y="435"/>
                  <a:pt x="6780" y="1"/>
                  <a:pt x="5435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32" name="Google Shape;232;p2"/>
          <p:cNvGrpSpPr/>
          <p:nvPr/>
        </p:nvGrpSpPr>
        <p:grpSpPr>
          <a:xfrm rot="3920554">
            <a:off x="-238990" y="2580582"/>
            <a:ext cx="1417407" cy="2500095"/>
            <a:chOff x="2797700" y="3217325"/>
            <a:chExt cx="682725" cy="1204225"/>
          </a:xfrm>
        </p:grpSpPr>
        <p:sp>
          <p:nvSpPr>
            <p:cNvPr id="233" name="Google Shape;233;p2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4" name="Google Shape;234;p2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" name="Google Shape;235;p2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" name="Google Shape;236;p2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" name="Google Shape;237;p2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" name="Google Shape;238;p2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" name="Google Shape;239;p2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0" name="Google Shape;240;p2"/>
          <p:cNvGrpSpPr/>
          <p:nvPr/>
        </p:nvGrpSpPr>
        <p:grpSpPr>
          <a:xfrm rot="9764690">
            <a:off x="4747643" y="-2378225"/>
            <a:ext cx="2062372" cy="3308713"/>
            <a:chOff x="2402100" y="3854125"/>
            <a:chExt cx="435600" cy="698825"/>
          </a:xfrm>
        </p:grpSpPr>
        <p:sp>
          <p:nvSpPr>
            <p:cNvPr id="241" name="Google Shape;241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" name="Google Shape;242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" name="Google Shape;243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" name="Google Shape;244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" name="Google Shape;245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" name="Google Shape;246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" name="Google Shape;247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" name="Google Shape;248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" name="Google Shape;249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" name="Google Shape;250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" name="Google Shape;251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" name="Google Shape;252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" name="Google Shape;253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54" name="Google Shape;254;p2"/>
          <p:cNvSpPr/>
          <p:nvPr/>
        </p:nvSpPr>
        <p:spPr>
          <a:xfrm rot="10673898">
            <a:off x="2939229" y="-992767"/>
            <a:ext cx="1957827" cy="1750664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55" name="Google Shape;255;p2"/>
          <p:cNvGrpSpPr/>
          <p:nvPr/>
        </p:nvGrpSpPr>
        <p:grpSpPr>
          <a:xfrm rot="-6923304">
            <a:off x="10103287" y="-776655"/>
            <a:ext cx="3550056" cy="3771515"/>
            <a:chOff x="4159600" y="887163"/>
            <a:chExt cx="1265600" cy="1344550"/>
          </a:xfrm>
        </p:grpSpPr>
        <p:sp>
          <p:nvSpPr>
            <p:cNvPr id="256" name="Google Shape;256;p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" name="Google Shape;257;p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" name="Google Shape;258;p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" name="Google Shape;259;p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" name="Google Shape;260;p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" name="Google Shape;261;p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" name="Google Shape;262;p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" name="Google Shape;263;p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" name="Google Shape;264;p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" name="Google Shape;265;p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" name="Google Shape;266;p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" name="Google Shape;267;p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" name="Google Shape;268;p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" name="Google Shape;269;p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" name="Google Shape;270;p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" name="Google Shape;271;p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" name="Google Shape;272;p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" name="Google Shape;273;p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" name="Google Shape;274;p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" name="Google Shape;275;p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" name="Google Shape;276;p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" name="Google Shape;277;p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" name="Google Shape;278;p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" name="Google Shape;279;p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" name="Google Shape;280;p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" name="Google Shape;281;p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" name="Google Shape;282;p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" name="Google Shape;283;p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" name="Google Shape;284;p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" name="Google Shape;285;p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" name="Google Shape;286;p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" name="Google Shape;287;p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" name="Google Shape;288;p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" name="Google Shape;289;p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" name="Google Shape;290;p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" name="Google Shape;291;p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" name="Google Shape;292;p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" name="Google Shape;293;p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" name="Google Shape;294;p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" name="Google Shape;295;p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" name="Google Shape;296;p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" name="Google Shape;297;p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" name="Google Shape;298;p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" name="Google Shape;299;p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" name="Google Shape;300;p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" name="Google Shape;301;p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" name="Google Shape;302;p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" name="Google Shape;303;p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" name="Google Shape;304;p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" name="Google Shape;305;p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" name="Google Shape;306;p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" name="Google Shape;307;p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" name="Google Shape;308;p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" name="Google Shape;309;p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" name="Google Shape;310;p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" name="Google Shape;311;p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" name="Google Shape;312;p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" name="Google Shape;313;p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" name="Google Shape;314;p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" name="Google Shape;315;p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" name="Google Shape;316;p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" name="Google Shape;317;p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" name="Google Shape;318;p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" name="Google Shape;319;p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" name="Google Shape;320;p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" name="Google Shape;321;p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2" name="Google Shape;322;p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3" name="Google Shape;323;p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4" name="Google Shape;324;p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5" name="Google Shape;325;p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6" name="Google Shape;326;p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7" name="Google Shape;327;p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" name="Google Shape;328;p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" name="Google Shape;329;p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" name="Google Shape;330;p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" name="Google Shape;331;p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" name="Google Shape;332;p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" name="Google Shape;333;p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" name="Google Shape;334;p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" name="Google Shape;335;p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" name="Google Shape;336;p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" name="Google Shape;337;p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" name="Google Shape;338;p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" name="Google Shape;339;p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" name="Google Shape;340;p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" name="Google Shape;341;p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2" name="Google Shape;342;p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3" name="Google Shape;343;p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4" name="Google Shape;344;p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5" name="Google Shape;345;p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6" name="Google Shape;346;p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7" name="Google Shape;347;p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8" name="Google Shape;348;p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9" name="Google Shape;349;p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0" name="Google Shape;350;p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1" name="Google Shape;351;p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2" name="Google Shape;352;p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3" name="Google Shape;353;p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" name="Google Shape;354;p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" name="Google Shape;355;p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6" name="Google Shape;356;p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7" name="Google Shape;357;p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8" name="Google Shape;358;p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9" name="Google Shape;359;p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0" name="Google Shape;360;p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61" name="Google Shape;361;p2"/>
          <p:cNvGrpSpPr/>
          <p:nvPr/>
        </p:nvGrpSpPr>
        <p:grpSpPr>
          <a:xfrm rot="8977348">
            <a:off x="-449731" y="-1064684"/>
            <a:ext cx="1180905" cy="1894504"/>
            <a:chOff x="2402100" y="3854125"/>
            <a:chExt cx="435600" cy="698825"/>
          </a:xfrm>
        </p:grpSpPr>
        <p:sp>
          <p:nvSpPr>
            <p:cNvPr id="362" name="Google Shape;362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" name="Google Shape;363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4" name="Google Shape;364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5" name="Google Shape;365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6" name="Google Shape;366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7" name="Google Shape;367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8" name="Google Shape;368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9" name="Google Shape;369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0" name="Google Shape;370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1" name="Google Shape;371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2" name="Google Shape;372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3" name="Google Shape;373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4" name="Google Shape;374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75" name="Google Shape;375;p2"/>
          <p:cNvGrpSpPr/>
          <p:nvPr/>
        </p:nvGrpSpPr>
        <p:grpSpPr>
          <a:xfrm rot="8607250">
            <a:off x="-897010" y="-174469"/>
            <a:ext cx="1626652" cy="2567136"/>
            <a:chOff x="322650" y="2571325"/>
            <a:chExt cx="573100" cy="904450"/>
          </a:xfrm>
        </p:grpSpPr>
        <p:sp>
          <p:nvSpPr>
            <p:cNvPr id="376" name="Google Shape;376;p2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7" name="Google Shape;377;p2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8" name="Google Shape;378;p2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79" name="Google Shape;379;p2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0" name="Google Shape;380;p2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1" name="Google Shape;381;p2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2" name="Google Shape;382;p2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83" name="Google Shape;383;p2"/>
          <p:cNvGrpSpPr/>
          <p:nvPr/>
        </p:nvGrpSpPr>
        <p:grpSpPr>
          <a:xfrm>
            <a:off x="3523200" y="5287567"/>
            <a:ext cx="933933" cy="848100"/>
            <a:chOff x="3652400" y="3788700"/>
            <a:chExt cx="700450" cy="636075"/>
          </a:xfrm>
        </p:grpSpPr>
        <p:sp>
          <p:nvSpPr>
            <p:cNvPr id="384" name="Google Shape;384;p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5" name="Google Shape;385;p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6" name="Google Shape;386;p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7" name="Google Shape;387;p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8" name="Google Shape;388;p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89" name="Google Shape;389;p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0" name="Google Shape;390;p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1" name="Google Shape;391;p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2" name="Google Shape;392;p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3" name="Google Shape;393;p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4" name="Google Shape;394;p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5" name="Google Shape;395;p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6" name="Google Shape;396;p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7" name="Google Shape;397;p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98" name="Google Shape;398;p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99" name="Google Shape;399;p2"/>
          <p:cNvGrpSpPr/>
          <p:nvPr/>
        </p:nvGrpSpPr>
        <p:grpSpPr>
          <a:xfrm rot="-1616840">
            <a:off x="3024176" y="5821628"/>
            <a:ext cx="1358661" cy="2179675"/>
            <a:chOff x="2402100" y="3854125"/>
            <a:chExt cx="435600" cy="698825"/>
          </a:xfrm>
        </p:grpSpPr>
        <p:sp>
          <p:nvSpPr>
            <p:cNvPr id="400" name="Google Shape;400;p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1" name="Google Shape;401;p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2" name="Google Shape;402;p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3" name="Google Shape;403;p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4" name="Google Shape;404;p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5" name="Google Shape;405;p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6" name="Google Shape;406;p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7" name="Google Shape;407;p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8" name="Google Shape;408;p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09" name="Google Shape;409;p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0" name="Google Shape;410;p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1" name="Google Shape;411;p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2" name="Google Shape;412;p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13" name="Google Shape;413;p2"/>
          <p:cNvGrpSpPr/>
          <p:nvPr/>
        </p:nvGrpSpPr>
        <p:grpSpPr>
          <a:xfrm rot="-10030981">
            <a:off x="7246733" y="-1106147"/>
            <a:ext cx="1417332" cy="2499963"/>
            <a:chOff x="2797700" y="3217325"/>
            <a:chExt cx="682725" cy="1204225"/>
          </a:xfrm>
        </p:grpSpPr>
        <p:sp>
          <p:nvSpPr>
            <p:cNvPr id="414" name="Google Shape;414;p2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5" name="Google Shape;415;p2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6" name="Google Shape;416;p2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7" name="Google Shape;417;p2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8" name="Google Shape;418;p2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19" name="Google Shape;419;p2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0" name="Google Shape;420;p2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421" name="Google Shape;421;p2"/>
          <p:cNvSpPr txBox="1">
            <a:spLocks noGrp="1"/>
          </p:cNvSpPr>
          <p:nvPr>
            <p:ph type="subTitle" idx="1"/>
          </p:nvPr>
        </p:nvSpPr>
        <p:spPr>
          <a:xfrm>
            <a:off x="952400" y="3564936"/>
            <a:ext cx="10287200" cy="69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500"/>
              <a:buNone/>
              <a:defRPr sz="2000"/>
            </a:lvl1pPr>
            <a:lvl2pPr lvl="1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2pPr>
            <a:lvl3pPr lvl="2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3pPr>
            <a:lvl4pPr lvl="3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4pPr>
            <a:lvl5pPr lvl="4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5pPr>
            <a:lvl6pPr lvl="5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6pPr>
            <a:lvl7pPr lvl="6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7pPr>
            <a:lvl8pPr lvl="7">
              <a:spcBef>
                <a:spcPts val="2133"/>
              </a:spcBef>
              <a:spcAft>
                <a:spcPts val="0"/>
              </a:spcAft>
              <a:buSzPts val="1500"/>
              <a:buNone/>
              <a:defRPr sz="2000"/>
            </a:lvl8pPr>
            <a:lvl9pPr lvl="8">
              <a:spcBef>
                <a:spcPts val="2133"/>
              </a:spcBef>
              <a:spcAft>
                <a:spcPts val="2133"/>
              </a:spcAft>
              <a:buSzPts val="1500"/>
              <a:buNone/>
              <a:defRPr sz="2000"/>
            </a:lvl9pPr>
          </a:lstStyle>
          <a:p>
            <a:endParaRPr/>
          </a:p>
        </p:txBody>
      </p:sp>
      <p:sp>
        <p:nvSpPr>
          <p:cNvPr id="422" name="Google Shape;422;p2"/>
          <p:cNvSpPr/>
          <p:nvPr/>
        </p:nvSpPr>
        <p:spPr>
          <a:xfrm>
            <a:off x="10642751" y="26650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423" name="Google Shape;423;p2"/>
          <p:cNvGrpSpPr/>
          <p:nvPr/>
        </p:nvGrpSpPr>
        <p:grpSpPr>
          <a:xfrm>
            <a:off x="8923685" y="5287551"/>
            <a:ext cx="813767" cy="556467"/>
            <a:chOff x="364525" y="2023775"/>
            <a:chExt cx="610325" cy="417350"/>
          </a:xfrm>
        </p:grpSpPr>
        <p:sp>
          <p:nvSpPr>
            <p:cNvPr id="424" name="Google Shape;424;p2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5" name="Google Shape;425;p2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6" name="Google Shape;426;p2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7" name="Google Shape;427;p2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8" name="Google Shape;428;p2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29" name="Google Shape;429;p2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0" name="Google Shape;430;p2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1" name="Google Shape;431;p2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32" name="Google Shape;432;p2"/>
          <p:cNvGrpSpPr/>
          <p:nvPr/>
        </p:nvGrpSpPr>
        <p:grpSpPr>
          <a:xfrm rot="901471">
            <a:off x="10493326" y="3287335"/>
            <a:ext cx="1974767" cy="3326245"/>
            <a:chOff x="3026750" y="1552825"/>
            <a:chExt cx="1108700" cy="1867600"/>
          </a:xfrm>
        </p:grpSpPr>
        <p:sp>
          <p:nvSpPr>
            <p:cNvPr id="433" name="Google Shape;433;p2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4" name="Google Shape;434;p2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5" name="Google Shape;435;p2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6" name="Google Shape;436;p2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7" name="Google Shape;437;p2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8" name="Google Shape;438;p2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39" name="Google Shape;439;p2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0" name="Google Shape;440;p2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1" name="Google Shape;441;p2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2" name="Google Shape;442;p2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3" name="Google Shape;443;p2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4" name="Google Shape;444;p2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5" name="Google Shape;445;p2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6" name="Google Shape;446;p2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7" name="Google Shape;447;p2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8" name="Google Shape;448;p2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49" name="Google Shape;449;p2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0" name="Google Shape;450;p2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1" name="Google Shape;451;p2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6831897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Section header">
    <p:spTree>
      <p:nvGrpSpPr>
        <p:cNvPr id="1" name="Shape 4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3" name="Google Shape;453;p3"/>
          <p:cNvSpPr txBox="1">
            <a:spLocks noGrp="1"/>
          </p:cNvSpPr>
          <p:nvPr>
            <p:ph type="title"/>
          </p:nvPr>
        </p:nvSpPr>
        <p:spPr>
          <a:xfrm>
            <a:off x="2273200" y="1491733"/>
            <a:ext cx="6184800" cy="25316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sp>
        <p:nvSpPr>
          <p:cNvPr id="454" name="Google Shape;454;p3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455" name="Google Shape;455;p3"/>
          <p:cNvGrpSpPr/>
          <p:nvPr/>
        </p:nvGrpSpPr>
        <p:grpSpPr>
          <a:xfrm>
            <a:off x="-1043813" y="5033797"/>
            <a:ext cx="6869473" cy="3775748"/>
            <a:chOff x="4178350" y="2375050"/>
            <a:chExt cx="938350" cy="515775"/>
          </a:xfrm>
        </p:grpSpPr>
        <p:sp>
          <p:nvSpPr>
            <p:cNvPr id="456" name="Google Shape;456;p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7" name="Google Shape;457;p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8" name="Google Shape;458;p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59" name="Google Shape;459;p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0" name="Google Shape;460;p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1" name="Google Shape;461;p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2" name="Google Shape;462;p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63" name="Google Shape;463;p3"/>
          <p:cNvGrpSpPr/>
          <p:nvPr/>
        </p:nvGrpSpPr>
        <p:grpSpPr>
          <a:xfrm>
            <a:off x="8496631" y="3739887"/>
            <a:ext cx="4802792" cy="4337407"/>
            <a:chOff x="1992250" y="544500"/>
            <a:chExt cx="1080250" cy="975575"/>
          </a:xfrm>
        </p:grpSpPr>
        <p:sp>
          <p:nvSpPr>
            <p:cNvPr id="464" name="Google Shape;464;p3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5" name="Google Shape;465;p3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66" name="Google Shape;466;p3"/>
          <p:cNvGrpSpPr/>
          <p:nvPr/>
        </p:nvGrpSpPr>
        <p:grpSpPr>
          <a:xfrm rot="10799904">
            <a:off x="5736764" y="-1114435"/>
            <a:ext cx="7886773" cy="3557203"/>
            <a:chOff x="5619200" y="4458200"/>
            <a:chExt cx="1647150" cy="742900"/>
          </a:xfrm>
        </p:grpSpPr>
        <p:sp>
          <p:nvSpPr>
            <p:cNvPr id="467" name="Google Shape;467;p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8" name="Google Shape;468;p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69" name="Google Shape;469;p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0" name="Google Shape;470;p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1" name="Google Shape;471;p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72" name="Google Shape;472;p3"/>
          <p:cNvGrpSpPr/>
          <p:nvPr/>
        </p:nvGrpSpPr>
        <p:grpSpPr>
          <a:xfrm rot="-9231878">
            <a:off x="-188304" y="-706452"/>
            <a:ext cx="1974632" cy="3326368"/>
            <a:chOff x="3026750" y="1552825"/>
            <a:chExt cx="1108700" cy="1867600"/>
          </a:xfrm>
        </p:grpSpPr>
        <p:sp>
          <p:nvSpPr>
            <p:cNvPr id="473" name="Google Shape;473;p3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4" name="Google Shape;474;p3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5" name="Google Shape;475;p3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6" name="Google Shape;476;p3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7" name="Google Shape;477;p3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8" name="Google Shape;478;p3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79" name="Google Shape;479;p3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0" name="Google Shape;480;p3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1" name="Google Shape;481;p3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2" name="Google Shape;482;p3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3" name="Google Shape;483;p3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4" name="Google Shape;484;p3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5" name="Google Shape;485;p3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6" name="Google Shape;486;p3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7" name="Google Shape;487;p3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8" name="Google Shape;488;p3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89" name="Google Shape;489;p3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0" name="Google Shape;490;p3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1" name="Google Shape;491;p3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492" name="Google Shape;492;p3"/>
          <p:cNvGrpSpPr/>
          <p:nvPr/>
        </p:nvGrpSpPr>
        <p:grpSpPr>
          <a:xfrm>
            <a:off x="8756218" y="3581618"/>
            <a:ext cx="933933" cy="848100"/>
            <a:chOff x="3652400" y="3788700"/>
            <a:chExt cx="700450" cy="636075"/>
          </a:xfrm>
        </p:grpSpPr>
        <p:sp>
          <p:nvSpPr>
            <p:cNvPr id="493" name="Google Shape;493;p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4" name="Google Shape;494;p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5" name="Google Shape;495;p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6" name="Google Shape;496;p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7" name="Google Shape;497;p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8" name="Google Shape;498;p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499" name="Google Shape;499;p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0" name="Google Shape;500;p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1" name="Google Shape;501;p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2" name="Google Shape;502;p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3" name="Google Shape;503;p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4" name="Google Shape;504;p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5" name="Google Shape;505;p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6" name="Google Shape;506;p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07" name="Google Shape;507;p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508" name="Google Shape;508;p3"/>
          <p:cNvSpPr/>
          <p:nvPr/>
        </p:nvSpPr>
        <p:spPr>
          <a:xfrm>
            <a:off x="6362700" y="5387584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509" name="Google Shape;509;p3"/>
          <p:cNvSpPr/>
          <p:nvPr/>
        </p:nvSpPr>
        <p:spPr>
          <a:xfrm rot="-7924493">
            <a:off x="10334061" y="1338683"/>
            <a:ext cx="3173897" cy="2837704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510" name="Google Shape;510;p3"/>
          <p:cNvGrpSpPr/>
          <p:nvPr/>
        </p:nvGrpSpPr>
        <p:grpSpPr>
          <a:xfrm rot="-1410829">
            <a:off x="6378462" y="4608439"/>
            <a:ext cx="3765573" cy="4000639"/>
            <a:chOff x="4159600" y="887163"/>
            <a:chExt cx="1265600" cy="1344550"/>
          </a:xfrm>
        </p:grpSpPr>
        <p:sp>
          <p:nvSpPr>
            <p:cNvPr id="511" name="Google Shape;511;p3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2" name="Google Shape;512;p3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3" name="Google Shape;513;p3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4" name="Google Shape;514;p3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5" name="Google Shape;515;p3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6" name="Google Shape;516;p3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7" name="Google Shape;517;p3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8" name="Google Shape;518;p3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19" name="Google Shape;519;p3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0" name="Google Shape;520;p3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1" name="Google Shape;521;p3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2" name="Google Shape;522;p3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3" name="Google Shape;523;p3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4" name="Google Shape;524;p3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5" name="Google Shape;525;p3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6" name="Google Shape;526;p3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7" name="Google Shape;527;p3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8" name="Google Shape;528;p3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29" name="Google Shape;529;p3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0" name="Google Shape;530;p3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1" name="Google Shape;531;p3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2" name="Google Shape;532;p3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3" name="Google Shape;533;p3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4" name="Google Shape;534;p3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5" name="Google Shape;535;p3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6" name="Google Shape;536;p3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7" name="Google Shape;537;p3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8" name="Google Shape;538;p3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39" name="Google Shape;539;p3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0" name="Google Shape;540;p3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1" name="Google Shape;541;p3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2" name="Google Shape;542;p3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3" name="Google Shape;543;p3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4" name="Google Shape;544;p3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5" name="Google Shape;545;p3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6" name="Google Shape;546;p3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7" name="Google Shape;547;p3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8" name="Google Shape;548;p3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49" name="Google Shape;549;p3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0" name="Google Shape;550;p3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1" name="Google Shape;551;p3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2" name="Google Shape;552;p3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3" name="Google Shape;553;p3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4" name="Google Shape;554;p3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5" name="Google Shape;555;p3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6" name="Google Shape;556;p3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7" name="Google Shape;557;p3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8" name="Google Shape;558;p3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59" name="Google Shape;559;p3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0" name="Google Shape;560;p3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1" name="Google Shape;561;p3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2" name="Google Shape;562;p3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3" name="Google Shape;563;p3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4" name="Google Shape;564;p3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5" name="Google Shape;565;p3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6" name="Google Shape;566;p3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7" name="Google Shape;567;p3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8" name="Google Shape;568;p3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69" name="Google Shape;569;p3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0" name="Google Shape;570;p3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1" name="Google Shape;571;p3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2" name="Google Shape;572;p3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3" name="Google Shape;573;p3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4" name="Google Shape;574;p3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5" name="Google Shape;575;p3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6" name="Google Shape;576;p3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7" name="Google Shape;577;p3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8" name="Google Shape;578;p3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79" name="Google Shape;579;p3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0" name="Google Shape;580;p3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1" name="Google Shape;581;p3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2" name="Google Shape;582;p3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3" name="Google Shape;583;p3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4" name="Google Shape;584;p3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5" name="Google Shape;585;p3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6" name="Google Shape;586;p3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7" name="Google Shape;587;p3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8" name="Google Shape;588;p3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89" name="Google Shape;589;p3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0" name="Google Shape;590;p3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1" name="Google Shape;591;p3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2" name="Google Shape;592;p3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3" name="Google Shape;593;p3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4" name="Google Shape;594;p3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5" name="Google Shape;595;p3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6" name="Google Shape;596;p3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7" name="Google Shape;597;p3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8" name="Google Shape;598;p3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599" name="Google Shape;599;p3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0" name="Google Shape;600;p3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1" name="Google Shape;601;p3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2" name="Google Shape;602;p3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3" name="Google Shape;603;p3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4" name="Google Shape;604;p3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5" name="Google Shape;605;p3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6" name="Google Shape;606;p3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7" name="Google Shape;607;p3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8" name="Google Shape;608;p3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09" name="Google Shape;609;p3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0" name="Google Shape;610;p3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1" name="Google Shape;611;p3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2" name="Google Shape;612;p3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3" name="Google Shape;613;p3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4" name="Google Shape;614;p3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5" name="Google Shape;615;p3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16" name="Google Shape;616;p3"/>
          <p:cNvGrpSpPr/>
          <p:nvPr/>
        </p:nvGrpSpPr>
        <p:grpSpPr>
          <a:xfrm rot="10800000">
            <a:off x="4956935" y="-769017"/>
            <a:ext cx="1139059" cy="2009129"/>
            <a:chOff x="2797700" y="3217325"/>
            <a:chExt cx="682725" cy="1204225"/>
          </a:xfrm>
        </p:grpSpPr>
        <p:sp>
          <p:nvSpPr>
            <p:cNvPr id="617" name="Google Shape;617;p3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8" name="Google Shape;618;p3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19" name="Google Shape;619;p3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0" name="Google Shape;620;p3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1" name="Google Shape;621;p3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2" name="Google Shape;622;p3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3" name="Google Shape;623;p3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24" name="Google Shape;624;p3"/>
          <p:cNvGrpSpPr/>
          <p:nvPr/>
        </p:nvGrpSpPr>
        <p:grpSpPr>
          <a:xfrm>
            <a:off x="4857500" y="5553007"/>
            <a:ext cx="1337921" cy="2111469"/>
            <a:chOff x="322650" y="2571325"/>
            <a:chExt cx="573100" cy="904450"/>
          </a:xfrm>
        </p:grpSpPr>
        <p:sp>
          <p:nvSpPr>
            <p:cNvPr id="625" name="Google Shape;625;p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6" name="Google Shape;626;p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7" name="Google Shape;627;p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8" name="Google Shape;628;p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29" name="Google Shape;629;p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0" name="Google Shape;630;p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1" name="Google Shape;631;p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32" name="Google Shape;632;p3"/>
          <p:cNvGrpSpPr/>
          <p:nvPr/>
        </p:nvGrpSpPr>
        <p:grpSpPr>
          <a:xfrm rot="-7425790">
            <a:off x="10312572" y="-1132423"/>
            <a:ext cx="1502472" cy="2410389"/>
            <a:chOff x="2402100" y="3854125"/>
            <a:chExt cx="435600" cy="698825"/>
          </a:xfrm>
        </p:grpSpPr>
        <p:sp>
          <p:nvSpPr>
            <p:cNvPr id="633" name="Google Shape;633;p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4" name="Google Shape;634;p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5" name="Google Shape;635;p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6" name="Google Shape;636;p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7" name="Google Shape;637;p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8" name="Google Shape;638;p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39" name="Google Shape;639;p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0" name="Google Shape;640;p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1" name="Google Shape;641;p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2" name="Google Shape;642;p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3" name="Google Shape;643;p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4" name="Google Shape;644;p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45" name="Google Shape;645;p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646" name="Google Shape;646;p3"/>
          <p:cNvSpPr/>
          <p:nvPr/>
        </p:nvSpPr>
        <p:spPr>
          <a:xfrm>
            <a:off x="7431151" y="1475851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647" name="Google Shape;647;p3"/>
          <p:cNvGrpSpPr/>
          <p:nvPr/>
        </p:nvGrpSpPr>
        <p:grpSpPr>
          <a:xfrm rot="1299035" flipH="1">
            <a:off x="10724982" y="4848049"/>
            <a:ext cx="1029257" cy="2805249"/>
            <a:chOff x="10084800" y="4174013"/>
            <a:chExt cx="585175" cy="1594900"/>
          </a:xfrm>
        </p:grpSpPr>
        <p:sp>
          <p:nvSpPr>
            <p:cNvPr id="648" name="Google Shape;648;p3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rgbClr val="F09027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49" name="Google Shape;649;p3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650" name="Google Shape;650;p3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1" name="Google Shape;651;p3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2" name="Google Shape;652;p3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3" name="Google Shape;653;p3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4" name="Google Shape;654;p3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5" name="Google Shape;655;p3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6" name="Google Shape;656;p3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7" name="Google Shape;657;p3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8" name="Google Shape;658;p3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59" name="Google Shape;659;p3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0" name="Google Shape;660;p3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1" name="Google Shape;661;p3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62" name="Google Shape;662;p3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rgbClr val="F09027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663" name="Google Shape;663;p3"/>
          <p:cNvGrpSpPr/>
          <p:nvPr/>
        </p:nvGrpSpPr>
        <p:grpSpPr>
          <a:xfrm rot="3811239">
            <a:off x="1123998" y="5724590"/>
            <a:ext cx="1180813" cy="1894356"/>
            <a:chOff x="2402100" y="3854125"/>
            <a:chExt cx="435600" cy="698825"/>
          </a:xfrm>
        </p:grpSpPr>
        <p:sp>
          <p:nvSpPr>
            <p:cNvPr id="664" name="Google Shape;664;p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5" name="Google Shape;665;p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6" name="Google Shape;666;p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7" name="Google Shape;667;p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8" name="Google Shape;668;p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69" name="Google Shape;669;p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0" name="Google Shape;670;p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1" name="Google Shape;671;p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2" name="Google Shape;672;p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3" name="Google Shape;673;p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4" name="Google Shape;674;p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5" name="Google Shape;675;p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6" name="Google Shape;676;p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677" name="Google Shape;677;p3"/>
          <p:cNvGrpSpPr/>
          <p:nvPr/>
        </p:nvGrpSpPr>
        <p:grpSpPr>
          <a:xfrm>
            <a:off x="2418101" y="72284"/>
            <a:ext cx="813767" cy="556467"/>
            <a:chOff x="364525" y="2023775"/>
            <a:chExt cx="610325" cy="417350"/>
          </a:xfrm>
        </p:grpSpPr>
        <p:sp>
          <p:nvSpPr>
            <p:cNvPr id="678" name="Google Shape;678;p3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79" name="Google Shape;679;p3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0" name="Google Shape;680;p3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1" name="Google Shape;681;p3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2" name="Google Shape;682;p3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3" name="Google Shape;683;p3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4" name="Google Shape;684;p3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685" name="Google Shape;685;p3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686" name="Google Shape;686;p3"/>
          <p:cNvSpPr txBox="1">
            <a:spLocks noGrp="1"/>
          </p:cNvSpPr>
          <p:nvPr>
            <p:ph type="subTitle" idx="1"/>
          </p:nvPr>
        </p:nvSpPr>
        <p:spPr>
          <a:xfrm>
            <a:off x="2298700" y="3223133"/>
            <a:ext cx="4758800" cy="10304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687" name="Google Shape;687;p3"/>
          <p:cNvSpPr/>
          <p:nvPr/>
        </p:nvSpPr>
        <p:spPr>
          <a:xfrm rot="2123667">
            <a:off x="-1139462" y="3569382"/>
            <a:ext cx="2669903" cy="2387236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040680695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6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9" name="Google Shape;689;p4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690" name="Google Shape;690;p4"/>
          <p:cNvSpPr txBox="1">
            <a:spLocks noGrp="1"/>
          </p:cNvSpPr>
          <p:nvPr>
            <p:ph type="body" idx="1"/>
          </p:nvPr>
        </p:nvSpPr>
        <p:spPr>
          <a:xfrm>
            <a:off x="952400" y="1662433"/>
            <a:ext cx="10287200" cy="447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Livvic"/>
              <a:buAutoNum type="arabicPeriod"/>
              <a:defRPr sz="1600">
                <a:latin typeface="Source Sans Pro"/>
                <a:ea typeface="Source Sans Pro"/>
                <a:cs typeface="Source Sans Pro"/>
                <a:sym typeface="Source Sans Pro"/>
              </a:defRPr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rabicPeriod"/>
              <a:defRPr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Clr>
                <a:srgbClr val="434343"/>
              </a:buClr>
              <a:buSzPts val="1200"/>
              <a:buFont typeface="Roboto Condensed Light"/>
              <a:buAutoNum type="alphaLcPeriod"/>
              <a:defRPr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Clr>
                <a:srgbClr val="434343"/>
              </a:buClr>
              <a:buSzPts val="1200"/>
              <a:buFont typeface="Roboto Condensed Light"/>
              <a:buAutoNum type="romanLcPeriod"/>
              <a:defRPr/>
            </a:lvl9pPr>
          </a:lstStyle>
          <a:p>
            <a:endParaRPr/>
          </a:p>
        </p:txBody>
      </p:sp>
      <p:sp>
        <p:nvSpPr>
          <p:cNvPr id="691" name="Google Shape;691;p4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692" name="Google Shape;692;p4"/>
          <p:cNvGrpSpPr/>
          <p:nvPr/>
        </p:nvGrpSpPr>
        <p:grpSpPr>
          <a:xfrm rot="10800000">
            <a:off x="8577311" y="-554538"/>
            <a:ext cx="4896557" cy="1774740"/>
            <a:chOff x="-1068128" y="3996204"/>
            <a:chExt cx="3672418" cy="1331055"/>
          </a:xfrm>
        </p:grpSpPr>
        <p:sp>
          <p:nvSpPr>
            <p:cNvPr id="693" name="Google Shape;693;p4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694" name="Google Shape;694;p4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695" name="Google Shape;695;p4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6" name="Google Shape;696;p4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7" name="Google Shape;697;p4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8" name="Google Shape;698;p4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699" name="Google Shape;699;p4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0" name="Google Shape;700;p4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1" name="Google Shape;701;p4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2" name="Google Shape;702;p4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3" name="Google Shape;703;p4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4" name="Google Shape;704;p4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5" name="Google Shape;705;p4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6" name="Google Shape;706;p4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7" name="Google Shape;707;p4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8" name="Google Shape;708;p4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09" name="Google Shape;709;p4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0" name="Google Shape;710;p4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1" name="Google Shape;711;p4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2" name="Google Shape;712;p4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3" name="Google Shape;713;p4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4" name="Google Shape;714;p4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5" name="Google Shape;715;p4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6" name="Google Shape;716;p4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7" name="Google Shape;717;p4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8" name="Google Shape;718;p4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19" name="Google Shape;719;p4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0" name="Google Shape;720;p4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1" name="Google Shape;721;p4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2" name="Google Shape;722;p4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3" name="Google Shape;723;p4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4" name="Google Shape;724;p4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5" name="Google Shape;725;p4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6" name="Google Shape;726;p4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7" name="Google Shape;727;p4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8" name="Google Shape;728;p4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29" name="Google Shape;729;p4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0" name="Google Shape;730;p4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1" name="Google Shape;731;p4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2" name="Google Shape;732;p4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3" name="Google Shape;733;p4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4" name="Google Shape;734;p4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5" name="Google Shape;735;p4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6" name="Google Shape;736;p4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7" name="Google Shape;737;p4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8" name="Google Shape;738;p4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39" name="Google Shape;739;p4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0" name="Google Shape;740;p4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1" name="Google Shape;741;p4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2" name="Google Shape;742;p4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3" name="Google Shape;743;p4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4" name="Google Shape;744;p4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5" name="Google Shape;745;p4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46" name="Google Shape;746;p4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747" name="Google Shape;747;p4"/>
          <p:cNvGrpSpPr/>
          <p:nvPr/>
        </p:nvGrpSpPr>
        <p:grpSpPr>
          <a:xfrm rot="-6490771">
            <a:off x="10642271" y="301947"/>
            <a:ext cx="2472005" cy="1842597"/>
            <a:chOff x="4500175" y="3779525"/>
            <a:chExt cx="1136425" cy="847075"/>
          </a:xfrm>
        </p:grpSpPr>
        <p:sp>
          <p:nvSpPr>
            <p:cNvPr id="748" name="Google Shape;748;p4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49" name="Google Shape;749;p4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0" name="Google Shape;750;p4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1" name="Google Shape;751;p4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2" name="Google Shape;752;p4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3" name="Google Shape;753;p4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4" name="Google Shape;754;p4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5" name="Google Shape;755;p4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6" name="Google Shape;756;p4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7" name="Google Shape;757;p4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58" name="Google Shape;758;p4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759" name="Google Shape;759;p4"/>
          <p:cNvGrpSpPr/>
          <p:nvPr/>
        </p:nvGrpSpPr>
        <p:grpSpPr>
          <a:xfrm rot="1397489">
            <a:off x="-366136" y="5753195"/>
            <a:ext cx="1253303" cy="2210640"/>
            <a:chOff x="2797700" y="3217325"/>
            <a:chExt cx="682725" cy="1204225"/>
          </a:xfrm>
        </p:grpSpPr>
        <p:sp>
          <p:nvSpPr>
            <p:cNvPr id="760" name="Google Shape;760;p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1" name="Google Shape;761;p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2" name="Google Shape;762;p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3" name="Google Shape;763;p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4" name="Google Shape;764;p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5" name="Google Shape;765;p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66" name="Google Shape;766;p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76998740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7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" name="Google Shape;768;p5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936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769" name="Google Shape;769;p5"/>
          <p:cNvSpPr txBox="1">
            <a:spLocks noGrp="1"/>
          </p:cNvSpPr>
          <p:nvPr>
            <p:ph type="body" idx="1"/>
          </p:nvPr>
        </p:nvSpPr>
        <p:spPr>
          <a:xfrm>
            <a:off x="946000" y="1536633"/>
            <a:ext cx="4802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770" name="Google Shape;770;p5"/>
          <p:cNvSpPr txBox="1">
            <a:spLocks noGrp="1"/>
          </p:cNvSpPr>
          <p:nvPr>
            <p:ph type="body" idx="2"/>
          </p:nvPr>
        </p:nvSpPr>
        <p:spPr>
          <a:xfrm>
            <a:off x="6443200" y="1536633"/>
            <a:ext cx="4802800" cy="455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771" name="Google Shape;771;p5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772" name="Google Shape;772;p5"/>
          <p:cNvGrpSpPr/>
          <p:nvPr/>
        </p:nvGrpSpPr>
        <p:grpSpPr>
          <a:xfrm>
            <a:off x="6877854" y="5894330"/>
            <a:ext cx="6869473" cy="3775748"/>
            <a:chOff x="4178350" y="2375050"/>
            <a:chExt cx="938350" cy="515775"/>
          </a:xfrm>
        </p:grpSpPr>
        <p:sp>
          <p:nvSpPr>
            <p:cNvPr id="773" name="Google Shape;773;p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4" name="Google Shape;774;p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5" name="Google Shape;775;p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6" name="Google Shape;776;p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7" name="Google Shape;777;p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8" name="Google Shape;778;p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79" name="Google Shape;779;p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780" name="Google Shape;780;p5"/>
          <p:cNvSpPr/>
          <p:nvPr/>
        </p:nvSpPr>
        <p:spPr>
          <a:xfrm rot="250">
            <a:off x="5622332" y="6091911"/>
            <a:ext cx="2020968" cy="1806996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781" name="Google Shape;781;p5"/>
          <p:cNvGrpSpPr/>
          <p:nvPr/>
        </p:nvGrpSpPr>
        <p:grpSpPr>
          <a:xfrm>
            <a:off x="-1006803" y="-3502713"/>
            <a:ext cx="4802792" cy="4337407"/>
            <a:chOff x="1992250" y="544500"/>
            <a:chExt cx="1080250" cy="975575"/>
          </a:xfrm>
        </p:grpSpPr>
        <p:sp>
          <p:nvSpPr>
            <p:cNvPr id="782" name="Google Shape;782;p5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783" name="Google Shape;783;p5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784" name="Google Shape;784;p5"/>
          <p:cNvGrpSpPr/>
          <p:nvPr/>
        </p:nvGrpSpPr>
        <p:grpSpPr>
          <a:xfrm rot="9965767">
            <a:off x="11001414" y="-2276730"/>
            <a:ext cx="1728377" cy="4710708"/>
            <a:chOff x="10084800" y="4174013"/>
            <a:chExt cx="585175" cy="1594900"/>
          </a:xfrm>
        </p:grpSpPr>
        <p:sp>
          <p:nvSpPr>
            <p:cNvPr id="785" name="Google Shape;785;p5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786" name="Google Shape;786;p5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787" name="Google Shape;787;p5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8" name="Google Shape;788;p5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89" name="Google Shape;789;p5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0" name="Google Shape;790;p5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1" name="Google Shape;791;p5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2" name="Google Shape;792;p5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3" name="Google Shape;793;p5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4" name="Google Shape;794;p5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5" name="Google Shape;795;p5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6" name="Google Shape;796;p5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7" name="Google Shape;797;p5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8" name="Google Shape;798;p5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799" name="Google Shape;799;p5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800" name="Google Shape;800;p5"/>
          <p:cNvGrpSpPr/>
          <p:nvPr/>
        </p:nvGrpSpPr>
        <p:grpSpPr>
          <a:xfrm>
            <a:off x="7815934" y="6071034"/>
            <a:ext cx="933933" cy="848100"/>
            <a:chOff x="3652400" y="3788700"/>
            <a:chExt cx="700450" cy="636075"/>
          </a:xfrm>
        </p:grpSpPr>
        <p:sp>
          <p:nvSpPr>
            <p:cNvPr id="801" name="Google Shape;801;p5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2" name="Google Shape;802;p5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3" name="Google Shape;803;p5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4" name="Google Shape;804;p5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5" name="Google Shape;805;p5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6" name="Google Shape;806;p5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7" name="Google Shape;807;p5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8" name="Google Shape;808;p5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09" name="Google Shape;809;p5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0" name="Google Shape;810;p5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1" name="Google Shape;811;p5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2" name="Google Shape;812;p5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3" name="Google Shape;813;p5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4" name="Google Shape;814;p5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5" name="Google Shape;815;p5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16" name="Google Shape;816;p5"/>
          <p:cNvGrpSpPr/>
          <p:nvPr/>
        </p:nvGrpSpPr>
        <p:grpSpPr>
          <a:xfrm rot="-1958260">
            <a:off x="11407843" y="5313064"/>
            <a:ext cx="915491" cy="1614789"/>
            <a:chOff x="2797700" y="3217325"/>
            <a:chExt cx="682725" cy="1204225"/>
          </a:xfrm>
        </p:grpSpPr>
        <p:sp>
          <p:nvSpPr>
            <p:cNvPr id="817" name="Google Shape;817;p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8" name="Google Shape;818;p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19" name="Google Shape;819;p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0" name="Google Shape;820;p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1" name="Google Shape;821;p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2" name="Google Shape;822;p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3" name="Google Shape;823;p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1028941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" type="titleOnly">
  <p:cSld name="Title only">
    <p:spTree>
      <p:nvGrpSpPr>
        <p:cNvPr id="1" name="Shape 8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5" name="Google Shape;825;p6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826" name="Google Shape;826;p6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27" name="Google Shape;827;p6"/>
          <p:cNvGrpSpPr/>
          <p:nvPr/>
        </p:nvGrpSpPr>
        <p:grpSpPr>
          <a:xfrm rot="10799839">
            <a:off x="9100014" y="-622837"/>
            <a:ext cx="4685593" cy="2113996"/>
            <a:chOff x="5619200" y="4458200"/>
            <a:chExt cx="1647150" cy="742900"/>
          </a:xfrm>
        </p:grpSpPr>
        <p:sp>
          <p:nvSpPr>
            <p:cNvPr id="828" name="Google Shape;828;p6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29" name="Google Shape;829;p6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0" name="Google Shape;830;p6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1" name="Google Shape;831;p6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2" name="Google Shape;832;p6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33" name="Google Shape;833;p6"/>
          <p:cNvGrpSpPr/>
          <p:nvPr/>
        </p:nvGrpSpPr>
        <p:grpSpPr>
          <a:xfrm>
            <a:off x="-825073" y="5206971"/>
            <a:ext cx="4134621" cy="3733851"/>
            <a:chOff x="1992250" y="544500"/>
            <a:chExt cx="1080250" cy="975575"/>
          </a:xfrm>
        </p:grpSpPr>
        <p:sp>
          <p:nvSpPr>
            <p:cNvPr id="834" name="Google Shape;834;p6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5" name="Google Shape;835;p6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36" name="Google Shape;836;p6"/>
          <p:cNvGrpSpPr/>
          <p:nvPr/>
        </p:nvGrpSpPr>
        <p:grpSpPr>
          <a:xfrm>
            <a:off x="11296577" y="4980932"/>
            <a:ext cx="731644" cy="664401"/>
            <a:chOff x="3652400" y="3788700"/>
            <a:chExt cx="700450" cy="636075"/>
          </a:xfrm>
        </p:grpSpPr>
        <p:sp>
          <p:nvSpPr>
            <p:cNvPr id="837" name="Google Shape;837;p6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8" name="Google Shape;838;p6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39" name="Google Shape;839;p6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0" name="Google Shape;840;p6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1" name="Google Shape;841;p6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2" name="Google Shape;842;p6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3" name="Google Shape;843;p6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4" name="Google Shape;844;p6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5" name="Google Shape;845;p6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6" name="Google Shape;846;p6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7" name="Google Shape;847;p6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8" name="Google Shape;848;p6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49" name="Google Shape;849;p6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0" name="Google Shape;850;p6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1" name="Google Shape;851;p6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852" name="Google Shape;852;p6"/>
          <p:cNvGrpSpPr/>
          <p:nvPr/>
        </p:nvGrpSpPr>
        <p:grpSpPr>
          <a:xfrm rot="-2292214">
            <a:off x="10183937" y="5222035"/>
            <a:ext cx="1754259" cy="2814195"/>
            <a:chOff x="2402100" y="3854125"/>
            <a:chExt cx="435600" cy="698825"/>
          </a:xfrm>
        </p:grpSpPr>
        <p:sp>
          <p:nvSpPr>
            <p:cNvPr id="853" name="Google Shape;853;p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4" name="Google Shape;854;p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5" name="Google Shape;855;p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6" name="Google Shape;856;p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7" name="Google Shape;857;p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8" name="Google Shape;858;p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59" name="Google Shape;859;p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0" name="Google Shape;860;p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1" name="Google Shape;861;p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2" name="Google Shape;862;p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3" name="Google Shape;863;p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4" name="Google Shape;864;p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865" name="Google Shape;865;p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866" name="Google Shape;866;p6"/>
          <p:cNvSpPr/>
          <p:nvPr/>
        </p:nvSpPr>
        <p:spPr>
          <a:xfrm rot="449">
            <a:off x="1971033" y="5207115"/>
            <a:ext cx="2248995" cy="2010648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67" name="Google Shape;867;p6"/>
          <p:cNvGrpSpPr/>
          <p:nvPr/>
        </p:nvGrpSpPr>
        <p:grpSpPr>
          <a:xfrm rot="-974686">
            <a:off x="-37899" y="4667800"/>
            <a:ext cx="1076881" cy="2938819"/>
            <a:chOff x="10084800" y="4174013"/>
            <a:chExt cx="585175" cy="1594900"/>
          </a:xfrm>
        </p:grpSpPr>
        <p:sp>
          <p:nvSpPr>
            <p:cNvPr id="868" name="Google Shape;868;p6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869" name="Google Shape;869;p6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870" name="Google Shape;870;p6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1" name="Google Shape;871;p6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2" name="Google Shape;872;p6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3" name="Google Shape;873;p6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4" name="Google Shape;874;p6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5" name="Google Shape;875;p6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6" name="Google Shape;876;p6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7" name="Google Shape;877;p6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8" name="Google Shape;878;p6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79" name="Google Shape;879;p6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0" name="Google Shape;880;p6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1" name="Google Shape;881;p6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82" name="Google Shape;882;p6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3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56939986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8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4" name="Google Shape;884;p7"/>
          <p:cNvSpPr txBox="1">
            <a:spLocks noGrp="1"/>
          </p:cNvSpPr>
          <p:nvPr>
            <p:ph type="title"/>
          </p:nvPr>
        </p:nvSpPr>
        <p:spPr>
          <a:xfrm>
            <a:off x="6987600" y="16806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885" name="Google Shape;885;p7"/>
          <p:cNvSpPr txBox="1">
            <a:spLocks noGrp="1"/>
          </p:cNvSpPr>
          <p:nvPr>
            <p:ph type="body" idx="1"/>
          </p:nvPr>
        </p:nvSpPr>
        <p:spPr>
          <a:xfrm>
            <a:off x="6844367" y="2792600"/>
            <a:ext cx="38872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733"/>
            </a:lvl1pPr>
            <a:lvl2pPr marL="1219170" lvl="1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886" name="Google Shape;886;p7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887" name="Google Shape;887;p7"/>
          <p:cNvGrpSpPr/>
          <p:nvPr/>
        </p:nvGrpSpPr>
        <p:grpSpPr>
          <a:xfrm>
            <a:off x="8486314" y="5911606"/>
            <a:ext cx="4896557" cy="1774740"/>
            <a:chOff x="-1068128" y="3996204"/>
            <a:chExt cx="3672418" cy="1331055"/>
          </a:xfrm>
        </p:grpSpPr>
        <p:sp>
          <p:nvSpPr>
            <p:cNvPr id="888" name="Google Shape;888;p7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889" name="Google Shape;889;p7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890" name="Google Shape;890;p7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1" name="Google Shape;891;p7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2" name="Google Shape;892;p7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3" name="Google Shape;893;p7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4" name="Google Shape;894;p7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5" name="Google Shape;895;p7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6" name="Google Shape;896;p7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7" name="Google Shape;897;p7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8" name="Google Shape;898;p7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899" name="Google Shape;899;p7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0" name="Google Shape;900;p7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1" name="Google Shape;901;p7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2" name="Google Shape;902;p7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3" name="Google Shape;903;p7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4" name="Google Shape;904;p7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5" name="Google Shape;905;p7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6" name="Google Shape;906;p7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7" name="Google Shape;907;p7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8" name="Google Shape;908;p7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09" name="Google Shape;909;p7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0" name="Google Shape;910;p7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1" name="Google Shape;911;p7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2" name="Google Shape;912;p7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3" name="Google Shape;913;p7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4" name="Google Shape;914;p7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5" name="Google Shape;915;p7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6" name="Google Shape;916;p7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7" name="Google Shape;917;p7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8" name="Google Shape;918;p7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19" name="Google Shape;919;p7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0" name="Google Shape;920;p7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1" name="Google Shape;921;p7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2" name="Google Shape;922;p7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3" name="Google Shape;923;p7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4" name="Google Shape;924;p7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5" name="Google Shape;925;p7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6" name="Google Shape;926;p7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7" name="Google Shape;927;p7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8" name="Google Shape;928;p7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29" name="Google Shape;929;p7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0" name="Google Shape;930;p7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1" name="Google Shape;931;p7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2" name="Google Shape;932;p7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3" name="Google Shape;933;p7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4" name="Google Shape;934;p7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5" name="Google Shape;935;p7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6" name="Google Shape;936;p7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7" name="Google Shape;937;p7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8" name="Google Shape;938;p7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39" name="Google Shape;939;p7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0" name="Google Shape;940;p7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941" name="Google Shape;941;p7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942" name="Google Shape;942;p7"/>
          <p:cNvGrpSpPr/>
          <p:nvPr/>
        </p:nvGrpSpPr>
        <p:grpSpPr>
          <a:xfrm rot="-10799883" flipH="1">
            <a:off x="-1593808" y="-1233253"/>
            <a:ext cx="6458365" cy="2913753"/>
            <a:chOff x="5619200" y="4458200"/>
            <a:chExt cx="1647150" cy="742900"/>
          </a:xfrm>
        </p:grpSpPr>
        <p:sp>
          <p:nvSpPr>
            <p:cNvPr id="943" name="Google Shape;943;p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4" name="Google Shape;944;p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5" name="Google Shape;945;p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6" name="Google Shape;946;p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47" name="Google Shape;947;p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48" name="Google Shape;948;p7"/>
          <p:cNvGrpSpPr/>
          <p:nvPr/>
        </p:nvGrpSpPr>
        <p:grpSpPr>
          <a:xfrm rot="-2452161">
            <a:off x="7017691" y="5936321"/>
            <a:ext cx="1358675" cy="2179697"/>
            <a:chOff x="2402100" y="3854125"/>
            <a:chExt cx="435600" cy="698825"/>
          </a:xfrm>
        </p:grpSpPr>
        <p:sp>
          <p:nvSpPr>
            <p:cNvPr id="949" name="Google Shape;949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0" name="Google Shape;950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1" name="Google Shape;951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2" name="Google Shape;952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3" name="Google Shape;953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4" name="Google Shape;954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5" name="Google Shape;955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6" name="Google Shape;956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7" name="Google Shape;957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8" name="Google Shape;958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59" name="Google Shape;959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0" name="Google Shape;960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1" name="Google Shape;961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62" name="Google Shape;962;p7"/>
          <p:cNvGrpSpPr/>
          <p:nvPr/>
        </p:nvGrpSpPr>
        <p:grpSpPr>
          <a:xfrm rot="8607250">
            <a:off x="-897010" y="231931"/>
            <a:ext cx="1626652" cy="2567136"/>
            <a:chOff x="322650" y="2571325"/>
            <a:chExt cx="573100" cy="904450"/>
          </a:xfrm>
        </p:grpSpPr>
        <p:sp>
          <p:nvSpPr>
            <p:cNvPr id="963" name="Google Shape;963;p7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4" name="Google Shape;964;p7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5" name="Google Shape;965;p7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6" name="Google Shape;966;p7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7" name="Google Shape;967;p7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8" name="Google Shape;968;p7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69" name="Google Shape;969;p7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70" name="Google Shape;970;p7"/>
          <p:cNvGrpSpPr/>
          <p:nvPr/>
        </p:nvGrpSpPr>
        <p:grpSpPr>
          <a:xfrm rot="9764690">
            <a:off x="3452243" y="-2048025"/>
            <a:ext cx="2062372" cy="3308713"/>
            <a:chOff x="2402100" y="3854125"/>
            <a:chExt cx="435600" cy="698825"/>
          </a:xfrm>
        </p:grpSpPr>
        <p:sp>
          <p:nvSpPr>
            <p:cNvPr id="971" name="Google Shape;971;p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2" name="Google Shape;972;p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3" name="Google Shape;973;p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4" name="Google Shape;974;p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5" name="Google Shape;975;p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6" name="Google Shape;976;p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7" name="Google Shape;977;p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8" name="Google Shape;978;p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79" name="Google Shape;979;p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0" name="Google Shape;980;p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1" name="Google Shape;981;p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2" name="Google Shape;982;p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3" name="Google Shape;983;p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984" name="Google Shape;984;p7"/>
          <p:cNvGrpSpPr/>
          <p:nvPr/>
        </p:nvGrpSpPr>
        <p:grpSpPr>
          <a:xfrm>
            <a:off x="1269573" y="827689"/>
            <a:ext cx="731644" cy="664401"/>
            <a:chOff x="3652400" y="3788700"/>
            <a:chExt cx="700450" cy="636075"/>
          </a:xfrm>
        </p:grpSpPr>
        <p:sp>
          <p:nvSpPr>
            <p:cNvPr id="985" name="Google Shape;985;p7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6" name="Google Shape;986;p7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7" name="Google Shape;987;p7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8" name="Google Shape;988;p7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89" name="Google Shape;989;p7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0" name="Google Shape;990;p7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1" name="Google Shape;991;p7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2" name="Google Shape;992;p7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3" name="Google Shape;993;p7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4" name="Google Shape;994;p7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5" name="Google Shape;995;p7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6" name="Google Shape;996;p7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7" name="Google Shape;997;p7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8" name="Google Shape;998;p7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999" name="Google Shape;999;p7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191266286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Main point">
  <p:cSld name="Main point">
    <p:spTree>
      <p:nvGrpSpPr>
        <p:cNvPr id="1" name="Shape 10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1" name="Google Shape;1001;p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02" name="Google Shape;1002;p8"/>
          <p:cNvGrpSpPr/>
          <p:nvPr/>
        </p:nvGrpSpPr>
        <p:grpSpPr>
          <a:xfrm rot="10800000" flipH="1">
            <a:off x="6095987" y="-576548"/>
            <a:ext cx="7993741" cy="4932735"/>
            <a:chOff x="4178350" y="2375050"/>
            <a:chExt cx="938350" cy="515775"/>
          </a:xfrm>
        </p:grpSpPr>
        <p:sp>
          <p:nvSpPr>
            <p:cNvPr id="1003" name="Google Shape;1003;p8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4" name="Google Shape;1004;p8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5" name="Google Shape;1005;p8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6" name="Google Shape;1006;p8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7" name="Google Shape;1007;p8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8" name="Google Shape;1008;p8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09" name="Google Shape;1009;p8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010" name="Google Shape;1010;p8"/>
          <p:cNvSpPr txBox="1">
            <a:spLocks noGrp="1"/>
          </p:cNvSpPr>
          <p:nvPr>
            <p:ph type="title"/>
          </p:nvPr>
        </p:nvSpPr>
        <p:spPr>
          <a:xfrm>
            <a:off x="7937500" y="701800"/>
            <a:ext cx="3302400" cy="545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3200"/>
              <a:buNone/>
              <a:defRPr sz="4267" b="1"/>
            </a:lvl1pPr>
            <a:lvl2pPr lvl="1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2pPr>
            <a:lvl3pPr lvl="2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3pPr>
            <a:lvl4pPr lvl="3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4pPr>
            <a:lvl5pPr lvl="4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5pPr>
            <a:lvl6pPr lvl="5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6pPr>
            <a:lvl7pPr lvl="6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7pPr>
            <a:lvl8pPr lvl="7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8pPr>
            <a:lvl9pPr lvl="8" algn="r">
              <a:spcBef>
                <a:spcPts val="0"/>
              </a:spcBef>
              <a:spcAft>
                <a:spcPts val="0"/>
              </a:spcAft>
              <a:buSzPts val="4800"/>
              <a:buNone/>
              <a:defRPr sz="6400"/>
            </a:lvl9pPr>
          </a:lstStyle>
          <a:p>
            <a:endParaRPr/>
          </a:p>
        </p:txBody>
      </p:sp>
      <p:grpSp>
        <p:nvGrpSpPr>
          <p:cNvPr id="1011" name="Google Shape;1011;p8"/>
          <p:cNvGrpSpPr/>
          <p:nvPr/>
        </p:nvGrpSpPr>
        <p:grpSpPr>
          <a:xfrm>
            <a:off x="-1507308" y="5409717"/>
            <a:ext cx="6323080" cy="2851844"/>
            <a:chOff x="5619200" y="4458200"/>
            <a:chExt cx="1647150" cy="742900"/>
          </a:xfrm>
        </p:grpSpPr>
        <p:sp>
          <p:nvSpPr>
            <p:cNvPr id="1012" name="Google Shape;1012;p8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3" name="Google Shape;1013;p8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4" name="Google Shape;1014;p8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5" name="Google Shape;1015;p8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6" name="Google Shape;1016;p8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17" name="Google Shape;1017;p8"/>
          <p:cNvGrpSpPr/>
          <p:nvPr/>
        </p:nvGrpSpPr>
        <p:grpSpPr>
          <a:xfrm rot="2025103">
            <a:off x="5157543" y="5787399"/>
            <a:ext cx="1555924" cy="2455515"/>
            <a:chOff x="322650" y="2571325"/>
            <a:chExt cx="573100" cy="904450"/>
          </a:xfrm>
        </p:grpSpPr>
        <p:sp>
          <p:nvSpPr>
            <p:cNvPr id="1018" name="Google Shape;1018;p8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19" name="Google Shape;1019;p8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0" name="Google Shape;1020;p8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1" name="Google Shape;1021;p8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2" name="Google Shape;1022;p8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3" name="Google Shape;1023;p8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4" name="Google Shape;1024;p8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25" name="Google Shape;1025;p8"/>
          <p:cNvGrpSpPr/>
          <p:nvPr/>
        </p:nvGrpSpPr>
        <p:grpSpPr>
          <a:xfrm>
            <a:off x="5797118" y="126985"/>
            <a:ext cx="933933" cy="848100"/>
            <a:chOff x="3652400" y="3788700"/>
            <a:chExt cx="700450" cy="636075"/>
          </a:xfrm>
        </p:grpSpPr>
        <p:sp>
          <p:nvSpPr>
            <p:cNvPr id="1026" name="Google Shape;1026;p8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7" name="Google Shape;1027;p8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8" name="Google Shape;1028;p8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29" name="Google Shape;1029;p8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0" name="Google Shape;1030;p8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1" name="Google Shape;1031;p8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2" name="Google Shape;1032;p8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3" name="Google Shape;1033;p8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4" name="Google Shape;1034;p8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5" name="Google Shape;1035;p8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6" name="Google Shape;1036;p8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7" name="Google Shape;1037;p8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8" name="Google Shape;1038;p8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39" name="Google Shape;1039;p8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40" name="Google Shape;1040;p8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41" name="Google Shape;1041;p8"/>
          <p:cNvGrpSpPr/>
          <p:nvPr/>
        </p:nvGrpSpPr>
        <p:grpSpPr>
          <a:xfrm>
            <a:off x="-281121" y="3555297"/>
            <a:ext cx="1385928" cy="3781401"/>
            <a:chOff x="10084800" y="4174013"/>
            <a:chExt cx="585175" cy="1594900"/>
          </a:xfrm>
        </p:grpSpPr>
        <p:sp>
          <p:nvSpPr>
            <p:cNvPr id="1042" name="Google Shape;1042;p8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043" name="Google Shape;1043;p8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1044" name="Google Shape;1044;p8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5" name="Google Shape;1045;p8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6" name="Google Shape;1046;p8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7" name="Google Shape;1047;p8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8" name="Google Shape;1048;p8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49" name="Google Shape;1049;p8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0" name="Google Shape;1050;p8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1" name="Google Shape;1051;p8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2" name="Google Shape;1052;p8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3" name="Google Shape;1053;p8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4" name="Google Shape;1054;p8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5" name="Google Shape;1055;p8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056" name="Google Shape;1056;p8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accen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62691400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title and description">
  <p:cSld name="Section title and description">
    <p:spTree>
      <p:nvGrpSpPr>
        <p:cNvPr id="1" name="Shape 10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8" name="Google Shape;1058;p9"/>
          <p:cNvSpPr txBox="1">
            <a:spLocks noGrp="1"/>
          </p:cNvSpPr>
          <p:nvPr>
            <p:ph type="title"/>
          </p:nvPr>
        </p:nvSpPr>
        <p:spPr>
          <a:xfrm>
            <a:off x="952400" y="2342884"/>
            <a:ext cx="41464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700"/>
              <a:buNone/>
              <a:defRPr sz="4933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2pPr>
            <a:lvl3pPr lvl="2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3pPr>
            <a:lvl4pPr lvl="3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4pPr>
            <a:lvl5pPr lvl="4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5pPr>
            <a:lvl6pPr lvl="5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6pPr>
            <a:lvl7pPr lvl="6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7pPr>
            <a:lvl8pPr lvl="7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8pPr>
            <a:lvl9pPr lvl="8" algn="ctr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9pPr>
          </a:lstStyle>
          <a:p>
            <a:endParaRPr/>
          </a:p>
        </p:txBody>
      </p:sp>
      <p:sp>
        <p:nvSpPr>
          <p:cNvPr id="1059" name="Google Shape;1059;p9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60" name="Google Shape;1060;p9"/>
          <p:cNvGrpSpPr/>
          <p:nvPr/>
        </p:nvGrpSpPr>
        <p:grpSpPr>
          <a:xfrm rot="10800000" flipH="1">
            <a:off x="2018311" y="-939341"/>
            <a:ext cx="8811155" cy="2947233"/>
            <a:chOff x="5619200" y="4458200"/>
            <a:chExt cx="1647150" cy="742900"/>
          </a:xfrm>
        </p:grpSpPr>
        <p:sp>
          <p:nvSpPr>
            <p:cNvPr id="1061" name="Google Shape;1061;p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2" name="Google Shape;1062;p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3" name="Google Shape;1063;p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4" name="Google Shape;1064;p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5" name="Google Shape;1065;p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066" name="Google Shape;1066;p9"/>
          <p:cNvSpPr/>
          <p:nvPr/>
        </p:nvSpPr>
        <p:spPr>
          <a:xfrm rot="-10000102">
            <a:off x="10183120" y="-260363"/>
            <a:ext cx="2669961" cy="2387180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067" name="Google Shape;1067;p9"/>
          <p:cNvGrpSpPr/>
          <p:nvPr/>
        </p:nvGrpSpPr>
        <p:grpSpPr>
          <a:xfrm>
            <a:off x="-984116" y="4997727"/>
            <a:ext cx="8426008" cy="3238173"/>
            <a:chOff x="4178350" y="2375050"/>
            <a:chExt cx="938350" cy="515775"/>
          </a:xfrm>
        </p:grpSpPr>
        <p:sp>
          <p:nvSpPr>
            <p:cNvPr id="1068" name="Google Shape;1068;p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69" name="Google Shape;1069;p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0" name="Google Shape;1070;p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1" name="Google Shape;1071;p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2" name="Google Shape;1072;p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3" name="Google Shape;1073;p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4" name="Google Shape;1074;p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075" name="Google Shape;1075;p9"/>
          <p:cNvGrpSpPr/>
          <p:nvPr/>
        </p:nvGrpSpPr>
        <p:grpSpPr>
          <a:xfrm rot="-1665452" flipH="1">
            <a:off x="5504345" y="4870211"/>
            <a:ext cx="3550076" cy="3771536"/>
            <a:chOff x="4159600" y="887163"/>
            <a:chExt cx="1265600" cy="1344550"/>
          </a:xfrm>
        </p:grpSpPr>
        <p:sp>
          <p:nvSpPr>
            <p:cNvPr id="1076" name="Google Shape;1076;p9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7" name="Google Shape;1077;p9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8" name="Google Shape;1078;p9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79" name="Google Shape;1079;p9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0" name="Google Shape;1080;p9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1" name="Google Shape;1081;p9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2" name="Google Shape;1082;p9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3" name="Google Shape;1083;p9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4" name="Google Shape;1084;p9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5" name="Google Shape;1085;p9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6" name="Google Shape;1086;p9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7" name="Google Shape;1087;p9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8" name="Google Shape;1088;p9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89" name="Google Shape;1089;p9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0" name="Google Shape;1090;p9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1" name="Google Shape;1091;p9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2" name="Google Shape;1092;p9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3" name="Google Shape;1093;p9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4" name="Google Shape;1094;p9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5" name="Google Shape;1095;p9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6" name="Google Shape;1096;p9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7" name="Google Shape;1097;p9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8" name="Google Shape;1098;p9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099" name="Google Shape;1099;p9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0" name="Google Shape;1100;p9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1" name="Google Shape;1101;p9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2" name="Google Shape;1102;p9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3" name="Google Shape;1103;p9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4" name="Google Shape;1104;p9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5" name="Google Shape;1105;p9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6" name="Google Shape;1106;p9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7" name="Google Shape;1107;p9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8" name="Google Shape;1108;p9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09" name="Google Shape;1109;p9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0" name="Google Shape;1110;p9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1" name="Google Shape;1111;p9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2" name="Google Shape;1112;p9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3" name="Google Shape;1113;p9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4" name="Google Shape;1114;p9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5" name="Google Shape;1115;p9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6" name="Google Shape;1116;p9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7" name="Google Shape;1117;p9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8" name="Google Shape;1118;p9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19" name="Google Shape;1119;p9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0" name="Google Shape;1120;p9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1" name="Google Shape;1121;p9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2" name="Google Shape;1122;p9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3" name="Google Shape;1123;p9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4" name="Google Shape;1124;p9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5" name="Google Shape;1125;p9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6" name="Google Shape;1126;p9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7" name="Google Shape;1127;p9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8" name="Google Shape;1128;p9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29" name="Google Shape;1129;p9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0" name="Google Shape;1130;p9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1" name="Google Shape;1131;p9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2" name="Google Shape;1132;p9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3" name="Google Shape;1133;p9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4" name="Google Shape;1134;p9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5" name="Google Shape;1135;p9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6" name="Google Shape;1136;p9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7" name="Google Shape;1137;p9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8" name="Google Shape;1138;p9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39" name="Google Shape;1139;p9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0" name="Google Shape;1140;p9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1" name="Google Shape;1141;p9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2" name="Google Shape;1142;p9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3" name="Google Shape;1143;p9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4" name="Google Shape;1144;p9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5" name="Google Shape;1145;p9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6" name="Google Shape;1146;p9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7" name="Google Shape;1147;p9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8" name="Google Shape;1148;p9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49" name="Google Shape;1149;p9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0" name="Google Shape;1150;p9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1" name="Google Shape;1151;p9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2" name="Google Shape;1152;p9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3" name="Google Shape;1153;p9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4" name="Google Shape;1154;p9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5" name="Google Shape;1155;p9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6" name="Google Shape;1156;p9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7" name="Google Shape;1157;p9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8" name="Google Shape;1158;p9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59" name="Google Shape;1159;p9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0" name="Google Shape;1160;p9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1" name="Google Shape;1161;p9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2" name="Google Shape;1162;p9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3" name="Google Shape;1163;p9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4" name="Google Shape;1164;p9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5" name="Google Shape;1165;p9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6" name="Google Shape;1166;p9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7" name="Google Shape;1167;p9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8" name="Google Shape;1168;p9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69" name="Google Shape;1169;p9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0" name="Google Shape;1170;p9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1" name="Google Shape;1171;p9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2" name="Google Shape;1172;p9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3" name="Google Shape;1173;p9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4" name="Google Shape;1174;p9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5" name="Google Shape;1175;p9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6" name="Google Shape;1176;p9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7" name="Google Shape;1177;p9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8" name="Google Shape;1178;p9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79" name="Google Shape;1179;p9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0" name="Google Shape;1180;p9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181" name="Google Shape;1181;p9"/>
          <p:cNvGrpSpPr/>
          <p:nvPr/>
        </p:nvGrpSpPr>
        <p:grpSpPr>
          <a:xfrm rot="7513056">
            <a:off x="-482884" y="-1023777"/>
            <a:ext cx="1626629" cy="2567100"/>
            <a:chOff x="322650" y="2571325"/>
            <a:chExt cx="573100" cy="904450"/>
          </a:xfrm>
        </p:grpSpPr>
        <p:sp>
          <p:nvSpPr>
            <p:cNvPr id="1182" name="Google Shape;1182;p9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3" name="Google Shape;1183;p9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4" name="Google Shape;1184;p9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5" name="Google Shape;1185;p9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6" name="Google Shape;1186;p9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7" name="Google Shape;1187;p9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88" name="Google Shape;1188;p9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189" name="Google Shape;1189;p9"/>
          <p:cNvGrpSpPr/>
          <p:nvPr/>
        </p:nvGrpSpPr>
        <p:grpSpPr>
          <a:xfrm rot="-9626360">
            <a:off x="1594035" y="-1283903"/>
            <a:ext cx="1470541" cy="2359369"/>
            <a:chOff x="2402100" y="3854125"/>
            <a:chExt cx="435600" cy="698825"/>
          </a:xfrm>
        </p:grpSpPr>
        <p:sp>
          <p:nvSpPr>
            <p:cNvPr id="1190" name="Google Shape;1190;p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1" name="Google Shape;1191;p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2" name="Google Shape;1192;p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3" name="Google Shape;1193;p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4" name="Google Shape;1194;p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5" name="Google Shape;1195;p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6" name="Google Shape;1196;p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7" name="Google Shape;1197;p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8" name="Google Shape;1198;p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199" name="Google Shape;1199;p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0" name="Google Shape;1200;p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1" name="Google Shape;1201;p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2" name="Google Shape;1202;p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03" name="Google Shape;1203;p9"/>
          <p:cNvGrpSpPr/>
          <p:nvPr/>
        </p:nvGrpSpPr>
        <p:grpSpPr>
          <a:xfrm>
            <a:off x="9419639" y="5472789"/>
            <a:ext cx="731644" cy="664401"/>
            <a:chOff x="3652400" y="3788700"/>
            <a:chExt cx="700450" cy="636075"/>
          </a:xfrm>
        </p:grpSpPr>
        <p:sp>
          <p:nvSpPr>
            <p:cNvPr id="1204" name="Google Shape;1204;p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5" name="Google Shape;1205;p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6" name="Google Shape;1206;p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7" name="Google Shape;1207;p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8" name="Google Shape;1208;p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09" name="Google Shape;1209;p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0" name="Google Shape;1210;p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1" name="Google Shape;1211;p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2" name="Google Shape;1212;p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3" name="Google Shape;1213;p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4" name="Google Shape;1214;p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5" name="Google Shape;1215;p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6" name="Google Shape;1216;p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7" name="Google Shape;1217;p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18" name="Google Shape;1218;p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19" name="Google Shape;1219;p9"/>
          <p:cNvGrpSpPr/>
          <p:nvPr/>
        </p:nvGrpSpPr>
        <p:grpSpPr>
          <a:xfrm rot="-1969473">
            <a:off x="11011694" y="5152878"/>
            <a:ext cx="1470567" cy="2359332"/>
            <a:chOff x="2402100" y="3854125"/>
            <a:chExt cx="435600" cy="698825"/>
          </a:xfrm>
        </p:grpSpPr>
        <p:sp>
          <p:nvSpPr>
            <p:cNvPr id="1220" name="Google Shape;1220;p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1" name="Google Shape;1221;p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2" name="Google Shape;1222;p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3" name="Google Shape;1223;p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4" name="Google Shape;1224;p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5" name="Google Shape;1225;p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6" name="Google Shape;1226;p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7" name="Google Shape;1227;p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8" name="Google Shape;1228;p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29" name="Google Shape;1229;p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0" name="Google Shape;1230;p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1" name="Google Shape;1231;p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32" name="Google Shape;1232;p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233" name="Google Shape;1233;p9"/>
          <p:cNvGrpSpPr/>
          <p:nvPr/>
        </p:nvGrpSpPr>
        <p:grpSpPr>
          <a:xfrm rot="-1802793">
            <a:off x="-4098" y="4104650"/>
            <a:ext cx="1385929" cy="3781452"/>
            <a:chOff x="10084800" y="4174013"/>
            <a:chExt cx="585175" cy="1594900"/>
          </a:xfrm>
        </p:grpSpPr>
        <p:sp>
          <p:nvSpPr>
            <p:cNvPr id="1234" name="Google Shape;1234;p9"/>
            <p:cNvSpPr/>
            <p:nvPr/>
          </p:nvSpPr>
          <p:spPr>
            <a:xfrm>
              <a:off x="10201075" y="4663100"/>
              <a:ext cx="103750" cy="217325"/>
            </a:xfrm>
            <a:custGeom>
              <a:avLst/>
              <a:gdLst/>
              <a:ahLst/>
              <a:cxnLst/>
              <a:rect l="l" t="t" r="r" b="b"/>
              <a:pathLst>
                <a:path w="4150" h="8693" extrusionOk="0">
                  <a:moveTo>
                    <a:pt x="430" y="0"/>
                  </a:moveTo>
                  <a:cubicBezTo>
                    <a:pt x="247" y="0"/>
                    <a:pt x="0" y="124"/>
                    <a:pt x="44" y="233"/>
                  </a:cubicBezTo>
                  <a:cubicBezTo>
                    <a:pt x="1595" y="2839"/>
                    <a:pt x="2774" y="5661"/>
                    <a:pt x="3549" y="8608"/>
                  </a:cubicBezTo>
                  <a:cubicBezTo>
                    <a:pt x="3559" y="8668"/>
                    <a:pt x="3626" y="8692"/>
                    <a:pt x="3710" y="8692"/>
                  </a:cubicBezTo>
                  <a:cubicBezTo>
                    <a:pt x="3890" y="8692"/>
                    <a:pt x="4150" y="8580"/>
                    <a:pt x="4108" y="8453"/>
                  </a:cubicBezTo>
                  <a:cubicBezTo>
                    <a:pt x="3332" y="5506"/>
                    <a:pt x="2153" y="2684"/>
                    <a:pt x="602" y="78"/>
                  </a:cubicBezTo>
                  <a:cubicBezTo>
                    <a:pt x="575" y="22"/>
                    <a:pt x="508" y="0"/>
                    <a:pt x="43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235" name="Google Shape;1235;p9"/>
            <p:cNvGrpSpPr/>
            <p:nvPr/>
          </p:nvGrpSpPr>
          <p:grpSpPr>
            <a:xfrm>
              <a:off x="10084800" y="4174013"/>
              <a:ext cx="585175" cy="1594900"/>
              <a:chOff x="1833925" y="1604075"/>
              <a:chExt cx="585175" cy="1594900"/>
            </a:xfrm>
          </p:grpSpPr>
          <p:sp>
            <p:nvSpPr>
              <p:cNvPr id="1236" name="Google Shape;1236;p9"/>
              <p:cNvSpPr/>
              <p:nvPr/>
            </p:nvSpPr>
            <p:spPr>
              <a:xfrm>
                <a:off x="2027925" y="1604075"/>
                <a:ext cx="134950" cy="358975"/>
              </a:xfrm>
              <a:custGeom>
                <a:avLst/>
                <a:gdLst/>
                <a:ahLst/>
                <a:cxnLst/>
                <a:rect l="l" t="t" r="r" b="b"/>
                <a:pathLst>
                  <a:path w="5398" h="14359" extrusionOk="0">
                    <a:moveTo>
                      <a:pt x="4094" y="880"/>
                    </a:moveTo>
                    <a:cubicBezTo>
                      <a:pt x="3945" y="5093"/>
                      <a:pt x="4596" y="9613"/>
                      <a:pt x="2427" y="13385"/>
                    </a:cubicBezTo>
                    <a:lnTo>
                      <a:pt x="2427" y="13385"/>
                    </a:lnTo>
                    <a:cubicBezTo>
                      <a:pt x="2404" y="11300"/>
                      <a:pt x="2747" y="9204"/>
                      <a:pt x="3413" y="7206"/>
                    </a:cubicBezTo>
                    <a:cubicBezTo>
                      <a:pt x="3437" y="7146"/>
                      <a:pt x="3367" y="7119"/>
                      <a:pt x="3269" y="7119"/>
                    </a:cubicBezTo>
                    <a:cubicBezTo>
                      <a:pt x="3115" y="7119"/>
                      <a:pt x="2892" y="7186"/>
                      <a:pt x="2854" y="7300"/>
                    </a:cubicBezTo>
                    <a:cubicBezTo>
                      <a:pt x="2236" y="9154"/>
                      <a:pt x="1896" y="11116"/>
                      <a:pt x="1869" y="13078"/>
                    </a:cubicBezTo>
                    <a:lnTo>
                      <a:pt x="1869" y="13078"/>
                    </a:lnTo>
                    <a:cubicBezTo>
                      <a:pt x="787" y="8892"/>
                      <a:pt x="1605" y="4426"/>
                      <a:pt x="4094" y="880"/>
                    </a:cubicBezTo>
                    <a:close/>
                    <a:moveTo>
                      <a:pt x="4552" y="1"/>
                    </a:moveTo>
                    <a:cubicBezTo>
                      <a:pt x="4409" y="1"/>
                      <a:pt x="4198" y="94"/>
                      <a:pt x="4157" y="134"/>
                    </a:cubicBezTo>
                    <a:cubicBezTo>
                      <a:pt x="993" y="4042"/>
                      <a:pt x="1" y="9285"/>
                      <a:pt x="1552" y="14062"/>
                    </a:cubicBezTo>
                    <a:cubicBezTo>
                      <a:pt x="1570" y="14107"/>
                      <a:pt x="1630" y="14126"/>
                      <a:pt x="1706" y="14126"/>
                    </a:cubicBezTo>
                    <a:cubicBezTo>
                      <a:pt x="1761" y="14126"/>
                      <a:pt x="1824" y="14116"/>
                      <a:pt x="1884" y="14099"/>
                    </a:cubicBezTo>
                    <a:lnTo>
                      <a:pt x="1884" y="14099"/>
                    </a:lnTo>
                    <a:cubicBezTo>
                      <a:pt x="1887" y="14159"/>
                      <a:pt x="1890" y="14219"/>
                      <a:pt x="1893" y="14279"/>
                    </a:cubicBezTo>
                    <a:cubicBezTo>
                      <a:pt x="1893" y="14337"/>
                      <a:pt x="1938" y="14358"/>
                      <a:pt x="2001" y="14358"/>
                    </a:cubicBezTo>
                    <a:cubicBezTo>
                      <a:pt x="2143" y="14358"/>
                      <a:pt x="2377" y="14250"/>
                      <a:pt x="2420" y="14186"/>
                    </a:cubicBezTo>
                    <a:cubicBezTo>
                      <a:pt x="5398" y="10060"/>
                      <a:pt x="4405" y="4880"/>
                      <a:pt x="4685" y="103"/>
                    </a:cubicBezTo>
                    <a:cubicBezTo>
                      <a:pt x="4685" y="27"/>
                      <a:pt x="4628" y="1"/>
                      <a:pt x="455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7" name="Google Shape;1237;p9"/>
              <p:cNvSpPr/>
              <p:nvPr/>
            </p:nvSpPr>
            <p:spPr>
              <a:xfrm>
                <a:off x="1884475" y="1870300"/>
                <a:ext cx="202725" cy="108300"/>
              </a:xfrm>
              <a:custGeom>
                <a:avLst/>
                <a:gdLst/>
                <a:ahLst/>
                <a:cxnLst/>
                <a:rect l="l" t="t" r="r" b="b"/>
                <a:pathLst>
                  <a:path w="8109" h="4332" extrusionOk="0">
                    <a:moveTo>
                      <a:pt x="922" y="458"/>
                    </a:moveTo>
                    <a:lnTo>
                      <a:pt x="922" y="458"/>
                    </a:lnTo>
                    <a:cubicBezTo>
                      <a:pt x="3198" y="721"/>
                      <a:pt x="5543" y="1701"/>
                      <a:pt x="7171" y="3337"/>
                    </a:cubicBezTo>
                    <a:lnTo>
                      <a:pt x="7171" y="3337"/>
                    </a:lnTo>
                    <a:cubicBezTo>
                      <a:pt x="6422" y="3643"/>
                      <a:pt x="5661" y="3879"/>
                      <a:pt x="4930" y="3879"/>
                    </a:cubicBezTo>
                    <a:cubicBezTo>
                      <a:pt x="4155" y="3879"/>
                      <a:pt x="3415" y="3614"/>
                      <a:pt x="2761" y="2885"/>
                    </a:cubicBezTo>
                    <a:cubicBezTo>
                      <a:pt x="2088" y="2132"/>
                      <a:pt x="1509" y="1262"/>
                      <a:pt x="922" y="458"/>
                    </a:cubicBezTo>
                    <a:close/>
                    <a:moveTo>
                      <a:pt x="496" y="1"/>
                    </a:moveTo>
                    <a:cubicBezTo>
                      <a:pt x="372" y="1"/>
                      <a:pt x="0" y="125"/>
                      <a:pt x="155" y="311"/>
                    </a:cubicBezTo>
                    <a:cubicBezTo>
                      <a:pt x="1117" y="1614"/>
                      <a:pt x="2078" y="3537"/>
                      <a:pt x="3629" y="4126"/>
                    </a:cubicBezTo>
                    <a:cubicBezTo>
                      <a:pt x="4013" y="4271"/>
                      <a:pt x="4399" y="4332"/>
                      <a:pt x="4784" y="4332"/>
                    </a:cubicBezTo>
                    <a:cubicBezTo>
                      <a:pt x="5697" y="4332"/>
                      <a:pt x="6601" y="3990"/>
                      <a:pt x="7445" y="3627"/>
                    </a:cubicBezTo>
                    <a:lnTo>
                      <a:pt x="7445" y="3627"/>
                    </a:lnTo>
                    <a:cubicBezTo>
                      <a:pt x="7456" y="3638"/>
                      <a:pt x="7466" y="3650"/>
                      <a:pt x="7476" y="3661"/>
                    </a:cubicBezTo>
                    <a:cubicBezTo>
                      <a:pt x="7517" y="3710"/>
                      <a:pt x="7585" y="3731"/>
                      <a:pt x="7658" y="3731"/>
                    </a:cubicBezTo>
                    <a:cubicBezTo>
                      <a:pt x="7861" y="3731"/>
                      <a:pt x="8109" y="3572"/>
                      <a:pt x="7972" y="3413"/>
                    </a:cubicBezTo>
                    <a:lnTo>
                      <a:pt x="8003" y="3413"/>
                    </a:lnTo>
                    <a:cubicBezTo>
                      <a:pt x="7964" y="3369"/>
                      <a:pt x="7924" y="3326"/>
                      <a:pt x="7884" y="3283"/>
                    </a:cubicBezTo>
                    <a:lnTo>
                      <a:pt x="7884" y="3283"/>
                    </a:lnTo>
                    <a:cubicBezTo>
                      <a:pt x="7871" y="3254"/>
                      <a:pt x="7846" y="3228"/>
                      <a:pt x="7814" y="3208"/>
                    </a:cubicBezTo>
                    <a:lnTo>
                      <a:pt x="7814" y="3208"/>
                    </a:lnTo>
                    <a:cubicBezTo>
                      <a:pt x="5950" y="1259"/>
                      <a:pt x="3165" y="180"/>
                      <a:pt x="496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8" name="Google Shape;1238;p9"/>
              <p:cNvSpPr/>
              <p:nvPr/>
            </p:nvSpPr>
            <p:spPr>
              <a:xfrm>
                <a:off x="2086025" y="1908300"/>
                <a:ext cx="295550" cy="250075"/>
              </a:xfrm>
              <a:custGeom>
                <a:avLst/>
                <a:gdLst/>
                <a:ahLst/>
                <a:cxnLst/>
                <a:rect l="l" t="t" r="r" b="b"/>
                <a:pathLst>
                  <a:path w="11822" h="10003" extrusionOk="0">
                    <a:moveTo>
                      <a:pt x="10439" y="159"/>
                    </a:moveTo>
                    <a:cubicBezTo>
                      <a:pt x="10598" y="159"/>
                      <a:pt x="10713" y="195"/>
                      <a:pt x="10767" y="280"/>
                    </a:cubicBezTo>
                    <a:cubicBezTo>
                      <a:pt x="11108" y="745"/>
                      <a:pt x="10426" y="1427"/>
                      <a:pt x="10177" y="1800"/>
                    </a:cubicBezTo>
                    <a:cubicBezTo>
                      <a:pt x="8750" y="3971"/>
                      <a:pt x="7541" y="6453"/>
                      <a:pt x="5183" y="7693"/>
                    </a:cubicBezTo>
                    <a:cubicBezTo>
                      <a:pt x="3882" y="8381"/>
                      <a:pt x="2425" y="8563"/>
                      <a:pt x="1105" y="9132"/>
                    </a:cubicBezTo>
                    <a:lnTo>
                      <a:pt x="1105" y="9132"/>
                    </a:lnTo>
                    <a:cubicBezTo>
                      <a:pt x="1736" y="7296"/>
                      <a:pt x="2678" y="5568"/>
                      <a:pt x="3911" y="4033"/>
                    </a:cubicBezTo>
                    <a:cubicBezTo>
                      <a:pt x="4656" y="3133"/>
                      <a:pt x="5587" y="2327"/>
                      <a:pt x="6579" y="1707"/>
                    </a:cubicBezTo>
                    <a:cubicBezTo>
                      <a:pt x="6951" y="1467"/>
                      <a:pt x="9485" y="159"/>
                      <a:pt x="10439" y="159"/>
                    </a:cubicBezTo>
                    <a:close/>
                    <a:moveTo>
                      <a:pt x="11635" y="1"/>
                    </a:moveTo>
                    <a:cubicBezTo>
                      <a:pt x="5999" y="180"/>
                      <a:pt x="2247" y="4445"/>
                      <a:pt x="489" y="9435"/>
                    </a:cubicBezTo>
                    <a:lnTo>
                      <a:pt x="489" y="9435"/>
                    </a:lnTo>
                    <a:cubicBezTo>
                      <a:pt x="356" y="9510"/>
                      <a:pt x="225" y="9591"/>
                      <a:pt x="96" y="9679"/>
                    </a:cubicBezTo>
                    <a:cubicBezTo>
                      <a:pt x="1" y="9747"/>
                      <a:pt x="55" y="9773"/>
                      <a:pt x="154" y="9773"/>
                    </a:cubicBezTo>
                    <a:cubicBezTo>
                      <a:pt x="221" y="9773"/>
                      <a:pt x="309" y="9761"/>
                      <a:pt x="384" y="9742"/>
                    </a:cubicBezTo>
                    <a:lnTo>
                      <a:pt x="384" y="9742"/>
                    </a:lnTo>
                    <a:cubicBezTo>
                      <a:pt x="360" y="9814"/>
                      <a:pt x="336" y="9886"/>
                      <a:pt x="313" y="9958"/>
                    </a:cubicBezTo>
                    <a:cubicBezTo>
                      <a:pt x="303" y="9989"/>
                      <a:pt x="355" y="10002"/>
                      <a:pt x="430" y="10002"/>
                    </a:cubicBezTo>
                    <a:cubicBezTo>
                      <a:pt x="582" y="10002"/>
                      <a:pt x="830" y="9947"/>
                      <a:pt x="872" y="9865"/>
                    </a:cubicBezTo>
                    <a:cubicBezTo>
                      <a:pt x="919" y="9704"/>
                      <a:pt x="969" y="9543"/>
                      <a:pt x="1021" y="9384"/>
                    </a:cubicBezTo>
                    <a:lnTo>
                      <a:pt x="1021" y="9384"/>
                    </a:lnTo>
                    <a:cubicBezTo>
                      <a:pt x="2994" y="8323"/>
                      <a:pt x="5268" y="8487"/>
                      <a:pt x="7013" y="6856"/>
                    </a:cubicBezTo>
                    <a:cubicBezTo>
                      <a:pt x="8999" y="4995"/>
                      <a:pt x="10332" y="2327"/>
                      <a:pt x="11790" y="63"/>
                    </a:cubicBezTo>
                    <a:cubicBezTo>
                      <a:pt x="11821" y="1"/>
                      <a:pt x="11635" y="1"/>
                      <a:pt x="1163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39" name="Google Shape;1239;p9"/>
              <p:cNvSpPr/>
              <p:nvPr/>
            </p:nvSpPr>
            <p:spPr>
              <a:xfrm>
                <a:off x="2085050" y="2026925"/>
                <a:ext cx="159325" cy="134975"/>
              </a:xfrm>
              <a:custGeom>
                <a:avLst/>
                <a:gdLst/>
                <a:ahLst/>
                <a:cxnLst/>
                <a:rect l="l" t="t" r="r" b="b"/>
                <a:pathLst>
                  <a:path w="6373" h="5399" extrusionOk="0">
                    <a:moveTo>
                      <a:pt x="6219" y="0"/>
                    </a:moveTo>
                    <a:cubicBezTo>
                      <a:pt x="6093" y="0"/>
                      <a:pt x="5895" y="42"/>
                      <a:pt x="5843" y="95"/>
                    </a:cubicBezTo>
                    <a:cubicBezTo>
                      <a:pt x="3609" y="1521"/>
                      <a:pt x="1345" y="3010"/>
                      <a:pt x="11" y="5368"/>
                    </a:cubicBezTo>
                    <a:cubicBezTo>
                      <a:pt x="1" y="5388"/>
                      <a:pt x="49" y="5399"/>
                      <a:pt x="121" y="5399"/>
                    </a:cubicBezTo>
                    <a:cubicBezTo>
                      <a:pt x="266" y="5399"/>
                      <a:pt x="507" y="5357"/>
                      <a:pt x="569" y="5275"/>
                    </a:cubicBezTo>
                    <a:cubicBezTo>
                      <a:pt x="1872" y="2948"/>
                      <a:pt x="4075" y="1490"/>
                      <a:pt x="6277" y="95"/>
                    </a:cubicBezTo>
                    <a:cubicBezTo>
                      <a:pt x="6373" y="26"/>
                      <a:pt x="6318" y="0"/>
                      <a:pt x="621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0" name="Google Shape;1240;p9"/>
              <p:cNvSpPr/>
              <p:nvPr/>
            </p:nvSpPr>
            <p:spPr>
              <a:xfrm>
                <a:off x="1884125" y="1950475"/>
                <a:ext cx="191100" cy="386625"/>
              </a:xfrm>
              <a:custGeom>
                <a:avLst/>
                <a:gdLst/>
                <a:ahLst/>
                <a:cxnLst/>
                <a:rect l="l" t="t" r="r" b="b"/>
                <a:pathLst>
                  <a:path w="7644" h="15465" extrusionOk="0">
                    <a:moveTo>
                      <a:pt x="910" y="1196"/>
                    </a:moveTo>
                    <a:lnTo>
                      <a:pt x="910" y="1196"/>
                    </a:lnTo>
                    <a:cubicBezTo>
                      <a:pt x="2660" y="3053"/>
                      <a:pt x="4391" y="4874"/>
                      <a:pt x="5163" y="7402"/>
                    </a:cubicBezTo>
                    <a:cubicBezTo>
                      <a:pt x="5809" y="9546"/>
                      <a:pt x="6240" y="11775"/>
                      <a:pt x="6437" y="14019"/>
                    </a:cubicBezTo>
                    <a:lnTo>
                      <a:pt x="6437" y="14019"/>
                    </a:lnTo>
                    <a:cubicBezTo>
                      <a:pt x="5962" y="13632"/>
                      <a:pt x="5458" y="13280"/>
                      <a:pt x="5008" y="12830"/>
                    </a:cubicBezTo>
                    <a:cubicBezTo>
                      <a:pt x="4016" y="11838"/>
                      <a:pt x="3581" y="10504"/>
                      <a:pt x="3178" y="9201"/>
                    </a:cubicBezTo>
                    <a:cubicBezTo>
                      <a:pt x="2388" y="6533"/>
                      <a:pt x="1646" y="3864"/>
                      <a:pt x="910" y="1196"/>
                    </a:cubicBezTo>
                    <a:close/>
                    <a:moveTo>
                      <a:pt x="421" y="1"/>
                    </a:moveTo>
                    <a:cubicBezTo>
                      <a:pt x="246" y="1"/>
                      <a:pt x="0" y="103"/>
                      <a:pt x="45" y="237"/>
                    </a:cubicBezTo>
                    <a:cubicBezTo>
                      <a:pt x="48" y="246"/>
                      <a:pt x="50" y="256"/>
                      <a:pt x="53" y="265"/>
                    </a:cubicBezTo>
                    <a:lnTo>
                      <a:pt x="53" y="265"/>
                    </a:lnTo>
                    <a:lnTo>
                      <a:pt x="45" y="268"/>
                    </a:lnTo>
                    <a:cubicBezTo>
                      <a:pt x="49" y="272"/>
                      <a:pt x="53" y="277"/>
                      <a:pt x="58" y="281"/>
                    </a:cubicBezTo>
                    <a:lnTo>
                      <a:pt x="58" y="281"/>
                    </a:lnTo>
                    <a:cubicBezTo>
                      <a:pt x="952" y="3462"/>
                      <a:pt x="1756" y="6704"/>
                      <a:pt x="2806" y="9884"/>
                    </a:cubicBezTo>
                    <a:cubicBezTo>
                      <a:pt x="3085" y="10969"/>
                      <a:pt x="3612" y="11962"/>
                      <a:pt x="4295" y="12830"/>
                    </a:cubicBezTo>
                    <a:cubicBezTo>
                      <a:pt x="4947" y="13580"/>
                      <a:pt x="5808" y="14047"/>
                      <a:pt x="6493" y="14745"/>
                    </a:cubicBezTo>
                    <a:lnTo>
                      <a:pt x="6493" y="14745"/>
                    </a:lnTo>
                    <a:cubicBezTo>
                      <a:pt x="6507" y="14955"/>
                      <a:pt x="6518" y="15164"/>
                      <a:pt x="6528" y="15374"/>
                    </a:cubicBezTo>
                    <a:cubicBezTo>
                      <a:pt x="6528" y="15437"/>
                      <a:pt x="6593" y="15465"/>
                      <a:pt x="6678" y="15465"/>
                    </a:cubicBezTo>
                    <a:cubicBezTo>
                      <a:pt x="6780" y="15465"/>
                      <a:pt x="6911" y="15426"/>
                      <a:pt x="6997" y="15363"/>
                    </a:cubicBezTo>
                    <a:lnTo>
                      <a:pt x="6997" y="15363"/>
                    </a:lnTo>
                    <a:cubicBezTo>
                      <a:pt x="7006" y="15377"/>
                      <a:pt x="7015" y="15391"/>
                      <a:pt x="7024" y="15405"/>
                    </a:cubicBezTo>
                    <a:cubicBezTo>
                      <a:pt x="7049" y="15446"/>
                      <a:pt x="7105" y="15463"/>
                      <a:pt x="7172" y="15463"/>
                    </a:cubicBezTo>
                    <a:cubicBezTo>
                      <a:pt x="7363" y="15463"/>
                      <a:pt x="7643" y="15325"/>
                      <a:pt x="7552" y="15188"/>
                    </a:cubicBezTo>
                    <a:cubicBezTo>
                      <a:pt x="7400" y="14961"/>
                      <a:pt x="7232" y="14760"/>
                      <a:pt x="7053" y="14576"/>
                    </a:cubicBezTo>
                    <a:lnTo>
                      <a:pt x="7053" y="14576"/>
                    </a:lnTo>
                    <a:cubicBezTo>
                      <a:pt x="6888" y="11848"/>
                      <a:pt x="6398" y="9153"/>
                      <a:pt x="5535" y="6565"/>
                    </a:cubicBezTo>
                    <a:cubicBezTo>
                      <a:pt x="4641" y="3974"/>
                      <a:pt x="2429" y="2089"/>
                      <a:pt x="605" y="86"/>
                    </a:cubicBezTo>
                    <a:lnTo>
                      <a:pt x="605" y="86"/>
                    </a:lnTo>
                    <a:cubicBezTo>
                      <a:pt x="604" y="85"/>
                      <a:pt x="604" y="83"/>
                      <a:pt x="603" y="82"/>
                    </a:cubicBezTo>
                    <a:lnTo>
                      <a:pt x="601" y="82"/>
                    </a:lnTo>
                    <a:lnTo>
                      <a:pt x="601" y="82"/>
                    </a:lnTo>
                    <a:cubicBezTo>
                      <a:pt x="592" y="72"/>
                      <a:pt x="582" y="61"/>
                      <a:pt x="572" y="51"/>
                    </a:cubicBezTo>
                    <a:cubicBezTo>
                      <a:pt x="546" y="16"/>
                      <a:pt x="489" y="1"/>
                      <a:pt x="421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1" name="Google Shape;1241;p9"/>
              <p:cNvSpPr/>
              <p:nvPr/>
            </p:nvSpPr>
            <p:spPr>
              <a:xfrm>
                <a:off x="2047325" y="1954175"/>
                <a:ext cx="256350" cy="1244800"/>
              </a:xfrm>
              <a:custGeom>
                <a:avLst/>
                <a:gdLst/>
                <a:ahLst/>
                <a:cxnLst/>
                <a:rect l="l" t="t" r="r" b="b"/>
                <a:pathLst>
                  <a:path w="10254" h="49792" extrusionOk="0">
                    <a:moveTo>
                      <a:pt x="938" y="0"/>
                    </a:moveTo>
                    <a:cubicBezTo>
                      <a:pt x="748" y="0"/>
                      <a:pt x="510" y="168"/>
                      <a:pt x="620" y="368"/>
                    </a:cubicBezTo>
                    <a:cubicBezTo>
                      <a:pt x="1737" y="2384"/>
                      <a:pt x="2171" y="4742"/>
                      <a:pt x="1799" y="7037"/>
                    </a:cubicBezTo>
                    <a:cubicBezTo>
                      <a:pt x="1458" y="9022"/>
                      <a:pt x="496" y="10759"/>
                      <a:pt x="310" y="12807"/>
                    </a:cubicBezTo>
                    <a:cubicBezTo>
                      <a:pt x="0" y="16901"/>
                      <a:pt x="279" y="21058"/>
                      <a:pt x="1210" y="25090"/>
                    </a:cubicBezTo>
                    <a:cubicBezTo>
                      <a:pt x="2140" y="29340"/>
                      <a:pt x="2947" y="33714"/>
                      <a:pt x="4188" y="37901"/>
                    </a:cubicBezTo>
                    <a:cubicBezTo>
                      <a:pt x="5428" y="42120"/>
                      <a:pt x="7538" y="45904"/>
                      <a:pt x="9616" y="49688"/>
                    </a:cubicBezTo>
                    <a:cubicBezTo>
                      <a:pt x="9652" y="49761"/>
                      <a:pt x="9726" y="49791"/>
                      <a:pt x="9808" y="49791"/>
                    </a:cubicBezTo>
                    <a:cubicBezTo>
                      <a:pt x="10006" y="49791"/>
                      <a:pt x="10253" y="49616"/>
                      <a:pt x="10143" y="49440"/>
                    </a:cubicBezTo>
                    <a:cubicBezTo>
                      <a:pt x="7848" y="45346"/>
                      <a:pt x="5646" y="41220"/>
                      <a:pt x="4436" y="36660"/>
                    </a:cubicBezTo>
                    <a:cubicBezTo>
                      <a:pt x="3319" y="32380"/>
                      <a:pt x="2358" y="28006"/>
                      <a:pt x="1489" y="23632"/>
                    </a:cubicBezTo>
                    <a:cubicBezTo>
                      <a:pt x="620" y="19476"/>
                      <a:pt x="93" y="14109"/>
                      <a:pt x="1458" y="9984"/>
                    </a:cubicBezTo>
                    <a:cubicBezTo>
                      <a:pt x="2575" y="6510"/>
                      <a:pt x="2916" y="3470"/>
                      <a:pt x="1117" y="89"/>
                    </a:cubicBezTo>
                    <a:cubicBezTo>
                      <a:pt x="1081" y="27"/>
                      <a:pt x="1013" y="0"/>
                      <a:pt x="93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2" name="Google Shape;1242;p9"/>
              <p:cNvSpPr/>
              <p:nvPr/>
            </p:nvSpPr>
            <p:spPr>
              <a:xfrm>
                <a:off x="2075975" y="2144550"/>
                <a:ext cx="192150" cy="415100"/>
              </a:xfrm>
              <a:custGeom>
                <a:avLst/>
                <a:gdLst/>
                <a:ahLst/>
                <a:cxnLst/>
                <a:rect l="l" t="t" r="r" b="b"/>
                <a:pathLst>
                  <a:path w="7686" h="16604" extrusionOk="0">
                    <a:moveTo>
                      <a:pt x="6543" y="484"/>
                    </a:moveTo>
                    <a:cubicBezTo>
                      <a:pt x="7029" y="6035"/>
                      <a:pt x="4909" y="11478"/>
                      <a:pt x="802" y="15204"/>
                    </a:cubicBezTo>
                    <a:lnTo>
                      <a:pt x="802" y="15204"/>
                    </a:lnTo>
                    <a:cubicBezTo>
                      <a:pt x="1120" y="12569"/>
                      <a:pt x="735" y="9985"/>
                      <a:pt x="1646" y="7332"/>
                    </a:cubicBezTo>
                    <a:cubicBezTo>
                      <a:pt x="2628" y="4644"/>
                      <a:pt x="4311" y="2253"/>
                      <a:pt x="6543" y="484"/>
                    </a:cubicBezTo>
                    <a:close/>
                    <a:moveTo>
                      <a:pt x="6999" y="0"/>
                    </a:moveTo>
                    <a:cubicBezTo>
                      <a:pt x="6859" y="0"/>
                      <a:pt x="6570" y="112"/>
                      <a:pt x="6547" y="135"/>
                    </a:cubicBezTo>
                    <a:cubicBezTo>
                      <a:pt x="4220" y="1873"/>
                      <a:pt x="2390" y="4199"/>
                      <a:pt x="1305" y="6867"/>
                    </a:cubicBezTo>
                    <a:cubicBezTo>
                      <a:pt x="839" y="8076"/>
                      <a:pt x="498" y="9348"/>
                      <a:pt x="343" y="10620"/>
                    </a:cubicBezTo>
                    <a:cubicBezTo>
                      <a:pt x="128" y="12337"/>
                      <a:pt x="378" y="14055"/>
                      <a:pt x="168" y="15752"/>
                    </a:cubicBezTo>
                    <a:lnTo>
                      <a:pt x="168" y="15752"/>
                    </a:lnTo>
                    <a:cubicBezTo>
                      <a:pt x="123" y="15789"/>
                      <a:pt x="78" y="15826"/>
                      <a:pt x="33" y="15862"/>
                    </a:cubicBezTo>
                    <a:cubicBezTo>
                      <a:pt x="0" y="15895"/>
                      <a:pt x="40" y="15908"/>
                      <a:pt x="108" y="15908"/>
                    </a:cubicBezTo>
                    <a:cubicBezTo>
                      <a:pt x="121" y="15908"/>
                      <a:pt x="134" y="15908"/>
                      <a:pt x="148" y="15907"/>
                    </a:cubicBezTo>
                    <a:lnTo>
                      <a:pt x="148" y="15907"/>
                    </a:lnTo>
                    <a:cubicBezTo>
                      <a:pt x="118" y="16120"/>
                      <a:pt x="80" y="16332"/>
                      <a:pt x="33" y="16545"/>
                    </a:cubicBezTo>
                    <a:cubicBezTo>
                      <a:pt x="22" y="16586"/>
                      <a:pt x="78" y="16603"/>
                      <a:pt x="157" y="16603"/>
                    </a:cubicBezTo>
                    <a:cubicBezTo>
                      <a:pt x="315" y="16603"/>
                      <a:pt x="570" y="16534"/>
                      <a:pt x="591" y="16452"/>
                    </a:cubicBezTo>
                    <a:cubicBezTo>
                      <a:pt x="653" y="16175"/>
                      <a:pt x="703" y="15899"/>
                      <a:pt x="745" y="15624"/>
                    </a:cubicBezTo>
                    <a:lnTo>
                      <a:pt x="745" y="15624"/>
                    </a:lnTo>
                    <a:cubicBezTo>
                      <a:pt x="5319" y="11833"/>
                      <a:pt x="7685" y="5968"/>
                      <a:pt x="7074" y="42"/>
                    </a:cubicBezTo>
                    <a:cubicBezTo>
                      <a:pt x="7074" y="12"/>
                      <a:pt x="7044" y="0"/>
                      <a:pt x="6999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3" name="Google Shape;1243;p9"/>
              <p:cNvSpPr/>
              <p:nvPr/>
            </p:nvSpPr>
            <p:spPr>
              <a:xfrm>
                <a:off x="2077275" y="2314125"/>
                <a:ext cx="115650" cy="243800"/>
              </a:xfrm>
              <a:custGeom>
                <a:avLst/>
                <a:gdLst/>
                <a:ahLst/>
                <a:cxnLst/>
                <a:rect l="l" t="t" r="r" b="b"/>
                <a:pathLst>
                  <a:path w="4626" h="9752" extrusionOk="0">
                    <a:moveTo>
                      <a:pt x="4478" y="0"/>
                    </a:moveTo>
                    <a:cubicBezTo>
                      <a:pt x="4330" y="0"/>
                      <a:pt x="4103" y="49"/>
                      <a:pt x="4044" y="146"/>
                    </a:cubicBezTo>
                    <a:cubicBezTo>
                      <a:pt x="2307" y="3092"/>
                      <a:pt x="1253" y="6505"/>
                      <a:pt x="12" y="9700"/>
                    </a:cubicBezTo>
                    <a:cubicBezTo>
                      <a:pt x="0" y="9734"/>
                      <a:pt x="67" y="9752"/>
                      <a:pt x="159" y="9752"/>
                    </a:cubicBezTo>
                    <a:cubicBezTo>
                      <a:pt x="311" y="9752"/>
                      <a:pt x="531" y="9703"/>
                      <a:pt x="570" y="9607"/>
                    </a:cubicBezTo>
                    <a:cubicBezTo>
                      <a:pt x="1811" y="6412"/>
                      <a:pt x="2866" y="2999"/>
                      <a:pt x="4603" y="53"/>
                    </a:cubicBezTo>
                    <a:cubicBezTo>
                      <a:pt x="4626" y="18"/>
                      <a:pt x="4566" y="0"/>
                      <a:pt x="4478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4" name="Google Shape;1244;p9"/>
              <p:cNvSpPr/>
              <p:nvPr/>
            </p:nvSpPr>
            <p:spPr>
              <a:xfrm>
                <a:off x="1833925" y="2362025"/>
                <a:ext cx="281650" cy="341550"/>
              </a:xfrm>
              <a:custGeom>
                <a:avLst/>
                <a:gdLst/>
                <a:ahLst/>
                <a:cxnLst/>
                <a:rect l="l" t="t" r="r" b="b"/>
                <a:pathLst>
                  <a:path w="11266" h="13662" extrusionOk="0">
                    <a:moveTo>
                      <a:pt x="1580" y="1603"/>
                    </a:moveTo>
                    <a:lnTo>
                      <a:pt x="1580" y="1603"/>
                    </a:lnTo>
                    <a:cubicBezTo>
                      <a:pt x="5401" y="4910"/>
                      <a:pt x="10119" y="7918"/>
                      <a:pt x="10677" y="13236"/>
                    </a:cubicBezTo>
                    <a:lnTo>
                      <a:pt x="10677" y="13236"/>
                    </a:lnTo>
                    <a:cubicBezTo>
                      <a:pt x="7434" y="12696"/>
                      <a:pt x="4690" y="10466"/>
                      <a:pt x="3480" y="7380"/>
                    </a:cubicBezTo>
                    <a:cubicBezTo>
                      <a:pt x="2740" y="5447"/>
                      <a:pt x="2441" y="3423"/>
                      <a:pt x="1580" y="1603"/>
                    </a:cubicBezTo>
                    <a:close/>
                    <a:moveTo>
                      <a:pt x="505" y="1"/>
                    </a:moveTo>
                    <a:cubicBezTo>
                      <a:pt x="310" y="1"/>
                      <a:pt x="1" y="123"/>
                      <a:pt x="99" y="246"/>
                    </a:cubicBezTo>
                    <a:cubicBezTo>
                      <a:pt x="99" y="246"/>
                      <a:pt x="99" y="246"/>
                      <a:pt x="99" y="246"/>
                    </a:cubicBezTo>
                    <a:lnTo>
                      <a:pt x="99" y="246"/>
                    </a:lnTo>
                    <a:cubicBezTo>
                      <a:pt x="2177" y="2945"/>
                      <a:pt x="2022" y="6543"/>
                      <a:pt x="3852" y="9335"/>
                    </a:cubicBezTo>
                    <a:cubicBezTo>
                      <a:pt x="5403" y="11630"/>
                      <a:pt x="7854" y="13181"/>
                      <a:pt x="10583" y="13584"/>
                    </a:cubicBezTo>
                    <a:cubicBezTo>
                      <a:pt x="10614" y="13584"/>
                      <a:pt x="10658" y="13575"/>
                      <a:pt x="10706" y="13559"/>
                    </a:cubicBezTo>
                    <a:lnTo>
                      <a:pt x="10706" y="13559"/>
                    </a:lnTo>
                    <a:cubicBezTo>
                      <a:pt x="10706" y="13567"/>
                      <a:pt x="10707" y="13576"/>
                      <a:pt x="10707" y="13584"/>
                    </a:cubicBezTo>
                    <a:cubicBezTo>
                      <a:pt x="10707" y="13637"/>
                      <a:pt x="10773" y="13661"/>
                      <a:pt x="10858" y="13661"/>
                    </a:cubicBezTo>
                    <a:cubicBezTo>
                      <a:pt x="11024" y="13661"/>
                      <a:pt x="11266" y="13572"/>
                      <a:pt x="11266" y="13429"/>
                    </a:cubicBezTo>
                    <a:cubicBezTo>
                      <a:pt x="10832" y="7132"/>
                      <a:pt x="4659" y="4030"/>
                      <a:pt x="626" y="29"/>
                    </a:cubicBezTo>
                    <a:cubicBezTo>
                      <a:pt x="600" y="9"/>
                      <a:pt x="556" y="1"/>
                      <a:pt x="505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5" name="Google Shape;1245;p9"/>
              <p:cNvSpPr/>
              <p:nvPr/>
            </p:nvSpPr>
            <p:spPr>
              <a:xfrm>
                <a:off x="1944625" y="2496250"/>
                <a:ext cx="165325" cy="203425"/>
              </a:xfrm>
              <a:custGeom>
                <a:avLst/>
                <a:gdLst/>
                <a:ahLst/>
                <a:cxnLst/>
                <a:rect l="l" t="t" r="r" b="b"/>
                <a:pathLst>
                  <a:path w="6613" h="8137" extrusionOk="0">
                    <a:moveTo>
                      <a:pt x="498" y="1"/>
                    </a:moveTo>
                    <a:cubicBezTo>
                      <a:pt x="311" y="1"/>
                      <a:pt x="0" y="137"/>
                      <a:pt x="76" y="212"/>
                    </a:cubicBezTo>
                    <a:cubicBezTo>
                      <a:pt x="1161" y="1360"/>
                      <a:pt x="2247" y="2539"/>
                      <a:pt x="3240" y="3779"/>
                    </a:cubicBezTo>
                    <a:cubicBezTo>
                      <a:pt x="4263" y="4989"/>
                      <a:pt x="5628" y="6447"/>
                      <a:pt x="6031" y="8091"/>
                    </a:cubicBezTo>
                    <a:cubicBezTo>
                      <a:pt x="6039" y="8123"/>
                      <a:pt x="6083" y="8137"/>
                      <a:pt x="6143" y="8137"/>
                    </a:cubicBezTo>
                    <a:cubicBezTo>
                      <a:pt x="6313" y="8137"/>
                      <a:pt x="6613" y="8028"/>
                      <a:pt x="6590" y="7936"/>
                    </a:cubicBezTo>
                    <a:cubicBezTo>
                      <a:pt x="6217" y="6447"/>
                      <a:pt x="5070" y="5206"/>
                      <a:pt x="4139" y="3997"/>
                    </a:cubicBezTo>
                    <a:cubicBezTo>
                      <a:pt x="3022" y="2632"/>
                      <a:pt x="1844" y="1298"/>
                      <a:pt x="603" y="26"/>
                    </a:cubicBezTo>
                    <a:cubicBezTo>
                      <a:pt x="579" y="8"/>
                      <a:pt x="542" y="1"/>
                      <a:pt x="498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6" name="Google Shape;1246;p9"/>
              <p:cNvSpPr/>
              <p:nvPr/>
            </p:nvSpPr>
            <p:spPr>
              <a:xfrm>
                <a:off x="2157425" y="2486025"/>
                <a:ext cx="261675" cy="438775"/>
              </a:xfrm>
              <a:custGeom>
                <a:avLst/>
                <a:gdLst/>
                <a:ahLst/>
                <a:cxnLst/>
                <a:rect l="l" t="t" r="r" b="b"/>
                <a:pathLst>
                  <a:path w="10467" h="17551" extrusionOk="0">
                    <a:moveTo>
                      <a:pt x="9741" y="373"/>
                    </a:moveTo>
                    <a:lnTo>
                      <a:pt x="9741" y="373"/>
                    </a:lnTo>
                    <a:cubicBezTo>
                      <a:pt x="9834" y="745"/>
                      <a:pt x="9803" y="1118"/>
                      <a:pt x="9648" y="1428"/>
                    </a:cubicBezTo>
                    <a:cubicBezTo>
                      <a:pt x="9121" y="4871"/>
                      <a:pt x="7476" y="8035"/>
                      <a:pt x="4995" y="10454"/>
                    </a:cubicBezTo>
                    <a:cubicBezTo>
                      <a:pt x="3809" y="11553"/>
                      <a:pt x="2535" y="12573"/>
                      <a:pt x="1564" y="13796"/>
                    </a:cubicBezTo>
                    <a:lnTo>
                      <a:pt x="1564" y="13796"/>
                    </a:lnTo>
                    <a:cubicBezTo>
                      <a:pt x="2783" y="10528"/>
                      <a:pt x="4670" y="7523"/>
                      <a:pt x="7104" y="4995"/>
                    </a:cubicBezTo>
                    <a:cubicBezTo>
                      <a:pt x="7152" y="4948"/>
                      <a:pt x="7104" y="4927"/>
                      <a:pt x="7022" y="4927"/>
                    </a:cubicBezTo>
                    <a:cubicBezTo>
                      <a:pt x="6889" y="4927"/>
                      <a:pt x="6665" y="4980"/>
                      <a:pt x="6608" y="5057"/>
                    </a:cubicBezTo>
                    <a:cubicBezTo>
                      <a:pt x="4026" y="7688"/>
                      <a:pt x="2075" y="10836"/>
                      <a:pt x="845" y="14274"/>
                    </a:cubicBezTo>
                    <a:lnTo>
                      <a:pt x="845" y="14274"/>
                    </a:lnTo>
                    <a:cubicBezTo>
                      <a:pt x="1170" y="11790"/>
                      <a:pt x="1755" y="9338"/>
                      <a:pt x="2855" y="7073"/>
                    </a:cubicBezTo>
                    <a:cubicBezTo>
                      <a:pt x="3630" y="5460"/>
                      <a:pt x="4685" y="4033"/>
                      <a:pt x="5957" y="2793"/>
                    </a:cubicBezTo>
                    <a:cubicBezTo>
                      <a:pt x="6515" y="2265"/>
                      <a:pt x="7135" y="1800"/>
                      <a:pt x="7787" y="1366"/>
                    </a:cubicBezTo>
                    <a:cubicBezTo>
                      <a:pt x="8407" y="962"/>
                      <a:pt x="9058" y="652"/>
                      <a:pt x="9741" y="373"/>
                    </a:cubicBezTo>
                    <a:close/>
                    <a:moveTo>
                      <a:pt x="10366" y="0"/>
                    </a:moveTo>
                    <a:cubicBezTo>
                      <a:pt x="10268" y="0"/>
                      <a:pt x="10121" y="44"/>
                      <a:pt x="10082" y="63"/>
                    </a:cubicBezTo>
                    <a:cubicBezTo>
                      <a:pt x="2877" y="2515"/>
                      <a:pt x="517" y="10079"/>
                      <a:pt x="33" y="17016"/>
                    </a:cubicBezTo>
                    <a:lnTo>
                      <a:pt x="33" y="17016"/>
                    </a:lnTo>
                    <a:cubicBezTo>
                      <a:pt x="22" y="17062"/>
                      <a:pt x="11" y="17108"/>
                      <a:pt x="1" y="17154"/>
                    </a:cubicBezTo>
                    <a:lnTo>
                      <a:pt x="24" y="17151"/>
                    </a:lnTo>
                    <a:lnTo>
                      <a:pt x="24" y="17151"/>
                    </a:lnTo>
                    <a:cubicBezTo>
                      <a:pt x="16" y="17276"/>
                      <a:pt x="8" y="17402"/>
                      <a:pt x="1" y="17527"/>
                    </a:cubicBezTo>
                    <a:cubicBezTo>
                      <a:pt x="1" y="17543"/>
                      <a:pt x="38" y="17550"/>
                      <a:pt x="93" y="17550"/>
                    </a:cubicBezTo>
                    <a:cubicBezTo>
                      <a:pt x="252" y="17550"/>
                      <a:pt x="559" y="17487"/>
                      <a:pt x="559" y="17372"/>
                    </a:cubicBezTo>
                    <a:lnTo>
                      <a:pt x="559" y="17341"/>
                    </a:lnTo>
                    <a:cubicBezTo>
                      <a:pt x="564" y="17257"/>
                      <a:pt x="570" y="17173"/>
                      <a:pt x="575" y="17089"/>
                    </a:cubicBezTo>
                    <a:lnTo>
                      <a:pt x="575" y="17089"/>
                    </a:lnTo>
                    <a:cubicBezTo>
                      <a:pt x="583" y="17080"/>
                      <a:pt x="588" y="17070"/>
                      <a:pt x="590" y="17061"/>
                    </a:cubicBezTo>
                    <a:cubicBezTo>
                      <a:pt x="709" y="16536"/>
                      <a:pt x="844" y="16016"/>
                      <a:pt x="996" y="15501"/>
                    </a:cubicBezTo>
                    <a:lnTo>
                      <a:pt x="996" y="15501"/>
                    </a:lnTo>
                    <a:cubicBezTo>
                      <a:pt x="2142" y="12783"/>
                      <a:pt x="4958" y="11237"/>
                      <a:pt x="6856" y="8996"/>
                    </a:cubicBezTo>
                    <a:cubicBezTo>
                      <a:pt x="8965" y="6453"/>
                      <a:pt x="9772" y="3196"/>
                      <a:pt x="10454" y="63"/>
                    </a:cubicBezTo>
                    <a:cubicBezTo>
                      <a:pt x="10466" y="16"/>
                      <a:pt x="10425" y="0"/>
                      <a:pt x="10366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7" name="Google Shape;1247;p9"/>
              <p:cNvSpPr/>
              <p:nvPr/>
            </p:nvSpPr>
            <p:spPr>
              <a:xfrm>
                <a:off x="1912550" y="2653825"/>
                <a:ext cx="256550" cy="268300"/>
              </a:xfrm>
              <a:custGeom>
                <a:avLst/>
                <a:gdLst/>
                <a:ahLst/>
                <a:cxnLst/>
                <a:rect l="l" t="t" r="r" b="b"/>
                <a:pathLst>
                  <a:path w="10262" h="10732" extrusionOk="0">
                    <a:moveTo>
                      <a:pt x="717" y="802"/>
                    </a:moveTo>
                    <a:cubicBezTo>
                      <a:pt x="2321" y="2129"/>
                      <a:pt x="4030" y="3202"/>
                      <a:pt x="5763" y="4394"/>
                    </a:cubicBezTo>
                    <a:cubicBezTo>
                      <a:pt x="7854" y="5839"/>
                      <a:pt x="8939" y="7984"/>
                      <a:pt x="9653" y="10348"/>
                    </a:cubicBezTo>
                    <a:lnTo>
                      <a:pt x="9653" y="10348"/>
                    </a:lnTo>
                    <a:cubicBezTo>
                      <a:pt x="7468" y="9442"/>
                      <a:pt x="5239" y="8467"/>
                      <a:pt x="3499" y="6813"/>
                    </a:cubicBezTo>
                    <a:cubicBezTo>
                      <a:pt x="1766" y="5137"/>
                      <a:pt x="1142" y="3057"/>
                      <a:pt x="717" y="802"/>
                    </a:cubicBezTo>
                    <a:close/>
                    <a:moveTo>
                      <a:pt x="474" y="0"/>
                    </a:moveTo>
                    <a:cubicBezTo>
                      <a:pt x="298" y="0"/>
                      <a:pt x="1" y="78"/>
                      <a:pt x="25" y="175"/>
                    </a:cubicBezTo>
                    <a:cubicBezTo>
                      <a:pt x="26" y="185"/>
                      <a:pt x="28" y="195"/>
                      <a:pt x="30" y="205"/>
                    </a:cubicBezTo>
                    <a:lnTo>
                      <a:pt x="30" y="205"/>
                    </a:lnTo>
                    <a:lnTo>
                      <a:pt x="25" y="206"/>
                    </a:lnTo>
                    <a:cubicBezTo>
                      <a:pt x="27" y="208"/>
                      <a:pt x="29" y="210"/>
                      <a:pt x="31" y="212"/>
                    </a:cubicBezTo>
                    <a:lnTo>
                      <a:pt x="31" y="212"/>
                    </a:lnTo>
                    <a:cubicBezTo>
                      <a:pt x="433" y="2525"/>
                      <a:pt x="933" y="4775"/>
                      <a:pt x="2537" y="6565"/>
                    </a:cubicBezTo>
                    <a:cubicBezTo>
                      <a:pt x="4398" y="8612"/>
                      <a:pt x="7066" y="9698"/>
                      <a:pt x="9579" y="10722"/>
                    </a:cubicBezTo>
                    <a:cubicBezTo>
                      <a:pt x="9596" y="10728"/>
                      <a:pt x="9617" y="10732"/>
                      <a:pt x="9640" y="10732"/>
                    </a:cubicBezTo>
                    <a:cubicBezTo>
                      <a:pt x="9824" y="10732"/>
                      <a:pt x="10161" y="10535"/>
                      <a:pt x="10106" y="10535"/>
                    </a:cubicBezTo>
                    <a:cubicBezTo>
                      <a:pt x="10034" y="10506"/>
                      <a:pt x="9962" y="10476"/>
                      <a:pt x="9890" y="10446"/>
                    </a:cubicBezTo>
                    <a:lnTo>
                      <a:pt x="9890" y="10446"/>
                    </a:lnTo>
                    <a:cubicBezTo>
                      <a:pt x="10055" y="10417"/>
                      <a:pt x="10249" y="10331"/>
                      <a:pt x="10230" y="10256"/>
                    </a:cubicBezTo>
                    <a:lnTo>
                      <a:pt x="10261" y="10256"/>
                    </a:lnTo>
                    <a:cubicBezTo>
                      <a:pt x="9610" y="8054"/>
                      <a:pt x="8648" y="5945"/>
                      <a:pt x="6787" y="4518"/>
                    </a:cubicBezTo>
                    <a:cubicBezTo>
                      <a:pt x="4740" y="2936"/>
                      <a:pt x="2506" y="1757"/>
                      <a:pt x="583" y="20"/>
                    </a:cubicBezTo>
                    <a:cubicBezTo>
                      <a:pt x="563" y="6"/>
                      <a:pt x="523" y="0"/>
                      <a:pt x="474" y="0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48" name="Google Shape;1248;p9"/>
              <p:cNvSpPr/>
              <p:nvPr/>
            </p:nvSpPr>
            <p:spPr>
              <a:xfrm>
                <a:off x="1997875" y="2774225"/>
                <a:ext cx="169450" cy="146250"/>
              </a:xfrm>
              <a:custGeom>
                <a:avLst/>
                <a:gdLst/>
                <a:ahLst/>
                <a:cxnLst/>
                <a:rect l="l" t="t" r="r" b="b"/>
                <a:pathLst>
                  <a:path w="6778" h="5850" extrusionOk="0">
                    <a:moveTo>
                      <a:pt x="522" y="1"/>
                    </a:moveTo>
                    <a:cubicBezTo>
                      <a:pt x="351" y="1"/>
                      <a:pt x="1" y="171"/>
                      <a:pt x="55" y="198"/>
                    </a:cubicBezTo>
                    <a:cubicBezTo>
                      <a:pt x="1265" y="1005"/>
                      <a:pt x="2443" y="1873"/>
                      <a:pt x="3591" y="2773"/>
                    </a:cubicBezTo>
                    <a:cubicBezTo>
                      <a:pt x="4584" y="3579"/>
                      <a:pt x="6011" y="4448"/>
                      <a:pt x="6197" y="5813"/>
                    </a:cubicBezTo>
                    <a:cubicBezTo>
                      <a:pt x="6197" y="5838"/>
                      <a:pt x="6241" y="5850"/>
                      <a:pt x="6305" y="5850"/>
                    </a:cubicBezTo>
                    <a:cubicBezTo>
                      <a:pt x="6474" y="5850"/>
                      <a:pt x="6778" y="5770"/>
                      <a:pt x="6755" y="5657"/>
                    </a:cubicBezTo>
                    <a:cubicBezTo>
                      <a:pt x="6569" y="4386"/>
                      <a:pt x="5390" y="3641"/>
                      <a:pt x="4460" y="2866"/>
                    </a:cubicBezTo>
                    <a:cubicBezTo>
                      <a:pt x="3219" y="1873"/>
                      <a:pt x="1916" y="912"/>
                      <a:pt x="582" y="12"/>
                    </a:cubicBezTo>
                    <a:cubicBezTo>
                      <a:pt x="567" y="4"/>
                      <a:pt x="546" y="1"/>
                      <a:pt x="522" y="1"/>
                    </a:cubicBezTo>
                    <a:close/>
                  </a:path>
                </a:pathLst>
              </a:custGeom>
              <a:solidFill>
                <a:schemeClr val="lt2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249" name="Google Shape;1249;p9"/>
          <p:cNvGrpSpPr/>
          <p:nvPr/>
        </p:nvGrpSpPr>
        <p:grpSpPr>
          <a:xfrm>
            <a:off x="11331984" y="3677059"/>
            <a:ext cx="1128955" cy="1991307"/>
            <a:chOff x="2797700" y="3217325"/>
            <a:chExt cx="682725" cy="1204225"/>
          </a:xfrm>
        </p:grpSpPr>
        <p:sp>
          <p:nvSpPr>
            <p:cNvPr id="1250" name="Google Shape;1250;p9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1" name="Google Shape;1251;p9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2" name="Google Shape;1252;p9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3" name="Google Shape;1253;p9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4" name="Google Shape;1254;p9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5" name="Google Shape;1255;p9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256" name="Google Shape;1256;p9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257" name="Google Shape;1257;p9"/>
          <p:cNvSpPr/>
          <p:nvPr/>
        </p:nvSpPr>
        <p:spPr>
          <a:xfrm>
            <a:off x="6579401" y="980384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58" name="Google Shape;1258;p9"/>
          <p:cNvSpPr/>
          <p:nvPr/>
        </p:nvSpPr>
        <p:spPr>
          <a:xfrm>
            <a:off x="10260118" y="64056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59" name="Google Shape;1259;p9"/>
          <p:cNvSpPr txBox="1">
            <a:spLocks noGrp="1"/>
          </p:cNvSpPr>
          <p:nvPr>
            <p:ph type="subTitle" idx="1"/>
          </p:nvPr>
        </p:nvSpPr>
        <p:spPr>
          <a:xfrm>
            <a:off x="6096000" y="2571233"/>
            <a:ext cx="5143600" cy="1512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r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r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31826787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Caption">
  <p:cSld name="Caption">
    <p:spTree>
      <p:nvGrpSpPr>
        <p:cNvPr id="1" name="Shape 12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1" name="Google Shape;1261;p10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62" name="Google Shape;1262;p10"/>
          <p:cNvSpPr/>
          <p:nvPr/>
        </p:nvSpPr>
        <p:spPr>
          <a:xfrm>
            <a:off x="-1446107" y="6137204"/>
            <a:ext cx="3826032" cy="3733851"/>
          </a:xfrm>
          <a:custGeom>
            <a:avLst/>
            <a:gdLst/>
            <a:ahLst/>
            <a:cxnLst/>
            <a:rect l="l" t="t" r="r" b="b"/>
            <a:pathLst>
              <a:path w="39985" h="39023" extrusionOk="0">
                <a:moveTo>
                  <a:pt x="19555" y="1"/>
                </a:moveTo>
                <a:cubicBezTo>
                  <a:pt x="17751" y="1"/>
                  <a:pt x="15948" y="224"/>
                  <a:pt x="14208" y="672"/>
                </a:cubicBezTo>
                <a:lnTo>
                  <a:pt x="14397" y="744"/>
                </a:lnTo>
                <a:lnTo>
                  <a:pt x="14397" y="744"/>
                </a:lnTo>
                <a:cubicBezTo>
                  <a:pt x="12048" y="978"/>
                  <a:pt x="9715" y="1569"/>
                  <a:pt x="7787" y="2906"/>
                </a:cubicBezTo>
                <a:cubicBezTo>
                  <a:pt x="5987" y="4146"/>
                  <a:pt x="4654" y="5976"/>
                  <a:pt x="3537" y="7869"/>
                </a:cubicBezTo>
                <a:cubicBezTo>
                  <a:pt x="1397" y="11560"/>
                  <a:pt x="1" y="15748"/>
                  <a:pt x="32" y="19997"/>
                </a:cubicBezTo>
                <a:cubicBezTo>
                  <a:pt x="63" y="24247"/>
                  <a:pt x="1521" y="28558"/>
                  <a:pt x="4499" y="31629"/>
                </a:cubicBezTo>
                <a:cubicBezTo>
                  <a:pt x="7290" y="34514"/>
                  <a:pt x="11106" y="36096"/>
                  <a:pt x="14921" y="37337"/>
                </a:cubicBezTo>
                <a:cubicBezTo>
                  <a:pt x="17618" y="38244"/>
                  <a:pt x="20443" y="39022"/>
                  <a:pt x="23270" y="39022"/>
                </a:cubicBezTo>
                <a:cubicBezTo>
                  <a:pt x="24117" y="39022"/>
                  <a:pt x="24965" y="38952"/>
                  <a:pt x="25809" y="38795"/>
                </a:cubicBezTo>
                <a:cubicBezTo>
                  <a:pt x="32044" y="37616"/>
                  <a:pt x="36479" y="31815"/>
                  <a:pt x="38434" y="25798"/>
                </a:cubicBezTo>
                <a:cubicBezTo>
                  <a:pt x="39054" y="23968"/>
                  <a:pt x="39457" y="22106"/>
                  <a:pt x="39612" y="20183"/>
                </a:cubicBezTo>
                <a:cubicBezTo>
                  <a:pt x="39985" y="13979"/>
                  <a:pt x="36945" y="7714"/>
                  <a:pt x="31951" y="3991"/>
                </a:cubicBezTo>
                <a:cubicBezTo>
                  <a:pt x="28423" y="1346"/>
                  <a:pt x="23987" y="1"/>
                  <a:pt x="19555" y="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1263" name="Google Shape;1263;p10"/>
          <p:cNvSpPr txBox="1">
            <a:spLocks noGrp="1"/>
          </p:cNvSpPr>
          <p:nvPr>
            <p:ph type="title"/>
          </p:nvPr>
        </p:nvSpPr>
        <p:spPr>
          <a:xfrm>
            <a:off x="952400" y="728536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264" name="Google Shape;1264;p10"/>
          <p:cNvGrpSpPr/>
          <p:nvPr/>
        </p:nvGrpSpPr>
        <p:grpSpPr>
          <a:xfrm rot="10800000">
            <a:off x="8837853" y="-617351"/>
            <a:ext cx="5992897" cy="2172104"/>
            <a:chOff x="-1068128" y="3996204"/>
            <a:chExt cx="3672418" cy="1331055"/>
          </a:xfrm>
        </p:grpSpPr>
        <p:sp>
          <p:nvSpPr>
            <p:cNvPr id="1265" name="Google Shape;1265;p10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1266" name="Google Shape;1266;p10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1267" name="Google Shape;1267;p10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68" name="Google Shape;1268;p10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69" name="Google Shape;1269;p10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0" name="Google Shape;1270;p10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1" name="Google Shape;1271;p10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2" name="Google Shape;1272;p10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3" name="Google Shape;1273;p10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4" name="Google Shape;1274;p10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5" name="Google Shape;1275;p10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6" name="Google Shape;1276;p10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7" name="Google Shape;1277;p10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8" name="Google Shape;1278;p10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79" name="Google Shape;1279;p10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0" name="Google Shape;1280;p10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1" name="Google Shape;1281;p10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2" name="Google Shape;1282;p10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3" name="Google Shape;1283;p10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4" name="Google Shape;1284;p10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5" name="Google Shape;1285;p10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6" name="Google Shape;1286;p10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7" name="Google Shape;1287;p10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8" name="Google Shape;1288;p10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89" name="Google Shape;1289;p10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0" name="Google Shape;1290;p10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1" name="Google Shape;1291;p10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2" name="Google Shape;1292;p10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3" name="Google Shape;1293;p10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4" name="Google Shape;1294;p10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5" name="Google Shape;1295;p10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6" name="Google Shape;1296;p10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7" name="Google Shape;1297;p10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8" name="Google Shape;1298;p10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299" name="Google Shape;1299;p10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0" name="Google Shape;1300;p10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1" name="Google Shape;1301;p10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2" name="Google Shape;1302;p10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3" name="Google Shape;1303;p10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4" name="Google Shape;1304;p10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5" name="Google Shape;1305;p10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6" name="Google Shape;1306;p10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7" name="Google Shape;1307;p10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8" name="Google Shape;1308;p10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09" name="Google Shape;1309;p10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0" name="Google Shape;1310;p10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1" name="Google Shape;1311;p10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2" name="Google Shape;1312;p10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3" name="Google Shape;1313;p10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4" name="Google Shape;1314;p10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5" name="Google Shape;1315;p10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6" name="Google Shape;1316;p10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7" name="Google Shape;1317;p10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1318" name="Google Shape;1318;p10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1319" name="Google Shape;1319;p10"/>
          <p:cNvGrpSpPr/>
          <p:nvPr/>
        </p:nvGrpSpPr>
        <p:grpSpPr>
          <a:xfrm rot="1156600">
            <a:off x="-621806" y="4661645"/>
            <a:ext cx="1161495" cy="1863571"/>
            <a:chOff x="2402100" y="3854125"/>
            <a:chExt cx="435600" cy="698825"/>
          </a:xfrm>
        </p:grpSpPr>
        <p:sp>
          <p:nvSpPr>
            <p:cNvPr id="1320" name="Google Shape;1320;p10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1" name="Google Shape;1321;p10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2" name="Google Shape;1322;p10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3" name="Google Shape;1323;p10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4" name="Google Shape;1324;p10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5" name="Google Shape;1325;p10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6" name="Google Shape;1326;p10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7" name="Google Shape;1327;p10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8" name="Google Shape;1328;p10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29" name="Google Shape;1329;p10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0" name="Google Shape;1330;p10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1" name="Google Shape;1331;p10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2" name="Google Shape;1332;p10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33" name="Google Shape;1333;p10"/>
          <p:cNvGrpSpPr/>
          <p:nvPr/>
        </p:nvGrpSpPr>
        <p:grpSpPr>
          <a:xfrm rot="10091607" flipH="1">
            <a:off x="7853659" y="-800454"/>
            <a:ext cx="2804480" cy="2090419"/>
            <a:chOff x="4500175" y="3779525"/>
            <a:chExt cx="1136425" cy="847075"/>
          </a:xfrm>
        </p:grpSpPr>
        <p:sp>
          <p:nvSpPr>
            <p:cNvPr id="1334" name="Google Shape;1334;p10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5" name="Google Shape;1335;p10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6" name="Google Shape;1336;p10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7" name="Google Shape;1337;p10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8" name="Google Shape;1338;p10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39" name="Google Shape;1339;p10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0" name="Google Shape;1340;p10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1" name="Google Shape;1341;p10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2" name="Google Shape;1342;p10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3" name="Google Shape;1343;p10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4" name="Google Shape;1344;p10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45" name="Google Shape;1345;p10"/>
          <p:cNvGrpSpPr/>
          <p:nvPr/>
        </p:nvGrpSpPr>
        <p:grpSpPr>
          <a:xfrm rot="-1341702" flipH="1">
            <a:off x="11181708" y="5678532"/>
            <a:ext cx="1139153" cy="2009297"/>
            <a:chOff x="2797700" y="3217325"/>
            <a:chExt cx="682725" cy="1204225"/>
          </a:xfrm>
        </p:grpSpPr>
        <p:sp>
          <p:nvSpPr>
            <p:cNvPr id="1346" name="Google Shape;1346;p10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7" name="Google Shape;1347;p10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8" name="Google Shape;1348;p10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49" name="Google Shape;1349;p10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0" name="Google Shape;1350;p10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1" name="Google Shape;1351;p10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2" name="Google Shape;1352;p10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53" name="Google Shape;1353;p10"/>
          <p:cNvGrpSpPr/>
          <p:nvPr/>
        </p:nvGrpSpPr>
        <p:grpSpPr>
          <a:xfrm>
            <a:off x="1286751" y="6201800"/>
            <a:ext cx="813767" cy="556467"/>
            <a:chOff x="364525" y="2023775"/>
            <a:chExt cx="610325" cy="417350"/>
          </a:xfrm>
        </p:grpSpPr>
        <p:sp>
          <p:nvSpPr>
            <p:cNvPr id="1354" name="Google Shape;1354;p10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5" name="Google Shape;1355;p10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6" name="Google Shape;1356;p10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7" name="Google Shape;1357;p10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8" name="Google Shape;1358;p10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59" name="Google Shape;1359;p10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0" name="Google Shape;1360;p10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1" name="Google Shape;1361;p10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78131967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13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3" name="Google Shape;1363;p11"/>
          <p:cNvSpPr txBox="1">
            <a:spLocks noGrp="1"/>
          </p:cNvSpPr>
          <p:nvPr>
            <p:ph type="title" hasCustomPrompt="1"/>
          </p:nvPr>
        </p:nvSpPr>
        <p:spPr>
          <a:xfrm>
            <a:off x="952400" y="1474833"/>
            <a:ext cx="10287200" cy="26180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7200"/>
              <a:buNone/>
              <a:defRPr sz="96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2pPr>
            <a:lvl3pPr lvl="2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3pPr>
            <a:lvl4pPr lvl="3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4pPr>
            <a:lvl5pPr lvl="4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5pPr>
            <a:lvl6pPr lvl="5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6pPr>
            <a:lvl7pPr lvl="6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7pPr>
            <a:lvl8pPr lvl="7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8pPr>
            <a:lvl9pPr lvl="8" algn="ctr">
              <a:spcBef>
                <a:spcPts val="0"/>
              </a:spcBef>
              <a:spcAft>
                <a:spcPts val="0"/>
              </a:spcAft>
              <a:buSzPts val="11300"/>
              <a:buNone/>
              <a:defRPr sz="15066"/>
            </a:lvl9pPr>
          </a:lstStyle>
          <a:p>
            <a:r>
              <a:t>xx%</a:t>
            </a:r>
          </a:p>
        </p:txBody>
      </p:sp>
      <p:sp>
        <p:nvSpPr>
          <p:cNvPr id="1364" name="Google Shape;1364;p11"/>
          <p:cNvSpPr txBox="1">
            <a:spLocks noGrp="1"/>
          </p:cNvSpPr>
          <p:nvPr>
            <p:ph type="body" idx="1"/>
          </p:nvPr>
        </p:nvSpPr>
        <p:spPr>
          <a:xfrm>
            <a:off x="952400" y="3860067"/>
            <a:ext cx="10287200" cy="1734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40256" algn="ctr">
              <a:spcBef>
                <a:spcPts val="0"/>
              </a:spcBef>
              <a:spcAft>
                <a:spcPts val="0"/>
              </a:spcAft>
              <a:buSzPts val="1600"/>
              <a:buChar char="●"/>
              <a:defRPr sz="2133"/>
            </a:lvl1pPr>
            <a:lvl2pPr marL="1219170" lvl="1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2pPr>
            <a:lvl3pPr marL="1828754" lvl="2" indent="-364058" algn="ctr">
              <a:spcBef>
                <a:spcPts val="2133"/>
              </a:spcBef>
              <a:spcAft>
                <a:spcPts val="0"/>
              </a:spcAft>
              <a:buSzPts val="700"/>
              <a:buChar char="■"/>
              <a:defRPr sz="933"/>
            </a:lvl3pPr>
            <a:lvl4pPr marL="2438339" lvl="3" indent="-364058" algn="ctr">
              <a:spcBef>
                <a:spcPts val="2133"/>
              </a:spcBef>
              <a:spcAft>
                <a:spcPts val="0"/>
              </a:spcAft>
              <a:buSzPts val="700"/>
              <a:buChar char="●"/>
              <a:defRPr sz="933"/>
            </a:lvl4pPr>
            <a:lvl5pPr marL="3047924" lvl="4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5pPr>
            <a:lvl6pPr marL="3657509" lvl="5" indent="-364058" algn="ctr">
              <a:spcBef>
                <a:spcPts val="2133"/>
              </a:spcBef>
              <a:spcAft>
                <a:spcPts val="0"/>
              </a:spcAft>
              <a:buSzPts val="700"/>
              <a:buChar char="■"/>
              <a:defRPr sz="933"/>
            </a:lvl6pPr>
            <a:lvl7pPr marL="4267093" lvl="6" indent="-364058" algn="ctr">
              <a:spcBef>
                <a:spcPts val="2133"/>
              </a:spcBef>
              <a:spcAft>
                <a:spcPts val="0"/>
              </a:spcAft>
              <a:buSzPts val="700"/>
              <a:buChar char="●"/>
              <a:defRPr sz="933"/>
            </a:lvl7pPr>
            <a:lvl8pPr marL="4876678" lvl="7" indent="-364058" algn="ctr">
              <a:spcBef>
                <a:spcPts val="2133"/>
              </a:spcBef>
              <a:spcAft>
                <a:spcPts val="0"/>
              </a:spcAft>
              <a:buSzPts val="700"/>
              <a:buChar char="○"/>
              <a:defRPr sz="933"/>
            </a:lvl8pPr>
            <a:lvl9pPr marL="5486263" lvl="8" indent="-364058" algn="ctr">
              <a:spcBef>
                <a:spcPts val="2133"/>
              </a:spcBef>
              <a:spcAft>
                <a:spcPts val="2133"/>
              </a:spcAft>
              <a:buSzPts val="700"/>
              <a:buChar char="■"/>
              <a:defRPr sz="933"/>
            </a:lvl9pPr>
          </a:lstStyle>
          <a:p>
            <a:endParaRPr/>
          </a:p>
        </p:txBody>
      </p:sp>
      <p:sp>
        <p:nvSpPr>
          <p:cNvPr id="1365" name="Google Shape;1365;p11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366" name="Google Shape;1366;p11"/>
          <p:cNvGrpSpPr/>
          <p:nvPr/>
        </p:nvGrpSpPr>
        <p:grpSpPr>
          <a:xfrm>
            <a:off x="-1860481" y="4092841"/>
            <a:ext cx="7852513" cy="3541652"/>
            <a:chOff x="5619200" y="4458200"/>
            <a:chExt cx="1647150" cy="742900"/>
          </a:xfrm>
        </p:grpSpPr>
        <p:sp>
          <p:nvSpPr>
            <p:cNvPr id="1367" name="Google Shape;1367;p11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8" name="Google Shape;1368;p11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69" name="Google Shape;1369;p11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0" name="Google Shape;1370;p11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1" name="Google Shape;1371;p11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72" name="Google Shape;1372;p11"/>
          <p:cNvGrpSpPr/>
          <p:nvPr/>
        </p:nvGrpSpPr>
        <p:grpSpPr>
          <a:xfrm rot="10800000">
            <a:off x="-607795" y="-630915"/>
            <a:ext cx="1974816" cy="3326320"/>
            <a:chOff x="3026750" y="1552825"/>
            <a:chExt cx="1108700" cy="1867600"/>
          </a:xfrm>
        </p:grpSpPr>
        <p:sp>
          <p:nvSpPr>
            <p:cNvPr id="1373" name="Google Shape;1373;p11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4" name="Google Shape;1374;p11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5" name="Google Shape;1375;p11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6" name="Google Shape;1376;p11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7" name="Google Shape;1377;p11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8" name="Google Shape;1378;p11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79" name="Google Shape;1379;p11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0" name="Google Shape;1380;p11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1" name="Google Shape;1381;p11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2" name="Google Shape;1382;p11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3" name="Google Shape;1383;p11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4" name="Google Shape;1384;p11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5" name="Google Shape;1385;p11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6" name="Google Shape;1386;p11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7" name="Google Shape;1387;p11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8" name="Google Shape;1388;p11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89" name="Google Shape;1389;p11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0" name="Google Shape;1390;p11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1" name="Google Shape;1391;p11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392" name="Google Shape;1392;p11"/>
          <p:cNvGrpSpPr/>
          <p:nvPr/>
        </p:nvGrpSpPr>
        <p:grpSpPr>
          <a:xfrm rot="10800000" flipH="1">
            <a:off x="7554786" y="-726538"/>
            <a:ext cx="5437425" cy="3238173"/>
            <a:chOff x="4178350" y="2375050"/>
            <a:chExt cx="938350" cy="515775"/>
          </a:xfrm>
        </p:grpSpPr>
        <p:sp>
          <p:nvSpPr>
            <p:cNvPr id="1393" name="Google Shape;1393;p11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4" name="Google Shape;1394;p11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5" name="Google Shape;1395;p11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6" name="Google Shape;1396;p11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7" name="Google Shape;1397;p11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8" name="Google Shape;1398;p11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399" name="Google Shape;1399;p11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400" name="Google Shape;1400;p11"/>
          <p:cNvGrpSpPr/>
          <p:nvPr/>
        </p:nvGrpSpPr>
        <p:grpSpPr>
          <a:xfrm rot="-8303019">
            <a:off x="10065169" y="402177"/>
            <a:ext cx="3550049" cy="3771507"/>
            <a:chOff x="4159600" y="887163"/>
            <a:chExt cx="1265600" cy="1344550"/>
          </a:xfrm>
        </p:grpSpPr>
        <p:sp>
          <p:nvSpPr>
            <p:cNvPr id="1401" name="Google Shape;1401;p11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2" name="Google Shape;1402;p11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3" name="Google Shape;1403;p11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4" name="Google Shape;1404;p11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5" name="Google Shape;1405;p11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6" name="Google Shape;1406;p11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7" name="Google Shape;1407;p11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8" name="Google Shape;1408;p11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09" name="Google Shape;1409;p11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0" name="Google Shape;1410;p11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1" name="Google Shape;1411;p11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2" name="Google Shape;1412;p11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3" name="Google Shape;1413;p11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4" name="Google Shape;1414;p11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5" name="Google Shape;1415;p11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6" name="Google Shape;1416;p11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7" name="Google Shape;1417;p11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8" name="Google Shape;1418;p11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19" name="Google Shape;1419;p11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0" name="Google Shape;1420;p11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1" name="Google Shape;1421;p11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2" name="Google Shape;1422;p11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3" name="Google Shape;1423;p11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4" name="Google Shape;1424;p11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5" name="Google Shape;1425;p11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6" name="Google Shape;1426;p11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7" name="Google Shape;1427;p11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8" name="Google Shape;1428;p11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29" name="Google Shape;1429;p11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0" name="Google Shape;1430;p11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1" name="Google Shape;1431;p11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2" name="Google Shape;1432;p11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3" name="Google Shape;1433;p11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4" name="Google Shape;1434;p11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5" name="Google Shape;1435;p11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6" name="Google Shape;1436;p11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7" name="Google Shape;1437;p11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8" name="Google Shape;1438;p11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39" name="Google Shape;1439;p11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0" name="Google Shape;1440;p11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1" name="Google Shape;1441;p11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2" name="Google Shape;1442;p11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3" name="Google Shape;1443;p11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4" name="Google Shape;1444;p11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5" name="Google Shape;1445;p11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6" name="Google Shape;1446;p11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7" name="Google Shape;1447;p11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8" name="Google Shape;1448;p11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49" name="Google Shape;1449;p11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0" name="Google Shape;1450;p11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1" name="Google Shape;1451;p11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2" name="Google Shape;1452;p11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3" name="Google Shape;1453;p11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4" name="Google Shape;1454;p11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5" name="Google Shape;1455;p11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6" name="Google Shape;1456;p11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7" name="Google Shape;1457;p11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8" name="Google Shape;1458;p11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59" name="Google Shape;1459;p11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0" name="Google Shape;1460;p11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1" name="Google Shape;1461;p11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2" name="Google Shape;1462;p11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3" name="Google Shape;1463;p11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4" name="Google Shape;1464;p11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5" name="Google Shape;1465;p11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6" name="Google Shape;1466;p11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7" name="Google Shape;1467;p11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8" name="Google Shape;1468;p11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69" name="Google Shape;1469;p11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0" name="Google Shape;1470;p11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1" name="Google Shape;1471;p11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2" name="Google Shape;1472;p11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3" name="Google Shape;1473;p11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4" name="Google Shape;1474;p11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5" name="Google Shape;1475;p11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6" name="Google Shape;1476;p11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7" name="Google Shape;1477;p11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8" name="Google Shape;1478;p11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79" name="Google Shape;1479;p11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0" name="Google Shape;1480;p11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1" name="Google Shape;1481;p11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2" name="Google Shape;1482;p11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3" name="Google Shape;1483;p11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4" name="Google Shape;1484;p11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5" name="Google Shape;1485;p11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6" name="Google Shape;1486;p11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7" name="Google Shape;1487;p11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8" name="Google Shape;1488;p11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89" name="Google Shape;1489;p11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0" name="Google Shape;1490;p11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1" name="Google Shape;1491;p11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2" name="Google Shape;1492;p11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3" name="Google Shape;1493;p11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4" name="Google Shape;1494;p11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5" name="Google Shape;1495;p11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6" name="Google Shape;1496;p11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7" name="Google Shape;1497;p11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8" name="Google Shape;1498;p11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499" name="Google Shape;1499;p11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0" name="Google Shape;1500;p11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1" name="Google Shape;1501;p11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2" name="Google Shape;1502;p11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3" name="Google Shape;1503;p11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4" name="Google Shape;1504;p11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5" name="Google Shape;1505;p11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06" name="Google Shape;1506;p11"/>
          <p:cNvSpPr/>
          <p:nvPr/>
        </p:nvSpPr>
        <p:spPr>
          <a:xfrm rot="900256">
            <a:off x="5443597" y="5279660"/>
            <a:ext cx="2335523" cy="2088101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07" name="Google Shape;1507;p11"/>
          <p:cNvGrpSpPr/>
          <p:nvPr/>
        </p:nvGrpSpPr>
        <p:grpSpPr>
          <a:xfrm rot="10800000">
            <a:off x="6662597" y="-984599"/>
            <a:ext cx="1346937" cy="2125579"/>
            <a:chOff x="322650" y="2571325"/>
            <a:chExt cx="573100" cy="904450"/>
          </a:xfrm>
        </p:grpSpPr>
        <p:sp>
          <p:nvSpPr>
            <p:cNvPr id="1508" name="Google Shape;1508;p11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09" name="Google Shape;1509;p11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0" name="Google Shape;1510;p11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1" name="Google Shape;1511;p11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2" name="Google Shape;1512;p11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3" name="Google Shape;1513;p11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4" name="Google Shape;1514;p11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15" name="Google Shape;1515;p11"/>
          <p:cNvGrpSpPr/>
          <p:nvPr/>
        </p:nvGrpSpPr>
        <p:grpSpPr>
          <a:xfrm>
            <a:off x="485418" y="3530585"/>
            <a:ext cx="933933" cy="848100"/>
            <a:chOff x="3652400" y="3788700"/>
            <a:chExt cx="700450" cy="636075"/>
          </a:xfrm>
        </p:grpSpPr>
        <p:sp>
          <p:nvSpPr>
            <p:cNvPr id="1516" name="Google Shape;1516;p11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7" name="Google Shape;1517;p11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8" name="Google Shape;1518;p11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19" name="Google Shape;1519;p11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0" name="Google Shape;1520;p11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1" name="Google Shape;1521;p11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2" name="Google Shape;1522;p11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3" name="Google Shape;1523;p11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4" name="Google Shape;1524;p11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5" name="Google Shape;1525;p11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6" name="Google Shape;1526;p11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7" name="Google Shape;1527;p11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8" name="Google Shape;1528;p11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29" name="Google Shape;1529;p11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0" name="Google Shape;1530;p11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31" name="Google Shape;1531;p11"/>
          <p:cNvSpPr/>
          <p:nvPr/>
        </p:nvSpPr>
        <p:spPr>
          <a:xfrm>
            <a:off x="2158885" y="305367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32" name="Google Shape;1532;p11"/>
          <p:cNvGrpSpPr/>
          <p:nvPr/>
        </p:nvGrpSpPr>
        <p:grpSpPr>
          <a:xfrm rot="-1403899">
            <a:off x="1206861" y="5595082"/>
            <a:ext cx="1557737" cy="2499295"/>
            <a:chOff x="2402100" y="3854125"/>
            <a:chExt cx="435600" cy="698825"/>
          </a:xfrm>
        </p:grpSpPr>
        <p:sp>
          <p:nvSpPr>
            <p:cNvPr id="1533" name="Google Shape;1533;p11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4" name="Google Shape;1534;p11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5" name="Google Shape;1535;p11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6" name="Google Shape;1536;p11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7" name="Google Shape;1537;p11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8" name="Google Shape;1538;p11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39" name="Google Shape;1539;p11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0" name="Google Shape;1540;p11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1" name="Google Shape;1541;p11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2" name="Google Shape;1542;p11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3" name="Google Shape;1543;p11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4" name="Google Shape;1544;p11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5" name="Google Shape;1545;p11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546" name="Google Shape;1546;p11"/>
          <p:cNvSpPr/>
          <p:nvPr/>
        </p:nvSpPr>
        <p:spPr>
          <a:xfrm>
            <a:off x="10791833" y="469276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547" name="Google Shape;1547;p11"/>
          <p:cNvGrpSpPr/>
          <p:nvPr/>
        </p:nvGrpSpPr>
        <p:grpSpPr>
          <a:xfrm>
            <a:off x="9046244" y="5388559"/>
            <a:ext cx="2764864" cy="2496952"/>
            <a:chOff x="1992250" y="544500"/>
            <a:chExt cx="1080250" cy="975575"/>
          </a:xfrm>
        </p:grpSpPr>
        <p:sp>
          <p:nvSpPr>
            <p:cNvPr id="1548" name="Google Shape;1548;p11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49" name="Google Shape;1549;p11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50" name="Google Shape;1550;p11"/>
          <p:cNvGrpSpPr/>
          <p:nvPr/>
        </p:nvGrpSpPr>
        <p:grpSpPr>
          <a:xfrm rot="-1971140" flipH="1">
            <a:off x="10206883" y="5215931"/>
            <a:ext cx="2471965" cy="1842568"/>
            <a:chOff x="4500175" y="3779525"/>
            <a:chExt cx="1136425" cy="847075"/>
          </a:xfrm>
        </p:grpSpPr>
        <p:sp>
          <p:nvSpPr>
            <p:cNvPr id="1551" name="Google Shape;1551;p11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2" name="Google Shape;1552;p11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3" name="Google Shape;1553;p11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4" name="Google Shape;1554;p11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5" name="Google Shape;1555;p11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6" name="Google Shape;1556;p11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7" name="Google Shape;1557;p11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8" name="Google Shape;1558;p11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59" name="Google Shape;1559;p11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0" name="Google Shape;1560;p11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1" name="Google Shape;1561;p11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62" name="Google Shape;1562;p11"/>
          <p:cNvGrpSpPr/>
          <p:nvPr/>
        </p:nvGrpSpPr>
        <p:grpSpPr>
          <a:xfrm rot="8728791">
            <a:off x="2837140" y="-530238"/>
            <a:ext cx="785977" cy="1386345"/>
            <a:chOff x="2797700" y="3217325"/>
            <a:chExt cx="682725" cy="1204225"/>
          </a:xfrm>
        </p:grpSpPr>
        <p:sp>
          <p:nvSpPr>
            <p:cNvPr id="1563" name="Google Shape;1563;p11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4" name="Google Shape;1564;p11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5" name="Google Shape;1565;p11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6" name="Google Shape;1566;p11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7" name="Google Shape;1567;p11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8" name="Google Shape;1568;p11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69" name="Google Shape;1569;p11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57609778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lank" type="blank">
  <p:cSld name="Blank">
    <p:spTree>
      <p:nvGrpSpPr>
        <p:cNvPr id="1" name="Shape 15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1" name="Google Shape;1571;p12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764142868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15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73" name="Google Shape;1573;p13"/>
          <p:cNvSpPr txBox="1">
            <a:spLocks noGrp="1"/>
          </p:cNvSpPr>
          <p:nvPr>
            <p:ph type="title"/>
          </p:nvPr>
        </p:nvSpPr>
        <p:spPr>
          <a:xfrm>
            <a:off x="1501400" y="16526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74" name="Google Shape;1574;p13"/>
          <p:cNvSpPr txBox="1">
            <a:spLocks noGrp="1"/>
          </p:cNvSpPr>
          <p:nvPr>
            <p:ph type="title" idx="2" hasCustomPrompt="1"/>
          </p:nvPr>
        </p:nvSpPr>
        <p:spPr>
          <a:xfrm>
            <a:off x="1752400" y="5461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75" name="Google Shape;1575;p13"/>
          <p:cNvSpPr txBox="1">
            <a:spLocks noGrp="1"/>
          </p:cNvSpPr>
          <p:nvPr>
            <p:ph type="subTitle" idx="1"/>
          </p:nvPr>
        </p:nvSpPr>
        <p:spPr>
          <a:xfrm>
            <a:off x="1827800" y="22352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6" name="Google Shape;1576;p13"/>
          <p:cNvSpPr txBox="1">
            <a:spLocks noGrp="1"/>
          </p:cNvSpPr>
          <p:nvPr>
            <p:ph type="title" idx="3"/>
          </p:nvPr>
        </p:nvSpPr>
        <p:spPr>
          <a:xfrm>
            <a:off x="6683000" y="16526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77" name="Google Shape;1577;p13"/>
          <p:cNvSpPr txBox="1">
            <a:spLocks noGrp="1"/>
          </p:cNvSpPr>
          <p:nvPr>
            <p:ph type="title" idx="4" hasCustomPrompt="1"/>
          </p:nvPr>
        </p:nvSpPr>
        <p:spPr>
          <a:xfrm>
            <a:off x="6934000" y="5461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78" name="Google Shape;1578;p13"/>
          <p:cNvSpPr txBox="1">
            <a:spLocks noGrp="1"/>
          </p:cNvSpPr>
          <p:nvPr>
            <p:ph type="subTitle" idx="5"/>
          </p:nvPr>
        </p:nvSpPr>
        <p:spPr>
          <a:xfrm>
            <a:off x="7009400" y="22352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79" name="Google Shape;1579;p13"/>
          <p:cNvSpPr txBox="1">
            <a:spLocks noGrp="1"/>
          </p:cNvSpPr>
          <p:nvPr>
            <p:ph type="title" idx="6"/>
          </p:nvPr>
        </p:nvSpPr>
        <p:spPr>
          <a:xfrm>
            <a:off x="1501400" y="43662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80" name="Google Shape;1580;p13"/>
          <p:cNvSpPr txBox="1">
            <a:spLocks noGrp="1"/>
          </p:cNvSpPr>
          <p:nvPr>
            <p:ph type="title" idx="7" hasCustomPrompt="1"/>
          </p:nvPr>
        </p:nvSpPr>
        <p:spPr>
          <a:xfrm>
            <a:off x="1752400" y="32597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81" name="Google Shape;1581;p13"/>
          <p:cNvSpPr txBox="1">
            <a:spLocks noGrp="1"/>
          </p:cNvSpPr>
          <p:nvPr>
            <p:ph type="subTitle" idx="8"/>
          </p:nvPr>
        </p:nvSpPr>
        <p:spPr>
          <a:xfrm>
            <a:off x="1827800" y="49488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1582" name="Google Shape;1582;p13"/>
          <p:cNvSpPr txBox="1">
            <a:spLocks noGrp="1"/>
          </p:cNvSpPr>
          <p:nvPr>
            <p:ph type="title" idx="9"/>
          </p:nvPr>
        </p:nvSpPr>
        <p:spPr>
          <a:xfrm>
            <a:off x="6683000" y="4366233"/>
            <a:ext cx="3982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700"/>
              <a:buNone/>
              <a:defRPr sz="2267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583" name="Google Shape;1583;p13"/>
          <p:cNvSpPr txBox="1">
            <a:spLocks noGrp="1"/>
          </p:cNvSpPr>
          <p:nvPr>
            <p:ph type="title" idx="13" hasCustomPrompt="1"/>
          </p:nvPr>
        </p:nvSpPr>
        <p:spPr>
          <a:xfrm>
            <a:off x="6934000" y="3259700"/>
            <a:ext cx="34800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1000"/>
              <a:buFont typeface="Poppins"/>
              <a:buNone/>
              <a:defRPr sz="14666" b="1"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r>
              <a:t>xx%</a:t>
            </a:r>
          </a:p>
        </p:txBody>
      </p:sp>
      <p:sp>
        <p:nvSpPr>
          <p:cNvPr id="1584" name="Google Shape;1584;p13"/>
          <p:cNvSpPr txBox="1">
            <a:spLocks noGrp="1"/>
          </p:cNvSpPr>
          <p:nvPr>
            <p:ph type="subTitle" idx="14"/>
          </p:nvPr>
        </p:nvSpPr>
        <p:spPr>
          <a:xfrm>
            <a:off x="7009400" y="4948800"/>
            <a:ext cx="33292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1585" name="Google Shape;1585;p13"/>
          <p:cNvGrpSpPr/>
          <p:nvPr/>
        </p:nvGrpSpPr>
        <p:grpSpPr>
          <a:xfrm>
            <a:off x="-1719885" y="5129838"/>
            <a:ext cx="6775277" cy="3055895"/>
            <a:chOff x="5619200" y="4458200"/>
            <a:chExt cx="1647150" cy="742900"/>
          </a:xfrm>
        </p:grpSpPr>
        <p:sp>
          <p:nvSpPr>
            <p:cNvPr id="1586" name="Google Shape;1586;p1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7" name="Google Shape;1587;p1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8" name="Google Shape;1588;p1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89" name="Google Shape;1589;p1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0" name="Google Shape;1590;p1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91" name="Google Shape;1591;p13"/>
          <p:cNvGrpSpPr/>
          <p:nvPr/>
        </p:nvGrpSpPr>
        <p:grpSpPr>
          <a:xfrm rot="10800000" flipH="1">
            <a:off x="8198254" y="-1389579"/>
            <a:ext cx="5675641" cy="2940605"/>
            <a:chOff x="4178350" y="2375050"/>
            <a:chExt cx="938350" cy="515775"/>
          </a:xfrm>
        </p:grpSpPr>
        <p:sp>
          <p:nvSpPr>
            <p:cNvPr id="1592" name="Google Shape;1592;p1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3" name="Google Shape;1593;p1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4" name="Google Shape;1594;p1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5" name="Google Shape;1595;p1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6" name="Google Shape;1596;p1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7" name="Google Shape;1597;p1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598" name="Google Shape;1598;p1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599" name="Google Shape;1599;p13"/>
          <p:cNvGrpSpPr/>
          <p:nvPr/>
        </p:nvGrpSpPr>
        <p:grpSpPr>
          <a:xfrm>
            <a:off x="149134" y="1610367"/>
            <a:ext cx="933933" cy="848100"/>
            <a:chOff x="3652400" y="3788700"/>
            <a:chExt cx="700450" cy="636075"/>
          </a:xfrm>
        </p:grpSpPr>
        <p:sp>
          <p:nvSpPr>
            <p:cNvPr id="1600" name="Google Shape;1600;p1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1" name="Google Shape;1601;p1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2" name="Google Shape;1602;p1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3" name="Google Shape;1603;p1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4" name="Google Shape;1604;p1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5" name="Google Shape;1605;p1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6" name="Google Shape;1606;p1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7" name="Google Shape;1607;p1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8" name="Google Shape;1608;p1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09" name="Google Shape;1609;p1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0" name="Google Shape;1610;p1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1" name="Google Shape;1611;p1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2" name="Google Shape;1612;p1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3" name="Google Shape;1613;p1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4" name="Google Shape;1614;p1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15" name="Google Shape;1615;p13"/>
          <p:cNvGrpSpPr/>
          <p:nvPr/>
        </p:nvGrpSpPr>
        <p:grpSpPr>
          <a:xfrm rot="-2328237">
            <a:off x="10780511" y="5598183"/>
            <a:ext cx="2062364" cy="3308816"/>
            <a:chOff x="2402100" y="3854125"/>
            <a:chExt cx="435600" cy="698825"/>
          </a:xfrm>
        </p:grpSpPr>
        <p:sp>
          <p:nvSpPr>
            <p:cNvPr id="1616" name="Google Shape;1616;p1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7" name="Google Shape;1617;p1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8" name="Google Shape;1618;p1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19" name="Google Shape;1619;p1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0" name="Google Shape;1620;p1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1" name="Google Shape;1621;p1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2" name="Google Shape;1622;p1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3" name="Google Shape;1623;p1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4" name="Google Shape;1624;p1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5" name="Google Shape;1625;p1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6" name="Google Shape;1626;p1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7" name="Google Shape;1627;p1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28" name="Google Shape;1628;p1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629" name="Google Shape;1629;p13"/>
          <p:cNvSpPr/>
          <p:nvPr/>
        </p:nvSpPr>
        <p:spPr>
          <a:xfrm rot="10156090">
            <a:off x="-362812" y="-357812"/>
            <a:ext cx="1957864" cy="1750699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630" name="Google Shape;1630;p13"/>
          <p:cNvGrpSpPr/>
          <p:nvPr/>
        </p:nvGrpSpPr>
        <p:grpSpPr>
          <a:xfrm rot="-1366232">
            <a:off x="11337947" y="4374245"/>
            <a:ext cx="1352392" cy="2134305"/>
            <a:chOff x="322650" y="2571325"/>
            <a:chExt cx="573100" cy="904450"/>
          </a:xfrm>
        </p:grpSpPr>
        <p:sp>
          <p:nvSpPr>
            <p:cNvPr id="1631" name="Google Shape;1631;p1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2" name="Google Shape;1632;p1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3" name="Google Shape;1633;p1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4" name="Google Shape;1634;p1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5" name="Google Shape;1635;p1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6" name="Google Shape;1636;p1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37" name="Google Shape;1637;p1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38" name="Google Shape;1638;p13"/>
          <p:cNvGrpSpPr/>
          <p:nvPr/>
        </p:nvGrpSpPr>
        <p:grpSpPr>
          <a:xfrm>
            <a:off x="11239585" y="1301217"/>
            <a:ext cx="813767" cy="556467"/>
            <a:chOff x="364525" y="2023775"/>
            <a:chExt cx="610325" cy="417350"/>
          </a:xfrm>
        </p:grpSpPr>
        <p:sp>
          <p:nvSpPr>
            <p:cNvPr id="1639" name="Google Shape;1639;p13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0" name="Google Shape;1640;p13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1" name="Google Shape;1641;p13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2" name="Google Shape;1642;p13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3" name="Google Shape;1643;p13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4" name="Google Shape;1644;p13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5" name="Google Shape;1645;p13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46" name="Google Shape;1646;p13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64457247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">
  <p:cSld name="Only Title">
    <p:spTree>
      <p:nvGrpSpPr>
        <p:cNvPr id="1" name="Shape 16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48" name="Google Shape;1648;p14"/>
          <p:cNvGrpSpPr/>
          <p:nvPr/>
        </p:nvGrpSpPr>
        <p:grpSpPr>
          <a:xfrm rot="10800000" flipH="1">
            <a:off x="-2793108" y="-1131489"/>
            <a:ext cx="8623819" cy="3541652"/>
            <a:chOff x="5619200" y="4458200"/>
            <a:chExt cx="1647150" cy="742900"/>
          </a:xfrm>
        </p:grpSpPr>
        <p:sp>
          <p:nvSpPr>
            <p:cNvPr id="1649" name="Google Shape;1649;p14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0" name="Google Shape;1650;p14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1" name="Google Shape;1651;p14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2" name="Google Shape;1652;p14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3" name="Google Shape;1653;p14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54" name="Google Shape;1654;p14"/>
          <p:cNvGrpSpPr/>
          <p:nvPr/>
        </p:nvGrpSpPr>
        <p:grpSpPr>
          <a:xfrm>
            <a:off x="227429" y="4709187"/>
            <a:ext cx="6025333" cy="3238173"/>
            <a:chOff x="4178350" y="2375050"/>
            <a:chExt cx="938350" cy="515775"/>
          </a:xfrm>
        </p:grpSpPr>
        <p:sp>
          <p:nvSpPr>
            <p:cNvPr id="1655" name="Google Shape;1655;p14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6" name="Google Shape;1656;p14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7" name="Google Shape;1657;p14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8" name="Google Shape;1658;p14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59" name="Google Shape;1659;p14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0" name="Google Shape;1660;p14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1" name="Google Shape;1661;p14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662" name="Google Shape;1662;p14"/>
          <p:cNvGrpSpPr/>
          <p:nvPr/>
        </p:nvGrpSpPr>
        <p:grpSpPr>
          <a:xfrm rot="-423650">
            <a:off x="-1584167" y="4251461"/>
            <a:ext cx="3550016" cy="3771471"/>
            <a:chOff x="4159600" y="887163"/>
            <a:chExt cx="1265600" cy="1344550"/>
          </a:xfrm>
        </p:grpSpPr>
        <p:sp>
          <p:nvSpPr>
            <p:cNvPr id="1663" name="Google Shape;1663;p14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4" name="Google Shape;1664;p14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5" name="Google Shape;1665;p14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6" name="Google Shape;1666;p14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7" name="Google Shape;1667;p14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8" name="Google Shape;1668;p14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69" name="Google Shape;1669;p14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0" name="Google Shape;1670;p14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1" name="Google Shape;1671;p14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2" name="Google Shape;1672;p14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3" name="Google Shape;1673;p14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4" name="Google Shape;1674;p14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5" name="Google Shape;1675;p14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6" name="Google Shape;1676;p14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7" name="Google Shape;1677;p14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8" name="Google Shape;1678;p14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79" name="Google Shape;1679;p14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0" name="Google Shape;1680;p14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1" name="Google Shape;1681;p14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2" name="Google Shape;1682;p14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3" name="Google Shape;1683;p14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4" name="Google Shape;1684;p14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5" name="Google Shape;1685;p14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6" name="Google Shape;1686;p14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7" name="Google Shape;1687;p14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8" name="Google Shape;1688;p14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89" name="Google Shape;1689;p14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0" name="Google Shape;1690;p14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1" name="Google Shape;1691;p14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2" name="Google Shape;1692;p14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3" name="Google Shape;1693;p14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4" name="Google Shape;1694;p14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5" name="Google Shape;1695;p14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6" name="Google Shape;1696;p14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7" name="Google Shape;1697;p14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8" name="Google Shape;1698;p14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699" name="Google Shape;1699;p14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0" name="Google Shape;1700;p14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1" name="Google Shape;1701;p14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2" name="Google Shape;1702;p14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3" name="Google Shape;1703;p14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4" name="Google Shape;1704;p14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5" name="Google Shape;1705;p14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6" name="Google Shape;1706;p14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7" name="Google Shape;1707;p14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8" name="Google Shape;1708;p14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09" name="Google Shape;1709;p14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0" name="Google Shape;1710;p14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1" name="Google Shape;1711;p14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2" name="Google Shape;1712;p14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3" name="Google Shape;1713;p14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4" name="Google Shape;1714;p14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5" name="Google Shape;1715;p14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6" name="Google Shape;1716;p14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7" name="Google Shape;1717;p14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8" name="Google Shape;1718;p14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19" name="Google Shape;1719;p14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0" name="Google Shape;1720;p14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1" name="Google Shape;1721;p14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2" name="Google Shape;1722;p14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3" name="Google Shape;1723;p14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4" name="Google Shape;1724;p14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5" name="Google Shape;1725;p14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6" name="Google Shape;1726;p14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7" name="Google Shape;1727;p14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8" name="Google Shape;1728;p14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29" name="Google Shape;1729;p14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0" name="Google Shape;1730;p14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1" name="Google Shape;1731;p14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2" name="Google Shape;1732;p14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3" name="Google Shape;1733;p14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4" name="Google Shape;1734;p14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5" name="Google Shape;1735;p14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6" name="Google Shape;1736;p14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7" name="Google Shape;1737;p14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8" name="Google Shape;1738;p14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39" name="Google Shape;1739;p14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0" name="Google Shape;1740;p14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1" name="Google Shape;1741;p14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2" name="Google Shape;1742;p14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3" name="Google Shape;1743;p14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4" name="Google Shape;1744;p14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5" name="Google Shape;1745;p14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6" name="Google Shape;1746;p14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7" name="Google Shape;1747;p14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8" name="Google Shape;1748;p14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49" name="Google Shape;1749;p14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0" name="Google Shape;1750;p14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1" name="Google Shape;1751;p14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2" name="Google Shape;1752;p14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3" name="Google Shape;1753;p14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4" name="Google Shape;1754;p14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5" name="Google Shape;1755;p14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6" name="Google Shape;1756;p14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7" name="Google Shape;1757;p14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8" name="Google Shape;1758;p14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59" name="Google Shape;1759;p14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0" name="Google Shape;1760;p14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1" name="Google Shape;1761;p14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2" name="Google Shape;1762;p14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3" name="Google Shape;1763;p14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4" name="Google Shape;1764;p14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5" name="Google Shape;1765;p14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6" name="Google Shape;1766;p14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67" name="Google Shape;1767;p14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768" name="Google Shape;1768;p14"/>
          <p:cNvGrpSpPr/>
          <p:nvPr/>
        </p:nvGrpSpPr>
        <p:grpSpPr>
          <a:xfrm rot="-10163243">
            <a:off x="-472539" y="-177772"/>
            <a:ext cx="1848557" cy="3112128"/>
            <a:chOff x="3026750" y="1552825"/>
            <a:chExt cx="1108700" cy="1867600"/>
          </a:xfrm>
        </p:grpSpPr>
        <p:sp>
          <p:nvSpPr>
            <p:cNvPr id="1769" name="Google Shape;1769;p14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0" name="Google Shape;1770;p14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1" name="Google Shape;1771;p14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2" name="Google Shape;1772;p14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3" name="Google Shape;1773;p14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4" name="Google Shape;1774;p14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5" name="Google Shape;1775;p14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6" name="Google Shape;1776;p14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7" name="Google Shape;1777;p14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8" name="Google Shape;1778;p14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79" name="Google Shape;1779;p14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0" name="Google Shape;1780;p14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1" name="Google Shape;1781;p14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2" name="Google Shape;1782;p14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3" name="Google Shape;1783;p14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4" name="Google Shape;1784;p14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5" name="Google Shape;1785;p14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6" name="Google Shape;1786;p14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87" name="Google Shape;1787;p14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788" name="Google Shape;1788;p14"/>
          <p:cNvGrpSpPr/>
          <p:nvPr/>
        </p:nvGrpSpPr>
        <p:grpSpPr>
          <a:xfrm rot="-10011506">
            <a:off x="11372847" y="-455385"/>
            <a:ext cx="1230532" cy="1974232"/>
            <a:chOff x="2402100" y="3854125"/>
            <a:chExt cx="435600" cy="698825"/>
          </a:xfrm>
        </p:grpSpPr>
        <p:sp>
          <p:nvSpPr>
            <p:cNvPr id="1789" name="Google Shape;1789;p14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0" name="Google Shape;1790;p14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1" name="Google Shape;1791;p14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2" name="Google Shape;1792;p14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3" name="Google Shape;1793;p14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4" name="Google Shape;1794;p14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5" name="Google Shape;1795;p14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6" name="Google Shape;1796;p14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7" name="Google Shape;1797;p14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8" name="Google Shape;1798;p14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799" name="Google Shape;1799;p14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0" name="Google Shape;1800;p14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1" name="Google Shape;1801;p14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02" name="Google Shape;1802;p14"/>
          <p:cNvGrpSpPr/>
          <p:nvPr/>
        </p:nvGrpSpPr>
        <p:grpSpPr>
          <a:xfrm>
            <a:off x="11327751" y="5410725"/>
            <a:ext cx="1128955" cy="1991307"/>
            <a:chOff x="2797700" y="3217325"/>
            <a:chExt cx="682725" cy="1204225"/>
          </a:xfrm>
        </p:grpSpPr>
        <p:sp>
          <p:nvSpPr>
            <p:cNvPr id="1803" name="Google Shape;1803;p1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4" name="Google Shape;1804;p1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5" name="Google Shape;1805;p1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6" name="Google Shape;1806;p1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7" name="Google Shape;1807;p1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8" name="Google Shape;1808;p1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09" name="Google Shape;1809;p1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10" name="Google Shape;1810;p14"/>
          <p:cNvGrpSpPr/>
          <p:nvPr/>
        </p:nvGrpSpPr>
        <p:grpSpPr>
          <a:xfrm rot="10800000">
            <a:off x="9980830" y="-1510032"/>
            <a:ext cx="1346937" cy="2125579"/>
            <a:chOff x="322650" y="2571325"/>
            <a:chExt cx="573100" cy="904450"/>
          </a:xfrm>
        </p:grpSpPr>
        <p:sp>
          <p:nvSpPr>
            <p:cNvPr id="1811" name="Google Shape;1811;p14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2" name="Google Shape;1812;p14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3" name="Google Shape;1813;p14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4" name="Google Shape;1814;p14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5" name="Google Shape;1815;p14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6" name="Google Shape;1816;p14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17" name="Google Shape;1817;p14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18" name="Google Shape;1818;p14"/>
          <p:cNvGrpSpPr/>
          <p:nvPr/>
        </p:nvGrpSpPr>
        <p:grpSpPr>
          <a:xfrm>
            <a:off x="3842618" y="954234"/>
            <a:ext cx="933933" cy="848100"/>
            <a:chOff x="3652400" y="3788700"/>
            <a:chExt cx="700450" cy="636075"/>
          </a:xfrm>
        </p:grpSpPr>
        <p:sp>
          <p:nvSpPr>
            <p:cNvPr id="1819" name="Google Shape;1819;p14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0" name="Google Shape;1820;p14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1" name="Google Shape;1821;p14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2" name="Google Shape;1822;p14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3" name="Google Shape;1823;p14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4" name="Google Shape;1824;p14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5" name="Google Shape;1825;p14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6" name="Google Shape;1826;p14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7" name="Google Shape;1827;p14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8" name="Google Shape;1828;p14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29" name="Google Shape;1829;p14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0" name="Google Shape;1830;p14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1" name="Google Shape;1831;p14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2" name="Google Shape;1832;p14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33" name="Google Shape;1833;p14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834" name="Google Shape;1834;p14"/>
          <p:cNvSpPr txBox="1">
            <a:spLocks noGrp="1"/>
          </p:cNvSpPr>
          <p:nvPr>
            <p:ph type="body" idx="1"/>
          </p:nvPr>
        </p:nvSpPr>
        <p:spPr>
          <a:xfrm>
            <a:off x="1105500" y="2941000"/>
            <a:ext cx="4269200" cy="12180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2pPr>
            <a:lvl3pPr marL="1828754" lvl="2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3pPr>
            <a:lvl4pPr marL="2438339" lvl="3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4pPr>
            <a:lvl5pPr marL="3047924" lvl="4" indent="-423323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5pPr>
            <a:lvl6pPr marL="3657509" lvl="5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■"/>
              <a:defRPr/>
            </a:lvl6pPr>
            <a:lvl7pPr marL="4267093" lvl="6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●"/>
              <a:defRPr/>
            </a:lvl7pPr>
            <a:lvl8pPr marL="4876678" lvl="7" indent="-423323" algn="r" rtl="0">
              <a:spcBef>
                <a:spcPts val="2133"/>
              </a:spcBef>
              <a:spcAft>
                <a:spcPts val="0"/>
              </a:spcAft>
              <a:buSzPts val="1400"/>
              <a:buChar char="○"/>
              <a:defRPr/>
            </a:lvl8pPr>
            <a:lvl9pPr marL="5486263" lvl="8" indent="-423323" algn="r" rtl="0">
              <a:spcBef>
                <a:spcPts val="2133"/>
              </a:spcBef>
              <a:spcAft>
                <a:spcPts val="2133"/>
              </a:spcAft>
              <a:buSzPts val="1400"/>
              <a:buChar char="■"/>
              <a:defRPr/>
            </a:lvl9pPr>
          </a:lstStyle>
          <a:p>
            <a:endParaRPr/>
          </a:p>
        </p:txBody>
      </p:sp>
      <p:sp>
        <p:nvSpPr>
          <p:cNvPr id="1835" name="Google Shape;1835;p14"/>
          <p:cNvSpPr txBox="1">
            <a:spLocks noGrp="1"/>
          </p:cNvSpPr>
          <p:nvPr>
            <p:ph type="title"/>
          </p:nvPr>
        </p:nvSpPr>
        <p:spPr>
          <a:xfrm>
            <a:off x="7093200" y="2342884"/>
            <a:ext cx="4146400" cy="1976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3700"/>
              <a:buNone/>
              <a:defRPr sz="4933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48243273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 ">
  <p:cSld name="title and four columns ">
    <p:spTree>
      <p:nvGrpSpPr>
        <p:cNvPr id="1" name="Shape 18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7" name="Google Shape;1837;p15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1838" name="Google Shape;1838;p15"/>
          <p:cNvSpPr txBox="1">
            <a:spLocks noGrp="1"/>
          </p:cNvSpPr>
          <p:nvPr>
            <p:ph type="title" idx="2"/>
          </p:nvPr>
        </p:nvSpPr>
        <p:spPr>
          <a:xfrm>
            <a:off x="952399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839" name="Google Shape;1839;p15"/>
          <p:cNvSpPr txBox="1">
            <a:spLocks noGrp="1"/>
          </p:cNvSpPr>
          <p:nvPr>
            <p:ph type="subTitle" idx="1"/>
          </p:nvPr>
        </p:nvSpPr>
        <p:spPr>
          <a:xfrm>
            <a:off x="1143803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1840" name="Google Shape;1840;p15"/>
          <p:cNvSpPr txBox="1">
            <a:spLocks noGrp="1"/>
          </p:cNvSpPr>
          <p:nvPr>
            <p:ph type="title" idx="3"/>
          </p:nvPr>
        </p:nvSpPr>
        <p:spPr>
          <a:xfrm>
            <a:off x="3642459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841" name="Google Shape;1841;p15"/>
          <p:cNvSpPr txBox="1">
            <a:spLocks noGrp="1"/>
          </p:cNvSpPr>
          <p:nvPr>
            <p:ph type="subTitle" idx="4"/>
          </p:nvPr>
        </p:nvSpPr>
        <p:spPr>
          <a:xfrm>
            <a:off x="3833861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grpSp>
        <p:nvGrpSpPr>
          <p:cNvPr id="1842" name="Google Shape;1842;p15"/>
          <p:cNvGrpSpPr/>
          <p:nvPr/>
        </p:nvGrpSpPr>
        <p:grpSpPr>
          <a:xfrm rot="10800000">
            <a:off x="5855486" y="-1416826"/>
            <a:ext cx="7852513" cy="3541652"/>
            <a:chOff x="5619200" y="4458200"/>
            <a:chExt cx="1647150" cy="742900"/>
          </a:xfrm>
        </p:grpSpPr>
        <p:sp>
          <p:nvSpPr>
            <p:cNvPr id="1843" name="Google Shape;1843;p15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4" name="Google Shape;1844;p15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5" name="Google Shape;1845;p15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6" name="Google Shape;1846;p15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47" name="Google Shape;1847;p15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48" name="Google Shape;1848;p15"/>
          <p:cNvGrpSpPr/>
          <p:nvPr/>
        </p:nvGrpSpPr>
        <p:grpSpPr>
          <a:xfrm flipH="1">
            <a:off x="-648371" y="5909406"/>
            <a:ext cx="4319163" cy="2374077"/>
            <a:chOff x="4178350" y="2375050"/>
            <a:chExt cx="938350" cy="515775"/>
          </a:xfrm>
        </p:grpSpPr>
        <p:sp>
          <p:nvSpPr>
            <p:cNvPr id="1849" name="Google Shape;1849;p1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0" name="Google Shape;1850;p1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1" name="Google Shape;1851;p1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2" name="Google Shape;1852;p1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3" name="Google Shape;1853;p1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4" name="Google Shape;1854;p1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5" name="Google Shape;1855;p1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56" name="Google Shape;1856;p15"/>
          <p:cNvGrpSpPr/>
          <p:nvPr/>
        </p:nvGrpSpPr>
        <p:grpSpPr>
          <a:xfrm rot="-1180163">
            <a:off x="10815503" y="6007181"/>
            <a:ext cx="1452724" cy="2330904"/>
            <a:chOff x="2402100" y="3854125"/>
            <a:chExt cx="435600" cy="698825"/>
          </a:xfrm>
        </p:grpSpPr>
        <p:sp>
          <p:nvSpPr>
            <p:cNvPr id="1857" name="Google Shape;1857;p15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8" name="Google Shape;1858;p15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59" name="Google Shape;1859;p15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0" name="Google Shape;1860;p15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1" name="Google Shape;1861;p15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2" name="Google Shape;1862;p15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3" name="Google Shape;1863;p15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4" name="Google Shape;1864;p15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5" name="Google Shape;1865;p15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6" name="Google Shape;1866;p15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7" name="Google Shape;1867;p15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8" name="Google Shape;1868;p15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69" name="Google Shape;1869;p15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70" name="Google Shape;1870;p15"/>
          <p:cNvGrpSpPr/>
          <p:nvPr/>
        </p:nvGrpSpPr>
        <p:grpSpPr>
          <a:xfrm rot="-8100000">
            <a:off x="-120127" y="-854997"/>
            <a:ext cx="1107000" cy="1952583"/>
            <a:chOff x="2797700" y="3217325"/>
            <a:chExt cx="682725" cy="1204225"/>
          </a:xfrm>
        </p:grpSpPr>
        <p:sp>
          <p:nvSpPr>
            <p:cNvPr id="1871" name="Google Shape;1871;p1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2" name="Google Shape;1872;p1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3" name="Google Shape;1873;p1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4" name="Google Shape;1874;p1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5" name="Google Shape;1875;p1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6" name="Google Shape;1876;p1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77" name="Google Shape;1877;p1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78" name="Google Shape;1878;p15"/>
          <p:cNvGrpSpPr/>
          <p:nvPr/>
        </p:nvGrpSpPr>
        <p:grpSpPr>
          <a:xfrm>
            <a:off x="2794084" y="6137185"/>
            <a:ext cx="933933" cy="848100"/>
            <a:chOff x="3652400" y="3788700"/>
            <a:chExt cx="700450" cy="636075"/>
          </a:xfrm>
        </p:grpSpPr>
        <p:sp>
          <p:nvSpPr>
            <p:cNvPr id="1879" name="Google Shape;1879;p15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0" name="Google Shape;1880;p15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1" name="Google Shape;1881;p15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2" name="Google Shape;1882;p15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3" name="Google Shape;1883;p15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4" name="Google Shape;1884;p15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5" name="Google Shape;1885;p15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6" name="Google Shape;1886;p15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7" name="Google Shape;1887;p15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8" name="Google Shape;1888;p15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89" name="Google Shape;1889;p15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0" name="Google Shape;1890;p15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1" name="Google Shape;1891;p15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2" name="Google Shape;1892;p15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3" name="Google Shape;1893;p15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894" name="Google Shape;1894;p15"/>
          <p:cNvGrpSpPr/>
          <p:nvPr/>
        </p:nvGrpSpPr>
        <p:grpSpPr>
          <a:xfrm rot="9629822">
            <a:off x="10627373" y="-1110228"/>
            <a:ext cx="1346967" cy="2125632"/>
            <a:chOff x="322650" y="2571325"/>
            <a:chExt cx="573100" cy="904450"/>
          </a:xfrm>
        </p:grpSpPr>
        <p:sp>
          <p:nvSpPr>
            <p:cNvPr id="1895" name="Google Shape;1895;p15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6" name="Google Shape;1896;p15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7" name="Google Shape;1897;p15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8" name="Google Shape;1898;p15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899" name="Google Shape;1899;p15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0" name="Google Shape;1900;p15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1" name="Google Shape;1901;p15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02" name="Google Shape;1902;p15"/>
          <p:cNvGrpSpPr/>
          <p:nvPr/>
        </p:nvGrpSpPr>
        <p:grpSpPr>
          <a:xfrm rot="-4956298" flipH="1">
            <a:off x="11205525" y="5489054"/>
            <a:ext cx="1738799" cy="1296300"/>
            <a:chOff x="4500175" y="3779525"/>
            <a:chExt cx="1136425" cy="847075"/>
          </a:xfrm>
        </p:grpSpPr>
        <p:sp>
          <p:nvSpPr>
            <p:cNvPr id="1903" name="Google Shape;1903;p15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4" name="Google Shape;1904;p15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5" name="Google Shape;1905;p15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6" name="Google Shape;1906;p15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7" name="Google Shape;1907;p15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8" name="Google Shape;1908;p15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09" name="Google Shape;1909;p15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0" name="Google Shape;1910;p15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1" name="Google Shape;1911;p15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2" name="Google Shape;1912;p15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13" name="Google Shape;1913;p15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14" name="Google Shape;1914;p15"/>
          <p:cNvSpPr txBox="1">
            <a:spLocks noGrp="1"/>
          </p:cNvSpPr>
          <p:nvPr>
            <p:ph type="title" idx="5"/>
          </p:nvPr>
        </p:nvSpPr>
        <p:spPr>
          <a:xfrm>
            <a:off x="6273392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915" name="Google Shape;1915;p15"/>
          <p:cNvSpPr txBox="1">
            <a:spLocks noGrp="1"/>
          </p:cNvSpPr>
          <p:nvPr>
            <p:ph type="subTitle" idx="6"/>
          </p:nvPr>
        </p:nvSpPr>
        <p:spPr>
          <a:xfrm>
            <a:off x="6464796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1916" name="Google Shape;1916;p15"/>
          <p:cNvSpPr txBox="1">
            <a:spLocks noGrp="1"/>
          </p:cNvSpPr>
          <p:nvPr>
            <p:ph type="title" idx="7"/>
          </p:nvPr>
        </p:nvSpPr>
        <p:spPr>
          <a:xfrm>
            <a:off x="8904313" y="3097319"/>
            <a:ext cx="2335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>
                <a:latin typeface="Poppins SemiBold"/>
                <a:ea typeface="Poppins SemiBold"/>
                <a:cs typeface="Poppins SemiBold"/>
                <a:sym typeface="Poppins Semi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1917" name="Google Shape;1917;p15"/>
          <p:cNvSpPr txBox="1">
            <a:spLocks noGrp="1"/>
          </p:cNvSpPr>
          <p:nvPr>
            <p:ph type="subTitle" idx="8"/>
          </p:nvPr>
        </p:nvSpPr>
        <p:spPr>
          <a:xfrm>
            <a:off x="9095919" y="3545935"/>
            <a:ext cx="1952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0859921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">
  <p:cSld name="title and text">
    <p:spTree>
      <p:nvGrpSpPr>
        <p:cNvPr id="1" name="Shape 191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19" name="Google Shape;1919;p16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920" name="Google Shape;1920;p16"/>
          <p:cNvSpPr txBox="1">
            <a:spLocks noGrp="1"/>
          </p:cNvSpPr>
          <p:nvPr>
            <p:ph type="body" idx="1"/>
          </p:nvPr>
        </p:nvSpPr>
        <p:spPr>
          <a:xfrm>
            <a:off x="952400" y="23126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grpSp>
        <p:nvGrpSpPr>
          <p:cNvPr id="1921" name="Google Shape;1921;p16"/>
          <p:cNvGrpSpPr/>
          <p:nvPr/>
        </p:nvGrpSpPr>
        <p:grpSpPr>
          <a:xfrm flipH="1">
            <a:off x="-1107371" y="5095255"/>
            <a:ext cx="4319163" cy="2374077"/>
            <a:chOff x="4178350" y="2375050"/>
            <a:chExt cx="938350" cy="515775"/>
          </a:xfrm>
        </p:grpSpPr>
        <p:sp>
          <p:nvSpPr>
            <p:cNvPr id="1922" name="Google Shape;1922;p16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3" name="Google Shape;1923;p16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4" name="Google Shape;1924;p16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5" name="Google Shape;1925;p16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6" name="Google Shape;1926;p16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7" name="Google Shape;1927;p16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28" name="Google Shape;1928;p16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29" name="Google Shape;1929;p16"/>
          <p:cNvGrpSpPr/>
          <p:nvPr/>
        </p:nvGrpSpPr>
        <p:grpSpPr>
          <a:xfrm>
            <a:off x="2421781" y="5179941"/>
            <a:ext cx="1174833" cy="2072231"/>
            <a:chOff x="2797700" y="3217325"/>
            <a:chExt cx="682725" cy="1204225"/>
          </a:xfrm>
        </p:grpSpPr>
        <p:sp>
          <p:nvSpPr>
            <p:cNvPr id="1930" name="Google Shape;1930;p16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1" name="Google Shape;1931;p16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2" name="Google Shape;1932;p16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3" name="Google Shape;1933;p16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4" name="Google Shape;1934;p16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5" name="Google Shape;1935;p16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36" name="Google Shape;1936;p16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37" name="Google Shape;1937;p16"/>
          <p:cNvSpPr/>
          <p:nvPr/>
        </p:nvSpPr>
        <p:spPr>
          <a:xfrm>
            <a:off x="106101" y="4451151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1938" name="Google Shape;1938;p16"/>
          <p:cNvGrpSpPr/>
          <p:nvPr/>
        </p:nvGrpSpPr>
        <p:grpSpPr>
          <a:xfrm rot="9556908">
            <a:off x="3562049" y="-1478669"/>
            <a:ext cx="1393177" cy="2235189"/>
            <a:chOff x="2402100" y="3854125"/>
            <a:chExt cx="435600" cy="698825"/>
          </a:xfrm>
        </p:grpSpPr>
        <p:sp>
          <p:nvSpPr>
            <p:cNvPr id="1939" name="Google Shape;1939;p1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0" name="Google Shape;1940;p1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1" name="Google Shape;1941;p1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2" name="Google Shape;1942;p1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3" name="Google Shape;1943;p1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4" name="Google Shape;1944;p1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5" name="Google Shape;1945;p1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6" name="Google Shape;1946;p1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7" name="Google Shape;1947;p1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8" name="Google Shape;1948;p1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49" name="Google Shape;1949;p1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0" name="Google Shape;1950;p1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1" name="Google Shape;1951;p1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1952" name="Google Shape;1952;p16"/>
          <p:cNvSpPr txBox="1">
            <a:spLocks noGrp="1"/>
          </p:cNvSpPr>
          <p:nvPr>
            <p:ph type="title" idx="2"/>
          </p:nvPr>
        </p:nvSpPr>
        <p:spPr>
          <a:xfrm>
            <a:off x="952400" y="1198833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900"/>
              <a:buFont typeface="Poppins Medium"/>
              <a:buNone/>
              <a:defRPr sz="2533">
                <a:solidFill>
                  <a:schemeClr val="lt2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671427758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1">
  <p:cSld name="title and text 1">
    <p:spTree>
      <p:nvGrpSpPr>
        <p:cNvPr id="1" name="Shape 19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4" name="Google Shape;1954;p17"/>
          <p:cNvSpPr txBox="1">
            <a:spLocks noGrp="1"/>
          </p:cNvSpPr>
          <p:nvPr>
            <p:ph type="title"/>
          </p:nvPr>
        </p:nvSpPr>
        <p:spPr>
          <a:xfrm>
            <a:off x="7495600" y="727667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1955" name="Google Shape;1955;p17"/>
          <p:cNvSpPr txBox="1">
            <a:spLocks noGrp="1"/>
          </p:cNvSpPr>
          <p:nvPr>
            <p:ph type="body" idx="1"/>
          </p:nvPr>
        </p:nvSpPr>
        <p:spPr>
          <a:xfrm>
            <a:off x="7495600" y="23126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06390" algn="r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600"/>
            </a:lvl1pPr>
            <a:lvl2pPr marL="1219170" lvl="1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algn="r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algn="r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sp>
        <p:nvSpPr>
          <p:cNvPr id="1956" name="Google Shape;1956;p17"/>
          <p:cNvSpPr txBox="1">
            <a:spLocks noGrp="1"/>
          </p:cNvSpPr>
          <p:nvPr>
            <p:ph type="title" idx="2"/>
          </p:nvPr>
        </p:nvSpPr>
        <p:spPr>
          <a:xfrm>
            <a:off x="7495600" y="1198833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900"/>
              <a:buFont typeface="Poppins Medium"/>
              <a:buNone/>
              <a:defRPr sz="2533">
                <a:solidFill>
                  <a:schemeClr val="lt2"/>
                </a:solidFill>
                <a:latin typeface="Poppins Medium"/>
                <a:ea typeface="Poppins Medium"/>
                <a:cs typeface="Poppins Medium"/>
                <a:sym typeface="Poppins Medium"/>
              </a:defRPr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grpSp>
        <p:nvGrpSpPr>
          <p:cNvPr id="1957" name="Google Shape;1957;p17"/>
          <p:cNvGrpSpPr/>
          <p:nvPr/>
        </p:nvGrpSpPr>
        <p:grpSpPr>
          <a:xfrm rot="10800000">
            <a:off x="6180253" y="-2813993"/>
            <a:ext cx="7852513" cy="3541652"/>
            <a:chOff x="5619200" y="4458200"/>
            <a:chExt cx="1647150" cy="742900"/>
          </a:xfrm>
        </p:grpSpPr>
        <p:sp>
          <p:nvSpPr>
            <p:cNvPr id="1958" name="Google Shape;1958;p1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59" name="Google Shape;1959;p1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0" name="Google Shape;1960;p1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1" name="Google Shape;1961;p1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2" name="Google Shape;1962;p1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63" name="Google Shape;1963;p17"/>
          <p:cNvGrpSpPr/>
          <p:nvPr/>
        </p:nvGrpSpPr>
        <p:grpSpPr>
          <a:xfrm rot="-1180163">
            <a:off x="10389337" y="5833881"/>
            <a:ext cx="1452724" cy="2330904"/>
            <a:chOff x="2402100" y="3854125"/>
            <a:chExt cx="435600" cy="698825"/>
          </a:xfrm>
        </p:grpSpPr>
        <p:sp>
          <p:nvSpPr>
            <p:cNvPr id="1964" name="Google Shape;1964;p1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5" name="Google Shape;1965;p1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6" name="Google Shape;1966;p1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7" name="Google Shape;1967;p1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8" name="Google Shape;1968;p1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69" name="Google Shape;1969;p1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0" name="Google Shape;1970;p1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1" name="Google Shape;1971;p1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2" name="Google Shape;1972;p1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3" name="Google Shape;1973;p1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4" name="Google Shape;1974;p1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5" name="Google Shape;1975;p1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6" name="Google Shape;1976;p1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77" name="Google Shape;1977;p17"/>
          <p:cNvGrpSpPr/>
          <p:nvPr/>
        </p:nvGrpSpPr>
        <p:grpSpPr>
          <a:xfrm rot="4365907" flipH="1">
            <a:off x="6103244" y="-807913"/>
            <a:ext cx="1738769" cy="1296304"/>
            <a:chOff x="4500175" y="3779525"/>
            <a:chExt cx="1136425" cy="847075"/>
          </a:xfrm>
        </p:grpSpPr>
        <p:sp>
          <p:nvSpPr>
            <p:cNvPr id="1978" name="Google Shape;1978;p1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79" name="Google Shape;1979;p1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0" name="Google Shape;1980;p1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1" name="Google Shape;1981;p1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2" name="Google Shape;1982;p1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3" name="Google Shape;1983;p1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4" name="Google Shape;1984;p1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5" name="Google Shape;1985;p1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6" name="Google Shape;1986;p1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7" name="Google Shape;1987;p1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88" name="Google Shape;1988;p1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1989" name="Google Shape;1989;p17"/>
          <p:cNvGrpSpPr/>
          <p:nvPr/>
        </p:nvGrpSpPr>
        <p:grpSpPr>
          <a:xfrm rot="-749388" flipH="1">
            <a:off x="11544453" y="4764551"/>
            <a:ext cx="1174780" cy="2072136"/>
            <a:chOff x="2797700" y="3217325"/>
            <a:chExt cx="682725" cy="1204225"/>
          </a:xfrm>
        </p:grpSpPr>
        <p:sp>
          <p:nvSpPr>
            <p:cNvPr id="1990" name="Google Shape;1990;p17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1" name="Google Shape;1991;p17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2" name="Google Shape;1992;p17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3" name="Google Shape;1993;p17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4" name="Google Shape;1994;p17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5" name="Google Shape;1995;p17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1996" name="Google Shape;1996;p17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9602212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">
  <p:cSld name="1_Only Title">
    <p:spTree>
      <p:nvGrpSpPr>
        <p:cNvPr id="1" name="Shape 19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8" name="Google Shape;1998;p18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1999" name="Google Shape;1999;p18"/>
          <p:cNvGrpSpPr/>
          <p:nvPr/>
        </p:nvGrpSpPr>
        <p:grpSpPr>
          <a:xfrm rot="10800000" flipH="1">
            <a:off x="9041945" y="-1357869"/>
            <a:ext cx="4795844" cy="2636092"/>
            <a:chOff x="4178350" y="2375050"/>
            <a:chExt cx="938350" cy="515775"/>
          </a:xfrm>
        </p:grpSpPr>
        <p:sp>
          <p:nvSpPr>
            <p:cNvPr id="2000" name="Google Shape;2000;p18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1" name="Google Shape;2001;p18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2" name="Google Shape;2002;p18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3" name="Google Shape;2003;p18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4" name="Google Shape;2004;p18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5" name="Google Shape;2005;p18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6" name="Google Shape;2006;p18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07" name="Google Shape;2007;p18"/>
          <p:cNvGrpSpPr/>
          <p:nvPr/>
        </p:nvGrpSpPr>
        <p:grpSpPr>
          <a:xfrm rot="1908640">
            <a:off x="-674725" y="5329562"/>
            <a:ext cx="2471855" cy="1842485"/>
            <a:chOff x="4500175" y="3779525"/>
            <a:chExt cx="1136425" cy="847075"/>
          </a:xfrm>
        </p:grpSpPr>
        <p:sp>
          <p:nvSpPr>
            <p:cNvPr id="2008" name="Google Shape;2008;p18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09" name="Google Shape;2009;p18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0" name="Google Shape;2010;p18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1" name="Google Shape;2011;p18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2" name="Google Shape;2012;p18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3" name="Google Shape;2013;p18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4" name="Google Shape;2014;p18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5" name="Google Shape;2015;p18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6" name="Google Shape;2016;p18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7" name="Google Shape;2017;p18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18" name="Google Shape;2018;p18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19" name="Google Shape;2019;p18"/>
          <p:cNvGrpSpPr/>
          <p:nvPr/>
        </p:nvGrpSpPr>
        <p:grpSpPr>
          <a:xfrm rot="-10241612">
            <a:off x="11427231" y="-265541"/>
            <a:ext cx="973821" cy="1805023"/>
            <a:chOff x="2797700" y="3217325"/>
            <a:chExt cx="682725" cy="1204225"/>
          </a:xfrm>
        </p:grpSpPr>
        <p:sp>
          <p:nvSpPr>
            <p:cNvPr id="2020" name="Google Shape;2020;p18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1" name="Google Shape;2021;p18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2" name="Google Shape;2022;p18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3" name="Google Shape;2023;p18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4" name="Google Shape;2024;p18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5" name="Google Shape;2025;p18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6" name="Google Shape;2026;p18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27" name="Google Shape;2027;p18"/>
          <p:cNvGrpSpPr/>
          <p:nvPr/>
        </p:nvGrpSpPr>
        <p:grpSpPr>
          <a:xfrm>
            <a:off x="1663877" y="6137198"/>
            <a:ext cx="731644" cy="664401"/>
            <a:chOff x="3652400" y="3788700"/>
            <a:chExt cx="700450" cy="636075"/>
          </a:xfrm>
        </p:grpSpPr>
        <p:sp>
          <p:nvSpPr>
            <p:cNvPr id="2028" name="Google Shape;2028;p18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29" name="Google Shape;2029;p18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0" name="Google Shape;2030;p18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1" name="Google Shape;2031;p18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2" name="Google Shape;2032;p18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3" name="Google Shape;2033;p18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4" name="Google Shape;2034;p18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5" name="Google Shape;2035;p18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6" name="Google Shape;2036;p18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7" name="Google Shape;2037;p18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8" name="Google Shape;2038;p18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39" name="Google Shape;2039;p18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0" name="Google Shape;2040;p18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1" name="Google Shape;2041;p18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2" name="Google Shape;2042;p18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70806037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20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4" name="Google Shape;2044;p19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045" name="Google Shape;2045;p19"/>
          <p:cNvGrpSpPr/>
          <p:nvPr/>
        </p:nvGrpSpPr>
        <p:grpSpPr>
          <a:xfrm>
            <a:off x="-1291820" y="5389894"/>
            <a:ext cx="5377747" cy="2955941"/>
            <a:chOff x="4178350" y="2375050"/>
            <a:chExt cx="938350" cy="515775"/>
          </a:xfrm>
        </p:grpSpPr>
        <p:sp>
          <p:nvSpPr>
            <p:cNvPr id="2046" name="Google Shape;2046;p1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7" name="Google Shape;2047;p1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8" name="Google Shape;2048;p1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49" name="Google Shape;2049;p1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0" name="Google Shape;2050;p1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1" name="Google Shape;2051;p1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52" name="Google Shape;2052;p1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053" name="Google Shape;2053;p19"/>
          <p:cNvSpPr txBox="1">
            <a:spLocks noGrp="1"/>
          </p:cNvSpPr>
          <p:nvPr>
            <p:ph type="title" idx="2"/>
          </p:nvPr>
        </p:nvSpPr>
        <p:spPr>
          <a:xfrm>
            <a:off x="985700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4" name="Google Shape;2054;p19"/>
          <p:cNvSpPr txBox="1">
            <a:spLocks noGrp="1"/>
          </p:cNvSpPr>
          <p:nvPr>
            <p:ph type="subTitle" idx="1"/>
          </p:nvPr>
        </p:nvSpPr>
        <p:spPr>
          <a:xfrm>
            <a:off x="1223633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055" name="Google Shape;2055;p19"/>
          <p:cNvSpPr txBox="1">
            <a:spLocks noGrp="1"/>
          </p:cNvSpPr>
          <p:nvPr>
            <p:ph type="title" idx="3"/>
          </p:nvPr>
        </p:nvSpPr>
        <p:spPr>
          <a:xfrm>
            <a:off x="4663312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6" name="Google Shape;2056;p19"/>
          <p:cNvSpPr txBox="1">
            <a:spLocks noGrp="1"/>
          </p:cNvSpPr>
          <p:nvPr>
            <p:ph type="subTitle" idx="4"/>
          </p:nvPr>
        </p:nvSpPr>
        <p:spPr>
          <a:xfrm>
            <a:off x="4901236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057" name="Google Shape;2057;p19"/>
          <p:cNvSpPr txBox="1">
            <a:spLocks noGrp="1"/>
          </p:cNvSpPr>
          <p:nvPr>
            <p:ph type="title" idx="5"/>
          </p:nvPr>
        </p:nvSpPr>
        <p:spPr>
          <a:xfrm>
            <a:off x="8340892" y="2114733"/>
            <a:ext cx="2902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058" name="Google Shape;2058;p19"/>
          <p:cNvSpPr txBox="1">
            <a:spLocks noGrp="1"/>
          </p:cNvSpPr>
          <p:nvPr>
            <p:ph type="subTitle" idx="6"/>
          </p:nvPr>
        </p:nvSpPr>
        <p:spPr>
          <a:xfrm>
            <a:off x="8578807" y="2697300"/>
            <a:ext cx="2426800" cy="1928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grpSp>
        <p:nvGrpSpPr>
          <p:cNvPr id="2059" name="Google Shape;2059;p19"/>
          <p:cNvGrpSpPr/>
          <p:nvPr/>
        </p:nvGrpSpPr>
        <p:grpSpPr>
          <a:xfrm flipH="1">
            <a:off x="6578669" y="5026807"/>
            <a:ext cx="7852513" cy="3541652"/>
            <a:chOff x="5619200" y="4458200"/>
            <a:chExt cx="1647150" cy="742900"/>
          </a:xfrm>
        </p:grpSpPr>
        <p:sp>
          <p:nvSpPr>
            <p:cNvPr id="2060" name="Google Shape;2060;p1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1" name="Google Shape;2061;p1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2" name="Google Shape;2062;p1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3" name="Google Shape;2063;p1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4" name="Google Shape;2064;p1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065" name="Google Shape;2065;p19"/>
          <p:cNvSpPr/>
          <p:nvPr/>
        </p:nvSpPr>
        <p:spPr>
          <a:xfrm rot="-902929">
            <a:off x="2515536" y="5294174"/>
            <a:ext cx="2335553" cy="208810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066" name="Google Shape;2066;p19"/>
          <p:cNvGrpSpPr/>
          <p:nvPr/>
        </p:nvGrpSpPr>
        <p:grpSpPr>
          <a:xfrm rot="2510711">
            <a:off x="-596484" y="4418265"/>
            <a:ext cx="1189511" cy="1909100"/>
            <a:chOff x="2402100" y="3854125"/>
            <a:chExt cx="435600" cy="698825"/>
          </a:xfrm>
        </p:grpSpPr>
        <p:sp>
          <p:nvSpPr>
            <p:cNvPr id="2067" name="Google Shape;2067;p1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8" name="Google Shape;2068;p1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69" name="Google Shape;2069;p1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0" name="Google Shape;2070;p1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1" name="Google Shape;2071;p1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2" name="Google Shape;2072;p1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3" name="Google Shape;2073;p1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4" name="Google Shape;2074;p1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5" name="Google Shape;2075;p1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6" name="Google Shape;2076;p1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7" name="Google Shape;2077;p1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8" name="Google Shape;2078;p1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79" name="Google Shape;2079;p1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80" name="Google Shape;2080;p19"/>
          <p:cNvGrpSpPr/>
          <p:nvPr/>
        </p:nvGrpSpPr>
        <p:grpSpPr>
          <a:xfrm rot="-3072683" flipH="1">
            <a:off x="5628005" y="5633494"/>
            <a:ext cx="1537276" cy="2468725"/>
            <a:chOff x="2402100" y="3854125"/>
            <a:chExt cx="435600" cy="698825"/>
          </a:xfrm>
        </p:grpSpPr>
        <p:sp>
          <p:nvSpPr>
            <p:cNvPr id="2081" name="Google Shape;2081;p1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2" name="Google Shape;2082;p1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3" name="Google Shape;2083;p1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4" name="Google Shape;2084;p1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5" name="Google Shape;2085;p1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6" name="Google Shape;2086;p1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7" name="Google Shape;2087;p1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8" name="Google Shape;2088;p1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89" name="Google Shape;2089;p1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0" name="Google Shape;2090;p1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1" name="Google Shape;2091;p1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2" name="Google Shape;2092;p1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3" name="Google Shape;2093;p1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094" name="Google Shape;2094;p19"/>
          <p:cNvGrpSpPr/>
          <p:nvPr/>
        </p:nvGrpSpPr>
        <p:grpSpPr>
          <a:xfrm rot="418436">
            <a:off x="10765941" y="4072599"/>
            <a:ext cx="1974792" cy="3326251"/>
            <a:chOff x="3026750" y="1552825"/>
            <a:chExt cx="1108700" cy="1867600"/>
          </a:xfrm>
        </p:grpSpPr>
        <p:sp>
          <p:nvSpPr>
            <p:cNvPr id="2095" name="Google Shape;2095;p19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6" name="Google Shape;2096;p19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7" name="Google Shape;2097;p19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8" name="Google Shape;2098;p19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099" name="Google Shape;2099;p19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0" name="Google Shape;2100;p19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1" name="Google Shape;2101;p19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2" name="Google Shape;2102;p19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3" name="Google Shape;2103;p19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4" name="Google Shape;2104;p19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5" name="Google Shape;2105;p19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6" name="Google Shape;2106;p19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7" name="Google Shape;2107;p19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8" name="Google Shape;2108;p19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09" name="Google Shape;2109;p19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0" name="Google Shape;2110;p19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1" name="Google Shape;2111;p19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2" name="Google Shape;2112;p19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3" name="Google Shape;2113;p19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14" name="Google Shape;2114;p19"/>
          <p:cNvGrpSpPr/>
          <p:nvPr/>
        </p:nvGrpSpPr>
        <p:grpSpPr>
          <a:xfrm>
            <a:off x="9400951" y="5771385"/>
            <a:ext cx="933933" cy="848100"/>
            <a:chOff x="3652400" y="3788700"/>
            <a:chExt cx="700450" cy="636075"/>
          </a:xfrm>
        </p:grpSpPr>
        <p:sp>
          <p:nvSpPr>
            <p:cNvPr id="2115" name="Google Shape;2115;p1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6" name="Google Shape;2116;p1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7" name="Google Shape;2117;p1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8" name="Google Shape;2118;p1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19" name="Google Shape;2119;p1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0" name="Google Shape;2120;p1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1" name="Google Shape;2121;p1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2" name="Google Shape;2122;p1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3" name="Google Shape;2123;p1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4" name="Google Shape;2124;p1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5" name="Google Shape;2125;p1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6" name="Google Shape;2126;p1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7" name="Google Shape;2127;p1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8" name="Google Shape;2128;p1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29" name="Google Shape;2129;p1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30" name="Google Shape;2130;p19"/>
          <p:cNvGrpSpPr/>
          <p:nvPr/>
        </p:nvGrpSpPr>
        <p:grpSpPr>
          <a:xfrm rot="2397965">
            <a:off x="723079" y="6205875"/>
            <a:ext cx="1856021" cy="1383524"/>
            <a:chOff x="4500175" y="3779525"/>
            <a:chExt cx="1136425" cy="847075"/>
          </a:xfrm>
        </p:grpSpPr>
        <p:sp>
          <p:nvSpPr>
            <p:cNvPr id="2131" name="Google Shape;2131;p19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2" name="Google Shape;2132;p19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3" name="Google Shape;2133;p19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4" name="Google Shape;2134;p19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5" name="Google Shape;2135;p19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6" name="Google Shape;2136;p19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7" name="Google Shape;2137;p19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8" name="Google Shape;2138;p19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39" name="Google Shape;2139;p19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0" name="Google Shape;2140;p19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41" name="Google Shape;2141;p19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23073453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>
  <p:cSld name="1_title and two columns">
    <p:spTree>
      <p:nvGrpSpPr>
        <p:cNvPr id="1" name="Shape 21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43" name="Google Shape;2143;p20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144" name="Google Shape;2144;p20"/>
          <p:cNvSpPr txBox="1">
            <a:spLocks noGrp="1"/>
          </p:cNvSpPr>
          <p:nvPr>
            <p:ph type="title" idx="2"/>
          </p:nvPr>
        </p:nvSpPr>
        <p:spPr>
          <a:xfrm>
            <a:off x="1994100" y="2589967"/>
            <a:ext cx="3000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45" name="Google Shape;2145;p20"/>
          <p:cNvSpPr txBox="1">
            <a:spLocks noGrp="1"/>
          </p:cNvSpPr>
          <p:nvPr>
            <p:ph type="subTitle" idx="1"/>
          </p:nvPr>
        </p:nvSpPr>
        <p:spPr>
          <a:xfrm>
            <a:off x="2239977" y="3038571"/>
            <a:ext cx="2508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sp>
        <p:nvSpPr>
          <p:cNvPr id="2146" name="Google Shape;2146;p20"/>
          <p:cNvSpPr txBox="1">
            <a:spLocks noGrp="1"/>
          </p:cNvSpPr>
          <p:nvPr>
            <p:ph type="title" idx="3"/>
          </p:nvPr>
        </p:nvSpPr>
        <p:spPr>
          <a:xfrm>
            <a:off x="7197896" y="2589967"/>
            <a:ext cx="30000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500"/>
              <a:buFont typeface="Poppins SemiBold"/>
              <a:buNone/>
              <a:defRPr sz="20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200"/>
              <a:buFont typeface="Poppins SemiBold"/>
              <a:buNone/>
              <a:defRPr sz="29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147" name="Google Shape;2147;p20"/>
          <p:cNvSpPr txBox="1">
            <a:spLocks noGrp="1"/>
          </p:cNvSpPr>
          <p:nvPr>
            <p:ph type="subTitle" idx="4"/>
          </p:nvPr>
        </p:nvSpPr>
        <p:spPr>
          <a:xfrm>
            <a:off x="7443773" y="3038571"/>
            <a:ext cx="25084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200"/>
              <a:buNone/>
              <a:defRPr sz="1600"/>
            </a:lvl1pPr>
            <a:lvl2pPr lvl="1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2pPr>
            <a:lvl3pPr lvl="2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3pPr>
            <a:lvl4pPr lvl="3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4pPr>
            <a:lvl5pPr lvl="4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5pPr>
            <a:lvl6pPr lvl="5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6pPr>
            <a:lvl7pPr lvl="6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7pPr>
            <a:lvl8pPr lvl="7" rtl="0">
              <a:spcBef>
                <a:spcPts val="2133"/>
              </a:spcBef>
              <a:spcAft>
                <a:spcPts val="0"/>
              </a:spcAft>
              <a:buSzPts val="1200"/>
              <a:buNone/>
              <a:defRPr sz="1600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200"/>
              <a:buNone/>
              <a:defRPr sz="1600"/>
            </a:lvl9pPr>
          </a:lstStyle>
          <a:p>
            <a:endParaRPr/>
          </a:p>
        </p:txBody>
      </p:sp>
      <p:grpSp>
        <p:nvGrpSpPr>
          <p:cNvPr id="2148" name="Google Shape;2148;p20"/>
          <p:cNvGrpSpPr/>
          <p:nvPr/>
        </p:nvGrpSpPr>
        <p:grpSpPr>
          <a:xfrm rot="10800000" flipH="1">
            <a:off x="-1904507" y="-1240156"/>
            <a:ext cx="5440427" cy="2453749"/>
            <a:chOff x="5619200" y="4458200"/>
            <a:chExt cx="1647150" cy="742900"/>
          </a:xfrm>
        </p:grpSpPr>
        <p:sp>
          <p:nvSpPr>
            <p:cNvPr id="2149" name="Google Shape;2149;p20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0" name="Google Shape;2150;p20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1" name="Google Shape;2151;p20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2" name="Google Shape;2152;p20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3" name="Google Shape;2153;p20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54" name="Google Shape;2154;p20"/>
          <p:cNvGrpSpPr/>
          <p:nvPr/>
        </p:nvGrpSpPr>
        <p:grpSpPr>
          <a:xfrm rot="2700000">
            <a:off x="10026908" y="6238156"/>
            <a:ext cx="2156149" cy="1607163"/>
            <a:chOff x="4500175" y="3779525"/>
            <a:chExt cx="1136425" cy="847075"/>
          </a:xfrm>
        </p:grpSpPr>
        <p:sp>
          <p:nvSpPr>
            <p:cNvPr id="2155" name="Google Shape;2155;p20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6" name="Google Shape;2156;p20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7" name="Google Shape;2157;p20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8" name="Google Shape;2158;p20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59" name="Google Shape;2159;p20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0" name="Google Shape;2160;p20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1" name="Google Shape;2161;p20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2" name="Google Shape;2162;p20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3" name="Google Shape;2163;p20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4" name="Google Shape;2164;p20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5" name="Google Shape;2165;p20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166" name="Google Shape;2166;p20"/>
          <p:cNvGrpSpPr/>
          <p:nvPr/>
        </p:nvGrpSpPr>
        <p:grpSpPr>
          <a:xfrm rot="-960419">
            <a:off x="11213944" y="5070052"/>
            <a:ext cx="1328393" cy="2134304"/>
            <a:chOff x="2402100" y="3854125"/>
            <a:chExt cx="435600" cy="698825"/>
          </a:xfrm>
        </p:grpSpPr>
        <p:sp>
          <p:nvSpPr>
            <p:cNvPr id="2167" name="Google Shape;2167;p20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8" name="Google Shape;2168;p20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69" name="Google Shape;2169;p20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0" name="Google Shape;2170;p20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1" name="Google Shape;2171;p20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2" name="Google Shape;2172;p20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3" name="Google Shape;2173;p20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4" name="Google Shape;2174;p20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5" name="Google Shape;2175;p20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6" name="Google Shape;2176;p20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7" name="Google Shape;2177;p20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8" name="Google Shape;2178;p20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79" name="Google Shape;2179;p20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120729592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1">
  <p:cSld name="Only Title 1">
    <p:spTree>
      <p:nvGrpSpPr>
        <p:cNvPr id="1" name="Shape 218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1" name="Google Shape;2181;p21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182" name="Google Shape;2182;p21"/>
          <p:cNvGrpSpPr/>
          <p:nvPr/>
        </p:nvGrpSpPr>
        <p:grpSpPr>
          <a:xfrm rot="10800000" flipH="1">
            <a:off x="7643913" y="-1245924"/>
            <a:ext cx="5377747" cy="2955941"/>
            <a:chOff x="4178350" y="2375050"/>
            <a:chExt cx="938350" cy="515775"/>
          </a:xfrm>
        </p:grpSpPr>
        <p:sp>
          <p:nvSpPr>
            <p:cNvPr id="2183" name="Google Shape;2183;p21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4" name="Google Shape;2184;p21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5" name="Google Shape;2185;p21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6" name="Google Shape;2186;p21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7" name="Google Shape;2187;p21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8" name="Google Shape;2188;p21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89" name="Google Shape;2189;p21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190" name="Google Shape;2190;p21"/>
          <p:cNvSpPr/>
          <p:nvPr/>
        </p:nvSpPr>
        <p:spPr>
          <a:xfrm rot="-7703151" flipH="1">
            <a:off x="10454165" y="601139"/>
            <a:ext cx="2335503" cy="2088083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191" name="Google Shape;2191;p21"/>
          <p:cNvGrpSpPr/>
          <p:nvPr/>
        </p:nvGrpSpPr>
        <p:grpSpPr>
          <a:xfrm rot="-1615319">
            <a:off x="11404916" y="2966177"/>
            <a:ext cx="1326525" cy="2234081"/>
            <a:chOff x="3026750" y="1552825"/>
            <a:chExt cx="1108700" cy="1867600"/>
          </a:xfrm>
        </p:grpSpPr>
        <p:sp>
          <p:nvSpPr>
            <p:cNvPr id="2192" name="Google Shape;2192;p21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3" name="Google Shape;2193;p21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4" name="Google Shape;2194;p21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5" name="Google Shape;2195;p21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6" name="Google Shape;2196;p21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7" name="Google Shape;2197;p21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8" name="Google Shape;2198;p21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199" name="Google Shape;2199;p21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0" name="Google Shape;2200;p21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1" name="Google Shape;2201;p21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2" name="Google Shape;2202;p21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3" name="Google Shape;2203;p21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4" name="Google Shape;2204;p21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5" name="Google Shape;2205;p21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6" name="Google Shape;2206;p21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7" name="Google Shape;2207;p21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8" name="Google Shape;2208;p21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09" name="Google Shape;2209;p21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0" name="Google Shape;2210;p21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211" name="Google Shape;2211;p21"/>
          <p:cNvGrpSpPr/>
          <p:nvPr/>
        </p:nvGrpSpPr>
        <p:grpSpPr>
          <a:xfrm rot="-1770465">
            <a:off x="9781960" y="4794299"/>
            <a:ext cx="3550064" cy="3771523"/>
            <a:chOff x="4159600" y="887163"/>
            <a:chExt cx="1265600" cy="1344550"/>
          </a:xfrm>
        </p:grpSpPr>
        <p:sp>
          <p:nvSpPr>
            <p:cNvPr id="2212" name="Google Shape;2212;p21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3" name="Google Shape;2213;p21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4" name="Google Shape;2214;p21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5" name="Google Shape;2215;p21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6" name="Google Shape;2216;p21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7" name="Google Shape;2217;p21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8" name="Google Shape;2218;p21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19" name="Google Shape;2219;p21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0" name="Google Shape;2220;p21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1" name="Google Shape;2221;p21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2" name="Google Shape;2222;p21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3" name="Google Shape;2223;p21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4" name="Google Shape;2224;p21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5" name="Google Shape;2225;p21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6" name="Google Shape;2226;p21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7" name="Google Shape;2227;p21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8" name="Google Shape;2228;p21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29" name="Google Shape;2229;p21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0" name="Google Shape;2230;p21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1" name="Google Shape;2231;p21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2" name="Google Shape;2232;p21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3" name="Google Shape;2233;p21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4" name="Google Shape;2234;p21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5" name="Google Shape;2235;p21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6" name="Google Shape;2236;p21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7" name="Google Shape;2237;p21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8" name="Google Shape;2238;p21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39" name="Google Shape;2239;p21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0" name="Google Shape;2240;p21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1" name="Google Shape;2241;p21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2" name="Google Shape;2242;p21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3" name="Google Shape;2243;p21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4" name="Google Shape;2244;p21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5" name="Google Shape;2245;p21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6" name="Google Shape;2246;p21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7" name="Google Shape;2247;p21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8" name="Google Shape;2248;p21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49" name="Google Shape;2249;p21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0" name="Google Shape;2250;p21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1" name="Google Shape;2251;p21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2" name="Google Shape;2252;p21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3" name="Google Shape;2253;p21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4" name="Google Shape;2254;p21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5" name="Google Shape;2255;p21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6" name="Google Shape;2256;p21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7" name="Google Shape;2257;p21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8" name="Google Shape;2258;p21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59" name="Google Shape;2259;p21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0" name="Google Shape;2260;p21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1" name="Google Shape;2261;p21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2" name="Google Shape;2262;p21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3" name="Google Shape;2263;p21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4" name="Google Shape;2264;p21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5" name="Google Shape;2265;p21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6" name="Google Shape;2266;p21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7" name="Google Shape;2267;p21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8" name="Google Shape;2268;p21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69" name="Google Shape;2269;p21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0" name="Google Shape;2270;p21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1" name="Google Shape;2271;p21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2" name="Google Shape;2272;p21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3" name="Google Shape;2273;p21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4" name="Google Shape;2274;p21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5" name="Google Shape;2275;p21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6" name="Google Shape;2276;p21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7" name="Google Shape;2277;p21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8" name="Google Shape;2278;p21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79" name="Google Shape;2279;p21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0" name="Google Shape;2280;p21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1" name="Google Shape;2281;p21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2" name="Google Shape;2282;p21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3" name="Google Shape;2283;p21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4" name="Google Shape;2284;p21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5" name="Google Shape;2285;p21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6" name="Google Shape;2286;p21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7" name="Google Shape;2287;p21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8" name="Google Shape;2288;p21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89" name="Google Shape;2289;p21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0" name="Google Shape;2290;p21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1" name="Google Shape;2291;p21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2" name="Google Shape;2292;p21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3" name="Google Shape;2293;p21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4" name="Google Shape;2294;p21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5" name="Google Shape;2295;p21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6" name="Google Shape;2296;p21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7" name="Google Shape;2297;p21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8" name="Google Shape;2298;p21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299" name="Google Shape;2299;p21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0" name="Google Shape;2300;p21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1" name="Google Shape;2301;p21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2" name="Google Shape;2302;p21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3" name="Google Shape;2303;p21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4" name="Google Shape;2304;p21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5" name="Google Shape;2305;p21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6" name="Google Shape;2306;p21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7" name="Google Shape;2307;p21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8" name="Google Shape;2308;p21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09" name="Google Shape;2309;p21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0" name="Google Shape;2310;p21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1" name="Google Shape;2311;p21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2" name="Google Shape;2312;p21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3" name="Google Shape;2313;p21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4" name="Google Shape;2314;p21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5" name="Google Shape;2315;p21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6" name="Google Shape;2316;p21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17" name="Google Shape;2317;p21"/>
          <p:cNvGrpSpPr/>
          <p:nvPr/>
        </p:nvGrpSpPr>
        <p:grpSpPr>
          <a:xfrm rot="-8100000">
            <a:off x="8007873" y="-653064"/>
            <a:ext cx="1107000" cy="1952583"/>
            <a:chOff x="2797700" y="3217325"/>
            <a:chExt cx="682725" cy="1204225"/>
          </a:xfrm>
        </p:grpSpPr>
        <p:sp>
          <p:nvSpPr>
            <p:cNvPr id="2318" name="Google Shape;2318;p21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19" name="Google Shape;2319;p21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0" name="Google Shape;2320;p21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1" name="Google Shape;2321;p21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2" name="Google Shape;2322;p21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3" name="Google Shape;2323;p21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4" name="Google Shape;2324;p21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325" name="Google Shape;2325;p21"/>
          <p:cNvGrpSpPr/>
          <p:nvPr/>
        </p:nvGrpSpPr>
        <p:grpSpPr>
          <a:xfrm>
            <a:off x="9504267" y="556867"/>
            <a:ext cx="933933" cy="848100"/>
            <a:chOff x="3652400" y="3788700"/>
            <a:chExt cx="700450" cy="636075"/>
          </a:xfrm>
        </p:grpSpPr>
        <p:sp>
          <p:nvSpPr>
            <p:cNvPr id="2326" name="Google Shape;2326;p21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7" name="Google Shape;2327;p21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8" name="Google Shape;2328;p21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29" name="Google Shape;2329;p21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0" name="Google Shape;2330;p21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1" name="Google Shape;2331;p21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2" name="Google Shape;2332;p21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3" name="Google Shape;2333;p21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4" name="Google Shape;2334;p21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5" name="Google Shape;2335;p21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6" name="Google Shape;2336;p21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7" name="Google Shape;2337;p21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8" name="Google Shape;2338;p21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39" name="Google Shape;2339;p21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40" name="Google Shape;2340;p21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80078122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six columns">
  <p:cSld name="Title and six columns">
    <p:spTree>
      <p:nvGrpSpPr>
        <p:cNvPr id="1" name="Shape 23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42" name="Google Shape;2342;p22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343" name="Google Shape;2343;p22"/>
          <p:cNvSpPr txBox="1">
            <a:spLocks noGrp="1"/>
          </p:cNvSpPr>
          <p:nvPr>
            <p:ph type="title" idx="2"/>
          </p:nvPr>
        </p:nvSpPr>
        <p:spPr>
          <a:xfrm>
            <a:off x="948667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4" name="Google Shape;2344;p22"/>
          <p:cNvSpPr txBox="1">
            <a:spLocks noGrp="1"/>
          </p:cNvSpPr>
          <p:nvPr>
            <p:ph type="subTitle" idx="1"/>
          </p:nvPr>
        </p:nvSpPr>
        <p:spPr>
          <a:xfrm>
            <a:off x="1212159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5" name="Google Shape;2345;p22"/>
          <p:cNvSpPr txBox="1">
            <a:spLocks noGrp="1"/>
          </p:cNvSpPr>
          <p:nvPr>
            <p:ph type="title" idx="3"/>
          </p:nvPr>
        </p:nvSpPr>
        <p:spPr>
          <a:xfrm>
            <a:off x="4486737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6" name="Google Shape;2346;p22"/>
          <p:cNvSpPr txBox="1">
            <a:spLocks noGrp="1"/>
          </p:cNvSpPr>
          <p:nvPr>
            <p:ph type="subTitle" idx="4"/>
          </p:nvPr>
        </p:nvSpPr>
        <p:spPr>
          <a:xfrm>
            <a:off x="4750229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7" name="Google Shape;2347;p22"/>
          <p:cNvSpPr txBox="1">
            <a:spLocks noGrp="1"/>
          </p:cNvSpPr>
          <p:nvPr>
            <p:ph type="title" idx="5"/>
          </p:nvPr>
        </p:nvSpPr>
        <p:spPr>
          <a:xfrm>
            <a:off x="8024805" y="21596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48" name="Google Shape;2348;p22"/>
          <p:cNvSpPr txBox="1">
            <a:spLocks noGrp="1"/>
          </p:cNvSpPr>
          <p:nvPr>
            <p:ph type="subTitle" idx="6"/>
          </p:nvPr>
        </p:nvSpPr>
        <p:spPr>
          <a:xfrm>
            <a:off x="8288297" y="27422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49" name="Google Shape;2349;p22"/>
          <p:cNvSpPr txBox="1">
            <a:spLocks noGrp="1"/>
          </p:cNvSpPr>
          <p:nvPr>
            <p:ph type="title" idx="7"/>
          </p:nvPr>
        </p:nvSpPr>
        <p:spPr>
          <a:xfrm>
            <a:off x="948667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0" name="Google Shape;2350;p22"/>
          <p:cNvSpPr txBox="1">
            <a:spLocks noGrp="1"/>
          </p:cNvSpPr>
          <p:nvPr>
            <p:ph type="subTitle" idx="8"/>
          </p:nvPr>
        </p:nvSpPr>
        <p:spPr>
          <a:xfrm>
            <a:off x="1212159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51" name="Google Shape;2351;p22"/>
          <p:cNvSpPr txBox="1">
            <a:spLocks noGrp="1"/>
          </p:cNvSpPr>
          <p:nvPr>
            <p:ph type="title" idx="9"/>
          </p:nvPr>
        </p:nvSpPr>
        <p:spPr>
          <a:xfrm>
            <a:off x="4486737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2" name="Google Shape;2352;p22"/>
          <p:cNvSpPr txBox="1">
            <a:spLocks noGrp="1"/>
          </p:cNvSpPr>
          <p:nvPr>
            <p:ph type="subTitle" idx="13"/>
          </p:nvPr>
        </p:nvSpPr>
        <p:spPr>
          <a:xfrm>
            <a:off x="4750229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sp>
        <p:nvSpPr>
          <p:cNvPr id="2353" name="Google Shape;2353;p22"/>
          <p:cNvSpPr txBox="1">
            <a:spLocks noGrp="1"/>
          </p:cNvSpPr>
          <p:nvPr>
            <p:ph type="title" idx="14"/>
          </p:nvPr>
        </p:nvSpPr>
        <p:spPr>
          <a:xfrm>
            <a:off x="8024805" y="4355767"/>
            <a:ext cx="3214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1600"/>
              <a:buFont typeface="Poppins SemiBold"/>
              <a:buNone/>
              <a:defRPr sz="2133">
                <a:latin typeface="Poppins SemiBold"/>
                <a:ea typeface="Poppins SemiBold"/>
                <a:cs typeface="Poppins SemiBold"/>
                <a:sym typeface="Poppins SemiBold"/>
              </a:defRPr>
            </a:lvl9pPr>
          </a:lstStyle>
          <a:p>
            <a:endParaRPr/>
          </a:p>
        </p:txBody>
      </p:sp>
      <p:sp>
        <p:nvSpPr>
          <p:cNvPr id="2354" name="Google Shape;2354;p22"/>
          <p:cNvSpPr txBox="1">
            <a:spLocks noGrp="1"/>
          </p:cNvSpPr>
          <p:nvPr>
            <p:ph type="subTitle" idx="15"/>
          </p:nvPr>
        </p:nvSpPr>
        <p:spPr>
          <a:xfrm>
            <a:off x="8288297" y="4938333"/>
            <a:ext cx="26880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300"/>
              <a:buNone/>
              <a:defRPr sz="1733"/>
            </a:lvl1pPr>
            <a:lvl2pPr lvl="1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2pPr>
            <a:lvl3pPr lvl="2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3pPr>
            <a:lvl4pPr lvl="3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4pPr>
            <a:lvl5pPr lvl="4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5pPr>
            <a:lvl6pPr lvl="5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6pPr>
            <a:lvl7pPr lvl="6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7pPr>
            <a:lvl8pPr lvl="7" rtl="0">
              <a:spcBef>
                <a:spcPts val="2133"/>
              </a:spcBef>
              <a:spcAft>
                <a:spcPts val="0"/>
              </a:spcAft>
              <a:buSzPts val="1300"/>
              <a:buNone/>
              <a:defRPr sz="1733"/>
            </a:lvl8pPr>
            <a:lvl9pPr lvl="8" rtl="0">
              <a:spcBef>
                <a:spcPts val="2133"/>
              </a:spcBef>
              <a:spcAft>
                <a:spcPts val="2133"/>
              </a:spcAft>
              <a:buSzPts val="1300"/>
              <a:buNone/>
              <a:defRPr sz="1733"/>
            </a:lvl9pPr>
          </a:lstStyle>
          <a:p>
            <a:endParaRPr/>
          </a:p>
        </p:txBody>
      </p:sp>
      <p:grpSp>
        <p:nvGrpSpPr>
          <p:cNvPr id="2355" name="Google Shape;2355;p22"/>
          <p:cNvGrpSpPr/>
          <p:nvPr/>
        </p:nvGrpSpPr>
        <p:grpSpPr>
          <a:xfrm rot="1173898">
            <a:off x="-1829493" y="5007187"/>
            <a:ext cx="3550036" cy="3771492"/>
            <a:chOff x="4159600" y="887163"/>
            <a:chExt cx="1265600" cy="1344550"/>
          </a:xfrm>
        </p:grpSpPr>
        <p:sp>
          <p:nvSpPr>
            <p:cNvPr id="2356" name="Google Shape;2356;p22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7" name="Google Shape;2357;p22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8" name="Google Shape;2358;p22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59" name="Google Shape;2359;p22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0" name="Google Shape;2360;p22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1" name="Google Shape;2361;p22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2" name="Google Shape;2362;p22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3" name="Google Shape;2363;p22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4" name="Google Shape;2364;p22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5" name="Google Shape;2365;p22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6" name="Google Shape;2366;p22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7" name="Google Shape;2367;p22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8" name="Google Shape;2368;p22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69" name="Google Shape;2369;p22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0" name="Google Shape;2370;p22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1" name="Google Shape;2371;p22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2" name="Google Shape;2372;p22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3" name="Google Shape;2373;p22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4" name="Google Shape;2374;p22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5" name="Google Shape;2375;p22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6" name="Google Shape;2376;p22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7" name="Google Shape;2377;p22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8" name="Google Shape;2378;p22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79" name="Google Shape;2379;p22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0" name="Google Shape;2380;p22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1" name="Google Shape;2381;p22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2" name="Google Shape;2382;p22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3" name="Google Shape;2383;p22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4" name="Google Shape;2384;p22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5" name="Google Shape;2385;p22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6" name="Google Shape;2386;p22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7" name="Google Shape;2387;p22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8" name="Google Shape;2388;p22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89" name="Google Shape;2389;p22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0" name="Google Shape;2390;p22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1" name="Google Shape;2391;p22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2" name="Google Shape;2392;p22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3" name="Google Shape;2393;p22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4" name="Google Shape;2394;p22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5" name="Google Shape;2395;p22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6" name="Google Shape;2396;p22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7" name="Google Shape;2397;p22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8" name="Google Shape;2398;p22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399" name="Google Shape;2399;p22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0" name="Google Shape;2400;p22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1" name="Google Shape;2401;p22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2" name="Google Shape;2402;p22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3" name="Google Shape;2403;p22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4" name="Google Shape;2404;p22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5" name="Google Shape;2405;p22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6" name="Google Shape;2406;p22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7" name="Google Shape;2407;p22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8" name="Google Shape;2408;p22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09" name="Google Shape;2409;p22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0" name="Google Shape;2410;p22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1" name="Google Shape;2411;p22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2" name="Google Shape;2412;p22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3" name="Google Shape;2413;p22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4" name="Google Shape;2414;p22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5" name="Google Shape;2415;p22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6" name="Google Shape;2416;p22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7" name="Google Shape;2417;p22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8" name="Google Shape;2418;p22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19" name="Google Shape;2419;p22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0" name="Google Shape;2420;p22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1" name="Google Shape;2421;p22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2" name="Google Shape;2422;p22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3" name="Google Shape;2423;p22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4" name="Google Shape;2424;p22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5" name="Google Shape;2425;p22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6" name="Google Shape;2426;p22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7" name="Google Shape;2427;p22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8" name="Google Shape;2428;p22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29" name="Google Shape;2429;p22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0" name="Google Shape;2430;p22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1" name="Google Shape;2431;p22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2" name="Google Shape;2432;p22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3" name="Google Shape;2433;p22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4" name="Google Shape;2434;p22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5" name="Google Shape;2435;p22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6" name="Google Shape;2436;p22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7" name="Google Shape;2437;p22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8" name="Google Shape;2438;p22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39" name="Google Shape;2439;p22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0" name="Google Shape;2440;p22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1" name="Google Shape;2441;p22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2" name="Google Shape;2442;p22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3" name="Google Shape;2443;p22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4" name="Google Shape;2444;p22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5" name="Google Shape;2445;p22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6" name="Google Shape;2446;p22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7" name="Google Shape;2447;p22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8" name="Google Shape;2448;p22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49" name="Google Shape;2449;p22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0" name="Google Shape;2450;p22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1" name="Google Shape;2451;p22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2" name="Google Shape;2452;p22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3" name="Google Shape;2453;p22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4" name="Google Shape;2454;p22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5" name="Google Shape;2455;p22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6" name="Google Shape;2456;p22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7" name="Google Shape;2457;p22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8" name="Google Shape;2458;p22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59" name="Google Shape;2459;p22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0" name="Google Shape;2460;p22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61" name="Google Shape;2461;p22"/>
          <p:cNvGrpSpPr/>
          <p:nvPr/>
        </p:nvGrpSpPr>
        <p:grpSpPr>
          <a:xfrm>
            <a:off x="9876518" y="178967"/>
            <a:ext cx="933933" cy="848100"/>
            <a:chOff x="3652400" y="3788700"/>
            <a:chExt cx="700450" cy="636075"/>
          </a:xfrm>
        </p:grpSpPr>
        <p:sp>
          <p:nvSpPr>
            <p:cNvPr id="2462" name="Google Shape;2462;p2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3" name="Google Shape;2463;p2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4" name="Google Shape;2464;p2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5" name="Google Shape;2465;p2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6" name="Google Shape;2466;p2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7" name="Google Shape;2467;p2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8" name="Google Shape;2468;p2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69" name="Google Shape;2469;p2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0" name="Google Shape;2470;p2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1" name="Google Shape;2471;p2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2" name="Google Shape;2472;p2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3" name="Google Shape;2473;p2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4" name="Google Shape;2474;p2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5" name="Google Shape;2475;p2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6" name="Google Shape;2476;p2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77" name="Google Shape;2477;p22"/>
          <p:cNvGrpSpPr/>
          <p:nvPr/>
        </p:nvGrpSpPr>
        <p:grpSpPr>
          <a:xfrm rot="-3039065" flipH="1">
            <a:off x="10450102" y="5231459"/>
            <a:ext cx="2125012" cy="1584288"/>
            <a:chOff x="4500175" y="3779525"/>
            <a:chExt cx="1136425" cy="847075"/>
          </a:xfrm>
        </p:grpSpPr>
        <p:sp>
          <p:nvSpPr>
            <p:cNvPr id="2478" name="Google Shape;2478;p22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79" name="Google Shape;2479;p22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0" name="Google Shape;2480;p22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1" name="Google Shape;2481;p22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2" name="Google Shape;2482;p22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3" name="Google Shape;2483;p22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4" name="Google Shape;2484;p22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5" name="Google Shape;2485;p22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6" name="Google Shape;2486;p22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7" name="Google Shape;2487;p22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88" name="Google Shape;2488;p22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489" name="Google Shape;2489;p22"/>
          <p:cNvGrpSpPr/>
          <p:nvPr/>
        </p:nvGrpSpPr>
        <p:grpSpPr>
          <a:xfrm rot="-9780778" flipH="1">
            <a:off x="10995942" y="-525452"/>
            <a:ext cx="1537308" cy="2468687"/>
            <a:chOff x="2402100" y="3854125"/>
            <a:chExt cx="435600" cy="698825"/>
          </a:xfrm>
        </p:grpSpPr>
        <p:sp>
          <p:nvSpPr>
            <p:cNvPr id="2490" name="Google Shape;2490;p22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1" name="Google Shape;2491;p22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2" name="Google Shape;2492;p22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3" name="Google Shape;2493;p22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4" name="Google Shape;2494;p22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5" name="Google Shape;2495;p22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6" name="Google Shape;2496;p22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7" name="Google Shape;2497;p22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8" name="Google Shape;2498;p22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499" name="Google Shape;2499;p22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0" name="Google Shape;2500;p22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1" name="Google Shape;2501;p22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2" name="Google Shape;2502;p22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56563120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ext">
  <p:cSld name="Big Text">
    <p:spTree>
      <p:nvGrpSpPr>
        <p:cNvPr id="1" name="Shape 25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4" name="Google Shape;2504;p23"/>
          <p:cNvSpPr txBox="1">
            <a:spLocks noGrp="1"/>
          </p:cNvSpPr>
          <p:nvPr>
            <p:ph type="title"/>
          </p:nvPr>
        </p:nvSpPr>
        <p:spPr>
          <a:xfrm>
            <a:off x="3136400" y="2120900"/>
            <a:ext cx="5919200" cy="2775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Font typeface="Poppins ExtraBold"/>
              <a:buNone/>
              <a:defRPr sz="7866"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2505" name="Google Shape;2505;p23"/>
          <p:cNvGrpSpPr/>
          <p:nvPr/>
        </p:nvGrpSpPr>
        <p:grpSpPr>
          <a:xfrm>
            <a:off x="-1662465" y="5021163"/>
            <a:ext cx="7770789" cy="3775748"/>
            <a:chOff x="4178350" y="2375050"/>
            <a:chExt cx="938350" cy="515775"/>
          </a:xfrm>
        </p:grpSpPr>
        <p:sp>
          <p:nvSpPr>
            <p:cNvPr id="2506" name="Google Shape;2506;p23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7" name="Google Shape;2507;p23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8" name="Google Shape;2508;p23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09" name="Google Shape;2509;p23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0" name="Google Shape;2510;p23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1" name="Google Shape;2511;p23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2" name="Google Shape;2512;p23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513" name="Google Shape;2513;p23"/>
          <p:cNvGrpSpPr/>
          <p:nvPr/>
        </p:nvGrpSpPr>
        <p:grpSpPr>
          <a:xfrm>
            <a:off x="9455831" y="1751325"/>
            <a:ext cx="4802792" cy="5455416"/>
            <a:chOff x="1992250" y="544500"/>
            <a:chExt cx="1080250" cy="975575"/>
          </a:xfrm>
        </p:grpSpPr>
        <p:sp>
          <p:nvSpPr>
            <p:cNvPr id="2514" name="Google Shape;2514;p23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5" name="Google Shape;2515;p23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516" name="Google Shape;2516;p23"/>
          <p:cNvGrpSpPr/>
          <p:nvPr/>
        </p:nvGrpSpPr>
        <p:grpSpPr>
          <a:xfrm rot="-10799910" flipH="1">
            <a:off x="-907219" y="-1139707"/>
            <a:ext cx="8386848" cy="3557203"/>
            <a:chOff x="5619200" y="4458200"/>
            <a:chExt cx="1647150" cy="742900"/>
          </a:xfrm>
        </p:grpSpPr>
        <p:sp>
          <p:nvSpPr>
            <p:cNvPr id="2517" name="Google Shape;2517;p23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8" name="Google Shape;2518;p23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19" name="Google Shape;2519;p23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0" name="Google Shape;2520;p23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1" name="Google Shape;2521;p23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522" name="Google Shape;2522;p23"/>
          <p:cNvSpPr/>
          <p:nvPr/>
        </p:nvSpPr>
        <p:spPr>
          <a:xfrm rot="-594068" flipH="1">
            <a:off x="8742092" y="5093168"/>
            <a:ext cx="2335464" cy="208806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523" name="Google Shape;2523;p23"/>
          <p:cNvGrpSpPr/>
          <p:nvPr/>
        </p:nvGrpSpPr>
        <p:grpSpPr>
          <a:xfrm rot="-8875866">
            <a:off x="9464227" y="-746376"/>
            <a:ext cx="3550128" cy="3771591"/>
            <a:chOff x="4159600" y="887163"/>
            <a:chExt cx="1265600" cy="1344550"/>
          </a:xfrm>
        </p:grpSpPr>
        <p:sp>
          <p:nvSpPr>
            <p:cNvPr id="2524" name="Google Shape;2524;p23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5" name="Google Shape;2525;p23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6" name="Google Shape;2526;p23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7" name="Google Shape;2527;p23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8" name="Google Shape;2528;p23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29" name="Google Shape;2529;p23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0" name="Google Shape;2530;p23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1" name="Google Shape;2531;p23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2" name="Google Shape;2532;p23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3" name="Google Shape;2533;p23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4" name="Google Shape;2534;p23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5" name="Google Shape;2535;p23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6" name="Google Shape;2536;p23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7" name="Google Shape;2537;p23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8" name="Google Shape;2538;p23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39" name="Google Shape;2539;p23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0" name="Google Shape;2540;p23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1" name="Google Shape;2541;p23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2" name="Google Shape;2542;p23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3" name="Google Shape;2543;p23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4" name="Google Shape;2544;p23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5" name="Google Shape;2545;p23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6" name="Google Shape;2546;p23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7" name="Google Shape;2547;p23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8" name="Google Shape;2548;p23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49" name="Google Shape;2549;p23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0" name="Google Shape;2550;p23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1" name="Google Shape;2551;p23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2" name="Google Shape;2552;p23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3" name="Google Shape;2553;p23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4" name="Google Shape;2554;p23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5" name="Google Shape;2555;p23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6" name="Google Shape;2556;p23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7" name="Google Shape;2557;p23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8" name="Google Shape;2558;p23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59" name="Google Shape;2559;p23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0" name="Google Shape;2560;p23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1" name="Google Shape;2561;p23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2" name="Google Shape;2562;p23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3" name="Google Shape;2563;p23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4" name="Google Shape;2564;p23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5" name="Google Shape;2565;p23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6" name="Google Shape;2566;p23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7" name="Google Shape;2567;p23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8" name="Google Shape;2568;p23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69" name="Google Shape;2569;p23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0" name="Google Shape;2570;p23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1" name="Google Shape;2571;p23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2" name="Google Shape;2572;p23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3" name="Google Shape;2573;p23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4" name="Google Shape;2574;p23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5" name="Google Shape;2575;p23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6" name="Google Shape;2576;p23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7" name="Google Shape;2577;p23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8" name="Google Shape;2578;p23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79" name="Google Shape;2579;p23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0" name="Google Shape;2580;p23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1" name="Google Shape;2581;p23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2" name="Google Shape;2582;p23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3" name="Google Shape;2583;p23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4" name="Google Shape;2584;p23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5" name="Google Shape;2585;p23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6" name="Google Shape;2586;p23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7" name="Google Shape;2587;p23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8" name="Google Shape;2588;p23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89" name="Google Shape;2589;p23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0" name="Google Shape;2590;p23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1" name="Google Shape;2591;p23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2" name="Google Shape;2592;p23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3" name="Google Shape;2593;p23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4" name="Google Shape;2594;p23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5" name="Google Shape;2595;p23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6" name="Google Shape;2596;p23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7" name="Google Shape;2597;p23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8" name="Google Shape;2598;p23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599" name="Google Shape;2599;p23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0" name="Google Shape;2600;p23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1" name="Google Shape;2601;p23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2" name="Google Shape;2602;p23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3" name="Google Shape;2603;p23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4" name="Google Shape;2604;p23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5" name="Google Shape;2605;p23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6" name="Google Shape;2606;p23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7" name="Google Shape;2607;p23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8" name="Google Shape;2608;p23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09" name="Google Shape;2609;p23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0" name="Google Shape;2610;p23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1" name="Google Shape;2611;p23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2" name="Google Shape;2612;p23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3" name="Google Shape;2613;p23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4" name="Google Shape;2614;p23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5" name="Google Shape;2615;p23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6" name="Google Shape;2616;p23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7" name="Google Shape;2617;p23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8" name="Google Shape;2618;p23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19" name="Google Shape;2619;p23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0" name="Google Shape;2620;p23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1" name="Google Shape;2621;p23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2" name="Google Shape;2622;p23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3" name="Google Shape;2623;p23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4" name="Google Shape;2624;p23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5" name="Google Shape;2625;p23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6" name="Google Shape;2626;p23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7" name="Google Shape;2627;p23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28" name="Google Shape;2628;p23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29" name="Google Shape;2629;p23"/>
          <p:cNvGrpSpPr/>
          <p:nvPr/>
        </p:nvGrpSpPr>
        <p:grpSpPr>
          <a:xfrm rot="-8100000">
            <a:off x="8510340" y="-337397"/>
            <a:ext cx="1107000" cy="1952583"/>
            <a:chOff x="2797700" y="3217325"/>
            <a:chExt cx="682725" cy="1204225"/>
          </a:xfrm>
        </p:grpSpPr>
        <p:sp>
          <p:nvSpPr>
            <p:cNvPr id="2630" name="Google Shape;2630;p23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1" name="Google Shape;2631;p23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2" name="Google Shape;2632;p23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3" name="Google Shape;2633;p23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4" name="Google Shape;2634;p23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5" name="Google Shape;2635;p23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36" name="Google Shape;2636;p23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637" name="Google Shape;2637;p23"/>
          <p:cNvSpPr/>
          <p:nvPr/>
        </p:nvSpPr>
        <p:spPr>
          <a:xfrm rot="10799784" flipH="1">
            <a:off x="1762623" y="-594569"/>
            <a:ext cx="2335477" cy="208811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638" name="Google Shape;2638;p23"/>
          <p:cNvGrpSpPr/>
          <p:nvPr/>
        </p:nvGrpSpPr>
        <p:grpSpPr>
          <a:xfrm rot="-1844995" flipH="1">
            <a:off x="4933989" y="5431623"/>
            <a:ext cx="1537276" cy="2468764"/>
            <a:chOff x="2402100" y="3854125"/>
            <a:chExt cx="435600" cy="698825"/>
          </a:xfrm>
        </p:grpSpPr>
        <p:sp>
          <p:nvSpPr>
            <p:cNvPr id="2639" name="Google Shape;2639;p2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0" name="Google Shape;2640;p2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1" name="Google Shape;2641;p2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2" name="Google Shape;2642;p2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3" name="Google Shape;2643;p2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4" name="Google Shape;2644;p2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5" name="Google Shape;2645;p2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6" name="Google Shape;2646;p2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7" name="Google Shape;2647;p2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8" name="Google Shape;2648;p2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49" name="Google Shape;2649;p2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0" name="Google Shape;2650;p2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1" name="Google Shape;2651;p2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52" name="Google Shape;2652;p23"/>
          <p:cNvGrpSpPr/>
          <p:nvPr/>
        </p:nvGrpSpPr>
        <p:grpSpPr>
          <a:xfrm rot="-729370">
            <a:off x="-468078" y="3219901"/>
            <a:ext cx="1974748" cy="3326263"/>
            <a:chOff x="3026750" y="1552825"/>
            <a:chExt cx="1108700" cy="1867600"/>
          </a:xfrm>
        </p:grpSpPr>
        <p:sp>
          <p:nvSpPr>
            <p:cNvPr id="2653" name="Google Shape;2653;p23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4" name="Google Shape;2654;p23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5" name="Google Shape;2655;p23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6" name="Google Shape;2656;p23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7" name="Google Shape;2657;p23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8" name="Google Shape;2658;p23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59" name="Google Shape;2659;p23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0" name="Google Shape;2660;p23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1" name="Google Shape;2661;p23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2" name="Google Shape;2662;p23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3" name="Google Shape;2663;p23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4" name="Google Shape;2664;p23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5" name="Google Shape;2665;p23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6" name="Google Shape;2666;p23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7" name="Google Shape;2667;p23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8" name="Google Shape;2668;p23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69" name="Google Shape;2669;p23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0" name="Google Shape;2670;p23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1" name="Google Shape;2671;p23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72" name="Google Shape;2672;p23"/>
          <p:cNvGrpSpPr/>
          <p:nvPr/>
        </p:nvGrpSpPr>
        <p:grpSpPr>
          <a:xfrm>
            <a:off x="952384" y="1938867"/>
            <a:ext cx="933933" cy="848100"/>
            <a:chOff x="3652400" y="3788700"/>
            <a:chExt cx="700450" cy="636075"/>
          </a:xfrm>
        </p:grpSpPr>
        <p:sp>
          <p:nvSpPr>
            <p:cNvPr id="2673" name="Google Shape;2673;p23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4" name="Google Shape;2674;p23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5" name="Google Shape;2675;p23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6" name="Google Shape;2676;p23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7" name="Google Shape;2677;p23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8" name="Google Shape;2678;p23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79" name="Google Shape;2679;p23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0" name="Google Shape;2680;p23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1" name="Google Shape;2681;p23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2" name="Google Shape;2682;p23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3" name="Google Shape;2683;p23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4" name="Google Shape;2684;p23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5" name="Google Shape;2685;p23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6" name="Google Shape;2686;p23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87" name="Google Shape;2687;p23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688" name="Google Shape;2688;p23"/>
          <p:cNvGrpSpPr/>
          <p:nvPr/>
        </p:nvGrpSpPr>
        <p:grpSpPr>
          <a:xfrm rot="-9204427">
            <a:off x="-1008199" y="-807710"/>
            <a:ext cx="2650020" cy="1975843"/>
            <a:chOff x="4500175" y="3779525"/>
            <a:chExt cx="1136425" cy="847075"/>
          </a:xfrm>
        </p:grpSpPr>
        <p:sp>
          <p:nvSpPr>
            <p:cNvPr id="2689" name="Google Shape;2689;p23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0" name="Google Shape;2690;p23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1" name="Google Shape;2691;p23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2" name="Google Shape;2692;p23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3" name="Google Shape;2693;p23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4" name="Google Shape;2694;p23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5" name="Google Shape;2695;p23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6" name="Google Shape;2696;p23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7" name="Google Shape;2697;p23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8" name="Google Shape;2698;p23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699" name="Google Shape;2699;p23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00" name="Google Shape;2700;p23"/>
          <p:cNvGrpSpPr/>
          <p:nvPr/>
        </p:nvGrpSpPr>
        <p:grpSpPr>
          <a:xfrm rot="7750108" flipH="1">
            <a:off x="6504985" y="-965814"/>
            <a:ext cx="1270012" cy="2039567"/>
            <a:chOff x="2402100" y="3854125"/>
            <a:chExt cx="435600" cy="698825"/>
          </a:xfrm>
        </p:grpSpPr>
        <p:sp>
          <p:nvSpPr>
            <p:cNvPr id="2701" name="Google Shape;2701;p23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2" name="Google Shape;2702;p23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3" name="Google Shape;2703;p23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4" name="Google Shape;2704;p23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5" name="Google Shape;2705;p23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6" name="Google Shape;2706;p23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7" name="Google Shape;2707;p23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8" name="Google Shape;2708;p23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09" name="Google Shape;2709;p23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0" name="Google Shape;2710;p23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1" name="Google Shape;2711;p23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2" name="Google Shape;2712;p23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3" name="Google Shape;2713;p23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14" name="Google Shape;2714;p23"/>
          <p:cNvGrpSpPr/>
          <p:nvPr/>
        </p:nvGrpSpPr>
        <p:grpSpPr>
          <a:xfrm rot="-7507142">
            <a:off x="11622535" y="1820133"/>
            <a:ext cx="1347016" cy="2125655"/>
            <a:chOff x="322650" y="2571325"/>
            <a:chExt cx="573100" cy="904450"/>
          </a:xfrm>
        </p:grpSpPr>
        <p:sp>
          <p:nvSpPr>
            <p:cNvPr id="2715" name="Google Shape;2715;p23"/>
            <p:cNvSpPr/>
            <p:nvPr/>
          </p:nvSpPr>
          <p:spPr>
            <a:xfrm>
              <a:off x="423450" y="2666625"/>
              <a:ext cx="95400" cy="131175"/>
            </a:xfrm>
            <a:custGeom>
              <a:avLst/>
              <a:gdLst/>
              <a:ahLst/>
              <a:cxnLst/>
              <a:rect l="l" t="t" r="r" b="b"/>
              <a:pathLst>
                <a:path w="3816" h="5247" extrusionOk="0">
                  <a:moveTo>
                    <a:pt x="199" y="1"/>
                  </a:moveTo>
                  <a:cubicBezTo>
                    <a:pt x="164" y="1"/>
                    <a:pt x="129" y="2"/>
                    <a:pt x="94" y="4"/>
                  </a:cubicBezTo>
                  <a:cubicBezTo>
                    <a:pt x="1" y="1059"/>
                    <a:pt x="745" y="1958"/>
                    <a:pt x="1521" y="2672"/>
                  </a:cubicBezTo>
                  <a:cubicBezTo>
                    <a:pt x="2327" y="3385"/>
                    <a:pt x="3227" y="4006"/>
                    <a:pt x="3692" y="4936"/>
                  </a:cubicBezTo>
                  <a:lnTo>
                    <a:pt x="3816" y="5247"/>
                  </a:lnTo>
                  <a:cubicBezTo>
                    <a:pt x="3537" y="3851"/>
                    <a:pt x="2978" y="2548"/>
                    <a:pt x="2172" y="1369"/>
                  </a:cubicBezTo>
                  <a:cubicBezTo>
                    <a:pt x="1696" y="685"/>
                    <a:pt x="1020" y="1"/>
                    <a:pt x="1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6" name="Google Shape;2716;p23"/>
            <p:cNvSpPr/>
            <p:nvPr/>
          </p:nvSpPr>
          <p:spPr>
            <a:xfrm>
              <a:off x="510300" y="2571325"/>
              <a:ext cx="155125" cy="237325"/>
            </a:xfrm>
            <a:custGeom>
              <a:avLst/>
              <a:gdLst/>
              <a:ahLst/>
              <a:cxnLst/>
              <a:rect l="l" t="t" r="r" b="b"/>
              <a:pathLst>
                <a:path w="6205" h="9493" extrusionOk="0">
                  <a:moveTo>
                    <a:pt x="6205" y="1"/>
                  </a:moveTo>
                  <a:lnTo>
                    <a:pt x="6205" y="1"/>
                  </a:lnTo>
                  <a:cubicBezTo>
                    <a:pt x="4343" y="435"/>
                    <a:pt x="3010" y="2048"/>
                    <a:pt x="2203" y="3754"/>
                  </a:cubicBezTo>
                  <a:cubicBezTo>
                    <a:pt x="1397" y="5460"/>
                    <a:pt x="931" y="7352"/>
                    <a:pt x="1" y="8996"/>
                  </a:cubicBezTo>
                  <a:lnTo>
                    <a:pt x="218" y="9493"/>
                  </a:lnTo>
                  <a:lnTo>
                    <a:pt x="2544" y="6639"/>
                  </a:lnTo>
                  <a:cubicBezTo>
                    <a:pt x="2917" y="6205"/>
                    <a:pt x="3258" y="5770"/>
                    <a:pt x="3537" y="5274"/>
                  </a:cubicBezTo>
                  <a:cubicBezTo>
                    <a:pt x="4530" y="3537"/>
                    <a:pt x="4592" y="1211"/>
                    <a:pt x="62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7" name="Google Shape;2717;p23"/>
            <p:cNvSpPr/>
            <p:nvPr/>
          </p:nvSpPr>
          <p:spPr>
            <a:xfrm>
              <a:off x="548300" y="2691425"/>
              <a:ext cx="236550" cy="266900"/>
            </a:xfrm>
            <a:custGeom>
              <a:avLst/>
              <a:gdLst/>
              <a:ahLst/>
              <a:cxnLst/>
              <a:rect l="l" t="t" r="r" b="b"/>
              <a:pathLst>
                <a:path w="9462" h="10676" extrusionOk="0">
                  <a:moveTo>
                    <a:pt x="9224" y="1"/>
                  </a:moveTo>
                  <a:cubicBezTo>
                    <a:pt x="7570" y="1"/>
                    <a:pt x="5960" y="617"/>
                    <a:pt x="4747" y="1742"/>
                  </a:cubicBezTo>
                  <a:cubicBezTo>
                    <a:pt x="2588" y="3791"/>
                    <a:pt x="2114" y="7045"/>
                    <a:pt x="654" y="9656"/>
                  </a:cubicBezTo>
                  <a:lnTo>
                    <a:pt x="654" y="9656"/>
                  </a:lnTo>
                  <a:cubicBezTo>
                    <a:pt x="1708" y="8788"/>
                    <a:pt x="3146" y="8364"/>
                    <a:pt x="4343" y="7636"/>
                  </a:cubicBezTo>
                  <a:cubicBezTo>
                    <a:pt x="7011" y="5992"/>
                    <a:pt x="8283" y="2890"/>
                    <a:pt x="9462" y="5"/>
                  </a:cubicBezTo>
                  <a:cubicBezTo>
                    <a:pt x="9382" y="2"/>
                    <a:pt x="9303" y="1"/>
                    <a:pt x="9224" y="1"/>
                  </a:cubicBezTo>
                  <a:close/>
                  <a:moveTo>
                    <a:pt x="654" y="9656"/>
                  </a:moveTo>
                  <a:cubicBezTo>
                    <a:pt x="451" y="9823"/>
                    <a:pt x="263" y="10006"/>
                    <a:pt x="94" y="10210"/>
                  </a:cubicBezTo>
                  <a:lnTo>
                    <a:pt x="1" y="10675"/>
                  </a:lnTo>
                  <a:cubicBezTo>
                    <a:pt x="241" y="10351"/>
                    <a:pt x="456" y="10009"/>
                    <a:pt x="654" y="965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8" name="Google Shape;2718;p23"/>
            <p:cNvSpPr/>
            <p:nvPr/>
          </p:nvSpPr>
          <p:spPr>
            <a:xfrm>
              <a:off x="322650" y="2792325"/>
              <a:ext cx="214050" cy="94475"/>
            </a:xfrm>
            <a:custGeom>
              <a:avLst/>
              <a:gdLst/>
              <a:ahLst/>
              <a:cxnLst/>
              <a:rect l="l" t="t" r="r" b="b"/>
              <a:pathLst>
                <a:path w="8562" h="3779" extrusionOk="0">
                  <a:moveTo>
                    <a:pt x="129" y="1"/>
                  </a:moveTo>
                  <a:cubicBezTo>
                    <a:pt x="86" y="1"/>
                    <a:pt x="43" y="1"/>
                    <a:pt x="0" y="1"/>
                  </a:cubicBezTo>
                  <a:cubicBezTo>
                    <a:pt x="652" y="374"/>
                    <a:pt x="1024" y="1056"/>
                    <a:pt x="1489" y="1645"/>
                  </a:cubicBezTo>
                  <a:cubicBezTo>
                    <a:pt x="2666" y="3032"/>
                    <a:pt x="4368" y="3778"/>
                    <a:pt x="6106" y="3778"/>
                  </a:cubicBezTo>
                  <a:cubicBezTo>
                    <a:pt x="6934" y="3778"/>
                    <a:pt x="7771" y="3609"/>
                    <a:pt x="8561" y="3258"/>
                  </a:cubicBezTo>
                  <a:lnTo>
                    <a:pt x="8158" y="2979"/>
                  </a:lnTo>
                  <a:cubicBezTo>
                    <a:pt x="5926" y="1053"/>
                    <a:pt x="3091" y="1"/>
                    <a:pt x="12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19" name="Google Shape;2719;p23"/>
            <p:cNvSpPr/>
            <p:nvPr/>
          </p:nvSpPr>
          <p:spPr>
            <a:xfrm>
              <a:off x="386225" y="2924175"/>
              <a:ext cx="215625" cy="317975"/>
            </a:xfrm>
            <a:custGeom>
              <a:avLst/>
              <a:gdLst/>
              <a:ahLst/>
              <a:cxnLst/>
              <a:rect l="l" t="t" r="r" b="b"/>
              <a:pathLst>
                <a:path w="8625" h="12719" extrusionOk="0">
                  <a:moveTo>
                    <a:pt x="63" y="1"/>
                  </a:moveTo>
                  <a:cubicBezTo>
                    <a:pt x="1" y="2606"/>
                    <a:pt x="94" y="5367"/>
                    <a:pt x="1459" y="7600"/>
                  </a:cubicBezTo>
                  <a:cubicBezTo>
                    <a:pt x="3010" y="10144"/>
                    <a:pt x="5894" y="11509"/>
                    <a:pt x="8593" y="12719"/>
                  </a:cubicBezTo>
                  <a:lnTo>
                    <a:pt x="8593" y="12563"/>
                  </a:lnTo>
                  <a:cubicBezTo>
                    <a:pt x="8624" y="10392"/>
                    <a:pt x="7942" y="8283"/>
                    <a:pt x="6639" y="6546"/>
                  </a:cubicBezTo>
                  <a:cubicBezTo>
                    <a:pt x="4778" y="4064"/>
                    <a:pt x="1831" y="2544"/>
                    <a:pt x="6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0" name="Google Shape;2720;p23"/>
            <p:cNvSpPr/>
            <p:nvPr/>
          </p:nvSpPr>
          <p:spPr>
            <a:xfrm>
              <a:off x="579325" y="2835775"/>
              <a:ext cx="316425" cy="283075"/>
            </a:xfrm>
            <a:custGeom>
              <a:avLst/>
              <a:gdLst/>
              <a:ahLst/>
              <a:cxnLst/>
              <a:rect l="l" t="t" r="r" b="b"/>
              <a:pathLst>
                <a:path w="12657" h="11323" extrusionOk="0">
                  <a:moveTo>
                    <a:pt x="12656" y="0"/>
                  </a:moveTo>
                  <a:cubicBezTo>
                    <a:pt x="10175" y="94"/>
                    <a:pt x="7786" y="1055"/>
                    <a:pt x="5925" y="2730"/>
                  </a:cubicBezTo>
                  <a:cubicBezTo>
                    <a:pt x="4095" y="4374"/>
                    <a:pt x="2668" y="6421"/>
                    <a:pt x="1707" y="8717"/>
                  </a:cubicBezTo>
                  <a:cubicBezTo>
                    <a:pt x="1303" y="9616"/>
                    <a:pt x="869" y="10640"/>
                    <a:pt x="1" y="11105"/>
                  </a:cubicBezTo>
                  <a:lnTo>
                    <a:pt x="559" y="11322"/>
                  </a:lnTo>
                  <a:cubicBezTo>
                    <a:pt x="2606" y="8810"/>
                    <a:pt x="5770" y="7445"/>
                    <a:pt x="8035" y="5119"/>
                  </a:cubicBezTo>
                  <a:cubicBezTo>
                    <a:pt x="9648" y="3475"/>
                    <a:pt x="10795" y="1365"/>
                    <a:pt x="1265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1" name="Google Shape;2721;p23"/>
            <p:cNvSpPr/>
            <p:nvPr/>
          </p:nvSpPr>
          <p:spPr>
            <a:xfrm>
              <a:off x="509000" y="2776025"/>
              <a:ext cx="101375" cy="699750"/>
            </a:xfrm>
            <a:custGeom>
              <a:avLst/>
              <a:gdLst/>
              <a:ahLst/>
              <a:cxnLst/>
              <a:rect l="l" t="t" r="r" b="b"/>
              <a:pathLst>
                <a:path w="4055" h="27990" extrusionOk="0">
                  <a:moveTo>
                    <a:pt x="520" y="0"/>
                  </a:moveTo>
                  <a:cubicBezTo>
                    <a:pt x="350" y="0"/>
                    <a:pt x="126" y="122"/>
                    <a:pt x="146" y="281"/>
                  </a:cubicBezTo>
                  <a:cubicBezTo>
                    <a:pt x="983" y="4965"/>
                    <a:pt x="1852" y="9618"/>
                    <a:pt x="2689" y="14302"/>
                  </a:cubicBezTo>
                  <a:cubicBezTo>
                    <a:pt x="3124" y="16628"/>
                    <a:pt x="3589" y="19017"/>
                    <a:pt x="3062" y="21343"/>
                  </a:cubicBezTo>
                  <a:cubicBezTo>
                    <a:pt x="2534" y="23701"/>
                    <a:pt x="1294" y="25748"/>
                    <a:pt x="84" y="27795"/>
                  </a:cubicBezTo>
                  <a:cubicBezTo>
                    <a:pt x="1" y="27928"/>
                    <a:pt x="122" y="27990"/>
                    <a:pt x="272" y="27990"/>
                  </a:cubicBezTo>
                  <a:cubicBezTo>
                    <a:pt x="402" y="27990"/>
                    <a:pt x="554" y="27944"/>
                    <a:pt x="611" y="27857"/>
                  </a:cubicBezTo>
                  <a:cubicBezTo>
                    <a:pt x="1666" y="26058"/>
                    <a:pt x="2751" y="24259"/>
                    <a:pt x="3372" y="22274"/>
                  </a:cubicBezTo>
                  <a:cubicBezTo>
                    <a:pt x="4054" y="20040"/>
                    <a:pt x="3899" y="17838"/>
                    <a:pt x="3527" y="15574"/>
                  </a:cubicBezTo>
                  <a:cubicBezTo>
                    <a:pt x="2658" y="10424"/>
                    <a:pt x="1666" y="5275"/>
                    <a:pt x="704" y="126"/>
                  </a:cubicBezTo>
                  <a:cubicBezTo>
                    <a:pt x="693" y="38"/>
                    <a:pt x="615" y="0"/>
                    <a:pt x="52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22" name="Google Shape;2722;p23"/>
          <p:cNvSpPr/>
          <p:nvPr/>
        </p:nvSpPr>
        <p:spPr>
          <a:xfrm>
            <a:off x="7972667" y="5846933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23" name="Google Shape;2723;p23"/>
          <p:cNvSpPr/>
          <p:nvPr/>
        </p:nvSpPr>
        <p:spPr>
          <a:xfrm>
            <a:off x="1762634" y="4485600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24" name="Google Shape;2724;p23"/>
          <p:cNvSpPr/>
          <p:nvPr/>
        </p:nvSpPr>
        <p:spPr>
          <a:xfrm>
            <a:off x="9259601" y="1298333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704138308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2">
  <p:cSld name="title and text 2">
    <p:spTree>
      <p:nvGrpSpPr>
        <p:cNvPr id="1" name="Shape 27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726" name="Google Shape;2726;p24"/>
          <p:cNvGrpSpPr/>
          <p:nvPr/>
        </p:nvGrpSpPr>
        <p:grpSpPr>
          <a:xfrm rot="10800000" flipH="1">
            <a:off x="7640993" y="-1222127"/>
            <a:ext cx="5510241" cy="2491468"/>
            <a:chOff x="4178350" y="2375050"/>
            <a:chExt cx="938350" cy="515775"/>
          </a:xfrm>
        </p:grpSpPr>
        <p:sp>
          <p:nvSpPr>
            <p:cNvPr id="2727" name="Google Shape;2727;p24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8" name="Google Shape;2728;p24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29" name="Google Shape;2729;p24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0" name="Google Shape;2730;p24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1" name="Google Shape;2731;p24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2" name="Google Shape;2732;p24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3" name="Google Shape;2733;p24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34" name="Google Shape;2734;p24"/>
          <p:cNvSpPr txBox="1">
            <a:spLocks noGrp="1"/>
          </p:cNvSpPr>
          <p:nvPr>
            <p:ph type="title"/>
          </p:nvPr>
        </p:nvSpPr>
        <p:spPr>
          <a:xfrm>
            <a:off x="952400" y="2087000"/>
            <a:ext cx="3744000" cy="1007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3200"/>
            </a:lvl9pPr>
          </a:lstStyle>
          <a:p>
            <a:endParaRPr/>
          </a:p>
        </p:txBody>
      </p:sp>
      <p:sp>
        <p:nvSpPr>
          <p:cNvPr id="2735" name="Google Shape;2735;p24"/>
          <p:cNvSpPr txBox="1">
            <a:spLocks noGrp="1"/>
          </p:cNvSpPr>
          <p:nvPr>
            <p:ph type="body" idx="1"/>
          </p:nvPr>
        </p:nvSpPr>
        <p:spPr>
          <a:xfrm>
            <a:off x="952400" y="3199000"/>
            <a:ext cx="3744000" cy="334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609585" lvl="0" indent="-423323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867"/>
            </a:lvl1pPr>
            <a:lvl2pPr marL="1219170" lvl="1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2pPr>
            <a:lvl3pPr marL="1828754" lvl="2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3pPr>
            <a:lvl4pPr marL="2438339" lvl="3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4pPr>
            <a:lvl5pPr marL="3047924" lvl="4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5pPr>
            <a:lvl6pPr marL="3657509" lvl="5" indent="-406390" rtl="0">
              <a:spcBef>
                <a:spcPts val="2133"/>
              </a:spcBef>
              <a:spcAft>
                <a:spcPts val="0"/>
              </a:spcAft>
              <a:buSzPts val="1200"/>
              <a:buChar char="■"/>
              <a:defRPr sz="1600"/>
            </a:lvl6pPr>
            <a:lvl7pPr marL="4267093" lvl="6" indent="-406390" rtl="0">
              <a:spcBef>
                <a:spcPts val="2133"/>
              </a:spcBef>
              <a:spcAft>
                <a:spcPts val="0"/>
              </a:spcAft>
              <a:buSzPts val="1200"/>
              <a:buChar char="●"/>
              <a:defRPr sz="1600"/>
            </a:lvl7pPr>
            <a:lvl8pPr marL="4876678" lvl="7" indent="-406390" rtl="0">
              <a:spcBef>
                <a:spcPts val="2133"/>
              </a:spcBef>
              <a:spcAft>
                <a:spcPts val="0"/>
              </a:spcAft>
              <a:buSzPts val="1200"/>
              <a:buChar char="○"/>
              <a:defRPr sz="1600"/>
            </a:lvl8pPr>
            <a:lvl9pPr marL="5486263" lvl="8" indent="-406390" rtl="0">
              <a:spcBef>
                <a:spcPts val="2133"/>
              </a:spcBef>
              <a:spcAft>
                <a:spcPts val="2133"/>
              </a:spcAft>
              <a:buSzPts val="1200"/>
              <a:buChar char="■"/>
              <a:defRPr sz="1600"/>
            </a:lvl9pPr>
          </a:lstStyle>
          <a:p>
            <a:endParaRPr/>
          </a:p>
        </p:txBody>
      </p:sp>
      <p:grpSp>
        <p:nvGrpSpPr>
          <p:cNvPr id="2736" name="Google Shape;2736;p24"/>
          <p:cNvGrpSpPr/>
          <p:nvPr/>
        </p:nvGrpSpPr>
        <p:grpSpPr>
          <a:xfrm rot="10799895">
            <a:off x="-580982" y="-1882975"/>
            <a:ext cx="7180915" cy="2864325"/>
            <a:chOff x="5619200" y="4458200"/>
            <a:chExt cx="1647150" cy="742900"/>
          </a:xfrm>
        </p:grpSpPr>
        <p:sp>
          <p:nvSpPr>
            <p:cNvPr id="2737" name="Google Shape;2737;p24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8" name="Google Shape;2738;p24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39" name="Google Shape;2739;p24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0" name="Google Shape;2740;p24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1" name="Google Shape;2741;p24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42" name="Google Shape;2742;p24"/>
          <p:cNvSpPr/>
          <p:nvPr/>
        </p:nvSpPr>
        <p:spPr>
          <a:xfrm rot="9218179" flipH="1">
            <a:off x="227655" y="-772718"/>
            <a:ext cx="2335368" cy="2088060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743" name="Google Shape;2743;p24"/>
          <p:cNvGrpSpPr/>
          <p:nvPr/>
        </p:nvGrpSpPr>
        <p:grpSpPr>
          <a:xfrm rot="7750108" flipH="1">
            <a:off x="5856985" y="-1105481"/>
            <a:ext cx="1270012" cy="2039567"/>
            <a:chOff x="2402100" y="3854125"/>
            <a:chExt cx="435600" cy="698825"/>
          </a:xfrm>
        </p:grpSpPr>
        <p:sp>
          <p:nvSpPr>
            <p:cNvPr id="2744" name="Google Shape;2744;p24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5" name="Google Shape;2745;p24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6" name="Google Shape;2746;p24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7" name="Google Shape;2747;p24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8" name="Google Shape;2748;p24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49" name="Google Shape;2749;p24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0" name="Google Shape;2750;p24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1" name="Google Shape;2751;p24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2" name="Google Shape;2752;p24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3" name="Google Shape;2753;p24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4" name="Google Shape;2754;p24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5" name="Google Shape;2755;p24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6" name="Google Shape;2756;p24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57" name="Google Shape;2757;p24"/>
          <p:cNvGrpSpPr/>
          <p:nvPr/>
        </p:nvGrpSpPr>
        <p:grpSpPr>
          <a:xfrm rot="-9070246">
            <a:off x="10465346" y="-520813"/>
            <a:ext cx="2125157" cy="1584216"/>
            <a:chOff x="4500175" y="3779525"/>
            <a:chExt cx="1136425" cy="847075"/>
          </a:xfrm>
        </p:grpSpPr>
        <p:sp>
          <p:nvSpPr>
            <p:cNvPr id="2758" name="Google Shape;2758;p24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59" name="Google Shape;2759;p24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0" name="Google Shape;2760;p24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1" name="Google Shape;2761;p24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2" name="Google Shape;2762;p24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3" name="Google Shape;2763;p24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4" name="Google Shape;2764;p24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5" name="Google Shape;2765;p24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6" name="Google Shape;2766;p24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7" name="Google Shape;2767;p24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68" name="Google Shape;2768;p24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769" name="Google Shape;2769;p24"/>
          <p:cNvGrpSpPr/>
          <p:nvPr/>
        </p:nvGrpSpPr>
        <p:grpSpPr>
          <a:xfrm>
            <a:off x="2617118" y="257218"/>
            <a:ext cx="933933" cy="848100"/>
            <a:chOff x="3652400" y="3788700"/>
            <a:chExt cx="700450" cy="636075"/>
          </a:xfrm>
        </p:grpSpPr>
        <p:sp>
          <p:nvSpPr>
            <p:cNvPr id="2770" name="Google Shape;2770;p24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1" name="Google Shape;2771;p24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2" name="Google Shape;2772;p24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3" name="Google Shape;2773;p24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4" name="Google Shape;2774;p24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5" name="Google Shape;2775;p24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6" name="Google Shape;2776;p24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7" name="Google Shape;2777;p24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8" name="Google Shape;2778;p24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79" name="Google Shape;2779;p24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0" name="Google Shape;2780;p24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1" name="Google Shape;2781;p24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2" name="Google Shape;2782;p24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3" name="Google Shape;2783;p24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4" name="Google Shape;2784;p24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785" name="Google Shape;2785;p24"/>
          <p:cNvSpPr/>
          <p:nvPr/>
        </p:nvSpPr>
        <p:spPr>
          <a:xfrm>
            <a:off x="10356833" y="105071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2786" name="Google Shape;2786;p24"/>
          <p:cNvSpPr/>
          <p:nvPr/>
        </p:nvSpPr>
        <p:spPr>
          <a:xfrm>
            <a:off x="5766833" y="6821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787" name="Google Shape;2787;p24"/>
          <p:cNvGrpSpPr/>
          <p:nvPr/>
        </p:nvGrpSpPr>
        <p:grpSpPr>
          <a:xfrm rot="-10423553">
            <a:off x="7469577" y="-880363"/>
            <a:ext cx="1107001" cy="1952585"/>
            <a:chOff x="2797700" y="3217325"/>
            <a:chExt cx="682725" cy="1204225"/>
          </a:xfrm>
        </p:grpSpPr>
        <p:sp>
          <p:nvSpPr>
            <p:cNvPr id="2788" name="Google Shape;2788;p24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89" name="Google Shape;2789;p24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0" name="Google Shape;2790;p24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1" name="Google Shape;2791;p24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2" name="Google Shape;2792;p24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3" name="Google Shape;2793;p24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794" name="Google Shape;2794;p24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76325495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Numbers and text">
  <p:cSld name="Numbers and text">
    <p:spTree>
      <p:nvGrpSpPr>
        <p:cNvPr id="1" name="Shape 27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96" name="Google Shape;2796;p25"/>
          <p:cNvSpPr txBox="1">
            <a:spLocks noGrp="1"/>
          </p:cNvSpPr>
          <p:nvPr>
            <p:ph type="title" hasCustomPrompt="1"/>
          </p:nvPr>
        </p:nvSpPr>
        <p:spPr>
          <a:xfrm>
            <a:off x="952400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797" name="Google Shape;2797;p25"/>
          <p:cNvSpPr txBox="1">
            <a:spLocks noGrp="1"/>
          </p:cNvSpPr>
          <p:nvPr>
            <p:ph type="subTitle" idx="1"/>
          </p:nvPr>
        </p:nvSpPr>
        <p:spPr>
          <a:xfrm>
            <a:off x="1016804" y="34317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798" name="Google Shape;2798;p25"/>
          <p:cNvSpPr txBox="1">
            <a:spLocks noGrp="1"/>
          </p:cNvSpPr>
          <p:nvPr>
            <p:ph type="title" idx="2" hasCustomPrompt="1"/>
          </p:nvPr>
        </p:nvSpPr>
        <p:spPr>
          <a:xfrm>
            <a:off x="4642008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799" name="Google Shape;2799;p25"/>
          <p:cNvSpPr txBox="1">
            <a:spLocks noGrp="1"/>
          </p:cNvSpPr>
          <p:nvPr>
            <p:ph type="subTitle" idx="3"/>
          </p:nvPr>
        </p:nvSpPr>
        <p:spPr>
          <a:xfrm>
            <a:off x="4706413" y="35333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sp>
        <p:nvSpPr>
          <p:cNvPr id="2800" name="Google Shape;2800;p25"/>
          <p:cNvSpPr txBox="1">
            <a:spLocks noGrp="1"/>
          </p:cNvSpPr>
          <p:nvPr>
            <p:ph type="title" idx="4" hasCustomPrompt="1"/>
          </p:nvPr>
        </p:nvSpPr>
        <p:spPr>
          <a:xfrm>
            <a:off x="8267216" y="1624833"/>
            <a:ext cx="2972400" cy="13116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4300"/>
              <a:buFont typeface="Poppins ExtraBold"/>
              <a:buNone/>
              <a:defRPr sz="5733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2pPr>
            <a:lvl3pPr lvl="2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3pPr>
            <a:lvl4pPr lvl="3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4pPr>
            <a:lvl5pPr lvl="4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5pPr>
            <a:lvl6pPr lvl="5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6pPr>
            <a:lvl7pPr lvl="6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7pPr>
            <a:lvl8pPr lvl="7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8pPr>
            <a:lvl9pPr lvl="8" algn="ctr" rtl="0">
              <a:spcBef>
                <a:spcPts val="0"/>
              </a:spcBef>
              <a:spcAft>
                <a:spcPts val="0"/>
              </a:spcAft>
              <a:buClr>
                <a:schemeClr val="lt2"/>
              </a:buClr>
              <a:buSzPts val="11700"/>
              <a:buFont typeface="Poppins ExtraBold"/>
              <a:buNone/>
              <a:defRPr sz="15600">
                <a:solidFill>
                  <a:schemeClr val="lt2"/>
                </a:solidFill>
                <a:latin typeface="Poppins ExtraBold"/>
                <a:ea typeface="Poppins ExtraBold"/>
                <a:cs typeface="Poppins ExtraBold"/>
                <a:sym typeface="Poppins ExtraBold"/>
              </a:defRPr>
            </a:lvl9pPr>
          </a:lstStyle>
          <a:p>
            <a:r>
              <a:t>xx%</a:t>
            </a:r>
          </a:p>
        </p:txBody>
      </p:sp>
      <p:sp>
        <p:nvSpPr>
          <p:cNvPr id="2801" name="Google Shape;2801;p25"/>
          <p:cNvSpPr txBox="1">
            <a:spLocks noGrp="1"/>
          </p:cNvSpPr>
          <p:nvPr>
            <p:ph type="subTitle" idx="5"/>
          </p:nvPr>
        </p:nvSpPr>
        <p:spPr>
          <a:xfrm>
            <a:off x="8331621" y="3431733"/>
            <a:ext cx="2843600" cy="9852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802" name="Google Shape;2802;p25"/>
          <p:cNvGrpSpPr/>
          <p:nvPr/>
        </p:nvGrpSpPr>
        <p:grpSpPr>
          <a:xfrm>
            <a:off x="-2361639" y="4595940"/>
            <a:ext cx="7454123" cy="3361969"/>
            <a:chOff x="5619200" y="4458200"/>
            <a:chExt cx="1647150" cy="742900"/>
          </a:xfrm>
        </p:grpSpPr>
        <p:sp>
          <p:nvSpPr>
            <p:cNvPr id="2803" name="Google Shape;2803;p25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4" name="Google Shape;2804;p25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5" name="Google Shape;2805;p25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6" name="Google Shape;2806;p25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07" name="Google Shape;2807;p25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808" name="Google Shape;2808;p25"/>
          <p:cNvGrpSpPr/>
          <p:nvPr/>
        </p:nvGrpSpPr>
        <p:grpSpPr>
          <a:xfrm rot="10800000" flipH="1">
            <a:off x="7759593" y="-801094"/>
            <a:ext cx="5510241" cy="2491468"/>
            <a:chOff x="4178350" y="2375050"/>
            <a:chExt cx="938350" cy="515775"/>
          </a:xfrm>
        </p:grpSpPr>
        <p:sp>
          <p:nvSpPr>
            <p:cNvPr id="2809" name="Google Shape;2809;p25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0" name="Google Shape;2810;p25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1" name="Google Shape;2811;p25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2" name="Google Shape;2812;p25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3" name="Google Shape;2813;p25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4" name="Google Shape;2814;p25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5" name="Google Shape;2815;p25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816" name="Google Shape;2816;p25"/>
          <p:cNvGrpSpPr/>
          <p:nvPr/>
        </p:nvGrpSpPr>
        <p:grpSpPr>
          <a:xfrm rot="-1136998">
            <a:off x="9738798" y="4940320"/>
            <a:ext cx="3550129" cy="3771592"/>
            <a:chOff x="4159600" y="887163"/>
            <a:chExt cx="1265600" cy="1344550"/>
          </a:xfrm>
        </p:grpSpPr>
        <p:sp>
          <p:nvSpPr>
            <p:cNvPr id="2817" name="Google Shape;2817;p25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8" name="Google Shape;2818;p25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19" name="Google Shape;2819;p25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0" name="Google Shape;2820;p25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1" name="Google Shape;2821;p25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2" name="Google Shape;2822;p25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3" name="Google Shape;2823;p25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4" name="Google Shape;2824;p25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5" name="Google Shape;2825;p25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6" name="Google Shape;2826;p25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7" name="Google Shape;2827;p25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8" name="Google Shape;2828;p25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29" name="Google Shape;2829;p25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0" name="Google Shape;2830;p25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1" name="Google Shape;2831;p25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2" name="Google Shape;2832;p25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3" name="Google Shape;2833;p25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4" name="Google Shape;2834;p25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5" name="Google Shape;2835;p25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6" name="Google Shape;2836;p25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7" name="Google Shape;2837;p25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8" name="Google Shape;2838;p25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39" name="Google Shape;2839;p25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0" name="Google Shape;2840;p25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1" name="Google Shape;2841;p25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2" name="Google Shape;2842;p25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3" name="Google Shape;2843;p25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4" name="Google Shape;2844;p25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5" name="Google Shape;2845;p25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6" name="Google Shape;2846;p25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7" name="Google Shape;2847;p25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8" name="Google Shape;2848;p25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49" name="Google Shape;2849;p25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0" name="Google Shape;2850;p25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1" name="Google Shape;2851;p25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2" name="Google Shape;2852;p25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3" name="Google Shape;2853;p25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4" name="Google Shape;2854;p25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5" name="Google Shape;2855;p25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6" name="Google Shape;2856;p25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7" name="Google Shape;2857;p25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8" name="Google Shape;2858;p25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59" name="Google Shape;2859;p25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0" name="Google Shape;2860;p25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1" name="Google Shape;2861;p25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2" name="Google Shape;2862;p25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3" name="Google Shape;2863;p25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4" name="Google Shape;2864;p25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5" name="Google Shape;2865;p25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6" name="Google Shape;2866;p25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7" name="Google Shape;2867;p25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8" name="Google Shape;2868;p25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69" name="Google Shape;2869;p25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0" name="Google Shape;2870;p25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1" name="Google Shape;2871;p25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2" name="Google Shape;2872;p25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3" name="Google Shape;2873;p25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4" name="Google Shape;2874;p25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5" name="Google Shape;2875;p25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6" name="Google Shape;2876;p25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7" name="Google Shape;2877;p25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8" name="Google Shape;2878;p25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79" name="Google Shape;2879;p25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0" name="Google Shape;2880;p25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1" name="Google Shape;2881;p25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2" name="Google Shape;2882;p25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3" name="Google Shape;2883;p25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4" name="Google Shape;2884;p25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5" name="Google Shape;2885;p25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6" name="Google Shape;2886;p25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7" name="Google Shape;2887;p25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8" name="Google Shape;2888;p25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89" name="Google Shape;2889;p25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0" name="Google Shape;2890;p25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1" name="Google Shape;2891;p25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2" name="Google Shape;2892;p25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3" name="Google Shape;2893;p25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4" name="Google Shape;2894;p25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5" name="Google Shape;2895;p25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6" name="Google Shape;2896;p25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7" name="Google Shape;2897;p25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8" name="Google Shape;2898;p25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899" name="Google Shape;2899;p25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0" name="Google Shape;2900;p25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1" name="Google Shape;2901;p25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2" name="Google Shape;2902;p25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3" name="Google Shape;2903;p25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4" name="Google Shape;2904;p25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5" name="Google Shape;2905;p25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6" name="Google Shape;2906;p25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7" name="Google Shape;2907;p25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8" name="Google Shape;2908;p25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09" name="Google Shape;2909;p25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0" name="Google Shape;2910;p25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1" name="Google Shape;2911;p25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2" name="Google Shape;2912;p25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3" name="Google Shape;2913;p25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4" name="Google Shape;2914;p25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5" name="Google Shape;2915;p25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6" name="Google Shape;2916;p25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7" name="Google Shape;2917;p25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8" name="Google Shape;2918;p25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19" name="Google Shape;2919;p25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0" name="Google Shape;2920;p25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1" name="Google Shape;2921;p25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922" name="Google Shape;2922;p25"/>
          <p:cNvSpPr/>
          <p:nvPr/>
        </p:nvSpPr>
        <p:spPr>
          <a:xfrm rot="8934532" flipH="1">
            <a:off x="-407690" y="-689517"/>
            <a:ext cx="2537107" cy="226827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2923" name="Google Shape;2923;p25"/>
          <p:cNvGrpSpPr/>
          <p:nvPr/>
        </p:nvGrpSpPr>
        <p:grpSpPr>
          <a:xfrm rot="-10423553">
            <a:off x="7469577" y="-880363"/>
            <a:ext cx="1107001" cy="1952585"/>
            <a:chOff x="2797700" y="3217325"/>
            <a:chExt cx="682725" cy="1204225"/>
          </a:xfrm>
        </p:grpSpPr>
        <p:sp>
          <p:nvSpPr>
            <p:cNvPr id="2924" name="Google Shape;2924;p25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5" name="Google Shape;2925;p25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6" name="Google Shape;2926;p25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7" name="Google Shape;2927;p25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8" name="Google Shape;2928;p25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29" name="Google Shape;2929;p25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0" name="Google Shape;2930;p25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931" name="Google Shape;2931;p25"/>
          <p:cNvGrpSpPr/>
          <p:nvPr/>
        </p:nvGrpSpPr>
        <p:grpSpPr>
          <a:xfrm rot="2700000">
            <a:off x="4315342" y="5823789"/>
            <a:ext cx="2156149" cy="1607163"/>
            <a:chOff x="4500175" y="3779525"/>
            <a:chExt cx="1136425" cy="847075"/>
          </a:xfrm>
        </p:grpSpPr>
        <p:sp>
          <p:nvSpPr>
            <p:cNvPr id="2932" name="Google Shape;2932;p25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3" name="Google Shape;2933;p25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4" name="Google Shape;2934;p25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5" name="Google Shape;2935;p25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6" name="Google Shape;2936;p25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7" name="Google Shape;2937;p25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8" name="Google Shape;2938;p25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39" name="Google Shape;2939;p25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0" name="Google Shape;2940;p25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1" name="Google Shape;2941;p25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42" name="Google Shape;2942;p25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2943" name="Google Shape;2943;p25"/>
          <p:cNvSpPr txBox="1">
            <a:spLocks noGrp="1"/>
          </p:cNvSpPr>
          <p:nvPr>
            <p:ph type="title" idx="6"/>
          </p:nvPr>
        </p:nvSpPr>
        <p:spPr>
          <a:xfrm>
            <a:off x="965200" y="28702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4" name="Google Shape;2944;p25"/>
          <p:cNvSpPr txBox="1">
            <a:spLocks noGrp="1"/>
          </p:cNvSpPr>
          <p:nvPr>
            <p:ph type="title" idx="7"/>
          </p:nvPr>
        </p:nvSpPr>
        <p:spPr>
          <a:xfrm>
            <a:off x="4642400" y="29718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5" name="Google Shape;2945;p25"/>
          <p:cNvSpPr txBox="1">
            <a:spLocks noGrp="1"/>
          </p:cNvSpPr>
          <p:nvPr>
            <p:ph type="title" idx="8"/>
          </p:nvPr>
        </p:nvSpPr>
        <p:spPr>
          <a:xfrm>
            <a:off x="8267600" y="2870200"/>
            <a:ext cx="2971600" cy="50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 sz="2400" b="1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47749417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3">
  <p:cSld name="Title and text 3">
    <p:spTree>
      <p:nvGrpSpPr>
        <p:cNvPr id="1" name="Shape 29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7" name="Google Shape;2947;p26"/>
          <p:cNvSpPr txBox="1">
            <a:spLocks noGrp="1"/>
          </p:cNvSpPr>
          <p:nvPr>
            <p:ph type="title"/>
          </p:nvPr>
        </p:nvSpPr>
        <p:spPr>
          <a:xfrm>
            <a:off x="952400" y="10324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 rtl="0">
              <a:spcBef>
                <a:spcPts val="0"/>
              </a:spcBef>
              <a:spcAft>
                <a:spcPts val="0"/>
              </a:spcAft>
              <a:buSzPts val="3300"/>
              <a:buNone/>
              <a:defRPr sz="4400" b="1"/>
            </a:lvl1pPr>
            <a:lvl2pPr lvl="1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algn="r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2948" name="Google Shape;2948;p26"/>
          <p:cNvSpPr txBox="1">
            <a:spLocks noGrp="1"/>
          </p:cNvSpPr>
          <p:nvPr>
            <p:ph type="subTitle" idx="1"/>
          </p:nvPr>
        </p:nvSpPr>
        <p:spPr>
          <a:xfrm>
            <a:off x="6908800" y="1993900"/>
            <a:ext cx="4330800" cy="15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2133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  <p:grpSp>
        <p:nvGrpSpPr>
          <p:cNvPr id="2949" name="Google Shape;2949;p26"/>
          <p:cNvGrpSpPr/>
          <p:nvPr/>
        </p:nvGrpSpPr>
        <p:grpSpPr>
          <a:xfrm rot="-10799910" flipH="1">
            <a:off x="-907219" y="-1139707"/>
            <a:ext cx="8386848" cy="3557203"/>
            <a:chOff x="5619200" y="4458200"/>
            <a:chExt cx="1647150" cy="742900"/>
          </a:xfrm>
        </p:grpSpPr>
        <p:sp>
          <p:nvSpPr>
            <p:cNvPr id="2950" name="Google Shape;2950;p26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1" name="Google Shape;2951;p26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2" name="Google Shape;2952;p26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3" name="Google Shape;2953;p26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4" name="Google Shape;2954;p26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2955" name="Google Shape;2955;p26"/>
          <p:cNvGrpSpPr/>
          <p:nvPr/>
        </p:nvGrpSpPr>
        <p:grpSpPr>
          <a:xfrm rot="1830642">
            <a:off x="-822642" y="4701685"/>
            <a:ext cx="3550100" cy="3771560"/>
            <a:chOff x="4159600" y="887163"/>
            <a:chExt cx="1265600" cy="1344550"/>
          </a:xfrm>
        </p:grpSpPr>
        <p:sp>
          <p:nvSpPr>
            <p:cNvPr id="2956" name="Google Shape;2956;p26"/>
            <p:cNvSpPr/>
            <p:nvPr/>
          </p:nvSpPr>
          <p:spPr>
            <a:xfrm>
              <a:off x="4159600" y="887163"/>
              <a:ext cx="1265600" cy="1344550"/>
            </a:xfrm>
            <a:custGeom>
              <a:avLst/>
              <a:gdLst/>
              <a:ahLst/>
              <a:cxnLst/>
              <a:rect l="l" t="t" r="r" b="b"/>
              <a:pathLst>
                <a:path w="50624" h="53782" extrusionOk="0">
                  <a:moveTo>
                    <a:pt x="24646" y="1"/>
                  </a:moveTo>
                  <a:cubicBezTo>
                    <a:pt x="24468" y="1"/>
                    <a:pt x="24287" y="13"/>
                    <a:pt x="24102" y="38"/>
                  </a:cubicBezTo>
                  <a:cubicBezTo>
                    <a:pt x="22706" y="224"/>
                    <a:pt x="21528" y="1123"/>
                    <a:pt x="20628" y="2178"/>
                  </a:cubicBezTo>
                  <a:cubicBezTo>
                    <a:pt x="17681" y="5714"/>
                    <a:pt x="17867" y="11391"/>
                    <a:pt x="21000" y="14741"/>
                  </a:cubicBezTo>
                  <a:cubicBezTo>
                    <a:pt x="22086" y="15857"/>
                    <a:pt x="23575" y="17067"/>
                    <a:pt x="23296" y="18618"/>
                  </a:cubicBezTo>
                  <a:cubicBezTo>
                    <a:pt x="23075" y="19846"/>
                    <a:pt x="21785" y="20490"/>
                    <a:pt x="20503" y="20490"/>
                  </a:cubicBezTo>
                  <a:cubicBezTo>
                    <a:pt x="20165" y="20490"/>
                    <a:pt x="19828" y="20446"/>
                    <a:pt x="19511" y="20355"/>
                  </a:cubicBezTo>
                  <a:cubicBezTo>
                    <a:pt x="18022" y="19952"/>
                    <a:pt x="16813" y="18866"/>
                    <a:pt x="15417" y="18091"/>
                  </a:cubicBezTo>
                  <a:cubicBezTo>
                    <a:pt x="13952" y="17299"/>
                    <a:pt x="12329" y="16903"/>
                    <a:pt x="10707" y="16903"/>
                  </a:cubicBezTo>
                  <a:cubicBezTo>
                    <a:pt x="8963" y="16903"/>
                    <a:pt x="7220" y="17361"/>
                    <a:pt x="5677" y="18277"/>
                  </a:cubicBezTo>
                  <a:cubicBezTo>
                    <a:pt x="5025" y="18649"/>
                    <a:pt x="4374" y="19176"/>
                    <a:pt x="4250" y="19921"/>
                  </a:cubicBezTo>
                  <a:cubicBezTo>
                    <a:pt x="4219" y="20479"/>
                    <a:pt x="4343" y="21007"/>
                    <a:pt x="4622" y="21472"/>
                  </a:cubicBezTo>
                  <a:cubicBezTo>
                    <a:pt x="6607" y="25504"/>
                    <a:pt x="10981" y="27893"/>
                    <a:pt x="15386" y="28730"/>
                  </a:cubicBezTo>
                  <a:cubicBezTo>
                    <a:pt x="16906" y="29009"/>
                    <a:pt x="18519" y="29196"/>
                    <a:pt x="19822" y="30064"/>
                  </a:cubicBezTo>
                  <a:cubicBezTo>
                    <a:pt x="21093" y="30933"/>
                    <a:pt x="21869" y="32825"/>
                    <a:pt x="20876" y="34066"/>
                  </a:cubicBezTo>
                  <a:cubicBezTo>
                    <a:pt x="20283" y="34807"/>
                    <a:pt x="19277" y="35036"/>
                    <a:pt x="18281" y="35036"/>
                  </a:cubicBezTo>
                  <a:cubicBezTo>
                    <a:pt x="18026" y="35036"/>
                    <a:pt x="17772" y="35021"/>
                    <a:pt x="17526" y="34996"/>
                  </a:cubicBezTo>
                  <a:cubicBezTo>
                    <a:pt x="14083" y="34655"/>
                    <a:pt x="10826" y="33166"/>
                    <a:pt x="7383" y="33135"/>
                  </a:cubicBezTo>
                  <a:cubicBezTo>
                    <a:pt x="3940" y="33135"/>
                    <a:pt x="0" y="35492"/>
                    <a:pt x="217" y="38936"/>
                  </a:cubicBezTo>
                  <a:cubicBezTo>
                    <a:pt x="404" y="42069"/>
                    <a:pt x="3909" y="43961"/>
                    <a:pt x="7011" y="44302"/>
                  </a:cubicBezTo>
                  <a:cubicBezTo>
                    <a:pt x="10144" y="44643"/>
                    <a:pt x="13432" y="44085"/>
                    <a:pt x="16409" y="45108"/>
                  </a:cubicBezTo>
                  <a:cubicBezTo>
                    <a:pt x="19387" y="46163"/>
                    <a:pt x="21838" y="49823"/>
                    <a:pt x="20039" y="52429"/>
                  </a:cubicBezTo>
                  <a:cubicBezTo>
                    <a:pt x="20039" y="52429"/>
                    <a:pt x="20984" y="53782"/>
                    <a:pt x="23076" y="53782"/>
                  </a:cubicBezTo>
                  <a:cubicBezTo>
                    <a:pt x="23870" y="53782"/>
                    <a:pt x="24828" y="53587"/>
                    <a:pt x="25963" y="53049"/>
                  </a:cubicBezTo>
                  <a:cubicBezTo>
                    <a:pt x="29329" y="51475"/>
                    <a:pt x="26087" y="44984"/>
                    <a:pt x="29757" y="44984"/>
                  </a:cubicBezTo>
                  <a:cubicBezTo>
                    <a:pt x="29775" y="44984"/>
                    <a:pt x="29792" y="44984"/>
                    <a:pt x="29810" y="44984"/>
                  </a:cubicBezTo>
                  <a:cubicBezTo>
                    <a:pt x="30958" y="44984"/>
                    <a:pt x="32105" y="45419"/>
                    <a:pt x="33222" y="45698"/>
                  </a:cubicBezTo>
                  <a:cubicBezTo>
                    <a:pt x="34398" y="46006"/>
                    <a:pt x="35607" y="46153"/>
                    <a:pt x="36817" y="46153"/>
                  </a:cubicBezTo>
                  <a:cubicBezTo>
                    <a:pt x="41703" y="46153"/>
                    <a:pt x="46605" y="43745"/>
                    <a:pt x="49414" y="39742"/>
                  </a:cubicBezTo>
                  <a:cubicBezTo>
                    <a:pt x="50065" y="38843"/>
                    <a:pt x="50624" y="37757"/>
                    <a:pt x="50469" y="36640"/>
                  </a:cubicBezTo>
                  <a:cubicBezTo>
                    <a:pt x="50252" y="35027"/>
                    <a:pt x="48483" y="34004"/>
                    <a:pt x="46839" y="33973"/>
                  </a:cubicBezTo>
                  <a:cubicBezTo>
                    <a:pt x="46804" y="33972"/>
                    <a:pt x="46769" y="33972"/>
                    <a:pt x="46734" y="33972"/>
                  </a:cubicBezTo>
                  <a:cubicBezTo>
                    <a:pt x="45100" y="33972"/>
                    <a:pt x="43612" y="34669"/>
                    <a:pt x="42125" y="35337"/>
                  </a:cubicBezTo>
                  <a:cubicBezTo>
                    <a:pt x="40127" y="36196"/>
                    <a:pt x="37937" y="36981"/>
                    <a:pt x="35810" y="36981"/>
                  </a:cubicBezTo>
                  <a:cubicBezTo>
                    <a:pt x="34865" y="36981"/>
                    <a:pt x="33933" y="36826"/>
                    <a:pt x="33036" y="36454"/>
                  </a:cubicBezTo>
                  <a:cubicBezTo>
                    <a:pt x="30151" y="35275"/>
                    <a:pt x="28724" y="30747"/>
                    <a:pt x="31330" y="28978"/>
                  </a:cubicBezTo>
                  <a:cubicBezTo>
                    <a:pt x="32167" y="28420"/>
                    <a:pt x="33222" y="28265"/>
                    <a:pt x="34215" y="28079"/>
                  </a:cubicBezTo>
                  <a:cubicBezTo>
                    <a:pt x="36944" y="27645"/>
                    <a:pt x="39736" y="26962"/>
                    <a:pt x="41938" y="25256"/>
                  </a:cubicBezTo>
                  <a:cubicBezTo>
                    <a:pt x="44110" y="23581"/>
                    <a:pt x="45537" y="20634"/>
                    <a:pt x="44761" y="17998"/>
                  </a:cubicBezTo>
                  <a:cubicBezTo>
                    <a:pt x="44175" y="16083"/>
                    <a:pt x="42149" y="14691"/>
                    <a:pt x="40229" y="14691"/>
                  </a:cubicBezTo>
                  <a:cubicBezTo>
                    <a:pt x="39505" y="14691"/>
                    <a:pt x="38796" y="14889"/>
                    <a:pt x="38185" y="15330"/>
                  </a:cubicBezTo>
                  <a:cubicBezTo>
                    <a:pt x="35808" y="17113"/>
                    <a:pt x="35224" y="21685"/>
                    <a:pt x="32480" y="21685"/>
                  </a:cubicBezTo>
                  <a:cubicBezTo>
                    <a:pt x="32359" y="21685"/>
                    <a:pt x="32235" y="21676"/>
                    <a:pt x="32105" y="21658"/>
                  </a:cubicBezTo>
                  <a:cubicBezTo>
                    <a:pt x="30864" y="21472"/>
                    <a:pt x="29996" y="20293"/>
                    <a:pt x="29562" y="19083"/>
                  </a:cubicBezTo>
                  <a:cubicBezTo>
                    <a:pt x="28321" y="15547"/>
                    <a:pt x="29748" y="11701"/>
                    <a:pt x="29934" y="7947"/>
                  </a:cubicBezTo>
                  <a:cubicBezTo>
                    <a:pt x="30140" y="4380"/>
                    <a:pt x="28049" y="1"/>
                    <a:pt x="24646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7" name="Google Shape;2957;p26"/>
            <p:cNvSpPr/>
            <p:nvPr/>
          </p:nvSpPr>
          <p:spPr>
            <a:xfrm>
              <a:off x="4735775" y="97803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1" y="683"/>
                    <a:pt x="776" y="683"/>
                  </a:cubicBezTo>
                  <a:cubicBezTo>
                    <a:pt x="1210" y="683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8" name="Google Shape;2958;p26"/>
            <p:cNvSpPr/>
            <p:nvPr/>
          </p:nvSpPr>
          <p:spPr>
            <a:xfrm>
              <a:off x="4695450" y="10268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1" y="559"/>
                    <a:pt x="745" y="559"/>
                  </a:cubicBezTo>
                  <a:cubicBezTo>
                    <a:pt x="1117" y="559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59" name="Google Shape;2959;p26"/>
            <p:cNvSpPr/>
            <p:nvPr/>
          </p:nvSpPr>
          <p:spPr>
            <a:xfrm>
              <a:off x="4665975" y="1081963"/>
              <a:ext cx="47350" cy="18625"/>
            </a:xfrm>
            <a:custGeom>
              <a:avLst/>
              <a:gdLst/>
              <a:ahLst/>
              <a:cxnLst/>
              <a:rect l="l" t="t" r="r" b="b"/>
              <a:pathLst>
                <a:path w="1894" h="745" extrusionOk="0">
                  <a:moveTo>
                    <a:pt x="1149" y="0"/>
                  </a:moveTo>
                  <a:cubicBezTo>
                    <a:pt x="652" y="0"/>
                    <a:pt x="1" y="745"/>
                    <a:pt x="745" y="745"/>
                  </a:cubicBezTo>
                  <a:cubicBezTo>
                    <a:pt x="1242" y="745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0" name="Google Shape;2960;p26"/>
            <p:cNvSpPr/>
            <p:nvPr/>
          </p:nvSpPr>
          <p:spPr>
            <a:xfrm>
              <a:off x="4713300" y="113623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48" y="1"/>
                  </a:moveTo>
                  <a:cubicBezTo>
                    <a:pt x="682" y="1"/>
                    <a:pt x="0" y="683"/>
                    <a:pt x="714" y="683"/>
                  </a:cubicBezTo>
                  <a:cubicBezTo>
                    <a:pt x="1179" y="683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1" name="Google Shape;2961;p26"/>
            <p:cNvSpPr/>
            <p:nvPr/>
          </p:nvSpPr>
          <p:spPr>
            <a:xfrm>
              <a:off x="4745850" y="1218438"/>
              <a:ext cx="48900" cy="14775"/>
            </a:xfrm>
            <a:custGeom>
              <a:avLst/>
              <a:gdLst/>
              <a:ahLst/>
              <a:cxnLst/>
              <a:rect l="l" t="t" r="r" b="b"/>
              <a:pathLst>
                <a:path w="1956" h="591" extrusionOk="0">
                  <a:moveTo>
                    <a:pt x="1211" y="1"/>
                  </a:moveTo>
                  <a:cubicBezTo>
                    <a:pt x="807" y="1"/>
                    <a:pt x="1" y="590"/>
                    <a:pt x="745" y="590"/>
                  </a:cubicBezTo>
                  <a:cubicBezTo>
                    <a:pt x="1149" y="590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2" name="Google Shape;2962;p26"/>
            <p:cNvSpPr/>
            <p:nvPr/>
          </p:nvSpPr>
          <p:spPr>
            <a:xfrm>
              <a:off x="4675300" y="1188963"/>
              <a:ext cx="48875" cy="13225"/>
            </a:xfrm>
            <a:custGeom>
              <a:avLst/>
              <a:gdLst/>
              <a:ahLst/>
              <a:cxnLst/>
              <a:rect l="l" t="t" r="r" b="b"/>
              <a:pathLst>
                <a:path w="1955" h="529" extrusionOk="0">
                  <a:moveTo>
                    <a:pt x="1210" y="1"/>
                  </a:moveTo>
                  <a:cubicBezTo>
                    <a:pt x="838" y="1"/>
                    <a:pt x="0" y="528"/>
                    <a:pt x="745" y="528"/>
                  </a:cubicBezTo>
                  <a:cubicBezTo>
                    <a:pt x="1117" y="528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3" name="Google Shape;2963;p26"/>
            <p:cNvSpPr/>
            <p:nvPr/>
          </p:nvSpPr>
          <p:spPr>
            <a:xfrm>
              <a:off x="4790050" y="1182613"/>
              <a:ext cx="27950" cy="15700"/>
            </a:xfrm>
            <a:custGeom>
              <a:avLst/>
              <a:gdLst/>
              <a:ahLst/>
              <a:cxnLst/>
              <a:rect l="l" t="t" r="r" b="b"/>
              <a:pathLst>
                <a:path w="1118" h="628" extrusionOk="0">
                  <a:moveTo>
                    <a:pt x="859" y="1"/>
                  </a:moveTo>
                  <a:cubicBezTo>
                    <a:pt x="530" y="1"/>
                    <a:pt x="1" y="154"/>
                    <a:pt x="1" y="410"/>
                  </a:cubicBezTo>
                  <a:lnTo>
                    <a:pt x="1" y="534"/>
                  </a:lnTo>
                  <a:cubicBezTo>
                    <a:pt x="1" y="598"/>
                    <a:pt x="99" y="627"/>
                    <a:pt x="237" y="627"/>
                  </a:cubicBezTo>
                  <a:cubicBezTo>
                    <a:pt x="565" y="627"/>
                    <a:pt x="1118" y="464"/>
                    <a:pt x="1118" y="224"/>
                  </a:cubicBezTo>
                  <a:lnTo>
                    <a:pt x="1118" y="100"/>
                  </a:lnTo>
                  <a:cubicBezTo>
                    <a:pt x="1118" y="32"/>
                    <a:pt x="1009" y="1"/>
                    <a:pt x="85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4" name="Google Shape;2964;p26"/>
            <p:cNvSpPr/>
            <p:nvPr/>
          </p:nvSpPr>
          <p:spPr>
            <a:xfrm>
              <a:off x="4759825" y="1112213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79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41" y="714"/>
                    <a:pt x="1923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5" name="Google Shape;2965;p26"/>
            <p:cNvSpPr/>
            <p:nvPr/>
          </p:nvSpPr>
          <p:spPr>
            <a:xfrm>
              <a:off x="4745850" y="1033113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90"/>
                    <a:pt x="745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6" name="Google Shape;2966;p26"/>
            <p:cNvSpPr/>
            <p:nvPr/>
          </p:nvSpPr>
          <p:spPr>
            <a:xfrm>
              <a:off x="4835825" y="1085838"/>
              <a:ext cx="44225" cy="10875"/>
            </a:xfrm>
            <a:custGeom>
              <a:avLst/>
              <a:gdLst/>
              <a:ahLst/>
              <a:cxnLst/>
              <a:rect l="l" t="t" r="r" b="b"/>
              <a:pathLst>
                <a:path w="1769" h="435" extrusionOk="0">
                  <a:moveTo>
                    <a:pt x="1241" y="0"/>
                  </a:moveTo>
                  <a:cubicBezTo>
                    <a:pt x="1024" y="0"/>
                    <a:pt x="0" y="435"/>
                    <a:pt x="527" y="435"/>
                  </a:cubicBezTo>
                  <a:cubicBezTo>
                    <a:pt x="745" y="435"/>
                    <a:pt x="1768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7" name="Google Shape;2967;p26"/>
            <p:cNvSpPr/>
            <p:nvPr/>
          </p:nvSpPr>
          <p:spPr>
            <a:xfrm>
              <a:off x="4823400" y="1141663"/>
              <a:ext cx="48900" cy="13225"/>
            </a:xfrm>
            <a:custGeom>
              <a:avLst/>
              <a:gdLst/>
              <a:ahLst/>
              <a:cxnLst/>
              <a:rect l="l" t="t" r="r" b="b"/>
              <a:pathLst>
                <a:path w="1956" h="529" extrusionOk="0">
                  <a:moveTo>
                    <a:pt x="1211" y="1"/>
                  </a:moveTo>
                  <a:cubicBezTo>
                    <a:pt x="869" y="1"/>
                    <a:pt x="1" y="528"/>
                    <a:pt x="745" y="528"/>
                  </a:cubicBezTo>
                  <a:cubicBezTo>
                    <a:pt x="1086" y="528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8" name="Google Shape;2968;p26"/>
            <p:cNvSpPr/>
            <p:nvPr/>
          </p:nvSpPr>
          <p:spPr>
            <a:xfrm>
              <a:off x="4817200" y="10199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69" name="Google Shape;2969;p26"/>
            <p:cNvSpPr/>
            <p:nvPr/>
          </p:nvSpPr>
          <p:spPr>
            <a:xfrm>
              <a:off x="4793950" y="941588"/>
              <a:ext cx="39575" cy="22525"/>
            </a:xfrm>
            <a:custGeom>
              <a:avLst/>
              <a:gdLst/>
              <a:ahLst/>
              <a:cxnLst/>
              <a:rect l="l" t="t" r="r" b="b"/>
              <a:pathLst>
                <a:path w="1583" h="901" extrusionOk="0">
                  <a:moveTo>
                    <a:pt x="838" y="1"/>
                  </a:moveTo>
                  <a:cubicBezTo>
                    <a:pt x="186" y="1"/>
                    <a:pt x="0" y="900"/>
                    <a:pt x="745" y="900"/>
                  </a:cubicBezTo>
                  <a:cubicBezTo>
                    <a:pt x="1427" y="900"/>
                    <a:pt x="1582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0" name="Google Shape;2970;p26"/>
            <p:cNvSpPr/>
            <p:nvPr/>
          </p:nvSpPr>
          <p:spPr>
            <a:xfrm>
              <a:off x="4736550" y="933063"/>
              <a:ext cx="48100" cy="19425"/>
            </a:xfrm>
            <a:custGeom>
              <a:avLst/>
              <a:gdLst/>
              <a:ahLst/>
              <a:cxnLst/>
              <a:rect l="l" t="t" r="r" b="b"/>
              <a:pathLst>
                <a:path w="1924" h="777" extrusionOk="0">
                  <a:moveTo>
                    <a:pt x="1148" y="1"/>
                  </a:moveTo>
                  <a:cubicBezTo>
                    <a:pt x="652" y="1"/>
                    <a:pt x="1" y="776"/>
                    <a:pt x="745" y="776"/>
                  </a:cubicBezTo>
                  <a:cubicBezTo>
                    <a:pt x="1241" y="776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1" name="Google Shape;2971;p26"/>
            <p:cNvSpPr/>
            <p:nvPr/>
          </p:nvSpPr>
          <p:spPr>
            <a:xfrm>
              <a:off x="4797050" y="130141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2" name="Google Shape;2972;p26"/>
            <p:cNvSpPr/>
            <p:nvPr/>
          </p:nvSpPr>
          <p:spPr>
            <a:xfrm>
              <a:off x="47730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76" y="1"/>
                    <a:pt x="1" y="652"/>
                    <a:pt x="745" y="652"/>
                  </a:cubicBezTo>
                  <a:cubicBezTo>
                    <a:pt x="1179" y="652"/>
                    <a:pt x="1955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3" name="Google Shape;2973;p26"/>
            <p:cNvSpPr/>
            <p:nvPr/>
          </p:nvSpPr>
          <p:spPr>
            <a:xfrm>
              <a:off x="4849000" y="1418513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1"/>
                  </a:moveTo>
                  <a:cubicBezTo>
                    <a:pt x="1024" y="1"/>
                    <a:pt x="0" y="466"/>
                    <a:pt x="528" y="466"/>
                  </a:cubicBezTo>
                  <a:cubicBezTo>
                    <a:pt x="776" y="466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4" name="Google Shape;2974;p26"/>
            <p:cNvSpPr/>
            <p:nvPr/>
          </p:nvSpPr>
          <p:spPr>
            <a:xfrm>
              <a:off x="4797050" y="146271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5" name="Google Shape;2975;p26"/>
            <p:cNvSpPr/>
            <p:nvPr/>
          </p:nvSpPr>
          <p:spPr>
            <a:xfrm>
              <a:off x="4666750" y="1428588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56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6" name="Google Shape;2976;p26"/>
            <p:cNvSpPr/>
            <p:nvPr/>
          </p:nvSpPr>
          <p:spPr>
            <a:xfrm>
              <a:off x="4605500" y="1475138"/>
              <a:ext cx="40350" cy="20175"/>
            </a:xfrm>
            <a:custGeom>
              <a:avLst/>
              <a:gdLst/>
              <a:ahLst/>
              <a:cxnLst/>
              <a:rect l="l" t="t" r="r" b="b"/>
              <a:pathLst>
                <a:path w="1614" h="807" extrusionOk="0">
                  <a:moveTo>
                    <a:pt x="869" y="0"/>
                  </a:moveTo>
                  <a:cubicBezTo>
                    <a:pt x="218" y="0"/>
                    <a:pt x="0" y="807"/>
                    <a:pt x="745" y="807"/>
                  </a:cubicBezTo>
                  <a:cubicBezTo>
                    <a:pt x="1396" y="807"/>
                    <a:pt x="1613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7" name="Google Shape;2977;p26"/>
            <p:cNvSpPr/>
            <p:nvPr/>
          </p:nvSpPr>
          <p:spPr>
            <a:xfrm>
              <a:off x="4523300" y="1526313"/>
              <a:ext cx="49650" cy="12425"/>
            </a:xfrm>
            <a:custGeom>
              <a:avLst/>
              <a:gdLst/>
              <a:ahLst/>
              <a:cxnLst/>
              <a:rect l="l" t="t" r="r" b="b"/>
              <a:pathLst>
                <a:path w="1986" h="497" extrusionOk="0">
                  <a:moveTo>
                    <a:pt x="1241" y="0"/>
                  </a:moveTo>
                  <a:cubicBezTo>
                    <a:pt x="900" y="0"/>
                    <a:pt x="0" y="497"/>
                    <a:pt x="745" y="497"/>
                  </a:cubicBezTo>
                  <a:cubicBezTo>
                    <a:pt x="1086" y="497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8" name="Google Shape;2978;p26"/>
            <p:cNvSpPr/>
            <p:nvPr/>
          </p:nvSpPr>
          <p:spPr>
            <a:xfrm>
              <a:off x="4420150" y="14914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69" y="0"/>
                  </a:moveTo>
                  <a:cubicBezTo>
                    <a:pt x="218" y="0"/>
                    <a:pt x="1" y="838"/>
                    <a:pt x="776" y="838"/>
                  </a:cubicBezTo>
                  <a:cubicBezTo>
                    <a:pt x="1397" y="838"/>
                    <a:pt x="161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79" name="Google Shape;2979;p26"/>
            <p:cNvSpPr/>
            <p:nvPr/>
          </p:nvSpPr>
          <p:spPr>
            <a:xfrm>
              <a:off x="4325550" y="1385163"/>
              <a:ext cx="48100" cy="17875"/>
            </a:xfrm>
            <a:custGeom>
              <a:avLst/>
              <a:gdLst/>
              <a:ahLst/>
              <a:cxnLst/>
              <a:rect l="l" t="t" r="r" b="b"/>
              <a:pathLst>
                <a:path w="1924" h="715" extrusionOk="0">
                  <a:moveTo>
                    <a:pt x="1179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0" name="Google Shape;2980;p26"/>
            <p:cNvSpPr/>
            <p:nvPr/>
          </p:nvSpPr>
          <p:spPr>
            <a:xfrm>
              <a:off x="4386800" y="1437913"/>
              <a:ext cx="40350" cy="20950"/>
            </a:xfrm>
            <a:custGeom>
              <a:avLst/>
              <a:gdLst/>
              <a:ahLst/>
              <a:cxnLst/>
              <a:rect l="l" t="t" r="r" b="b"/>
              <a:pathLst>
                <a:path w="1614" h="838" extrusionOk="0">
                  <a:moveTo>
                    <a:pt x="838" y="0"/>
                  </a:moveTo>
                  <a:cubicBezTo>
                    <a:pt x="187" y="0"/>
                    <a:pt x="1" y="838"/>
                    <a:pt x="745" y="838"/>
                  </a:cubicBezTo>
                  <a:cubicBezTo>
                    <a:pt x="1397" y="838"/>
                    <a:pt x="1614" y="0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1" name="Google Shape;2981;p26"/>
            <p:cNvSpPr/>
            <p:nvPr/>
          </p:nvSpPr>
          <p:spPr>
            <a:xfrm>
              <a:off x="4489950" y="1434813"/>
              <a:ext cx="48875" cy="19400"/>
            </a:xfrm>
            <a:custGeom>
              <a:avLst/>
              <a:gdLst/>
              <a:ahLst/>
              <a:cxnLst/>
              <a:rect l="l" t="t" r="r" b="b"/>
              <a:pathLst>
                <a:path w="1955" h="776" extrusionOk="0">
                  <a:moveTo>
                    <a:pt x="1179" y="0"/>
                  </a:moveTo>
                  <a:cubicBezTo>
                    <a:pt x="652" y="0"/>
                    <a:pt x="0" y="776"/>
                    <a:pt x="776" y="776"/>
                  </a:cubicBezTo>
                  <a:cubicBezTo>
                    <a:pt x="1272" y="776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2" name="Google Shape;2982;p26"/>
            <p:cNvSpPr/>
            <p:nvPr/>
          </p:nvSpPr>
          <p:spPr>
            <a:xfrm>
              <a:off x="4412400" y="13859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210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3" name="Google Shape;2983;p26"/>
            <p:cNvSpPr/>
            <p:nvPr/>
          </p:nvSpPr>
          <p:spPr>
            <a:xfrm>
              <a:off x="4390700" y="135106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2" y="0"/>
                  </a:moveTo>
                  <a:cubicBezTo>
                    <a:pt x="1024" y="0"/>
                    <a:pt x="0" y="465"/>
                    <a:pt x="558" y="465"/>
                  </a:cubicBezTo>
                  <a:cubicBezTo>
                    <a:pt x="807" y="465"/>
                    <a:pt x="183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4" name="Google Shape;2984;p26"/>
            <p:cNvSpPr/>
            <p:nvPr/>
          </p:nvSpPr>
          <p:spPr>
            <a:xfrm>
              <a:off x="4480650" y="1385163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2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5" name="Google Shape;2985;p26"/>
            <p:cNvSpPr/>
            <p:nvPr/>
          </p:nvSpPr>
          <p:spPr>
            <a:xfrm>
              <a:off x="4614800" y="1540263"/>
              <a:ext cx="48100" cy="17100"/>
            </a:xfrm>
            <a:custGeom>
              <a:avLst/>
              <a:gdLst/>
              <a:ahLst/>
              <a:cxnLst/>
              <a:rect l="l" t="t" r="r" b="b"/>
              <a:pathLst>
                <a:path w="1924" h="684" extrusionOk="0">
                  <a:moveTo>
                    <a:pt x="1179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0" y="683"/>
                    <a:pt x="192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6" name="Google Shape;2986;p26"/>
            <p:cNvSpPr/>
            <p:nvPr/>
          </p:nvSpPr>
          <p:spPr>
            <a:xfrm>
              <a:off x="4665200" y="15953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9" y="589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7" name="Google Shape;2987;p26"/>
            <p:cNvSpPr/>
            <p:nvPr/>
          </p:nvSpPr>
          <p:spPr>
            <a:xfrm>
              <a:off x="4699325" y="148366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79" y="652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8" name="Google Shape;2988;p26"/>
            <p:cNvSpPr/>
            <p:nvPr/>
          </p:nvSpPr>
          <p:spPr>
            <a:xfrm>
              <a:off x="4773775" y="1538713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8" y="1"/>
                    <a:pt x="1" y="807"/>
                    <a:pt x="745" y="807"/>
                  </a:cubicBezTo>
                  <a:cubicBezTo>
                    <a:pt x="1396" y="807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89" name="Google Shape;2989;p26"/>
            <p:cNvSpPr/>
            <p:nvPr/>
          </p:nvSpPr>
          <p:spPr>
            <a:xfrm>
              <a:off x="4708625" y="153173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0" name="Google Shape;2990;p26"/>
            <p:cNvSpPr/>
            <p:nvPr/>
          </p:nvSpPr>
          <p:spPr>
            <a:xfrm>
              <a:off x="4847450" y="1533288"/>
              <a:ext cx="48100" cy="17850"/>
            </a:xfrm>
            <a:custGeom>
              <a:avLst/>
              <a:gdLst/>
              <a:ahLst/>
              <a:cxnLst/>
              <a:rect l="l" t="t" r="r" b="b"/>
              <a:pathLst>
                <a:path w="1924" h="714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41" y="714"/>
                    <a:pt x="1924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1" name="Google Shape;2991;p26"/>
            <p:cNvSpPr/>
            <p:nvPr/>
          </p:nvSpPr>
          <p:spPr>
            <a:xfrm>
              <a:off x="4893975" y="1486763"/>
              <a:ext cx="48875" cy="17075"/>
            </a:xfrm>
            <a:custGeom>
              <a:avLst/>
              <a:gdLst/>
              <a:ahLst/>
              <a:cxnLst/>
              <a:rect l="l" t="t" r="r" b="b"/>
              <a:pathLst>
                <a:path w="1955" h="683" extrusionOk="0">
                  <a:moveTo>
                    <a:pt x="1210" y="0"/>
                  </a:moveTo>
                  <a:cubicBezTo>
                    <a:pt x="745" y="0"/>
                    <a:pt x="1" y="683"/>
                    <a:pt x="776" y="683"/>
                  </a:cubicBezTo>
                  <a:cubicBezTo>
                    <a:pt x="1210" y="683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2" name="Google Shape;2992;p26"/>
            <p:cNvSpPr/>
            <p:nvPr/>
          </p:nvSpPr>
          <p:spPr>
            <a:xfrm>
              <a:off x="4935075" y="153948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1" y="776"/>
                    <a:pt x="776" y="776"/>
                  </a:cubicBezTo>
                  <a:cubicBezTo>
                    <a:pt x="1396" y="776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3" name="Google Shape;2993;p26"/>
            <p:cNvSpPr/>
            <p:nvPr/>
          </p:nvSpPr>
          <p:spPr>
            <a:xfrm>
              <a:off x="5052175" y="1534063"/>
              <a:ext cx="48875" cy="16300"/>
            </a:xfrm>
            <a:custGeom>
              <a:avLst/>
              <a:gdLst/>
              <a:ahLst/>
              <a:cxnLst/>
              <a:rect l="l" t="t" r="r" b="b"/>
              <a:pathLst>
                <a:path w="1955" h="652" extrusionOk="0">
                  <a:moveTo>
                    <a:pt x="1210" y="1"/>
                  </a:moveTo>
                  <a:cubicBezTo>
                    <a:pt x="776" y="1"/>
                    <a:pt x="1" y="652"/>
                    <a:pt x="776" y="652"/>
                  </a:cubicBezTo>
                  <a:cubicBezTo>
                    <a:pt x="1179" y="652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4" name="Google Shape;2994;p26"/>
            <p:cNvSpPr/>
            <p:nvPr/>
          </p:nvSpPr>
          <p:spPr>
            <a:xfrm>
              <a:off x="4990125" y="1492963"/>
              <a:ext cx="45800" cy="11650"/>
            </a:xfrm>
            <a:custGeom>
              <a:avLst/>
              <a:gdLst/>
              <a:ahLst/>
              <a:cxnLst/>
              <a:rect l="l" t="t" r="r" b="b"/>
              <a:pathLst>
                <a:path w="1832" h="466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5" name="Google Shape;2995;p26"/>
            <p:cNvSpPr/>
            <p:nvPr/>
          </p:nvSpPr>
          <p:spPr>
            <a:xfrm>
              <a:off x="5147550" y="15014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6" name="Google Shape;2996;p26"/>
            <p:cNvSpPr/>
            <p:nvPr/>
          </p:nvSpPr>
          <p:spPr>
            <a:xfrm>
              <a:off x="5080100" y="1468138"/>
              <a:ext cx="40350" cy="20200"/>
            </a:xfrm>
            <a:custGeom>
              <a:avLst/>
              <a:gdLst/>
              <a:ahLst/>
              <a:cxnLst/>
              <a:rect l="l" t="t" r="r" b="b"/>
              <a:pathLst>
                <a:path w="1614" h="808" extrusionOk="0">
                  <a:moveTo>
                    <a:pt x="869" y="1"/>
                  </a:moveTo>
                  <a:cubicBezTo>
                    <a:pt x="217" y="1"/>
                    <a:pt x="0" y="807"/>
                    <a:pt x="745" y="807"/>
                  </a:cubicBezTo>
                  <a:cubicBezTo>
                    <a:pt x="1396" y="807"/>
                    <a:pt x="1613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7" name="Google Shape;2997;p26"/>
            <p:cNvSpPr/>
            <p:nvPr/>
          </p:nvSpPr>
          <p:spPr>
            <a:xfrm>
              <a:off x="5047525" y="1438688"/>
              <a:ext cx="45000" cy="11650"/>
            </a:xfrm>
            <a:custGeom>
              <a:avLst/>
              <a:gdLst/>
              <a:ahLst/>
              <a:cxnLst/>
              <a:rect l="l" t="t" r="r" b="b"/>
              <a:pathLst>
                <a:path w="1800" h="466" extrusionOk="0">
                  <a:moveTo>
                    <a:pt x="1272" y="0"/>
                  </a:moveTo>
                  <a:cubicBezTo>
                    <a:pt x="1024" y="0"/>
                    <a:pt x="0" y="465"/>
                    <a:pt x="528" y="465"/>
                  </a:cubicBezTo>
                  <a:cubicBezTo>
                    <a:pt x="776" y="465"/>
                    <a:pt x="1800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8" name="Google Shape;2998;p26"/>
            <p:cNvSpPr/>
            <p:nvPr/>
          </p:nvSpPr>
          <p:spPr>
            <a:xfrm>
              <a:off x="5082425" y="1343288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38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2999" name="Google Shape;2999;p26"/>
            <p:cNvSpPr/>
            <p:nvPr/>
          </p:nvSpPr>
          <p:spPr>
            <a:xfrm>
              <a:off x="5102575" y="1403788"/>
              <a:ext cx="49650" cy="13975"/>
            </a:xfrm>
            <a:custGeom>
              <a:avLst/>
              <a:gdLst/>
              <a:ahLst/>
              <a:cxnLst/>
              <a:rect l="l" t="t" r="r" b="b"/>
              <a:pathLst>
                <a:path w="1986" h="559" extrusionOk="0">
                  <a:moveTo>
                    <a:pt x="1211" y="0"/>
                  </a:moveTo>
                  <a:cubicBezTo>
                    <a:pt x="838" y="0"/>
                    <a:pt x="1" y="559"/>
                    <a:pt x="776" y="559"/>
                  </a:cubicBezTo>
                  <a:cubicBezTo>
                    <a:pt x="1148" y="559"/>
                    <a:pt x="1986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0" name="Google Shape;3000;p26"/>
            <p:cNvSpPr/>
            <p:nvPr/>
          </p:nvSpPr>
          <p:spPr>
            <a:xfrm>
              <a:off x="5170825" y="1422388"/>
              <a:ext cx="47325" cy="17100"/>
            </a:xfrm>
            <a:custGeom>
              <a:avLst/>
              <a:gdLst/>
              <a:ahLst/>
              <a:cxnLst/>
              <a:rect l="l" t="t" r="r" b="b"/>
              <a:pathLst>
                <a:path w="1893" h="684" extrusionOk="0">
                  <a:moveTo>
                    <a:pt x="1179" y="1"/>
                  </a:moveTo>
                  <a:cubicBezTo>
                    <a:pt x="714" y="1"/>
                    <a:pt x="0" y="683"/>
                    <a:pt x="745" y="683"/>
                  </a:cubicBezTo>
                  <a:cubicBezTo>
                    <a:pt x="1210" y="683"/>
                    <a:pt x="189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1" name="Google Shape;3001;p26"/>
            <p:cNvSpPr/>
            <p:nvPr/>
          </p:nvSpPr>
          <p:spPr>
            <a:xfrm>
              <a:off x="5211150" y="1368113"/>
              <a:ext cx="47325" cy="17850"/>
            </a:xfrm>
            <a:custGeom>
              <a:avLst/>
              <a:gdLst/>
              <a:ahLst/>
              <a:cxnLst/>
              <a:rect l="l" t="t" r="r" b="b"/>
              <a:pathLst>
                <a:path w="1893" h="714" extrusionOk="0">
                  <a:moveTo>
                    <a:pt x="1148" y="0"/>
                  </a:moveTo>
                  <a:cubicBezTo>
                    <a:pt x="683" y="0"/>
                    <a:pt x="0" y="714"/>
                    <a:pt x="745" y="714"/>
                  </a:cubicBezTo>
                  <a:cubicBezTo>
                    <a:pt x="1210" y="714"/>
                    <a:pt x="1893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2" name="Google Shape;3002;p26"/>
            <p:cNvSpPr/>
            <p:nvPr/>
          </p:nvSpPr>
          <p:spPr>
            <a:xfrm>
              <a:off x="5144450" y="134328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8"/>
                    <a:pt x="745" y="838"/>
                  </a:cubicBezTo>
                  <a:cubicBezTo>
                    <a:pt x="1397" y="838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3" name="Google Shape;3003;p26"/>
            <p:cNvSpPr/>
            <p:nvPr/>
          </p:nvSpPr>
          <p:spPr>
            <a:xfrm>
              <a:off x="5170050" y="13091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0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4" name="Google Shape;3004;p26"/>
            <p:cNvSpPr/>
            <p:nvPr/>
          </p:nvSpPr>
          <p:spPr>
            <a:xfrm>
              <a:off x="4761375" y="1715538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5" name="Google Shape;3005;p26"/>
            <p:cNvSpPr/>
            <p:nvPr/>
          </p:nvSpPr>
          <p:spPr>
            <a:xfrm>
              <a:off x="4726475" y="166123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0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6" name="Google Shape;3006;p26"/>
            <p:cNvSpPr/>
            <p:nvPr/>
          </p:nvSpPr>
          <p:spPr>
            <a:xfrm>
              <a:off x="4748950" y="1626338"/>
              <a:ext cx="49675" cy="14000"/>
            </a:xfrm>
            <a:custGeom>
              <a:avLst/>
              <a:gdLst/>
              <a:ahLst/>
              <a:cxnLst/>
              <a:rect l="l" t="t" r="r" b="b"/>
              <a:pathLst>
                <a:path w="1987" h="560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18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7" name="Google Shape;3007;p26"/>
            <p:cNvSpPr/>
            <p:nvPr/>
          </p:nvSpPr>
          <p:spPr>
            <a:xfrm>
              <a:off x="4823400" y="1627113"/>
              <a:ext cx="48900" cy="12450"/>
            </a:xfrm>
            <a:custGeom>
              <a:avLst/>
              <a:gdLst/>
              <a:ahLst/>
              <a:cxnLst/>
              <a:rect l="l" t="t" r="r" b="b"/>
              <a:pathLst>
                <a:path w="1956" h="498" extrusionOk="0">
                  <a:moveTo>
                    <a:pt x="1211" y="1"/>
                  </a:moveTo>
                  <a:cubicBezTo>
                    <a:pt x="869" y="1"/>
                    <a:pt x="1" y="497"/>
                    <a:pt x="745" y="497"/>
                  </a:cubicBezTo>
                  <a:cubicBezTo>
                    <a:pt x="1055" y="497"/>
                    <a:pt x="1955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8" name="Google Shape;3008;p26"/>
            <p:cNvSpPr/>
            <p:nvPr/>
          </p:nvSpPr>
          <p:spPr>
            <a:xfrm>
              <a:off x="4826500" y="1686063"/>
              <a:ext cx="48900" cy="15525"/>
            </a:xfrm>
            <a:custGeom>
              <a:avLst/>
              <a:gdLst/>
              <a:ahLst/>
              <a:cxnLst/>
              <a:rect l="l" t="t" r="r" b="b"/>
              <a:pathLst>
                <a:path w="1956" h="621" extrusionOk="0">
                  <a:moveTo>
                    <a:pt x="1211" y="0"/>
                  </a:moveTo>
                  <a:cubicBezTo>
                    <a:pt x="807" y="0"/>
                    <a:pt x="1" y="621"/>
                    <a:pt x="776" y="621"/>
                  </a:cubicBezTo>
                  <a:cubicBezTo>
                    <a:pt x="1180" y="621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09" name="Google Shape;3009;p26"/>
            <p:cNvSpPr/>
            <p:nvPr/>
          </p:nvSpPr>
          <p:spPr>
            <a:xfrm>
              <a:off x="4853650" y="1797738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1" y="589"/>
                    <a:pt x="745" y="589"/>
                  </a:cubicBezTo>
                  <a:cubicBezTo>
                    <a:pt x="1148" y="589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0" name="Google Shape;3010;p26"/>
            <p:cNvSpPr/>
            <p:nvPr/>
          </p:nvSpPr>
          <p:spPr>
            <a:xfrm>
              <a:off x="4736550" y="1811688"/>
              <a:ext cx="48100" cy="19400"/>
            </a:xfrm>
            <a:custGeom>
              <a:avLst/>
              <a:gdLst/>
              <a:ahLst/>
              <a:cxnLst/>
              <a:rect l="l" t="t" r="r" b="b"/>
              <a:pathLst>
                <a:path w="1924" h="776" extrusionOk="0">
                  <a:moveTo>
                    <a:pt x="1148" y="0"/>
                  </a:moveTo>
                  <a:cubicBezTo>
                    <a:pt x="652" y="0"/>
                    <a:pt x="1" y="776"/>
                    <a:pt x="745" y="776"/>
                  </a:cubicBezTo>
                  <a:cubicBezTo>
                    <a:pt x="1241" y="776"/>
                    <a:pt x="1924" y="0"/>
                    <a:pt x="114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1" name="Google Shape;3011;p26"/>
            <p:cNvSpPr/>
            <p:nvPr/>
          </p:nvSpPr>
          <p:spPr>
            <a:xfrm>
              <a:off x="4709400" y="1769813"/>
              <a:ext cx="48125" cy="16300"/>
            </a:xfrm>
            <a:custGeom>
              <a:avLst/>
              <a:gdLst/>
              <a:ahLst/>
              <a:cxnLst/>
              <a:rect l="l" t="t" r="r" b="b"/>
              <a:pathLst>
                <a:path w="1925" h="652" extrusionOk="0">
                  <a:moveTo>
                    <a:pt x="1180" y="0"/>
                  </a:moveTo>
                  <a:cubicBezTo>
                    <a:pt x="745" y="0"/>
                    <a:pt x="1" y="652"/>
                    <a:pt x="745" y="652"/>
                  </a:cubicBezTo>
                  <a:cubicBezTo>
                    <a:pt x="1180" y="652"/>
                    <a:pt x="1924" y="0"/>
                    <a:pt x="11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2" name="Google Shape;3012;p26"/>
            <p:cNvSpPr/>
            <p:nvPr/>
          </p:nvSpPr>
          <p:spPr>
            <a:xfrm>
              <a:off x="4789275" y="1773688"/>
              <a:ext cx="48900" cy="14750"/>
            </a:xfrm>
            <a:custGeom>
              <a:avLst/>
              <a:gdLst/>
              <a:ahLst/>
              <a:cxnLst/>
              <a:rect l="l" t="t" r="r" b="b"/>
              <a:pathLst>
                <a:path w="1956" h="590" extrusionOk="0">
                  <a:moveTo>
                    <a:pt x="1211" y="0"/>
                  </a:moveTo>
                  <a:cubicBezTo>
                    <a:pt x="838" y="0"/>
                    <a:pt x="1" y="590"/>
                    <a:pt x="776" y="590"/>
                  </a:cubicBezTo>
                  <a:cubicBezTo>
                    <a:pt x="1149" y="590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3" name="Google Shape;3013;p26"/>
            <p:cNvSpPr/>
            <p:nvPr/>
          </p:nvSpPr>
          <p:spPr>
            <a:xfrm>
              <a:off x="4614800" y="1852788"/>
              <a:ext cx="48100" cy="18625"/>
            </a:xfrm>
            <a:custGeom>
              <a:avLst/>
              <a:gdLst/>
              <a:ahLst/>
              <a:cxnLst/>
              <a:rect l="l" t="t" r="r" b="b"/>
              <a:pathLst>
                <a:path w="1924" h="745" extrusionOk="0">
                  <a:moveTo>
                    <a:pt x="1179" y="0"/>
                  </a:moveTo>
                  <a:cubicBezTo>
                    <a:pt x="683" y="0"/>
                    <a:pt x="1" y="745"/>
                    <a:pt x="776" y="745"/>
                  </a:cubicBezTo>
                  <a:cubicBezTo>
                    <a:pt x="1241" y="745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4" name="Google Shape;3014;p26"/>
            <p:cNvSpPr/>
            <p:nvPr/>
          </p:nvSpPr>
          <p:spPr>
            <a:xfrm>
              <a:off x="4577575" y="17907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1" y="621"/>
                    <a:pt x="745" y="621"/>
                  </a:cubicBezTo>
                  <a:cubicBezTo>
                    <a:pt x="1148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5" name="Google Shape;3015;p26"/>
            <p:cNvSpPr/>
            <p:nvPr/>
          </p:nvSpPr>
          <p:spPr>
            <a:xfrm>
              <a:off x="4478325" y="183651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2" y="0"/>
                  </a:moveTo>
                  <a:cubicBezTo>
                    <a:pt x="1024" y="0"/>
                    <a:pt x="0" y="434"/>
                    <a:pt x="528" y="434"/>
                  </a:cubicBezTo>
                  <a:cubicBezTo>
                    <a:pt x="776" y="434"/>
                    <a:pt x="1799" y="0"/>
                    <a:pt x="1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6" name="Google Shape;3016;p26"/>
            <p:cNvSpPr/>
            <p:nvPr/>
          </p:nvSpPr>
          <p:spPr>
            <a:xfrm>
              <a:off x="4523300" y="1889238"/>
              <a:ext cx="49650" cy="13200"/>
            </a:xfrm>
            <a:custGeom>
              <a:avLst/>
              <a:gdLst/>
              <a:ahLst/>
              <a:cxnLst/>
              <a:rect l="l" t="t" r="r" b="b"/>
              <a:pathLst>
                <a:path w="1986" h="528" extrusionOk="0">
                  <a:moveTo>
                    <a:pt x="1241" y="0"/>
                  </a:moveTo>
                  <a:cubicBezTo>
                    <a:pt x="869" y="0"/>
                    <a:pt x="0" y="528"/>
                    <a:pt x="776" y="528"/>
                  </a:cubicBezTo>
                  <a:cubicBezTo>
                    <a:pt x="1117" y="528"/>
                    <a:pt x="1986" y="0"/>
                    <a:pt x="124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7" name="Google Shape;3017;p26"/>
            <p:cNvSpPr/>
            <p:nvPr/>
          </p:nvSpPr>
          <p:spPr>
            <a:xfrm>
              <a:off x="4406200" y="188303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76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8" name="Google Shape;3018;p26"/>
            <p:cNvSpPr/>
            <p:nvPr/>
          </p:nvSpPr>
          <p:spPr>
            <a:xfrm>
              <a:off x="4296850" y="1914038"/>
              <a:ext cx="45000" cy="10900"/>
            </a:xfrm>
            <a:custGeom>
              <a:avLst/>
              <a:gdLst/>
              <a:ahLst/>
              <a:cxnLst/>
              <a:rect l="l" t="t" r="r" b="b"/>
              <a:pathLst>
                <a:path w="1800" h="436" extrusionOk="0">
                  <a:moveTo>
                    <a:pt x="1272" y="1"/>
                  </a:moveTo>
                  <a:cubicBezTo>
                    <a:pt x="1024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19" name="Google Shape;3019;p26"/>
            <p:cNvSpPr/>
            <p:nvPr/>
          </p:nvSpPr>
          <p:spPr>
            <a:xfrm>
              <a:off x="4226275" y="1896988"/>
              <a:ext cx="45025" cy="10875"/>
            </a:xfrm>
            <a:custGeom>
              <a:avLst/>
              <a:gdLst/>
              <a:ahLst/>
              <a:cxnLst/>
              <a:rect l="l" t="t" r="r" b="b"/>
              <a:pathLst>
                <a:path w="1801" h="435" extrusionOk="0">
                  <a:moveTo>
                    <a:pt x="1242" y="1"/>
                  </a:moveTo>
                  <a:cubicBezTo>
                    <a:pt x="1025" y="1"/>
                    <a:pt x="1" y="435"/>
                    <a:pt x="528" y="435"/>
                  </a:cubicBezTo>
                  <a:cubicBezTo>
                    <a:pt x="745" y="435"/>
                    <a:pt x="1800" y="1"/>
                    <a:pt x="12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0" name="Google Shape;3020;p26"/>
            <p:cNvSpPr/>
            <p:nvPr/>
          </p:nvSpPr>
          <p:spPr>
            <a:xfrm>
              <a:off x="4203800" y="184116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1" name="Google Shape;3021;p26"/>
            <p:cNvSpPr/>
            <p:nvPr/>
          </p:nvSpPr>
          <p:spPr>
            <a:xfrm>
              <a:off x="4278250" y="1868288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7" y="1"/>
                    <a:pt x="0" y="838"/>
                    <a:pt x="776" y="838"/>
                  </a:cubicBezTo>
                  <a:cubicBezTo>
                    <a:pt x="1427" y="838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2" name="Google Shape;3022;p26"/>
            <p:cNvSpPr/>
            <p:nvPr/>
          </p:nvSpPr>
          <p:spPr>
            <a:xfrm>
              <a:off x="4347250" y="1849688"/>
              <a:ext cx="45025" cy="11650"/>
            </a:xfrm>
            <a:custGeom>
              <a:avLst/>
              <a:gdLst/>
              <a:ahLst/>
              <a:cxnLst/>
              <a:rect l="l" t="t" r="r" b="b"/>
              <a:pathLst>
                <a:path w="1801" h="466" extrusionOk="0">
                  <a:moveTo>
                    <a:pt x="1273" y="0"/>
                  </a:moveTo>
                  <a:cubicBezTo>
                    <a:pt x="1025" y="0"/>
                    <a:pt x="1" y="466"/>
                    <a:pt x="528" y="466"/>
                  </a:cubicBezTo>
                  <a:cubicBezTo>
                    <a:pt x="776" y="466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3" name="Google Shape;3023;p26"/>
            <p:cNvSpPr/>
            <p:nvPr/>
          </p:nvSpPr>
          <p:spPr>
            <a:xfrm>
              <a:off x="4279025" y="182176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6" y="1"/>
                    <a:pt x="0" y="838"/>
                    <a:pt x="745" y="838"/>
                  </a:cubicBezTo>
                  <a:cubicBezTo>
                    <a:pt x="1396" y="838"/>
                    <a:pt x="1613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4" name="Google Shape;3024;p26"/>
            <p:cNvSpPr/>
            <p:nvPr/>
          </p:nvSpPr>
          <p:spPr>
            <a:xfrm>
              <a:off x="4267375" y="1777563"/>
              <a:ext cx="49675" cy="13975"/>
            </a:xfrm>
            <a:custGeom>
              <a:avLst/>
              <a:gdLst/>
              <a:ahLst/>
              <a:cxnLst/>
              <a:rect l="l" t="t" r="r" b="b"/>
              <a:pathLst>
                <a:path w="1987" h="559" extrusionOk="0">
                  <a:moveTo>
                    <a:pt x="1211" y="1"/>
                  </a:moveTo>
                  <a:cubicBezTo>
                    <a:pt x="869" y="1"/>
                    <a:pt x="1" y="559"/>
                    <a:pt x="776" y="559"/>
                  </a:cubicBezTo>
                  <a:cubicBezTo>
                    <a:pt x="1149" y="559"/>
                    <a:pt x="1986" y="1"/>
                    <a:pt x="12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5" name="Google Shape;3025;p26"/>
            <p:cNvSpPr/>
            <p:nvPr/>
          </p:nvSpPr>
          <p:spPr>
            <a:xfrm>
              <a:off x="4380600" y="1779113"/>
              <a:ext cx="45775" cy="11650"/>
            </a:xfrm>
            <a:custGeom>
              <a:avLst/>
              <a:gdLst/>
              <a:ahLst/>
              <a:cxnLst/>
              <a:rect l="l" t="t" r="r" b="b"/>
              <a:pathLst>
                <a:path w="1831" h="466" extrusionOk="0">
                  <a:moveTo>
                    <a:pt x="1273" y="1"/>
                  </a:moveTo>
                  <a:cubicBezTo>
                    <a:pt x="1024" y="1"/>
                    <a:pt x="1" y="466"/>
                    <a:pt x="559" y="466"/>
                  </a:cubicBezTo>
                  <a:cubicBezTo>
                    <a:pt x="776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6" name="Google Shape;3026;p26"/>
            <p:cNvSpPr/>
            <p:nvPr/>
          </p:nvSpPr>
          <p:spPr>
            <a:xfrm>
              <a:off x="4466675" y="1789188"/>
              <a:ext cx="48900" cy="17100"/>
            </a:xfrm>
            <a:custGeom>
              <a:avLst/>
              <a:gdLst/>
              <a:ahLst/>
              <a:cxnLst/>
              <a:rect l="l" t="t" r="r" b="b"/>
              <a:pathLst>
                <a:path w="1956" h="684" extrusionOk="0">
                  <a:moveTo>
                    <a:pt x="1180" y="1"/>
                  </a:moveTo>
                  <a:cubicBezTo>
                    <a:pt x="745" y="1"/>
                    <a:pt x="1" y="683"/>
                    <a:pt x="745" y="683"/>
                  </a:cubicBezTo>
                  <a:cubicBezTo>
                    <a:pt x="1211" y="683"/>
                    <a:pt x="1955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7" name="Google Shape;3027;p26"/>
            <p:cNvSpPr/>
            <p:nvPr/>
          </p:nvSpPr>
          <p:spPr>
            <a:xfrm>
              <a:off x="4412400" y="1831063"/>
              <a:ext cx="48875" cy="14775"/>
            </a:xfrm>
            <a:custGeom>
              <a:avLst/>
              <a:gdLst/>
              <a:ahLst/>
              <a:cxnLst/>
              <a:rect l="l" t="t" r="r" b="b"/>
              <a:pathLst>
                <a:path w="1955" h="591" extrusionOk="0">
                  <a:moveTo>
                    <a:pt x="1210" y="1"/>
                  </a:moveTo>
                  <a:cubicBezTo>
                    <a:pt x="807" y="1"/>
                    <a:pt x="1" y="590"/>
                    <a:pt x="776" y="590"/>
                  </a:cubicBezTo>
                  <a:cubicBezTo>
                    <a:pt x="1148" y="590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8" name="Google Shape;3028;p26"/>
            <p:cNvSpPr/>
            <p:nvPr/>
          </p:nvSpPr>
          <p:spPr>
            <a:xfrm>
              <a:off x="4500025" y="1963688"/>
              <a:ext cx="48875" cy="12425"/>
            </a:xfrm>
            <a:custGeom>
              <a:avLst/>
              <a:gdLst/>
              <a:ahLst/>
              <a:cxnLst/>
              <a:rect l="l" t="t" r="r" b="b"/>
              <a:pathLst>
                <a:path w="1955" h="497" extrusionOk="0">
                  <a:moveTo>
                    <a:pt x="1211" y="0"/>
                  </a:moveTo>
                  <a:cubicBezTo>
                    <a:pt x="900" y="0"/>
                    <a:pt x="1" y="496"/>
                    <a:pt x="745" y="496"/>
                  </a:cubicBezTo>
                  <a:cubicBezTo>
                    <a:pt x="1086" y="496"/>
                    <a:pt x="1955" y="0"/>
                    <a:pt x="12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29" name="Google Shape;3029;p26"/>
            <p:cNvSpPr/>
            <p:nvPr/>
          </p:nvSpPr>
          <p:spPr>
            <a:xfrm>
              <a:off x="4376725" y="1952813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428" y="838"/>
                    <a:pt x="161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0" name="Google Shape;3030;p26"/>
            <p:cNvSpPr/>
            <p:nvPr/>
          </p:nvSpPr>
          <p:spPr>
            <a:xfrm>
              <a:off x="4432575" y="1948163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210" y="1"/>
                  </a:moveTo>
                  <a:cubicBezTo>
                    <a:pt x="776" y="1"/>
                    <a:pt x="0" y="652"/>
                    <a:pt x="776" y="652"/>
                  </a:cubicBezTo>
                  <a:cubicBezTo>
                    <a:pt x="1210" y="652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1" name="Google Shape;3031;p26"/>
            <p:cNvSpPr/>
            <p:nvPr/>
          </p:nvSpPr>
          <p:spPr>
            <a:xfrm>
              <a:off x="4634975" y="1941188"/>
              <a:ext cx="48875" cy="17100"/>
            </a:xfrm>
            <a:custGeom>
              <a:avLst/>
              <a:gdLst/>
              <a:ahLst/>
              <a:cxnLst/>
              <a:rect l="l" t="t" r="r" b="b"/>
              <a:pathLst>
                <a:path w="1955" h="684" extrusionOk="0">
                  <a:moveTo>
                    <a:pt x="1179" y="1"/>
                  </a:moveTo>
                  <a:cubicBezTo>
                    <a:pt x="745" y="1"/>
                    <a:pt x="0" y="683"/>
                    <a:pt x="745" y="683"/>
                  </a:cubicBezTo>
                  <a:cubicBezTo>
                    <a:pt x="1210" y="683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2" name="Google Shape;3032;p26"/>
            <p:cNvSpPr/>
            <p:nvPr/>
          </p:nvSpPr>
          <p:spPr>
            <a:xfrm>
              <a:off x="4548100" y="1961363"/>
              <a:ext cx="47350" cy="17075"/>
            </a:xfrm>
            <a:custGeom>
              <a:avLst/>
              <a:gdLst/>
              <a:ahLst/>
              <a:cxnLst/>
              <a:rect l="l" t="t" r="r" b="b"/>
              <a:pathLst>
                <a:path w="1894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3" name="Google Shape;3033;p26"/>
            <p:cNvSpPr/>
            <p:nvPr/>
          </p:nvSpPr>
          <p:spPr>
            <a:xfrm>
              <a:off x="4712525" y="1913263"/>
              <a:ext cx="48875" cy="12450"/>
            </a:xfrm>
            <a:custGeom>
              <a:avLst/>
              <a:gdLst/>
              <a:ahLst/>
              <a:cxnLst/>
              <a:rect l="l" t="t" r="r" b="b"/>
              <a:pathLst>
                <a:path w="1955" h="498" extrusionOk="0">
                  <a:moveTo>
                    <a:pt x="1210" y="1"/>
                  </a:moveTo>
                  <a:cubicBezTo>
                    <a:pt x="838" y="1"/>
                    <a:pt x="0" y="497"/>
                    <a:pt x="745" y="497"/>
                  </a:cubicBezTo>
                  <a:cubicBezTo>
                    <a:pt x="1086" y="497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4" name="Google Shape;3034;p26"/>
            <p:cNvSpPr/>
            <p:nvPr/>
          </p:nvSpPr>
          <p:spPr>
            <a:xfrm>
              <a:off x="4689250" y="1983838"/>
              <a:ext cx="41125" cy="19425"/>
            </a:xfrm>
            <a:custGeom>
              <a:avLst/>
              <a:gdLst/>
              <a:ahLst/>
              <a:cxnLst/>
              <a:rect l="l" t="t" r="r" b="b"/>
              <a:pathLst>
                <a:path w="1645" h="777" extrusionOk="0">
                  <a:moveTo>
                    <a:pt x="869" y="1"/>
                  </a:moveTo>
                  <a:cubicBezTo>
                    <a:pt x="249" y="1"/>
                    <a:pt x="0" y="776"/>
                    <a:pt x="776" y="776"/>
                  </a:cubicBezTo>
                  <a:cubicBezTo>
                    <a:pt x="1396" y="776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5" name="Google Shape;3035;p26"/>
            <p:cNvSpPr/>
            <p:nvPr/>
          </p:nvSpPr>
          <p:spPr>
            <a:xfrm>
              <a:off x="4755950" y="200013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69" y="0"/>
                    <a:pt x="0" y="527"/>
                    <a:pt x="745" y="527"/>
                  </a:cubicBezTo>
                  <a:cubicBezTo>
                    <a:pt x="1086" y="527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6" name="Google Shape;3036;p26"/>
            <p:cNvSpPr/>
            <p:nvPr/>
          </p:nvSpPr>
          <p:spPr>
            <a:xfrm>
              <a:off x="4662875" y="2037338"/>
              <a:ext cx="40350" cy="20975"/>
            </a:xfrm>
            <a:custGeom>
              <a:avLst/>
              <a:gdLst/>
              <a:ahLst/>
              <a:cxnLst/>
              <a:rect l="l" t="t" r="r" b="b"/>
              <a:pathLst>
                <a:path w="1614" h="839" extrusionOk="0">
                  <a:moveTo>
                    <a:pt x="838" y="1"/>
                  </a:moveTo>
                  <a:cubicBezTo>
                    <a:pt x="187" y="1"/>
                    <a:pt x="1" y="839"/>
                    <a:pt x="745" y="839"/>
                  </a:cubicBezTo>
                  <a:cubicBezTo>
                    <a:pt x="1397" y="83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7" name="Google Shape;3037;p26"/>
            <p:cNvSpPr/>
            <p:nvPr/>
          </p:nvSpPr>
          <p:spPr>
            <a:xfrm>
              <a:off x="4692350" y="2080013"/>
              <a:ext cx="48100" cy="16300"/>
            </a:xfrm>
            <a:custGeom>
              <a:avLst/>
              <a:gdLst/>
              <a:ahLst/>
              <a:cxnLst/>
              <a:rect l="l" t="t" r="r" b="b"/>
              <a:pathLst>
                <a:path w="1924" h="652" extrusionOk="0">
                  <a:moveTo>
                    <a:pt x="1179" y="0"/>
                  </a:moveTo>
                  <a:cubicBezTo>
                    <a:pt x="745" y="0"/>
                    <a:pt x="1" y="651"/>
                    <a:pt x="745" y="651"/>
                  </a:cubicBezTo>
                  <a:cubicBezTo>
                    <a:pt x="1179" y="651"/>
                    <a:pt x="1924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8" name="Google Shape;3038;p26"/>
            <p:cNvSpPr/>
            <p:nvPr/>
          </p:nvSpPr>
          <p:spPr>
            <a:xfrm>
              <a:off x="4783850" y="2111013"/>
              <a:ext cx="41125" cy="20975"/>
            </a:xfrm>
            <a:custGeom>
              <a:avLst/>
              <a:gdLst/>
              <a:ahLst/>
              <a:cxnLst/>
              <a:rect l="l" t="t" r="r" b="b"/>
              <a:pathLst>
                <a:path w="1645" h="839" extrusionOk="0">
                  <a:moveTo>
                    <a:pt x="869" y="1"/>
                  </a:moveTo>
                  <a:cubicBezTo>
                    <a:pt x="218" y="1"/>
                    <a:pt x="1" y="838"/>
                    <a:pt x="776" y="838"/>
                  </a:cubicBezTo>
                  <a:cubicBezTo>
                    <a:pt x="1397" y="838"/>
                    <a:pt x="1645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39" name="Google Shape;3039;p26"/>
            <p:cNvSpPr/>
            <p:nvPr/>
          </p:nvSpPr>
          <p:spPr>
            <a:xfrm>
              <a:off x="4719500" y="2147463"/>
              <a:ext cx="48100" cy="15550"/>
            </a:xfrm>
            <a:custGeom>
              <a:avLst/>
              <a:gdLst/>
              <a:ahLst/>
              <a:cxnLst/>
              <a:rect l="l" t="t" r="r" b="b"/>
              <a:pathLst>
                <a:path w="1924" h="622" extrusionOk="0">
                  <a:moveTo>
                    <a:pt x="1179" y="1"/>
                  </a:moveTo>
                  <a:cubicBezTo>
                    <a:pt x="745" y="1"/>
                    <a:pt x="0" y="621"/>
                    <a:pt x="745" y="621"/>
                  </a:cubicBezTo>
                  <a:cubicBezTo>
                    <a:pt x="1179" y="621"/>
                    <a:pt x="1923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0" name="Google Shape;3040;p26"/>
            <p:cNvSpPr/>
            <p:nvPr/>
          </p:nvSpPr>
          <p:spPr>
            <a:xfrm>
              <a:off x="4766025" y="2066813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776" y="1"/>
                    <a:pt x="0" y="621"/>
                    <a:pt x="745" y="621"/>
                  </a:cubicBezTo>
                  <a:cubicBezTo>
                    <a:pt x="1179" y="621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1" name="Google Shape;3041;p26"/>
            <p:cNvSpPr/>
            <p:nvPr/>
          </p:nvSpPr>
          <p:spPr>
            <a:xfrm>
              <a:off x="4774550" y="1948938"/>
              <a:ext cx="40350" cy="21750"/>
            </a:xfrm>
            <a:custGeom>
              <a:avLst/>
              <a:gdLst/>
              <a:ahLst/>
              <a:cxnLst/>
              <a:rect l="l" t="t" r="r" b="b"/>
              <a:pathLst>
                <a:path w="1614" h="870" extrusionOk="0">
                  <a:moveTo>
                    <a:pt x="838" y="1"/>
                  </a:moveTo>
                  <a:cubicBezTo>
                    <a:pt x="187" y="1"/>
                    <a:pt x="1" y="869"/>
                    <a:pt x="745" y="869"/>
                  </a:cubicBezTo>
                  <a:cubicBezTo>
                    <a:pt x="1396" y="869"/>
                    <a:pt x="1614" y="1"/>
                    <a:pt x="83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2" name="Google Shape;3042;p26"/>
            <p:cNvSpPr/>
            <p:nvPr/>
          </p:nvSpPr>
          <p:spPr>
            <a:xfrm>
              <a:off x="4806350" y="1862088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1"/>
                  </a:moveTo>
                  <a:cubicBezTo>
                    <a:pt x="869" y="1"/>
                    <a:pt x="0" y="528"/>
                    <a:pt x="745" y="528"/>
                  </a:cubicBezTo>
                  <a:cubicBezTo>
                    <a:pt x="1117" y="528"/>
                    <a:pt x="1955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3" name="Google Shape;3043;p26"/>
            <p:cNvSpPr/>
            <p:nvPr/>
          </p:nvSpPr>
          <p:spPr>
            <a:xfrm>
              <a:off x="4918025" y="1922588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38" y="0"/>
                    <a:pt x="0" y="558"/>
                    <a:pt x="745" y="558"/>
                  </a:cubicBezTo>
                  <a:cubicBezTo>
                    <a:pt x="1086" y="558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4" name="Google Shape;3044;p26"/>
            <p:cNvSpPr/>
            <p:nvPr/>
          </p:nvSpPr>
          <p:spPr>
            <a:xfrm>
              <a:off x="4854425" y="1950488"/>
              <a:ext cx="47325" cy="17875"/>
            </a:xfrm>
            <a:custGeom>
              <a:avLst/>
              <a:gdLst/>
              <a:ahLst/>
              <a:cxnLst/>
              <a:rect l="l" t="t" r="r" b="b"/>
              <a:pathLst>
                <a:path w="1893" h="715" extrusionOk="0">
                  <a:moveTo>
                    <a:pt x="1148" y="1"/>
                  </a:moveTo>
                  <a:cubicBezTo>
                    <a:pt x="683" y="1"/>
                    <a:pt x="1" y="714"/>
                    <a:pt x="745" y="714"/>
                  </a:cubicBezTo>
                  <a:cubicBezTo>
                    <a:pt x="1210" y="714"/>
                    <a:pt x="1893" y="1"/>
                    <a:pt x="11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5" name="Google Shape;3045;p26"/>
            <p:cNvSpPr/>
            <p:nvPr/>
          </p:nvSpPr>
          <p:spPr>
            <a:xfrm>
              <a:off x="4842025" y="1910938"/>
              <a:ext cx="45000" cy="10125"/>
            </a:xfrm>
            <a:custGeom>
              <a:avLst/>
              <a:gdLst/>
              <a:ahLst/>
              <a:cxnLst/>
              <a:rect l="l" t="t" r="r" b="b"/>
              <a:pathLst>
                <a:path w="1800" h="405" extrusionOk="0">
                  <a:moveTo>
                    <a:pt x="1272" y="1"/>
                  </a:moveTo>
                  <a:cubicBezTo>
                    <a:pt x="1055" y="1"/>
                    <a:pt x="0" y="404"/>
                    <a:pt x="528" y="404"/>
                  </a:cubicBezTo>
                  <a:cubicBezTo>
                    <a:pt x="745" y="404"/>
                    <a:pt x="1799" y="1"/>
                    <a:pt x="127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6" name="Google Shape;3046;p26"/>
            <p:cNvSpPr/>
            <p:nvPr/>
          </p:nvSpPr>
          <p:spPr>
            <a:xfrm>
              <a:off x="4921125" y="1854338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7" name="Google Shape;3047;p26"/>
            <p:cNvSpPr/>
            <p:nvPr/>
          </p:nvSpPr>
          <p:spPr>
            <a:xfrm>
              <a:off x="5008750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179" y="0"/>
                  </a:moveTo>
                  <a:cubicBezTo>
                    <a:pt x="776" y="0"/>
                    <a:pt x="0" y="621"/>
                    <a:pt x="745" y="621"/>
                  </a:cubicBezTo>
                  <a:cubicBezTo>
                    <a:pt x="1179" y="621"/>
                    <a:pt x="1955" y="0"/>
                    <a:pt x="117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8" name="Google Shape;3048;p26"/>
            <p:cNvSpPr/>
            <p:nvPr/>
          </p:nvSpPr>
          <p:spPr>
            <a:xfrm>
              <a:off x="4968425" y="1969113"/>
              <a:ext cx="48875" cy="14750"/>
            </a:xfrm>
            <a:custGeom>
              <a:avLst/>
              <a:gdLst/>
              <a:ahLst/>
              <a:cxnLst/>
              <a:rect l="l" t="t" r="r" b="b"/>
              <a:pathLst>
                <a:path w="1955" h="590" extrusionOk="0">
                  <a:moveTo>
                    <a:pt x="1210" y="0"/>
                  </a:moveTo>
                  <a:cubicBezTo>
                    <a:pt x="807" y="0"/>
                    <a:pt x="0" y="590"/>
                    <a:pt x="745" y="590"/>
                  </a:cubicBezTo>
                  <a:cubicBezTo>
                    <a:pt x="1148" y="590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49" name="Google Shape;3049;p26"/>
            <p:cNvSpPr/>
            <p:nvPr/>
          </p:nvSpPr>
          <p:spPr>
            <a:xfrm>
              <a:off x="5039000" y="1976863"/>
              <a:ext cx="48875" cy="13975"/>
            </a:xfrm>
            <a:custGeom>
              <a:avLst/>
              <a:gdLst/>
              <a:ahLst/>
              <a:cxnLst/>
              <a:rect l="l" t="t" r="r" b="b"/>
              <a:pathLst>
                <a:path w="1955" h="559" extrusionOk="0">
                  <a:moveTo>
                    <a:pt x="1210" y="0"/>
                  </a:moveTo>
                  <a:cubicBezTo>
                    <a:pt x="869" y="0"/>
                    <a:pt x="0" y="559"/>
                    <a:pt x="745" y="559"/>
                  </a:cubicBezTo>
                  <a:cubicBezTo>
                    <a:pt x="1086" y="559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0" name="Google Shape;3050;p26"/>
            <p:cNvSpPr/>
            <p:nvPr/>
          </p:nvSpPr>
          <p:spPr>
            <a:xfrm>
              <a:off x="5130500" y="1949713"/>
              <a:ext cx="41125" cy="20200"/>
            </a:xfrm>
            <a:custGeom>
              <a:avLst/>
              <a:gdLst/>
              <a:ahLst/>
              <a:cxnLst/>
              <a:rect l="l" t="t" r="r" b="b"/>
              <a:pathLst>
                <a:path w="1645" h="808" extrusionOk="0">
                  <a:moveTo>
                    <a:pt x="869" y="1"/>
                  </a:moveTo>
                  <a:cubicBezTo>
                    <a:pt x="218" y="1"/>
                    <a:pt x="0" y="807"/>
                    <a:pt x="776" y="807"/>
                  </a:cubicBezTo>
                  <a:cubicBezTo>
                    <a:pt x="1396" y="807"/>
                    <a:pt x="1644" y="1"/>
                    <a:pt x="86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1" name="Google Shape;3051;p26"/>
            <p:cNvSpPr/>
            <p:nvPr/>
          </p:nvSpPr>
          <p:spPr>
            <a:xfrm>
              <a:off x="5066125" y="1914038"/>
              <a:ext cx="48125" cy="17100"/>
            </a:xfrm>
            <a:custGeom>
              <a:avLst/>
              <a:gdLst/>
              <a:ahLst/>
              <a:cxnLst/>
              <a:rect l="l" t="t" r="r" b="b"/>
              <a:pathLst>
                <a:path w="1925" h="684" extrusionOk="0">
                  <a:moveTo>
                    <a:pt x="1180" y="1"/>
                  </a:moveTo>
                  <a:cubicBezTo>
                    <a:pt x="714" y="1"/>
                    <a:pt x="1" y="683"/>
                    <a:pt x="745" y="683"/>
                  </a:cubicBezTo>
                  <a:cubicBezTo>
                    <a:pt x="1211" y="683"/>
                    <a:pt x="1924" y="1"/>
                    <a:pt x="11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2" name="Google Shape;3052;p26"/>
            <p:cNvSpPr/>
            <p:nvPr/>
          </p:nvSpPr>
          <p:spPr>
            <a:xfrm>
              <a:off x="5116550" y="1860538"/>
              <a:ext cx="48875" cy="16325"/>
            </a:xfrm>
            <a:custGeom>
              <a:avLst/>
              <a:gdLst/>
              <a:ahLst/>
              <a:cxnLst/>
              <a:rect l="l" t="t" r="r" b="b"/>
              <a:pathLst>
                <a:path w="1955" h="653" extrusionOk="0">
                  <a:moveTo>
                    <a:pt x="1179" y="1"/>
                  </a:moveTo>
                  <a:cubicBezTo>
                    <a:pt x="745" y="1"/>
                    <a:pt x="0" y="652"/>
                    <a:pt x="745" y="652"/>
                  </a:cubicBezTo>
                  <a:cubicBezTo>
                    <a:pt x="1179" y="652"/>
                    <a:pt x="1954" y="1"/>
                    <a:pt x="117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3" name="Google Shape;3053;p26"/>
            <p:cNvSpPr/>
            <p:nvPr/>
          </p:nvSpPr>
          <p:spPr>
            <a:xfrm>
              <a:off x="5188650" y="1829513"/>
              <a:ext cx="45800" cy="11675"/>
            </a:xfrm>
            <a:custGeom>
              <a:avLst/>
              <a:gdLst/>
              <a:ahLst/>
              <a:cxnLst/>
              <a:rect l="l" t="t" r="r" b="b"/>
              <a:pathLst>
                <a:path w="1832" h="467" extrusionOk="0">
                  <a:moveTo>
                    <a:pt x="1273" y="1"/>
                  </a:moveTo>
                  <a:cubicBezTo>
                    <a:pt x="1025" y="1"/>
                    <a:pt x="1" y="466"/>
                    <a:pt x="559" y="466"/>
                  </a:cubicBezTo>
                  <a:cubicBezTo>
                    <a:pt x="807" y="466"/>
                    <a:pt x="1831" y="1"/>
                    <a:pt x="127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4" name="Google Shape;3054;p26"/>
            <p:cNvSpPr/>
            <p:nvPr/>
          </p:nvSpPr>
          <p:spPr>
            <a:xfrm>
              <a:off x="5237525" y="1794613"/>
              <a:ext cx="48875" cy="14000"/>
            </a:xfrm>
            <a:custGeom>
              <a:avLst/>
              <a:gdLst/>
              <a:ahLst/>
              <a:cxnLst/>
              <a:rect l="l" t="t" r="r" b="b"/>
              <a:pathLst>
                <a:path w="1955" h="560" extrusionOk="0">
                  <a:moveTo>
                    <a:pt x="1210" y="1"/>
                  </a:moveTo>
                  <a:cubicBezTo>
                    <a:pt x="807" y="1"/>
                    <a:pt x="0" y="559"/>
                    <a:pt x="745" y="559"/>
                  </a:cubicBezTo>
                  <a:cubicBezTo>
                    <a:pt x="1148" y="559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5" name="Google Shape;3055;p26"/>
            <p:cNvSpPr/>
            <p:nvPr/>
          </p:nvSpPr>
          <p:spPr>
            <a:xfrm>
              <a:off x="5303425" y="1806263"/>
              <a:ext cx="45000" cy="10875"/>
            </a:xfrm>
            <a:custGeom>
              <a:avLst/>
              <a:gdLst/>
              <a:ahLst/>
              <a:cxnLst/>
              <a:rect l="l" t="t" r="r" b="b"/>
              <a:pathLst>
                <a:path w="1800" h="435" extrusionOk="0">
                  <a:moveTo>
                    <a:pt x="1273" y="0"/>
                  </a:moveTo>
                  <a:cubicBezTo>
                    <a:pt x="1024" y="0"/>
                    <a:pt x="1" y="435"/>
                    <a:pt x="528" y="435"/>
                  </a:cubicBezTo>
                  <a:cubicBezTo>
                    <a:pt x="776" y="435"/>
                    <a:pt x="1800" y="0"/>
                    <a:pt x="127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6" name="Google Shape;3056;p26"/>
            <p:cNvSpPr/>
            <p:nvPr/>
          </p:nvSpPr>
          <p:spPr>
            <a:xfrm>
              <a:off x="5346075" y="1843488"/>
              <a:ext cx="47325" cy="17075"/>
            </a:xfrm>
            <a:custGeom>
              <a:avLst/>
              <a:gdLst/>
              <a:ahLst/>
              <a:cxnLst/>
              <a:rect l="l" t="t" r="r" b="b"/>
              <a:pathLst>
                <a:path w="1893" h="683" extrusionOk="0">
                  <a:moveTo>
                    <a:pt x="1149" y="0"/>
                  </a:moveTo>
                  <a:cubicBezTo>
                    <a:pt x="683" y="0"/>
                    <a:pt x="1" y="683"/>
                    <a:pt x="745" y="683"/>
                  </a:cubicBezTo>
                  <a:cubicBezTo>
                    <a:pt x="1211" y="683"/>
                    <a:pt x="1893" y="0"/>
                    <a:pt x="114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7" name="Google Shape;3057;p26"/>
            <p:cNvSpPr/>
            <p:nvPr/>
          </p:nvSpPr>
          <p:spPr>
            <a:xfrm>
              <a:off x="5274750" y="1901638"/>
              <a:ext cx="48875" cy="15550"/>
            </a:xfrm>
            <a:custGeom>
              <a:avLst/>
              <a:gdLst/>
              <a:ahLst/>
              <a:cxnLst/>
              <a:rect l="l" t="t" r="r" b="b"/>
              <a:pathLst>
                <a:path w="1955" h="622" extrusionOk="0">
                  <a:moveTo>
                    <a:pt x="1210" y="1"/>
                  </a:moveTo>
                  <a:cubicBezTo>
                    <a:pt x="807" y="1"/>
                    <a:pt x="0" y="621"/>
                    <a:pt x="745" y="621"/>
                  </a:cubicBezTo>
                  <a:cubicBezTo>
                    <a:pt x="1148" y="621"/>
                    <a:pt x="1954" y="1"/>
                    <a:pt x="121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8" name="Google Shape;3058;p26"/>
            <p:cNvSpPr/>
            <p:nvPr/>
          </p:nvSpPr>
          <p:spPr>
            <a:xfrm>
              <a:off x="5208050" y="1960588"/>
              <a:ext cx="41125" cy="19400"/>
            </a:xfrm>
            <a:custGeom>
              <a:avLst/>
              <a:gdLst/>
              <a:ahLst/>
              <a:cxnLst/>
              <a:rect l="l" t="t" r="r" b="b"/>
              <a:pathLst>
                <a:path w="1645" h="776" extrusionOk="0">
                  <a:moveTo>
                    <a:pt x="869" y="0"/>
                  </a:moveTo>
                  <a:cubicBezTo>
                    <a:pt x="249" y="0"/>
                    <a:pt x="0" y="776"/>
                    <a:pt x="745" y="776"/>
                  </a:cubicBezTo>
                  <a:cubicBezTo>
                    <a:pt x="1396" y="776"/>
                    <a:pt x="1644" y="0"/>
                    <a:pt x="86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59" name="Google Shape;3059;p26"/>
            <p:cNvSpPr/>
            <p:nvPr/>
          </p:nvSpPr>
          <p:spPr>
            <a:xfrm>
              <a:off x="5159975" y="1891563"/>
              <a:ext cx="48875" cy="15525"/>
            </a:xfrm>
            <a:custGeom>
              <a:avLst/>
              <a:gdLst/>
              <a:ahLst/>
              <a:cxnLst/>
              <a:rect l="l" t="t" r="r" b="b"/>
              <a:pathLst>
                <a:path w="1955" h="621" extrusionOk="0">
                  <a:moveTo>
                    <a:pt x="1210" y="0"/>
                  </a:moveTo>
                  <a:cubicBezTo>
                    <a:pt x="807" y="0"/>
                    <a:pt x="0" y="621"/>
                    <a:pt x="776" y="621"/>
                  </a:cubicBezTo>
                  <a:cubicBezTo>
                    <a:pt x="1179" y="621"/>
                    <a:pt x="1954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0" name="Google Shape;3060;p26"/>
            <p:cNvSpPr/>
            <p:nvPr/>
          </p:nvSpPr>
          <p:spPr>
            <a:xfrm>
              <a:off x="5254575" y="1852013"/>
              <a:ext cx="48875" cy="13200"/>
            </a:xfrm>
            <a:custGeom>
              <a:avLst/>
              <a:gdLst/>
              <a:ahLst/>
              <a:cxnLst/>
              <a:rect l="l" t="t" r="r" b="b"/>
              <a:pathLst>
                <a:path w="1955" h="528" extrusionOk="0">
                  <a:moveTo>
                    <a:pt x="1210" y="0"/>
                  </a:moveTo>
                  <a:cubicBezTo>
                    <a:pt x="838" y="0"/>
                    <a:pt x="1" y="528"/>
                    <a:pt x="745" y="528"/>
                  </a:cubicBezTo>
                  <a:cubicBezTo>
                    <a:pt x="1086" y="528"/>
                    <a:pt x="1955" y="0"/>
                    <a:pt x="12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061" name="Google Shape;3061;p26"/>
          <p:cNvSpPr/>
          <p:nvPr/>
        </p:nvSpPr>
        <p:spPr>
          <a:xfrm flipH="1">
            <a:off x="2499096" y="5252519"/>
            <a:ext cx="2431505" cy="2173727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062" name="Google Shape;3062;p26"/>
          <p:cNvGrpSpPr/>
          <p:nvPr/>
        </p:nvGrpSpPr>
        <p:grpSpPr>
          <a:xfrm rot="5400000">
            <a:off x="7269646" y="4475945"/>
            <a:ext cx="4381927" cy="5767600"/>
            <a:chOff x="1992250" y="544500"/>
            <a:chExt cx="1080250" cy="975575"/>
          </a:xfrm>
        </p:grpSpPr>
        <p:sp>
          <p:nvSpPr>
            <p:cNvPr id="3063" name="Google Shape;3063;p26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4" name="Google Shape;3064;p26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65" name="Google Shape;3065;p26"/>
          <p:cNvGrpSpPr/>
          <p:nvPr/>
        </p:nvGrpSpPr>
        <p:grpSpPr>
          <a:xfrm rot="-3296834" flipH="1">
            <a:off x="5645125" y="5765487"/>
            <a:ext cx="1270047" cy="2039559"/>
            <a:chOff x="2402100" y="3854125"/>
            <a:chExt cx="435600" cy="698825"/>
          </a:xfrm>
        </p:grpSpPr>
        <p:sp>
          <p:nvSpPr>
            <p:cNvPr id="3066" name="Google Shape;3066;p2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7" name="Google Shape;3067;p2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8" name="Google Shape;3068;p2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69" name="Google Shape;3069;p2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0" name="Google Shape;3070;p2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1" name="Google Shape;3071;p2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2" name="Google Shape;3072;p2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3" name="Google Shape;3073;p2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4" name="Google Shape;3074;p2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5" name="Google Shape;3075;p2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6" name="Google Shape;3076;p2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7" name="Google Shape;3077;p2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78" name="Google Shape;3078;p2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79" name="Google Shape;3079;p26"/>
          <p:cNvGrpSpPr/>
          <p:nvPr/>
        </p:nvGrpSpPr>
        <p:grpSpPr>
          <a:xfrm rot="-9070246">
            <a:off x="10465346" y="-520813"/>
            <a:ext cx="2125157" cy="1584216"/>
            <a:chOff x="4500175" y="3779525"/>
            <a:chExt cx="1136425" cy="847075"/>
          </a:xfrm>
        </p:grpSpPr>
        <p:sp>
          <p:nvSpPr>
            <p:cNvPr id="3080" name="Google Shape;3080;p26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1" name="Google Shape;3081;p26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2" name="Google Shape;3082;p26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3" name="Google Shape;3083;p26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4" name="Google Shape;3084;p26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5" name="Google Shape;3085;p26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6" name="Google Shape;3086;p26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7" name="Google Shape;3087;p26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8" name="Google Shape;3088;p26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89" name="Google Shape;3089;p26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0" name="Google Shape;3090;p26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091" name="Google Shape;3091;p26"/>
          <p:cNvGrpSpPr/>
          <p:nvPr/>
        </p:nvGrpSpPr>
        <p:grpSpPr>
          <a:xfrm>
            <a:off x="4689218" y="4865918"/>
            <a:ext cx="933933" cy="848100"/>
            <a:chOff x="3652400" y="3788700"/>
            <a:chExt cx="700450" cy="636075"/>
          </a:xfrm>
        </p:grpSpPr>
        <p:sp>
          <p:nvSpPr>
            <p:cNvPr id="3092" name="Google Shape;3092;p26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3" name="Google Shape;3093;p26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4" name="Google Shape;3094;p26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5" name="Google Shape;3095;p26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6" name="Google Shape;3096;p26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7" name="Google Shape;3097;p26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8" name="Google Shape;3098;p26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099" name="Google Shape;3099;p26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0" name="Google Shape;3100;p26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1" name="Google Shape;3101;p26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2" name="Google Shape;3102;p26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3" name="Google Shape;3103;p26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4" name="Google Shape;3104;p26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5" name="Google Shape;3105;p26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06" name="Google Shape;3106;p26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07" name="Google Shape;3107;p26"/>
          <p:cNvSpPr/>
          <p:nvPr/>
        </p:nvSpPr>
        <p:spPr>
          <a:xfrm>
            <a:off x="7055367" y="5714017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108" name="Google Shape;3108;p26"/>
          <p:cNvSpPr/>
          <p:nvPr/>
        </p:nvSpPr>
        <p:spPr>
          <a:xfrm>
            <a:off x="1283733" y="2664900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09" name="Google Shape;3109;p26"/>
          <p:cNvGrpSpPr/>
          <p:nvPr/>
        </p:nvGrpSpPr>
        <p:grpSpPr>
          <a:xfrm rot="9851469">
            <a:off x="3062527" y="-337364"/>
            <a:ext cx="1107013" cy="1952607"/>
            <a:chOff x="2797700" y="3217325"/>
            <a:chExt cx="682725" cy="1204225"/>
          </a:xfrm>
        </p:grpSpPr>
        <p:sp>
          <p:nvSpPr>
            <p:cNvPr id="3110" name="Google Shape;3110;p26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1" name="Google Shape;3111;p26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2" name="Google Shape;3112;p26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3" name="Google Shape;3113;p26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4" name="Google Shape;3114;p26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5" name="Google Shape;3115;p26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6" name="Google Shape;3116;p26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17" name="Google Shape;3117;p26"/>
          <p:cNvGrpSpPr/>
          <p:nvPr/>
        </p:nvGrpSpPr>
        <p:grpSpPr>
          <a:xfrm rot="9240059" flipH="1">
            <a:off x="-539320" y="878522"/>
            <a:ext cx="1517069" cy="2436181"/>
            <a:chOff x="2402100" y="3854125"/>
            <a:chExt cx="435600" cy="698825"/>
          </a:xfrm>
        </p:grpSpPr>
        <p:sp>
          <p:nvSpPr>
            <p:cNvPr id="3118" name="Google Shape;3118;p26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19" name="Google Shape;3119;p26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0" name="Google Shape;3120;p26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1" name="Google Shape;3121;p26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2" name="Google Shape;3122;p26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3" name="Google Shape;3123;p26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4" name="Google Shape;3124;p26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5" name="Google Shape;3125;p26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6" name="Google Shape;3126;p26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7" name="Google Shape;3127;p26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8" name="Google Shape;3128;p26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29" name="Google Shape;3129;p26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0" name="Google Shape;3130;p26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02968802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 and Credits">
  <p:cSld name="Thanks and Credits">
    <p:spTree>
      <p:nvGrpSpPr>
        <p:cNvPr id="1" name="Shape 3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32" name="Google Shape;3132;p27"/>
          <p:cNvSpPr txBox="1">
            <a:spLocks noGrp="1"/>
          </p:cNvSpPr>
          <p:nvPr>
            <p:ph type="title"/>
          </p:nvPr>
        </p:nvSpPr>
        <p:spPr>
          <a:xfrm>
            <a:off x="952400" y="-2998767"/>
            <a:ext cx="4790000" cy="59468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5000"/>
              <a:buFont typeface="Poppins Black"/>
              <a:buNone/>
              <a:defRPr sz="6667">
                <a:latin typeface="Poppins Black"/>
                <a:ea typeface="Poppins Black"/>
                <a:cs typeface="Poppins Black"/>
                <a:sym typeface="Poppins Black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sp>
        <p:nvSpPr>
          <p:cNvPr id="3133" name="Google Shape;3133;p27"/>
          <p:cNvSpPr txBox="1"/>
          <p:nvPr/>
        </p:nvSpPr>
        <p:spPr>
          <a:xfrm>
            <a:off x="952400" y="4895733"/>
            <a:ext cx="4685600" cy="889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spcBef>
                <a:spcPts val="400"/>
              </a:spcBef>
              <a:buClr>
                <a:srgbClr val="000000"/>
              </a:buClr>
              <a:buFont typeface="Arial"/>
              <a:buNone/>
            </a:pP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CREDITS: This presentation template was created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2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Slidesgo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, including icons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3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Flaticon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, and infographics &amp; images by </a:t>
            </a:r>
            <a:r>
              <a:rPr lang="en" sz="1467" b="1" kern="0">
                <a:solidFill>
                  <a:srgbClr val="534844"/>
                </a:solidFill>
                <a:uFill>
                  <a:noFill/>
                </a:uFill>
                <a:latin typeface="Poppins"/>
                <a:ea typeface="Poppins"/>
                <a:cs typeface="Poppins"/>
                <a:sym typeface="Poppins"/>
                <a:hlinkClick r:id="rId4">
                  <a:extLst>
                    <a:ext uri="{A12FA001-AC4F-418D-AE19-62706E023703}">
                      <ahyp:hlinkClr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val="tx"/>
                    </a:ext>
                  </a:extLst>
                </a:hlinkClick>
              </a:rPr>
              <a:t>Freepik</a:t>
            </a:r>
            <a:r>
              <a:rPr lang="en" sz="1467" kern="0">
                <a:solidFill>
                  <a:srgbClr val="534844"/>
                </a:solidFill>
                <a:latin typeface="Poppins Light"/>
                <a:ea typeface="Poppins Light"/>
                <a:cs typeface="Poppins Light"/>
                <a:sym typeface="Poppins Light"/>
              </a:rPr>
              <a:t>. </a:t>
            </a:r>
            <a:endParaRPr sz="1467" kern="0">
              <a:solidFill>
                <a:srgbClr val="534844"/>
              </a:solidFill>
              <a:latin typeface="Poppins Light"/>
              <a:ea typeface="Poppins Light"/>
              <a:cs typeface="Poppins Light"/>
              <a:sym typeface="Poppins Light"/>
            </a:endParaRPr>
          </a:p>
        </p:txBody>
      </p:sp>
      <p:grpSp>
        <p:nvGrpSpPr>
          <p:cNvPr id="3134" name="Google Shape;3134;p27"/>
          <p:cNvGrpSpPr/>
          <p:nvPr/>
        </p:nvGrpSpPr>
        <p:grpSpPr>
          <a:xfrm flipH="1">
            <a:off x="5544461" y="4031391"/>
            <a:ext cx="7425977" cy="3702301"/>
            <a:chOff x="4178350" y="2375050"/>
            <a:chExt cx="938350" cy="515775"/>
          </a:xfrm>
        </p:grpSpPr>
        <p:sp>
          <p:nvSpPr>
            <p:cNvPr id="3135" name="Google Shape;3135;p27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6" name="Google Shape;3136;p27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7" name="Google Shape;3137;p27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8" name="Google Shape;3138;p27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39" name="Google Shape;3139;p27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0" name="Google Shape;3140;p27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1" name="Google Shape;3141;p27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142" name="Google Shape;3142;p27"/>
          <p:cNvGrpSpPr/>
          <p:nvPr/>
        </p:nvGrpSpPr>
        <p:grpSpPr>
          <a:xfrm rot="10800000">
            <a:off x="6095828" y="-1115661"/>
            <a:ext cx="7454123" cy="3361969"/>
            <a:chOff x="5619200" y="4458200"/>
            <a:chExt cx="1647150" cy="742900"/>
          </a:xfrm>
        </p:grpSpPr>
        <p:sp>
          <p:nvSpPr>
            <p:cNvPr id="3143" name="Google Shape;3143;p27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4" name="Google Shape;3144;p27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5" name="Google Shape;3145;p27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6" name="Google Shape;3146;p27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47" name="Google Shape;3147;p27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48" name="Google Shape;3148;p27"/>
          <p:cNvSpPr/>
          <p:nvPr/>
        </p:nvSpPr>
        <p:spPr>
          <a:xfrm rot="-1867515" flipH="1">
            <a:off x="-1238925" y="5522328"/>
            <a:ext cx="2537161" cy="226832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49" name="Google Shape;3149;p27"/>
          <p:cNvGrpSpPr/>
          <p:nvPr/>
        </p:nvGrpSpPr>
        <p:grpSpPr>
          <a:xfrm rot="-9039059">
            <a:off x="11495662" y="1097621"/>
            <a:ext cx="1328380" cy="2134308"/>
            <a:chOff x="2402100" y="3854125"/>
            <a:chExt cx="435600" cy="698825"/>
          </a:xfrm>
        </p:grpSpPr>
        <p:sp>
          <p:nvSpPr>
            <p:cNvPr id="3150" name="Google Shape;3150;p27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1" name="Google Shape;3151;p27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2" name="Google Shape;3152;p27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3" name="Google Shape;3153;p27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4" name="Google Shape;3154;p27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5" name="Google Shape;3155;p27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6" name="Google Shape;3156;p27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7" name="Google Shape;3157;p27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8" name="Google Shape;3158;p27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59" name="Google Shape;3159;p27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0" name="Google Shape;3160;p27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1" name="Google Shape;3161;p27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2" name="Google Shape;3162;p27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63" name="Google Shape;3163;p27"/>
          <p:cNvSpPr/>
          <p:nvPr/>
        </p:nvSpPr>
        <p:spPr>
          <a:xfrm rot="7705557" flipH="1">
            <a:off x="-215461" y="-451613"/>
            <a:ext cx="1612407" cy="1441695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64" name="Google Shape;3164;p27"/>
          <p:cNvGrpSpPr/>
          <p:nvPr/>
        </p:nvGrpSpPr>
        <p:grpSpPr>
          <a:xfrm rot="-7867282">
            <a:off x="9666546" y="-1314216"/>
            <a:ext cx="1974900" cy="3326147"/>
            <a:chOff x="3026750" y="1552825"/>
            <a:chExt cx="1108700" cy="1867600"/>
          </a:xfrm>
        </p:grpSpPr>
        <p:sp>
          <p:nvSpPr>
            <p:cNvPr id="3165" name="Google Shape;3165;p27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6" name="Google Shape;3166;p27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7" name="Google Shape;3167;p27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8" name="Google Shape;3168;p27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69" name="Google Shape;3169;p27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0" name="Google Shape;3170;p27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1" name="Google Shape;3171;p27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2" name="Google Shape;3172;p27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3" name="Google Shape;3173;p27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4" name="Google Shape;3174;p27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5" name="Google Shape;3175;p27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6" name="Google Shape;3176;p27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7" name="Google Shape;3177;p27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8" name="Google Shape;3178;p27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79" name="Google Shape;3179;p27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0" name="Google Shape;3180;p27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1" name="Google Shape;3181;p27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2" name="Google Shape;3182;p27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3" name="Google Shape;3183;p27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84" name="Google Shape;3184;p27"/>
          <p:cNvSpPr/>
          <p:nvPr/>
        </p:nvSpPr>
        <p:spPr>
          <a:xfrm>
            <a:off x="8751933" y="37602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85" name="Google Shape;3185;p27"/>
          <p:cNvGrpSpPr/>
          <p:nvPr/>
        </p:nvGrpSpPr>
        <p:grpSpPr>
          <a:xfrm rot="-1971140" flipH="1">
            <a:off x="10003616" y="4706597"/>
            <a:ext cx="2471965" cy="1842568"/>
            <a:chOff x="4500175" y="3779525"/>
            <a:chExt cx="1136425" cy="847075"/>
          </a:xfrm>
        </p:grpSpPr>
        <p:sp>
          <p:nvSpPr>
            <p:cNvPr id="3186" name="Google Shape;3186;p2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7" name="Google Shape;3187;p2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8" name="Google Shape;3188;p2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89" name="Google Shape;3189;p2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0" name="Google Shape;3190;p2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1" name="Google Shape;3191;p2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2" name="Google Shape;3192;p2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3" name="Google Shape;3193;p2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4" name="Google Shape;3194;p2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5" name="Google Shape;3195;p2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196" name="Google Shape;3196;p2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197" name="Google Shape;3197;p27"/>
          <p:cNvSpPr/>
          <p:nvPr/>
        </p:nvSpPr>
        <p:spPr>
          <a:xfrm>
            <a:off x="7656433" y="1348884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198" name="Google Shape;3198;p27"/>
          <p:cNvGrpSpPr/>
          <p:nvPr/>
        </p:nvGrpSpPr>
        <p:grpSpPr>
          <a:xfrm rot="-10660414" flipH="1">
            <a:off x="2841407" y="-332259"/>
            <a:ext cx="1384852" cy="1032249"/>
            <a:chOff x="4500175" y="3779525"/>
            <a:chExt cx="1136425" cy="847075"/>
          </a:xfrm>
        </p:grpSpPr>
        <p:sp>
          <p:nvSpPr>
            <p:cNvPr id="3199" name="Google Shape;3199;p27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0" name="Google Shape;3200;p27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1" name="Google Shape;3201;p27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2" name="Google Shape;3202;p27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3" name="Google Shape;3203;p27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4" name="Google Shape;3204;p27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5" name="Google Shape;3205;p27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6" name="Google Shape;3206;p27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7" name="Google Shape;3207;p27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8" name="Google Shape;3208;p27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09" name="Google Shape;3209;p27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210" name="Google Shape;3210;p27"/>
          <p:cNvGrpSpPr/>
          <p:nvPr/>
        </p:nvGrpSpPr>
        <p:grpSpPr>
          <a:xfrm>
            <a:off x="5544451" y="642817"/>
            <a:ext cx="813767" cy="556467"/>
            <a:chOff x="364525" y="2023775"/>
            <a:chExt cx="610325" cy="417350"/>
          </a:xfrm>
        </p:grpSpPr>
        <p:sp>
          <p:nvSpPr>
            <p:cNvPr id="3211" name="Google Shape;3211;p27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2" name="Google Shape;3212;p27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3" name="Google Shape;3213;p27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4" name="Google Shape;3214;p27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5" name="Google Shape;3215;p27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6" name="Google Shape;3216;p27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7" name="Google Shape;3217;p27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18" name="Google Shape;3218;p27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219" name="Google Shape;3219;p27"/>
          <p:cNvSpPr txBox="1">
            <a:spLocks noGrp="1"/>
          </p:cNvSpPr>
          <p:nvPr>
            <p:ph type="subTitle" idx="1"/>
          </p:nvPr>
        </p:nvSpPr>
        <p:spPr>
          <a:xfrm>
            <a:off x="952400" y="3076000"/>
            <a:ext cx="4330800" cy="1579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 sz="1867"/>
            </a:lvl1pPr>
            <a:lvl2pPr lvl="1" rtl="0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750165462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2">
  <p:cSld name="Only Title 2">
    <p:spTree>
      <p:nvGrpSpPr>
        <p:cNvPr id="1" name="Shape 3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21" name="Google Shape;3221;p28"/>
          <p:cNvSpPr txBox="1">
            <a:spLocks noGrp="1"/>
          </p:cNvSpPr>
          <p:nvPr>
            <p:ph type="sldNum" idx="12"/>
          </p:nvPr>
        </p:nvSpPr>
        <p:spPr>
          <a:xfrm>
            <a:off x="11296611" y="6217623"/>
            <a:ext cx="731600" cy="52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>
              <a:buClr>
                <a:srgbClr val="000000"/>
              </a:buClr>
              <a:buFont typeface="Arial"/>
              <a:buNone/>
            </a:pPr>
            <a:fld id="{00000000-1234-1234-1234-123412341234}" type="slidenum">
              <a:rPr lang="en" sz="1867" kern="0" smtClean="0">
                <a:solidFill>
                  <a:srgbClr val="000000"/>
                </a:solidFill>
                <a:cs typeface="Arial"/>
                <a:sym typeface="Arial"/>
              </a:rPr>
              <a:pPr>
                <a:buClr>
                  <a:srgbClr val="000000"/>
                </a:buClr>
                <a:buFont typeface="Arial"/>
                <a:buNone/>
              </a:pPr>
              <a:t>‹#›</a:t>
            </a:fld>
            <a:endParaRPr lang="en"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222" name="Google Shape;3222;p28"/>
          <p:cNvGrpSpPr/>
          <p:nvPr/>
        </p:nvGrpSpPr>
        <p:grpSpPr>
          <a:xfrm>
            <a:off x="-1521307" y="5959404"/>
            <a:ext cx="4134621" cy="3733851"/>
            <a:chOff x="1992250" y="544500"/>
            <a:chExt cx="1080250" cy="975575"/>
          </a:xfrm>
        </p:grpSpPr>
        <p:sp>
          <p:nvSpPr>
            <p:cNvPr id="3223" name="Google Shape;3223;p28"/>
            <p:cNvSpPr/>
            <p:nvPr/>
          </p:nvSpPr>
          <p:spPr>
            <a:xfrm>
              <a:off x="1992250" y="544500"/>
              <a:ext cx="999625" cy="975575"/>
            </a:xfrm>
            <a:custGeom>
              <a:avLst/>
              <a:gdLst/>
              <a:ahLst/>
              <a:cxnLst/>
              <a:rect l="l" t="t" r="r" b="b"/>
              <a:pathLst>
                <a:path w="39985" h="39023" extrusionOk="0">
                  <a:moveTo>
                    <a:pt x="19555" y="1"/>
                  </a:moveTo>
                  <a:cubicBezTo>
                    <a:pt x="17751" y="1"/>
                    <a:pt x="15948" y="224"/>
                    <a:pt x="14208" y="672"/>
                  </a:cubicBezTo>
                  <a:lnTo>
                    <a:pt x="14397" y="744"/>
                  </a:lnTo>
                  <a:lnTo>
                    <a:pt x="14397" y="744"/>
                  </a:lnTo>
                  <a:cubicBezTo>
                    <a:pt x="12048" y="978"/>
                    <a:pt x="9715" y="1569"/>
                    <a:pt x="7787" y="2906"/>
                  </a:cubicBezTo>
                  <a:cubicBezTo>
                    <a:pt x="5987" y="4146"/>
                    <a:pt x="4654" y="5976"/>
                    <a:pt x="3537" y="7869"/>
                  </a:cubicBezTo>
                  <a:cubicBezTo>
                    <a:pt x="1397" y="11560"/>
                    <a:pt x="1" y="15748"/>
                    <a:pt x="32" y="19997"/>
                  </a:cubicBezTo>
                  <a:cubicBezTo>
                    <a:pt x="63" y="24247"/>
                    <a:pt x="1521" y="28558"/>
                    <a:pt x="4499" y="31629"/>
                  </a:cubicBezTo>
                  <a:cubicBezTo>
                    <a:pt x="7290" y="34514"/>
                    <a:pt x="11106" y="36096"/>
                    <a:pt x="14921" y="37337"/>
                  </a:cubicBezTo>
                  <a:cubicBezTo>
                    <a:pt x="17618" y="38244"/>
                    <a:pt x="20443" y="39022"/>
                    <a:pt x="23270" y="39022"/>
                  </a:cubicBezTo>
                  <a:cubicBezTo>
                    <a:pt x="24117" y="39022"/>
                    <a:pt x="24965" y="38952"/>
                    <a:pt x="25809" y="38795"/>
                  </a:cubicBezTo>
                  <a:cubicBezTo>
                    <a:pt x="32044" y="37616"/>
                    <a:pt x="36479" y="31815"/>
                    <a:pt x="38434" y="25798"/>
                  </a:cubicBezTo>
                  <a:cubicBezTo>
                    <a:pt x="39054" y="23968"/>
                    <a:pt x="39457" y="22106"/>
                    <a:pt x="39612" y="20183"/>
                  </a:cubicBezTo>
                  <a:cubicBezTo>
                    <a:pt x="39985" y="13979"/>
                    <a:pt x="36945" y="7714"/>
                    <a:pt x="31951" y="3991"/>
                  </a:cubicBezTo>
                  <a:cubicBezTo>
                    <a:pt x="28423" y="1346"/>
                    <a:pt x="23987" y="1"/>
                    <a:pt x="19555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24" name="Google Shape;3224;p28"/>
            <p:cNvSpPr/>
            <p:nvPr/>
          </p:nvSpPr>
          <p:spPr>
            <a:xfrm>
              <a:off x="2005450" y="605475"/>
              <a:ext cx="1067050" cy="840675"/>
            </a:xfrm>
            <a:custGeom>
              <a:avLst/>
              <a:gdLst/>
              <a:ahLst/>
              <a:cxnLst/>
              <a:rect l="l" t="t" r="r" b="b"/>
              <a:pathLst>
                <a:path w="42682" h="33627" extrusionOk="0">
                  <a:moveTo>
                    <a:pt x="23356" y="0"/>
                  </a:moveTo>
                  <a:cubicBezTo>
                    <a:pt x="18858" y="0"/>
                    <a:pt x="14320" y="700"/>
                    <a:pt x="10485" y="3134"/>
                  </a:cubicBezTo>
                  <a:cubicBezTo>
                    <a:pt x="1675" y="8687"/>
                    <a:pt x="0" y="23266"/>
                    <a:pt x="8716" y="29625"/>
                  </a:cubicBezTo>
                  <a:cubicBezTo>
                    <a:pt x="12687" y="32540"/>
                    <a:pt x="17774" y="33595"/>
                    <a:pt x="22582" y="33626"/>
                  </a:cubicBezTo>
                  <a:cubicBezTo>
                    <a:pt x="22617" y="33626"/>
                    <a:pt x="22652" y="33626"/>
                    <a:pt x="22687" y="33626"/>
                  </a:cubicBezTo>
                  <a:cubicBezTo>
                    <a:pt x="27905" y="33626"/>
                    <a:pt x="31564" y="31331"/>
                    <a:pt x="34152" y="26771"/>
                  </a:cubicBezTo>
                  <a:cubicBezTo>
                    <a:pt x="36758" y="22211"/>
                    <a:pt x="38340" y="16193"/>
                    <a:pt x="35393" y="11447"/>
                  </a:cubicBezTo>
                  <a:cubicBezTo>
                    <a:pt x="32601" y="6857"/>
                    <a:pt x="26863" y="4251"/>
                    <a:pt x="21683" y="3817"/>
                  </a:cubicBezTo>
                  <a:cubicBezTo>
                    <a:pt x="21177" y="3779"/>
                    <a:pt x="20668" y="3759"/>
                    <a:pt x="20157" y="3759"/>
                  </a:cubicBezTo>
                  <a:cubicBezTo>
                    <a:pt x="15682" y="3759"/>
                    <a:pt x="11104" y="5263"/>
                    <a:pt x="8375" y="8966"/>
                  </a:cubicBezTo>
                  <a:cubicBezTo>
                    <a:pt x="5242" y="13277"/>
                    <a:pt x="5335" y="19016"/>
                    <a:pt x="8096" y="23452"/>
                  </a:cubicBezTo>
                  <a:cubicBezTo>
                    <a:pt x="10646" y="27632"/>
                    <a:pt x="15491" y="30481"/>
                    <a:pt x="20437" y="30481"/>
                  </a:cubicBezTo>
                  <a:cubicBezTo>
                    <a:pt x="20666" y="30481"/>
                    <a:pt x="20895" y="30474"/>
                    <a:pt x="21124" y="30462"/>
                  </a:cubicBezTo>
                  <a:cubicBezTo>
                    <a:pt x="26460" y="30183"/>
                    <a:pt x="29655" y="25964"/>
                    <a:pt x="31143" y="21094"/>
                  </a:cubicBezTo>
                  <a:cubicBezTo>
                    <a:pt x="33234" y="14289"/>
                    <a:pt x="26211" y="7240"/>
                    <a:pt x="19582" y="7240"/>
                  </a:cubicBezTo>
                  <a:cubicBezTo>
                    <a:pt x="17357" y="7240"/>
                    <a:pt x="15177" y="8034"/>
                    <a:pt x="13400" y="9896"/>
                  </a:cubicBezTo>
                  <a:cubicBezTo>
                    <a:pt x="8158" y="15385"/>
                    <a:pt x="14692" y="25483"/>
                    <a:pt x="21179" y="25483"/>
                  </a:cubicBezTo>
                  <a:cubicBezTo>
                    <a:pt x="22867" y="25483"/>
                    <a:pt x="24552" y="24800"/>
                    <a:pt x="26025" y="23173"/>
                  </a:cubicBezTo>
                  <a:cubicBezTo>
                    <a:pt x="27607" y="21405"/>
                    <a:pt x="28786" y="18644"/>
                    <a:pt x="28383" y="16255"/>
                  </a:cubicBezTo>
                  <a:cubicBezTo>
                    <a:pt x="28010" y="13867"/>
                    <a:pt x="26025" y="12254"/>
                    <a:pt x="23854" y="11571"/>
                  </a:cubicBezTo>
                  <a:cubicBezTo>
                    <a:pt x="23096" y="11321"/>
                    <a:pt x="22295" y="11195"/>
                    <a:pt x="21512" y="11195"/>
                  </a:cubicBezTo>
                  <a:cubicBezTo>
                    <a:pt x="18610" y="11195"/>
                    <a:pt x="15962" y="12924"/>
                    <a:pt x="16719" y="16441"/>
                  </a:cubicBezTo>
                  <a:cubicBezTo>
                    <a:pt x="17123" y="18334"/>
                    <a:pt x="18643" y="20319"/>
                    <a:pt x="20721" y="20474"/>
                  </a:cubicBezTo>
                  <a:cubicBezTo>
                    <a:pt x="20787" y="20478"/>
                    <a:pt x="20853" y="20480"/>
                    <a:pt x="20918" y="20480"/>
                  </a:cubicBezTo>
                  <a:cubicBezTo>
                    <a:pt x="22449" y="20480"/>
                    <a:pt x="23777" y="19449"/>
                    <a:pt x="24164" y="17961"/>
                  </a:cubicBezTo>
                  <a:cubicBezTo>
                    <a:pt x="24733" y="15666"/>
                    <a:pt x="22911" y="14425"/>
                    <a:pt x="21310" y="14425"/>
                  </a:cubicBezTo>
                  <a:cubicBezTo>
                    <a:pt x="20207" y="14425"/>
                    <a:pt x="19208" y="15015"/>
                    <a:pt x="19170" y="16255"/>
                  </a:cubicBezTo>
                  <a:cubicBezTo>
                    <a:pt x="19147" y="17447"/>
                    <a:pt x="20109" y="17970"/>
                    <a:pt x="21075" y="17970"/>
                  </a:cubicBezTo>
                  <a:cubicBezTo>
                    <a:pt x="21392" y="17970"/>
                    <a:pt x="21709" y="17913"/>
                    <a:pt x="21993" y="17806"/>
                  </a:cubicBezTo>
                  <a:cubicBezTo>
                    <a:pt x="22589" y="17583"/>
                    <a:pt x="22269" y="17319"/>
                    <a:pt x="21863" y="17319"/>
                  </a:cubicBezTo>
                  <a:cubicBezTo>
                    <a:pt x="21763" y="17319"/>
                    <a:pt x="21657" y="17335"/>
                    <a:pt x="21558" y="17372"/>
                  </a:cubicBezTo>
                  <a:cubicBezTo>
                    <a:pt x="21505" y="17392"/>
                    <a:pt x="21450" y="17401"/>
                    <a:pt x="21394" y="17401"/>
                  </a:cubicBezTo>
                  <a:cubicBezTo>
                    <a:pt x="20929" y="17401"/>
                    <a:pt x="20404" y="16767"/>
                    <a:pt x="20349" y="16379"/>
                  </a:cubicBezTo>
                  <a:lnTo>
                    <a:pt x="22365" y="15418"/>
                  </a:lnTo>
                  <a:cubicBezTo>
                    <a:pt x="22675" y="15666"/>
                    <a:pt x="22892" y="16007"/>
                    <a:pt x="22985" y="16410"/>
                  </a:cubicBezTo>
                  <a:cubicBezTo>
                    <a:pt x="23140" y="16876"/>
                    <a:pt x="23171" y="17372"/>
                    <a:pt x="23078" y="17837"/>
                  </a:cubicBezTo>
                  <a:cubicBezTo>
                    <a:pt x="22861" y="19078"/>
                    <a:pt x="22675" y="18985"/>
                    <a:pt x="21496" y="19264"/>
                  </a:cubicBezTo>
                  <a:cubicBezTo>
                    <a:pt x="20979" y="19390"/>
                    <a:pt x="20657" y="19481"/>
                    <a:pt x="20396" y="19481"/>
                  </a:cubicBezTo>
                  <a:cubicBezTo>
                    <a:pt x="20015" y="19481"/>
                    <a:pt x="19766" y="19289"/>
                    <a:pt x="19232" y="18737"/>
                  </a:cubicBezTo>
                  <a:cubicBezTo>
                    <a:pt x="18798" y="18334"/>
                    <a:pt x="18488" y="17868"/>
                    <a:pt x="18239" y="17341"/>
                  </a:cubicBezTo>
                  <a:cubicBezTo>
                    <a:pt x="17867" y="16597"/>
                    <a:pt x="17712" y="15790"/>
                    <a:pt x="17712" y="14953"/>
                  </a:cubicBezTo>
                  <a:cubicBezTo>
                    <a:pt x="17772" y="12785"/>
                    <a:pt x="19481" y="11903"/>
                    <a:pt x="21335" y="11903"/>
                  </a:cubicBezTo>
                  <a:cubicBezTo>
                    <a:pt x="22347" y="11903"/>
                    <a:pt x="23403" y="12166"/>
                    <a:pt x="24257" y="12626"/>
                  </a:cubicBezTo>
                  <a:cubicBezTo>
                    <a:pt x="26304" y="13743"/>
                    <a:pt x="27545" y="15728"/>
                    <a:pt x="27266" y="18085"/>
                  </a:cubicBezTo>
                  <a:cubicBezTo>
                    <a:pt x="27049" y="19885"/>
                    <a:pt x="26335" y="21560"/>
                    <a:pt x="25188" y="22955"/>
                  </a:cubicBezTo>
                  <a:cubicBezTo>
                    <a:pt x="24132" y="24192"/>
                    <a:pt x="22717" y="24725"/>
                    <a:pt x="21264" y="24725"/>
                  </a:cubicBezTo>
                  <a:cubicBezTo>
                    <a:pt x="19728" y="24725"/>
                    <a:pt x="18149" y="24130"/>
                    <a:pt x="16906" y="23142"/>
                  </a:cubicBezTo>
                  <a:cubicBezTo>
                    <a:pt x="14176" y="20939"/>
                    <a:pt x="12036" y="16255"/>
                    <a:pt x="12842" y="12750"/>
                  </a:cubicBezTo>
                  <a:cubicBezTo>
                    <a:pt x="13589" y="9498"/>
                    <a:pt x="16562" y="7927"/>
                    <a:pt x="19578" y="7927"/>
                  </a:cubicBezTo>
                  <a:cubicBezTo>
                    <a:pt x="20820" y="7927"/>
                    <a:pt x="22068" y="8193"/>
                    <a:pt x="23171" y="8718"/>
                  </a:cubicBezTo>
                  <a:cubicBezTo>
                    <a:pt x="26366" y="10207"/>
                    <a:pt x="29189" y="13526"/>
                    <a:pt x="30151" y="16907"/>
                  </a:cubicBezTo>
                  <a:cubicBezTo>
                    <a:pt x="30709" y="18954"/>
                    <a:pt x="30275" y="20908"/>
                    <a:pt x="29468" y="22769"/>
                  </a:cubicBezTo>
                  <a:cubicBezTo>
                    <a:pt x="28538" y="24879"/>
                    <a:pt x="27359" y="27267"/>
                    <a:pt x="25436" y="28601"/>
                  </a:cubicBezTo>
                  <a:cubicBezTo>
                    <a:pt x="24067" y="29538"/>
                    <a:pt x="22499" y="29932"/>
                    <a:pt x="20889" y="29932"/>
                  </a:cubicBezTo>
                  <a:cubicBezTo>
                    <a:pt x="17755" y="29932"/>
                    <a:pt x="14465" y="28439"/>
                    <a:pt x="12191" y="26554"/>
                  </a:cubicBezTo>
                  <a:cubicBezTo>
                    <a:pt x="6111" y="21467"/>
                    <a:pt x="4994" y="10858"/>
                    <a:pt x="12346" y="6236"/>
                  </a:cubicBezTo>
                  <a:cubicBezTo>
                    <a:pt x="14452" y="4915"/>
                    <a:pt x="17028" y="4304"/>
                    <a:pt x="19693" y="4304"/>
                  </a:cubicBezTo>
                  <a:cubicBezTo>
                    <a:pt x="25980" y="4304"/>
                    <a:pt x="32765" y="7704"/>
                    <a:pt x="35052" y="13215"/>
                  </a:cubicBezTo>
                  <a:cubicBezTo>
                    <a:pt x="36572" y="16907"/>
                    <a:pt x="35765" y="21063"/>
                    <a:pt x="34214" y="24599"/>
                  </a:cubicBezTo>
                  <a:cubicBezTo>
                    <a:pt x="32353" y="28880"/>
                    <a:pt x="29375" y="32758"/>
                    <a:pt x="24381" y="33006"/>
                  </a:cubicBezTo>
                  <a:cubicBezTo>
                    <a:pt x="23939" y="33027"/>
                    <a:pt x="23491" y="33038"/>
                    <a:pt x="23039" y="33038"/>
                  </a:cubicBezTo>
                  <a:cubicBezTo>
                    <a:pt x="16364" y="33038"/>
                    <a:pt x="8841" y="30629"/>
                    <a:pt x="5646" y="24382"/>
                  </a:cubicBezTo>
                  <a:cubicBezTo>
                    <a:pt x="1706" y="16721"/>
                    <a:pt x="5304" y="5926"/>
                    <a:pt x="13152" y="2390"/>
                  </a:cubicBezTo>
                  <a:cubicBezTo>
                    <a:pt x="16162" y="1025"/>
                    <a:pt x="19509" y="583"/>
                    <a:pt x="22849" y="583"/>
                  </a:cubicBezTo>
                  <a:cubicBezTo>
                    <a:pt x="24673" y="583"/>
                    <a:pt x="26495" y="715"/>
                    <a:pt x="28259" y="901"/>
                  </a:cubicBezTo>
                  <a:cubicBezTo>
                    <a:pt x="32912" y="1397"/>
                    <a:pt x="37533" y="2607"/>
                    <a:pt x="41411" y="5337"/>
                  </a:cubicBezTo>
                  <a:cubicBezTo>
                    <a:pt x="41474" y="5387"/>
                    <a:pt x="41566" y="5408"/>
                    <a:pt x="41670" y="5408"/>
                  </a:cubicBezTo>
                  <a:cubicBezTo>
                    <a:pt x="42081" y="5408"/>
                    <a:pt x="42682" y="5082"/>
                    <a:pt x="42434" y="4933"/>
                  </a:cubicBezTo>
                  <a:lnTo>
                    <a:pt x="42403" y="4902"/>
                  </a:lnTo>
                  <a:cubicBezTo>
                    <a:pt x="37844" y="1676"/>
                    <a:pt x="32353" y="498"/>
                    <a:pt x="26863" y="125"/>
                  </a:cubicBezTo>
                  <a:cubicBezTo>
                    <a:pt x="25705" y="48"/>
                    <a:pt x="24532" y="0"/>
                    <a:pt x="23356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225" name="Google Shape;3225;p28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02872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  <p:grpSp>
        <p:nvGrpSpPr>
          <p:cNvPr id="3226" name="Google Shape;3226;p28"/>
          <p:cNvGrpSpPr/>
          <p:nvPr/>
        </p:nvGrpSpPr>
        <p:grpSpPr>
          <a:xfrm rot="10800000">
            <a:off x="9068484" y="-869474"/>
            <a:ext cx="5762269" cy="2088515"/>
            <a:chOff x="-1068128" y="3996204"/>
            <a:chExt cx="3672418" cy="1331055"/>
          </a:xfrm>
        </p:grpSpPr>
        <p:sp>
          <p:nvSpPr>
            <p:cNvPr id="3227" name="Google Shape;3227;p28"/>
            <p:cNvSpPr/>
            <p:nvPr/>
          </p:nvSpPr>
          <p:spPr>
            <a:xfrm rot="-10594719">
              <a:off x="-1038001" y="4102993"/>
              <a:ext cx="3612164" cy="1117479"/>
            </a:xfrm>
            <a:custGeom>
              <a:avLst/>
              <a:gdLst/>
              <a:ahLst/>
              <a:cxnLst/>
              <a:rect l="l" t="t" r="r" b="b"/>
              <a:pathLst>
                <a:path w="62034" h="19192" extrusionOk="0">
                  <a:moveTo>
                    <a:pt x="11909" y="0"/>
                  </a:moveTo>
                  <a:cubicBezTo>
                    <a:pt x="10357" y="0"/>
                    <a:pt x="8959" y="416"/>
                    <a:pt x="7720" y="1498"/>
                  </a:cubicBezTo>
                  <a:cubicBezTo>
                    <a:pt x="0" y="8222"/>
                    <a:pt x="9929" y="19192"/>
                    <a:pt x="23150" y="19192"/>
                  </a:cubicBezTo>
                  <a:cubicBezTo>
                    <a:pt x="24750" y="19192"/>
                    <a:pt x="26398" y="19031"/>
                    <a:pt x="28069" y="18683"/>
                  </a:cubicBezTo>
                  <a:cubicBezTo>
                    <a:pt x="43548" y="15426"/>
                    <a:pt x="55087" y="14402"/>
                    <a:pt x="58747" y="9036"/>
                  </a:cubicBezTo>
                  <a:cubicBezTo>
                    <a:pt x="62033" y="4211"/>
                    <a:pt x="59267" y="1003"/>
                    <a:pt x="52187" y="1003"/>
                  </a:cubicBezTo>
                  <a:cubicBezTo>
                    <a:pt x="48708" y="1003"/>
                    <a:pt x="44188" y="1777"/>
                    <a:pt x="38833" y="3515"/>
                  </a:cubicBezTo>
                  <a:cubicBezTo>
                    <a:pt x="36521" y="4263"/>
                    <a:pt x="34303" y="4561"/>
                    <a:pt x="32180" y="4561"/>
                  </a:cubicBezTo>
                  <a:cubicBezTo>
                    <a:pt x="23878" y="4561"/>
                    <a:pt x="17050" y="0"/>
                    <a:pt x="11909" y="0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grpSp>
          <p:nvGrpSpPr>
            <p:cNvPr id="3228" name="Google Shape;3228;p28"/>
            <p:cNvGrpSpPr/>
            <p:nvPr/>
          </p:nvGrpSpPr>
          <p:grpSpPr>
            <a:xfrm>
              <a:off x="-800178" y="4304942"/>
              <a:ext cx="2873315" cy="818933"/>
              <a:chOff x="-800178" y="4304942"/>
              <a:chExt cx="2873315" cy="818933"/>
            </a:xfrm>
          </p:grpSpPr>
          <p:sp>
            <p:nvSpPr>
              <p:cNvPr id="3229" name="Google Shape;3229;p28"/>
              <p:cNvSpPr/>
              <p:nvPr/>
            </p:nvSpPr>
            <p:spPr>
              <a:xfrm rot="-10594719">
                <a:off x="1780944" y="5070486"/>
                <a:ext cx="126240" cy="49667"/>
              </a:xfrm>
              <a:custGeom>
                <a:avLst/>
                <a:gdLst/>
                <a:ahLst/>
                <a:cxnLst/>
                <a:rect l="l" t="t" r="r" b="b"/>
                <a:pathLst>
                  <a:path w="2168" h="853" extrusionOk="0">
                    <a:moveTo>
                      <a:pt x="986" y="1"/>
                    </a:moveTo>
                    <a:cubicBezTo>
                      <a:pt x="882" y="1"/>
                      <a:pt x="780" y="9"/>
                      <a:pt x="679" y="24"/>
                    </a:cubicBezTo>
                    <a:cubicBezTo>
                      <a:pt x="431" y="55"/>
                      <a:pt x="89" y="179"/>
                      <a:pt x="27" y="427"/>
                    </a:cubicBezTo>
                    <a:cubicBezTo>
                      <a:pt x="1" y="664"/>
                      <a:pt x="243" y="745"/>
                      <a:pt x="430" y="745"/>
                    </a:cubicBezTo>
                    <a:cubicBezTo>
                      <a:pt x="464" y="745"/>
                      <a:pt x="495" y="742"/>
                      <a:pt x="524" y="738"/>
                    </a:cubicBezTo>
                    <a:cubicBezTo>
                      <a:pt x="573" y="729"/>
                      <a:pt x="621" y="725"/>
                      <a:pt x="667" y="725"/>
                    </a:cubicBezTo>
                    <a:cubicBezTo>
                      <a:pt x="793" y="725"/>
                      <a:pt x="906" y="754"/>
                      <a:pt x="1020" y="800"/>
                    </a:cubicBezTo>
                    <a:cubicBezTo>
                      <a:pt x="1125" y="835"/>
                      <a:pt x="1229" y="852"/>
                      <a:pt x="1332" y="852"/>
                    </a:cubicBezTo>
                    <a:cubicBezTo>
                      <a:pt x="1504" y="852"/>
                      <a:pt x="1671" y="804"/>
                      <a:pt x="1826" y="707"/>
                    </a:cubicBezTo>
                    <a:cubicBezTo>
                      <a:pt x="1982" y="614"/>
                      <a:pt x="2168" y="334"/>
                      <a:pt x="1919" y="210"/>
                    </a:cubicBezTo>
                    <a:cubicBezTo>
                      <a:pt x="1617" y="71"/>
                      <a:pt x="1297" y="1"/>
                      <a:pt x="98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0" name="Google Shape;3230;p28"/>
              <p:cNvSpPr/>
              <p:nvPr/>
            </p:nvSpPr>
            <p:spPr>
              <a:xfrm rot="-10594719">
                <a:off x="1565235" y="5016770"/>
                <a:ext cx="124668" cy="49551"/>
              </a:xfrm>
              <a:custGeom>
                <a:avLst/>
                <a:gdLst/>
                <a:ahLst/>
                <a:cxnLst/>
                <a:rect l="l" t="t" r="r" b="b"/>
                <a:pathLst>
                  <a:path w="2141" h="851" extrusionOk="0">
                    <a:moveTo>
                      <a:pt x="814" y="1"/>
                    </a:moveTo>
                    <a:cubicBezTo>
                      <a:pt x="564" y="1"/>
                      <a:pt x="323" y="118"/>
                      <a:pt x="156" y="285"/>
                    </a:cubicBezTo>
                    <a:cubicBezTo>
                      <a:pt x="1" y="502"/>
                      <a:pt x="280" y="595"/>
                      <a:pt x="466" y="595"/>
                    </a:cubicBezTo>
                    <a:cubicBezTo>
                      <a:pt x="621" y="595"/>
                      <a:pt x="776" y="657"/>
                      <a:pt x="900" y="781"/>
                    </a:cubicBezTo>
                    <a:cubicBezTo>
                      <a:pt x="1009" y="828"/>
                      <a:pt x="1133" y="851"/>
                      <a:pt x="1257" y="851"/>
                    </a:cubicBezTo>
                    <a:cubicBezTo>
                      <a:pt x="1381" y="851"/>
                      <a:pt x="1505" y="828"/>
                      <a:pt x="1614" y="781"/>
                    </a:cubicBezTo>
                    <a:cubicBezTo>
                      <a:pt x="1738" y="719"/>
                      <a:pt x="2141" y="502"/>
                      <a:pt x="1924" y="347"/>
                    </a:cubicBezTo>
                    <a:cubicBezTo>
                      <a:pt x="1645" y="130"/>
                      <a:pt x="1272" y="6"/>
                      <a:pt x="900" y="6"/>
                    </a:cubicBezTo>
                    <a:cubicBezTo>
                      <a:pt x="871" y="2"/>
                      <a:pt x="843" y="1"/>
                      <a:pt x="81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1" name="Google Shape;3231;p28"/>
              <p:cNvSpPr/>
              <p:nvPr/>
            </p:nvSpPr>
            <p:spPr>
              <a:xfrm rot="-10594719">
                <a:off x="1976086" y="4955828"/>
                <a:ext cx="95786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7" extrusionOk="0">
                    <a:moveTo>
                      <a:pt x="869" y="1"/>
                    </a:moveTo>
                    <a:cubicBezTo>
                      <a:pt x="249" y="1"/>
                      <a:pt x="1" y="776"/>
                      <a:pt x="776" y="776"/>
                    </a:cubicBezTo>
                    <a:cubicBezTo>
                      <a:pt x="1396" y="776"/>
                      <a:pt x="1645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2" name="Google Shape;3232;p28"/>
              <p:cNvSpPr/>
              <p:nvPr/>
            </p:nvSpPr>
            <p:spPr>
              <a:xfrm rot="-10594719">
                <a:off x="1773296" y="4958228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900" y="0"/>
                    </a:moveTo>
                    <a:cubicBezTo>
                      <a:pt x="249" y="0"/>
                      <a:pt x="1" y="776"/>
                      <a:pt x="776" y="776"/>
                    </a:cubicBezTo>
                    <a:cubicBezTo>
                      <a:pt x="1397" y="776"/>
                      <a:pt x="1645" y="0"/>
                      <a:pt x="90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3" name="Google Shape;3233;p28"/>
              <p:cNvSpPr/>
              <p:nvPr/>
            </p:nvSpPr>
            <p:spPr>
              <a:xfrm rot="-10594719">
                <a:off x="1864326" y="4858253"/>
                <a:ext cx="126473" cy="45999"/>
              </a:xfrm>
              <a:custGeom>
                <a:avLst/>
                <a:gdLst/>
                <a:ahLst/>
                <a:cxnLst/>
                <a:rect l="l" t="t" r="r" b="b"/>
                <a:pathLst>
                  <a:path w="2172" h="790" extrusionOk="0">
                    <a:moveTo>
                      <a:pt x="828" y="0"/>
                    </a:moveTo>
                    <a:cubicBezTo>
                      <a:pt x="650" y="0"/>
                      <a:pt x="477" y="49"/>
                      <a:pt x="342" y="146"/>
                    </a:cubicBezTo>
                    <a:cubicBezTo>
                      <a:pt x="187" y="239"/>
                      <a:pt x="1" y="487"/>
                      <a:pt x="249" y="611"/>
                    </a:cubicBezTo>
                    <a:cubicBezTo>
                      <a:pt x="525" y="726"/>
                      <a:pt x="835" y="790"/>
                      <a:pt x="1154" y="790"/>
                    </a:cubicBezTo>
                    <a:cubicBezTo>
                      <a:pt x="1265" y="790"/>
                      <a:pt x="1377" y="782"/>
                      <a:pt x="1489" y="766"/>
                    </a:cubicBezTo>
                    <a:cubicBezTo>
                      <a:pt x="1707" y="735"/>
                      <a:pt x="2079" y="611"/>
                      <a:pt x="2110" y="363"/>
                    </a:cubicBezTo>
                    <a:cubicBezTo>
                      <a:pt x="2172" y="115"/>
                      <a:pt x="1800" y="115"/>
                      <a:pt x="1645" y="115"/>
                    </a:cubicBezTo>
                    <a:cubicBezTo>
                      <a:pt x="1595" y="123"/>
                      <a:pt x="1547" y="127"/>
                      <a:pt x="1501" y="127"/>
                    </a:cubicBezTo>
                    <a:cubicBezTo>
                      <a:pt x="1375" y="127"/>
                      <a:pt x="1262" y="98"/>
                      <a:pt x="1148" y="53"/>
                    </a:cubicBezTo>
                    <a:cubicBezTo>
                      <a:pt x="1044" y="18"/>
                      <a:pt x="935" y="0"/>
                      <a:pt x="82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4" name="Google Shape;3234;p28"/>
              <p:cNvSpPr/>
              <p:nvPr/>
            </p:nvSpPr>
            <p:spPr>
              <a:xfrm rot="-10594719">
                <a:off x="1635557" y="4850249"/>
                <a:ext cx="88566" cy="25328"/>
              </a:xfrm>
              <a:custGeom>
                <a:avLst/>
                <a:gdLst/>
                <a:ahLst/>
                <a:cxnLst/>
                <a:rect l="l" t="t" r="r" b="b"/>
                <a:pathLst>
                  <a:path w="1521" h="435" extrusionOk="0">
                    <a:moveTo>
                      <a:pt x="931" y="1"/>
                    </a:moveTo>
                    <a:cubicBezTo>
                      <a:pt x="652" y="1"/>
                      <a:pt x="404" y="63"/>
                      <a:pt x="156" y="218"/>
                    </a:cubicBezTo>
                    <a:cubicBezTo>
                      <a:pt x="124" y="249"/>
                      <a:pt x="0" y="280"/>
                      <a:pt x="31" y="373"/>
                    </a:cubicBezTo>
                    <a:cubicBezTo>
                      <a:pt x="31" y="435"/>
                      <a:pt x="156" y="435"/>
                      <a:pt x="218" y="435"/>
                    </a:cubicBezTo>
                    <a:lnTo>
                      <a:pt x="590" y="435"/>
                    </a:lnTo>
                    <a:cubicBezTo>
                      <a:pt x="869" y="404"/>
                      <a:pt x="1148" y="342"/>
                      <a:pt x="1365" y="218"/>
                    </a:cubicBezTo>
                    <a:cubicBezTo>
                      <a:pt x="1427" y="187"/>
                      <a:pt x="1520" y="125"/>
                      <a:pt x="1520" y="63"/>
                    </a:cubicBezTo>
                    <a:cubicBezTo>
                      <a:pt x="1489" y="1"/>
                      <a:pt x="1365" y="1"/>
                      <a:pt x="130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5" name="Google Shape;3235;p28"/>
              <p:cNvSpPr/>
              <p:nvPr/>
            </p:nvSpPr>
            <p:spPr>
              <a:xfrm rot="-10594719">
                <a:off x="1326281" y="4893132"/>
                <a:ext cx="144524" cy="58168"/>
              </a:xfrm>
              <a:custGeom>
                <a:avLst/>
                <a:gdLst/>
                <a:ahLst/>
                <a:cxnLst/>
                <a:rect l="l" t="t" r="r" b="b"/>
                <a:pathLst>
                  <a:path w="2482" h="999" extrusionOk="0">
                    <a:moveTo>
                      <a:pt x="782" y="1"/>
                    </a:moveTo>
                    <a:cubicBezTo>
                      <a:pt x="533" y="1"/>
                      <a:pt x="291" y="118"/>
                      <a:pt x="124" y="285"/>
                    </a:cubicBezTo>
                    <a:cubicBezTo>
                      <a:pt x="0" y="502"/>
                      <a:pt x="248" y="626"/>
                      <a:pt x="434" y="626"/>
                    </a:cubicBezTo>
                    <a:lnTo>
                      <a:pt x="434" y="595"/>
                    </a:lnTo>
                    <a:cubicBezTo>
                      <a:pt x="714" y="595"/>
                      <a:pt x="1024" y="719"/>
                      <a:pt x="1241" y="905"/>
                    </a:cubicBezTo>
                    <a:cubicBezTo>
                      <a:pt x="1365" y="967"/>
                      <a:pt x="1497" y="998"/>
                      <a:pt x="1625" y="998"/>
                    </a:cubicBezTo>
                    <a:cubicBezTo>
                      <a:pt x="1753" y="998"/>
                      <a:pt x="1877" y="967"/>
                      <a:pt x="1985" y="905"/>
                    </a:cubicBezTo>
                    <a:cubicBezTo>
                      <a:pt x="2109" y="843"/>
                      <a:pt x="2482" y="626"/>
                      <a:pt x="2296" y="440"/>
                    </a:cubicBezTo>
                    <a:cubicBezTo>
                      <a:pt x="1926" y="156"/>
                      <a:pt x="1479" y="2"/>
                      <a:pt x="1001" y="2"/>
                    </a:cubicBezTo>
                    <a:cubicBezTo>
                      <a:pt x="957" y="2"/>
                      <a:pt x="913" y="3"/>
                      <a:pt x="869" y="6"/>
                    </a:cubicBezTo>
                    <a:cubicBezTo>
                      <a:pt x="840" y="2"/>
                      <a:pt x="811" y="1"/>
                      <a:pt x="782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6" name="Google Shape;3236;p28"/>
              <p:cNvSpPr/>
              <p:nvPr/>
            </p:nvSpPr>
            <p:spPr>
              <a:xfrm rot="-10594719">
                <a:off x="1377624" y="4771551"/>
                <a:ext cx="112090" cy="34645"/>
              </a:xfrm>
              <a:custGeom>
                <a:avLst/>
                <a:gdLst/>
                <a:ahLst/>
                <a:cxnLst/>
                <a:rect l="l" t="t" r="r" b="b"/>
                <a:pathLst>
                  <a:path w="1925" h="595" extrusionOk="0">
                    <a:moveTo>
                      <a:pt x="956" y="1"/>
                    </a:moveTo>
                    <a:cubicBezTo>
                      <a:pt x="755" y="1"/>
                      <a:pt x="563" y="59"/>
                      <a:pt x="404" y="149"/>
                    </a:cubicBezTo>
                    <a:cubicBezTo>
                      <a:pt x="280" y="211"/>
                      <a:pt x="1" y="397"/>
                      <a:pt x="249" y="460"/>
                    </a:cubicBezTo>
                    <a:lnTo>
                      <a:pt x="776" y="584"/>
                    </a:lnTo>
                    <a:cubicBezTo>
                      <a:pt x="835" y="591"/>
                      <a:pt x="895" y="595"/>
                      <a:pt x="957" y="595"/>
                    </a:cubicBezTo>
                    <a:cubicBezTo>
                      <a:pt x="1155" y="595"/>
                      <a:pt x="1362" y="554"/>
                      <a:pt x="1552" y="460"/>
                    </a:cubicBezTo>
                    <a:cubicBezTo>
                      <a:pt x="1645" y="397"/>
                      <a:pt x="1924" y="211"/>
                      <a:pt x="1676" y="149"/>
                    </a:cubicBezTo>
                    <a:lnTo>
                      <a:pt x="1180" y="25"/>
                    </a:lnTo>
                    <a:cubicBezTo>
                      <a:pt x="1105" y="9"/>
                      <a:pt x="1030" y="1"/>
                      <a:pt x="95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7" name="Google Shape;3237;p28"/>
              <p:cNvSpPr/>
              <p:nvPr/>
            </p:nvSpPr>
            <p:spPr>
              <a:xfrm rot="-10594719">
                <a:off x="1803282" y="4697382"/>
                <a:ext cx="112032" cy="48211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828" extrusionOk="0">
                    <a:moveTo>
                      <a:pt x="826" y="1"/>
                    </a:moveTo>
                    <a:cubicBezTo>
                      <a:pt x="594" y="1"/>
                      <a:pt x="368" y="69"/>
                      <a:pt x="187" y="225"/>
                    </a:cubicBezTo>
                    <a:cubicBezTo>
                      <a:pt x="0" y="349"/>
                      <a:pt x="31" y="535"/>
                      <a:pt x="280" y="535"/>
                    </a:cubicBezTo>
                    <a:lnTo>
                      <a:pt x="249" y="535"/>
                    </a:lnTo>
                    <a:cubicBezTo>
                      <a:pt x="404" y="567"/>
                      <a:pt x="559" y="629"/>
                      <a:pt x="683" y="753"/>
                    </a:cubicBezTo>
                    <a:cubicBezTo>
                      <a:pt x="749" y="808"/>
                      <a:pt x="838" y="828"/>
                      <a:pt x="935" y="828"/>
                    </a:cubicBezTo>
                    <a:cubicBezTo>
                      <a:pt x="1110" y="828"/>
                      <a:pt x="1307" y="762"/>
                      <a:pt x="1427" y="722"/>
                    </a:cubicBezTo>
                    <a:cubicBezTo>
                      <a:pt x="1520" y="691"/>
                      <a:pt x="1924" y="473"/>
                      <a:pt x="1738" y="318"/>
                    </a:cubicBezTo>
                    <a:cubicBezTo>
                      <a:pt x="1520" y="132"/>
                      <a:pt x="1241" y="39"/>
                      <a:pt x="962" y="8"/>
                    </a:cubicBezTo>
                    <a:cubicBezTo>
                      <a:pt x="917" y="3"/>
                      <a:pt x="871" y="1"/>
                      <a:pt x="82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8" name="Google Shape;3238;p28"/>
              <p:cNvSpPr/>
              <p:nvPr/>
            </p:nvSpPr>
            <p:spPr>
              <a:xfrm rot="-10594719">
                <a:off x="1895778" y="4578886"/>
                <a:ext cx="113837" cy="36159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621" extrusionOk="0">
                    <a:moveTo>
                      <a:pt x="1210" y="1"/>
                    </a:moveTo>
                    <a:cubicBezTo>
                      <a:pt x="807" y="1"/>
                      <a:pt x="1" y="621"/>
                      <a:pt x="745" y="621"/>
                    </a:cubicBezTo>
                    <a:cubicBezTo>
                      <a:pt x="1148" y="621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39" name="Google Shape;3239;p28"/>
              <p:cNvSpPr/>
              <p:nvPr/>
            </p:nvSpPr>
            <p:spPr>
              <a:xfrm rot="-10594719">
                <a:off x="1667823" y="4452968"/>
                <a:ext cx="119311" cy="43903"/>
              </a:xfrm>
              <a:custGeom>
                <a:avLst/>
                <a:gdLst/>
                <a:ahLst/>
                <a:cxnLst/>
                <a:rect l="l" t="t" r="r" b="b"/>
                <a:pathLst>
                  <a:path w="2049" h="754" extrusionOk="0">
                    <a:moveTo>
                      <a:pt x="754" y="0"/>
                    </a:moveTo>
                    <a:cubicBezTo>
                      <a:pt x="504" y="0"/>
                      <a:pt x="264" y="123"/>
                      <a:pt x="125" y="346"/>
                    </a:cubicBezTo>
                    <a:cubicBezTo>
                      <a:pt x="1" y="563"/>
                      <a:pt x="218" y="749"/>
                      <a:pt x="435" y="749"/>
                    </a:cubicBezTo>
                    <a:lnTo>
                      <a:pt x="1180" y="749"/>
                    </a:lnTo>
                    <a:cubicBezTo>
                      <a:pt x="1208" y="752"/>
                      <a:pt x="1237" y="754"/>
                      <a:pt x="1265" y="754"/>
                    </a:cubicBezTo>
                    <a:cubicBezTo>
                      <a:pt x="1515" y="754"/>
                      <a:pt x="1757" y="634"/>
                      <a:pt x="1924" y="439"/>
                    </a:cubicBezTo>
                    <a:cubicBezTo>
                      <a:pt x="2048" y="191"/>
                      <a:pt x="1831" y="5"/>
                      <a:pt x="1583" y="5"/>
                    </a:cubicBezTo>
                    <a:lnTo>
                      <a:pt x="839" y="5"/>
                    </a:lnTo>
                    <a:cubicBezTo>
                      <a:pt x="810" y="2"/>
                      <a:pt x="782" y="0"/>
                      <a:pt x="75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0" name="Google Shape;3240;p28"/>
              <p:cNvSpPr/>
              <p:nvPr/>
            </p:nvSpPr>
            <p:spPr>
              <a:xfrm rot="-10594719">
                <a:off x="1579763" y="4538236"/>
                <a:ext cx="113896" cy="34412"/>
              </a:xfrm>
              <a:custGeom>
                <a:avLst/>
                <a:gdLst/>
                <a:ahLst/>
                <a:cxnLst/>
                <a:rect l="l" t="t" r="r" b="b"/>
                <a:pathLst>
                  <a:path w="1956" h="591" extrusionOk="0">
                    <a:moveTo>
                      <a:pt x="1211" y="1"/>
                    </a:moveTo>
                    <a:cubicBezTo>
                      <a:pt x="838" y="1"/>
                      <a:pt x="1" y="590"/>
                      <a:pt x="776" y="590"/>
                    </a:cubicBezTo>
                    <a:cubicBezTo>
                      <a:pt x="1149" y="590"/>
                      <a:pt x="1955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1" name="Google Shape;3241;p28"/>
              <p:cNvSpPr/>
              <p:nvPr/>
            </p:nvSpPr>
            <p:spPr>
              <a:xfrm rot="-10594719">
                <a:off x="1579808" y="4655738"/>
                <a:ext cx="106675" cy="39652"/>
              </a:xfrm>
              <a:custGeom>
                <a:avLst/>
                <a:gdLst/>
                <a:ahLst/>
                <a:cxnLst/>
                <a:rect l="l" t="t" r="r" b="b"/>
                <a:pathLst>
                  <a:path w="1832" h="681" extrusionOk="0">
                    <a:moveTo>
                      <a:pt x="915" y="1"/>
                    </a:moveTo>
                    <a:cubicBezTo>
                      <a:pt x="727" y="1"/>
                      <a:pt x="543" y="49"/>
                      <a:pt x="373" y="155"/>
                    </a:cubicBezTo>
                    <a:cubicBezTo>
                      <a:pt x="249" y="217"/>
                      <a:pt x="1" y="434"/>
                      <a:pt x="280" y="527"/>
                    </a:cubicBezTo>
                    <a:lnTo>
                      <a:pt x="683" y="651"/>
                    </a:lnTo>
                    <a:cubicBezTo>
                      <a:pt x="762" y="671"/>
                      <a:pt x="844" y="681"/>
                      <a:pt x="926" y="681"/>
                    </a:cubicBezTo>
                    <a:cubicBezTo>
                      <a:pt x="1105" y="681"/>
                      <a:pt x="1289" y="633"/>
                      <a:pt x="1459" y="527"/>
                    </a:cubicBezTo>
                    <a:cubicBezTo>
                      <a:pt x="1583" y="465"/>
                      <a:pt x="1831" y="248"/>
                      <a:pt x="1552" y="155"/>
                    </a:cubicBezTo>
                    <a:lnTo>
                      <a:pt x="1180" y="31"/>
                    </a:lnTo>
                    <a:cubicBezTo>
                      <a:pt x="1091" y="11"/>
                      <a:pt x="1003" y="1"/>
                      <a:pt x="9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2" name="Google Shape;3242;p28"/>
              <p:cNvSpPr/>
              <p:nvPr/>
            </p:nvSpPr>
            <p:spPr>
              <a:xfrm rot="-10594719">
                <a:off x="1253171" y="4536196"/>
                <a:ext cx="131888" cy="69813"/>
              </a:xfrm>
              <a:custGeom>
                <a:avLst/>
                <a:gdLst/>
                <a:ahLst/>
                <a:cxnLst/>
                <a:rect l="l" t="t" r="r" b="b"/>
                <a:pathLst>
                  <a:path w="2265" h="1199" extrusionOk="0">
                    <a:moveTo>
                      <a:pt x="979" y="0"/>
                    </a:moveTo>
                    <a:cubicBezTo>
                      <a:pt x="813" y="0"/>
                      <a:pt x="636" y="53"/>
                      <a:pt x="497" y="92"/>
                    </a:cubicBezTo>
                    <a:cubicBezTo>
                      <a:pt x="403" y="123"/>
                      <a:pt x="0" y="341"/>
                      <a:pt x="186" y="496"/>
                    </a:cubicBezTo>
                    <a:lnTo>
                      <a:pt x="1055" y="1116"/>
                    </a:lnTo>
                    <a:cubicBezTo>
                      <a:pt x="1127" y="1176"/>
                      <a:pt x="1222" y="1199"/>
                      <a:pt x="1323" y="1199"/>
                    </a:cubicBezTo>
                    <a:cubicBezTo>
                      <a:pt x="1482" y="1199"/>
                      <a:pt x="1654" y="1142"/>
                      <a:pt x="1768" y="1085"/>
                    </a:cubicBezTo>
                    <a:cubicBezTo>
                      <a:pt x="1861" y="1054"/>
                      <a:pt x="2265" y="868"/>
                      <a:pt x="2079" y="713"/>
                    </a:cubicBezTo>
                    <a:lnTo>
                      <a:pt x="1241" y="61"/>
                    </a:lnTo>
                    <a:cubicBezTo>
                      <a:pt x="1163" y="17"/>
                      <a:pt x="1073" y="0"/>
                      <a:pt x="9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3" name="Google Shape;3243;p28"/>
              <p:cNvSpPr/>
              <p:nvPr/>
            </p:nvSpPr>
            <p:spPr>
              <a:xfrm rot="-10594719">
                <a:off x="1324781" y="4401406"/>
                <a:ext cx="110227" cy="62419"/>
              </a:xfrm>
              <a:custGeom>
                <a:avLst/>
                <a:gdLst/>
                <a:ahLst/>
                <a:cxnLst/>
                <a:rect l="l" t="t" r="r" b="b"/>
                <a:pathLst>
                  <a:path w="1893" h="1072" extrusionOk="0">
                    <a:moveTo>
                      <a:pt x="707" y="1"/>
                    </a:moveTo>
                    <a:cubicBezTo>
                      <a:pt x="508" y="1"/>
                      <a:pt x="317" y="77"/>
                      <a:pt x="187" y="229"/>
                    </a:cubicBezTo>
                    <a:cubicBezTo>
                      <a:pt x="1" y="415"/>
                      <a:pt x="94" y="725"/>
                      <a:pt x="342" y="787"/>
                    </a:cubicBezTo>
                    <a:lnTo>
                      <a:pt x="962" y="1035"/>
                    </a:lnTo>
                    <a:cubicBezTo>
                      <a:pt x="1037" y="1060"/>
                      <a:pt x="1114" y="1072"/>
                      <a:pt x="1190" y="1072"/>
                    </a:cubicBezTo>
                    <a:cubicBezTo>
                      <a:pt x="1399" y="1072"/>
                      <a:pt x="1602" y="986"/>
                      <a:pt x="1738" y="849"/>
                    </a:cubicBezTo>
                    <a:cubicBezTo>
                      <a:pt x="1893" y="663"/>
                      <a:pt x="1831" y="353"/>
                      <a:pt x="1583" y="291"/>
                    </a:cubicBezTo>
                    <a:lnTo>
                      <a:pt x="962" y="43"/>
                    </a:lnTo>
                    <a:cubicBezTo>
                      <a:pt x="879" y="15"/>
                      <a:pt x="792" y="1"/>
                      <a:pt x="70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4" name="Google Shape;3244;p28"/>
              <p:cNvSpPr/>
              <p:nvPr/>
            </p:nvSpPr>
            <p:spPr>
              <a:xfrm rot="-10594719">
                <a:off x="1535351" y="4341719"/>
                <a:ext cx="103007" cy="37556"/>
              </a:xfrm>
              <a:custGeom>
                <a:avLst/>
                <a:gdLst/>
                <a:ahLst/>
                <a:cxnLst/>
                <a:rect l="l" t="t" r="r" b="b"/>
                <a:pathLst>
                  <a:path w="1769" h="645" extrusionOk="0">
                    <a:moveTo>
                      <a:pt x="925" y="1"/>
                    </a:moveTo>
                    <a:cubicBezTo>
                      <a:pt x="724" y="1"/>
                      <a:pt x="532" y="58"/>
                      <a:pt x="373" y="149"/>
                    </a:cubicBezTo>
                    <a:cubicBezTo>
                      <a:pt x="249" y="211"/>
                      <a:pt x="1" y="428"/>
                      <a:pt x="249" y="490"/>
                    </a:cubicBezTo>
                    <a:lnTo>
                      <a:pt x="652" y="614"/>
                    </a:lnTo>
                    <a:cubicBezTo>
                      <a:pt x="731" y="634"/>
                      <a:pt x="812" y="644"/>
                      <a:pt x="895" y="644"/>
                    </a:cubicBezTo>
                    <a:cubicBezTo>
                      <a:pt x="1074" y="644"/>
                      <a:pt x="1258" y="596"/>
                      <a:pt x="1428" y="490"/>
                    </a:cubicBezTo>
                    <a:cubicBezTo>
                      <a:pt x="1521" y="428"/>
                      <a:pt x="1769" y="242"/>
                      <a:pt x="1521" y="149"/>
                    </a:cubicBezTo>
                    <a:lnTo>
                      <a:pt x="1148" y="25"/>
                    </a:lnTo>
                    <a:cubicBezTo>
                      <a:pt x="1074" y="8"/>
                      <a:pt x="999" y="1"/>
                      <a:pt x="92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5" name="Google Shape;3245;p28"/>
              <p:cNvSpPr/>
              <p:nvPr/>
            </p:nvSpPr>
            <p:spPr>
              <a:xfrm rot="-10594719">
                <a:off x="1118834" y="4308400"/>
                <a:ext cx="117506" cy="54616"/>
              </a:xfrm>
              <a:custGeom>
                <a:avLst/>
                <a:gdLst/>
                <a:ahLst/>
                <a:cxnLst/>
                <a:rect l="l" t="t" r="r" b="b"/>
                <a:pathLst>
                  <a:path w="2018" h="938" extrusionOk="0">
                    <a:moveTo>
                      <a:pt x="1418" y="1"/>
                    </a:moveTo>
                    <a:cubicBezTo>
                      <a:pt x="1366" y="1"/>
                      <a:pt x="1316" y="5"/>
                      <a:pt x="1273" y="11"/>
                    </a:cubicBezTo>
                    <a:lnTo>
                      <a:pt x="528" y="135"/>
                    </a:lnTo>
                    <a:cubicBezTo>
                      <a:pt x="311" y="197"/>
                      <a:pt x="1" y="445"/>
                      <a:pt x="63" y="693"/>
                    </a:cubicBezTo>
                    <a:cubicBezTo>
                      <a:pt x="130" y="872"/>
                      <a:pt x="341" y="938"/>
                      <a:pt x="535" y="938"/>
                    </a:cubicBezTo>
                    <a:cubicBezTo>
                      <a:pt x="611" y="938"/>
                      <a:pt x="684" y="928"/>
                      <a:pt x="745" y="910"/>
                    </a:cubicBezTo>
                    <a:lnTo>
                      <a:pt x="1490" y="786"/>
                    </a:lnTo>
                    <a:cubicBezTo>
                      <a:pt x="1707" y="755"/>
                      <a:pt x="2017" y="507"/>
                      <a:pt x="1955" y="259"/>
                    </a:cubicBezTo>
                    <a:cubicBezTo>
                      <a:pt x="1881" y="60"/>
                      <a:pt x="1628" y="1"/>
                      <a:pt x="141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6" name="Google Shape;3246;p28"/>
              <p:cNvSpPr/>
              <p:nvPr/>
            </p:nvSpPr>
            <p:spPr>
              <a:xfrm rot="-10594719">
                <a:off x="780859" y="4335661"/>
                <a:ext cx="95786" cy="48037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25" extrusionOk="0">
                    <a:moveTo>
                      <a:pt x="1144" y="0"/>
                    </a:moveTo>
                    <a:cubicBezTo>
                      <a:pt x="983" y="0"/>
                      <a:pt x="816" y="51"/>
                      <a:pt x="714" y="102"/>
                    </a:cubicBezTo>
                    <a:lnTo>
                      <a:pt x="466" y="226"/>
                    </a:lnTo>
                    <a:cubicBezTo>
                      <a:pt x="311" y="289"/>
                      <a:pt x="1" y="506"/>
                      <a:pt x="187" y="692"/>
                    </a:cubicBezTo>
                    <a:cubicBezTo>
                      <a:pt x="257" y="790"/>
                      <a:pt x="378" y="825"/>
                      <a:pt x="507" y="825"/>
                    </a:cubicBezTo>
                    <a:cubicBezTo>
                      <a:pt x="662" y="825"/>
                      <a:pt x="829" y="774"/>
                      <a:pt x="931" y="723"/>
                    </a:cubicBezTo>
                    <a:lnTo>
                      <a:pt x="1180" y="599"/>
                    </a:lnTo>
                    <a:cubicBezTo>
                      <a:pt x="1335" y="537"/>
                      <a:pt x="1645" y="320"/>
                      <a:pt x="1490" y="133"/>
                    </a:cubicBezTo>
                    <a:cubicBezTo>
                      <a:pt x="1406" y="35"/>
                      <a:pt x="1277" y="0"/>
                      <a:pt x="114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7" name="Google Shape;3247;p28"/>
              <p:cNvSpPr/>
              <p:nvPr/>
            </p:nvSpPr>
            <p:spPr>
              <a:xfrm rot="-10594719">
                <a:off x="896926" y="4426275"/>
                <a:ext cx="104812" cy="39303"/>
              </a:xfrm>
              <a:custGeom>
                <a:avLst/>
                <a:gdLst/>
                <a:ahLst/>
                <a:cxnLst/>
                <a:rect l="l" t="t" r="r" b="b"/>
                <a:pathLst>
                  <a:path w="1800" h="675" extrusionOk="0">
                    <a:moveTo>
                      <a:pt x="1130" y="0"/>
                    </a:moveTo>
                    <a:cubicBezTo>
                      <a:pt x="769" y="0"/>
                      <a:pt x="422" y="122"/>
                      <a:pt x="124" y="328"/>
                    </a:cubicBezTo>
                    <a:cubicBezTo>
                      <a:pt x="62" y="390"/>
                      <a:pt x="0" y="452"/>
                      <a:pt x="0" y="545"/>
                    </a:cubicBezTo>
                    <a:cubicBezTo>
                      <a:pt x="31" y="638"/>
                      <a:pt x="155" y="669"/>
                      <a:pt x="218" y="669"/>
                    </a:cubicBezTo>
                    <a:cubicBezTo>
                      <a:pt x="254" y="673"/>
                      <a:pt x="290" y="675"/>
                      <a:pt x="326" y="675"/>
                    </a:cubicBezTo>
                    <a:cubicBezTo>
                      <a:pt x="508" y="675"/>
                      <a:pt x="686" y="625"/>
                      <a:pt x="844" y="543"/>
                    </a:cubicBezTo>
                    <a:lnTo>
                      <a:pt x="844" y="543"/>
                    </a:lnTo>
                    <a:cubicBezTo>
                      <a:pt x="857" y="544"/>
                      <a:pt x="871" y="544"/>
                      <a:pt x="884" y="544"/>
                    </a:cubicBezTo>
                    <a:cubicBezTo>
                      <a:pt x="1071" y="544"/>
                      <a:pt x="1248" y="496"/>
                      <a:pt x="1396" y="390"/>
                    </a:cubicBezTo>
                    <a:cubicBezTo>
                      <a:pt x="1520" y="359"/>
                      <a:pt x="1800" y="111"/>
                      <a:pt x="1520" y="49"/>
                    </a:cubicBezTo>
                    <a:cubicBezTo>
                      <a:pt x="1390" y="16"/>
                      <a:pt x="1259" y="0"/>
                      <a:pt x="113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8" name="Google Shape;3248;p28"/>
              <p:cNvSpPr/>
              <p:nvPr/>
            </p:nvSpPr>
            <p:spPr>
              <a:xfrm rot="-10594719">
                <a:off x="1035410" y="4484473"/>
                <a:ext cx="146329" cy="74355"/>
              </a:xfrm>
              <a:custGeom>
                <a:avLst/>
                <a:gdLst/>
                <a:ahLst/>
                <a:cxnLst/>
                <a:rect l="l" t="t" r="r" b="b"/>
                <a:pathLst>
                  <a:path w="2513" h="1277" extrusionOk="0">
                    <a:moveTo>
                      <a:pt x="1964" y="0"/>
                    </a:moveTo>
                    <a:cubicBezTo>
                      <a:pt x="1894" y="0"/>
                      <a:pt x="1826" y="10"/>
                      <a:pt x="1769" y="27"/>
                    </a:cubicBezTo>
                    <a:lnTo>
                      <a:pt x="528" y="430"/>
                    </a:lnTo>
                    <a:cubicBezTo>
                      <a:pt x="280" y="492"/>
                      <a:pt x="0" y="709"/>
                      <a:pt x="62" y="988"/>
                    </a:cubicBezTo>
                    <a:cubicBezTo>
                      <a:pt x="129" y="1188"/>
                      <a:pt x="339" y="1277"/>
                      <a:pt x="532" y="1277"/>
                    </a:cubicBezTo>
                    <a:cubicBezTo>
                      <a:pt x="609" y="1277"/>
                      <a:pt x="683" y="1263"/>
                      <a:pt x="745" y="1236"/>
                    </a:cubicBezTo>
                    <a:lnTo>
                      <a:pt x="1986" y="864"/>
                    </a:lnTo>
                    <a:cubicBezTo>
                      <a:pt x="2203" y="771"/>
                      <a:pt x="2513" y="585"/>
                      <a:pt x="2420" y="306"/>
                    </a:cubicBezTo>
                    <a:cubicBezTo>
                      <a:pt x="2374" y="77"/>
                      <a:pt x="2160" y="0"/>
                      <a:pt x="1964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49" name="Google Shape;3249;p28"/>
              <p:cNvSpPr/>
              <p:nvPr/>
            </p:nvSpPr>
            <p:spPr>
              <a:xfrm rot="-10594719">
                <a:off x="1152901" y="4685992"/>
                <a:ext cx="99397" cy="36450"/>
              </a:xfrm>
              <a:custGeom>
                <a:avLst/>
                <a:gdLst/>
                <a:ahLst/>
                <a:cxnLst/>
                <a:rect l="l" t="t" r="r" b="b"/>
                <a:pathLst>
                  <a:path w="1707" h="626" extrusionOk="0">
                    <a:moveTo>
                      <a:pt x="785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25"/>
                      <a:pt x="435" y="625"/>
                    </a:cubicBezTo>
                    <a:lnTo>
                      <a:pt x="838" y="625"/>
                    </a:lnTo>
                    <a:cubicBezTo>
                      <a:pt x="1117" y="625"/>
                      <a:pt x="1365" y="532"/>
                      <a:pt x="1583" y="315"/>
                    </a:cubicBezTo>
                    <a:cubicBezTo>
                      <a:pt x="1707" y="98"/>
                      <a:pt x="1458" y="5"/>
                      <a:pt x="1272" y="5"/>
                    </a:cubicBezTo>
                    <a:lnTo>
                      <a:pt x="869" y="5"/>
                    </a:lnTo>
                    <a:cubicBezTo>
                      <a:pt x="841" y="2"/>
                      <a:pt x="812" y="0"/>
                      <a:pt x="785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0" name="Google Shape;3250;p28"/>
              <p:cNvSpPr/>
              <p:nvPr/>
            </p:nvSpPr>
            <p:spPr>
              <a:xfrm rot="-10594719">
                <a:off x="1100228" y="4854235"/>
                <a:ext cx="153608" cy="70337"/>
              </a:xfrm>
              <a:custGeom>
                <a:avLst/>
                <a:gdLst/>
                <a:ahLst/>
                <a:cxnLst/>
                <a:rect l="l" t="t" r="r" b="b"/>
                <a:pathLst>
                  <a:path w="2638" h="1208" extrusionOk="0">
                    <a:moveTo>
                      <a:pt x="729" y="0"/>
                    </a:moveTo>
                    <a:cubicBezTo>
                      <a:pt x="520" y="0"/>
                      <a:pt x="320" y="76"/>
                      <a:pt x="156" y="240"/>
                    </a:cubicBezTo>
                    <a:cubicBezTo>
                      <a:pt x="0" y="426"/>
                      <a:pt x="62" y="736"/>
                      <a:pt x="311" y="798"/>
                    </a:cubicBezTo>
                    <a:lnTo>
                      <a:pt x="1675" y="1171"/>
                    </a:lnTo>
                    <a:cubicBezTo>
                      <a:pt x="1750" y="1195"/>
                      <a:pt x="1827" y="1207"/>
                      <a:pt x="1904" y="1207"/>
                    </a:cubicBezTo>
                    <a:cubicBezTo>
                      <a:pt x="2112" y="1207"/>
                      <a:pt x="2315" y="1121"/>
                      <a:pt x="2451" y="984"/>
                    </a:cubicBezTo>
                    <a:cubicBezTo>
                      <a:pt x="2637" y="798"/>
                      <a:pt x="2544" y="488"/>
                      <a:pt x="2296" y="426"/>
                    </a:cubicBezTo>
                    <a:lnTo>
                      <a:pt x="931" y="23"/>
                    </a:lnTo>
                    <a:cubicBezTo>
                      <a:pt x="863" y="8"/>
                      <a:pt x="796" y="0"/>
                      <a:pt x="72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1" name="Google Shape;3251;p28"/>
              <p:cNvSpPr/>
              <p:nvPr/>
            </p:nvSpPr>
            <p:spPr>
              <a:xfrm rot="-10594719">
                <a:off x="909141" y="4699932"/>
                <a:ext cx="84956" cy="50657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870" extrusionOk="0">
                    <a:moveTo>
                      <a:pt x="652" y="1"/>
                    </a:moveTo>
                    <a:cubicBezTo>
                      <a:pt x="342" y="1"/>
                      <a:pt x="93" y="187"/>
                      <a:pt x="31" y="466"/>
                    </a:cubicBezTo>
                    <a:cubicBezTo>
                      <a:pt x="0" y="745"/>
                      <a:pt x="310" y="838"/>
                      <a:pt x="559" y="838"/>
                    </a:cubicBezTo>
                    <a:lnTo>
                      <a:pt x="559" y="869"/>
                    </a:lnTo>
                    <a:lnTo>
                      <a:pt x="807" y="869"/>
                    </a:lnTo>
                    <a:cubicBezTo>
                      <a:pt x="1055" y="869"/>
                      <a:pt x="1396" y="652"/>
                      <a:pt x="1427" y="404"/>
                    </a:cubicBezTo>
                    <a:cubicBezTo>
                      <a:pt x="1458" y="125"/>
                      <a:pt x="1148" y="1"/>
                      <a:pt x="90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2" name="Google Shape;3252;p28"/>
              <p:cNvSpPr/>
              <p:nvPr/>
            </p:nvSpPr>
            <p:spPr>
              <a:xfrm rot="-10594719">
                <a:off x="661505" y="4790849"/>
                <a:ext cx="119253" cy="43961"/>
              </a:xfrm>
              <a:custGeom>
                <a:avLst/>
                <a:gdLst/>
                <a:ahLst/>
                <a:cxnLst/>
                <a:rect l="l" t="t" r="r" b="b"/>
                <a:pathLst>
                  <a:path w="2048" h="755" extrusionOk="0">
                    <a:moveTo>
                      <a:pt x="775" y="1"/>
                    </a:moveTo>
                    <a:cubicBezTo>
                      <a:pt x="503" y="1"/>
                      <a:pt x="264" y="121"/>
                      <a:pt x="125" y="316"/>
                    </a:cubicBezTo>
                    <a:cubicBezTo>
                      <a:pt x="1" y="564"/>
                      <a:pt x="218" y="750"/>
                      <a:pt x="435" y="750"/>
                    </a:cubicBezTo>
                    <a:lnTo>
                      <a:pt x="1210" y="750"/>
                    </a:lnTo>
                    <a:cubicBezTo>
                      <a:pt x="1238" y="753"/>
                      <a:pt x="1267" y="755"/>
                      <a:pt x="1295" y="755"/>
                    </a:cubicBezTo>
                    <a:cubicBezTo>
                      <a:pt x="1545" y="755"/>
                      <a:pt x="1784" y="632"/>
                      <a:pt x="1924" y="409"/>
                    </a:cubicBezTo>
                    <a:cubicBezTo>
                      <a:pt x="2048" y="192"/>
                      <a:pt x="1831" y="6"/>
                      <a:pt x="1614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3" name="Google Shape;3253;p28"/>
              <p:cNvSpPr/>
              <p:nvPr/>
            </p:nvSpPr>
            <p:spPr>
              <a:xfrm rot="-10594719">
                <a:off x="716042" y="4640466"/>
                <a:ext cx="115642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59" extrusionOk="0">
                    <a:moveTo>
                      <a:pt x="1210" y="0"/>
                    </a:moveTo>
                    <a:cubicBezTo>
                      <a:pt x="838" y="0"/>
                      <a:pt x="0" y="559"/>
                      <a:pt x="776" y="559"/>
                    </a:cubicBezTo>
                    <a:cubicBezTo>
                      <a:pt x="1148" y="559"/>
                      <a:pt x="1985" y="0"/>
                      <a:pt x="1210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4" name="Google Shape;3254;p28"/>
              <p:cNvSpPr/>
              <p:nvPr/>
            </p:nvSpPr>
            <p:spPr>
              <a:xfrm rot="-10594719">
                <a:off x="596313" y="4488004"/>
                <a:ext cx="97591" cy="45242"/>
              </a:xfrm>
              <a:custGeom>
                <a:avLst/>
                <a:gdLst/>
                <a:ahLst/>
                <a:cxnLst/>
                <a:rect l="l" t="t" r="r" b="b"/>
                <a:pathLst>
                  <a:path w="1676" h="777" extrusionOk="0">
                    <a:moveTo>
                      <a:pt x="652" y="1"/>
                    </a:moveTo>
                    <a:cubicBezTo>
                      <a:pt x="404" y="1"/>
                      <a:pt x="63" y="187"/>
                      <a:pt x="32" y="435"/>
                    </a:cubicBezTo>
                    <a:cubicBezTo>
                      <a:pt x="1" y="683"/>
                      <a:pt x="342" y="776"/>
                      <a:pt x="528" y="776"/>
                    </a:cubicBezTo>
                    <a:lnTo>
                      <a:pt x="1024" y="776"/>
                    </a:lnTo>
                    <a:cubicBezTo>
                      <a:pt x="1272" y="776"/>
                      <a:pt x="1614" y="590"/>
                      <a:pt x="1645" y="342"/>
                    </a:cubicBezTo>
                    <a:cubicBezTo>
                      <a:pt x="1676" y="63"/>
                      <a:pt x="1365" y="1"/>
                      <a:pt x="1148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5" name="Google Shape;3255;p28"/>
              <p:cNvSpPr/>
              <p:nvPr/>
            </p:nvSpPr>
            <p:spPr>
              <a:xfrm rot="-10594719">
                <a:off x="411673" y="4405110"/>
                <a:ext cx="113837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59" extrusionOk="0">
                    <a:moveTo>
                      <a:pt x="1210" y="1"/>
                    </a:moveTo>
                    <a:cubicBezTo>
                      <a:pt x="807" y="1"/>
                      <a:pt x="0" y="559"/>
                      <a:pt x="745" y="559"/>
                    </a:cubicBezTo>
                    <a:cubicBezTo>
                      <a:pt x="1148" y="559"/>
                      <a:pt x="1955" y="1"/>
                      <a:pt x="121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6" name="Google Shape;3256;p28"/>
              <p:cNvSpPr/>
              <p:nvPr/>
            </p:nvSpPr>
            <p:spPr>
              <a:xfrm rot="-10594719">
                <a:off x="260348" y="4417234"/>
                <a:ext cx="95786" cy="45184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776" extrusionOk="0">
                    <a:moveTo>
                      <a:pt x="869" y="0"/>
                    </a:moveTo>
                    <a:cubicBezTo>
                      <a:pt x="248" y="0"/>
                      <a:pt x="0" y="776"/>
                      <a:pt x="776" y="776"/>
                    </a:cubicBezTo>
                    <a:cubicBezTo>
                      <a:pt x="1396" y="776"/>
                      <a:pt x="1644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7" name="Google Shape;3257;p28"/>
              <p:cNvSpPr/>
              <p:nvPr/>
            </p:nvSpPr>
            <p:spPr>
              <a:xfrm rot="-10594719">
                <a:off x="298549" y="4538806"/>
                <a:ext cx="92176" cy="38255"/>
              </a:xfrm>
              <a:custGeom>
                <a:avLst/>
                <a:gdLst/>
                <a:ahLst/>
                <a:cxnLst/>
                <a:rect l="l" t="t" r="r" b="b"/>
                <a:pathLst>
                  <a:path w="1583" h="657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2"/>
                      <a:pt x="280" y="656"/>
                      <a:pt x="466" y="656"/>
                    </a:cubicBezTo>
                    <a:lnTo>
                      <a:pt x="714" y="656"/>
                    </a:lnTo>
                    <a:cubicBezTo>
                      <a:pt x="993" y="656"/>
                      <a:pt x="1242" y="532"/>
                      <a:pt x="1459" y="346"/>
                    </a:cubicBezTo>
                    <a:cubicBezTo>
                      <a:pt x="1583" y="98"/>
                      <a:pt x="1335" y="5"/>
                      <a:pt x="1149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8" name="Google Shape;3258;p28"/>
              <p:cNvSpPr/>
              <p:nvPr/>
            </p:nvSpPr>
            <p:spPr>
              <a:xfrm rot="-10594719">
                <a:off x="400126" y="4620999"/>
                <a:ext cx="95786" cy="46989"/>
              </a:xfrm>
              <a:custGeom>
                <a:avLst/>
                <a:gdLst/>
                <a:ahLst/>
                <a:cxnLst/>
                <a:rect l="l" t="t" r="r" b="b"/>
                <a:pathLst>
                  <a:path w="1645" h="807" extrusionOk="0">
                    <a:moveTo>
                      <a:pt x="869" y="0"/>
                    </a:moveTo>
                    <a:cubicBezTo>
                      <a:pt x="249" y="0"/>
                      <a:pt x="1" y="807"/>
                      <a:pt x="776" y="807"/>
                    </a:cubicBezTo>
                    <a:cubicBezTo>
                      <a:pt x="1397" y="807"/>
                      <a:pt x="1645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59" name="Google Shape;3259;p28"/>
              <p:cNvSpPr/>
              <p:nvPr/>
            </p:nvSpPr>
            <p:spPr>
              <a:xfrm rot="-10594719">
                <a:off x="569542" y="4609361"/>
                <a:ext cx="93981" cy="32548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559" extrusionOk="0">
                    <a:moveTo>
                      <a:pt x="900" y="0"/>
                    </a:moveTo>
                    <a:cubicBezTo>
                      <a:pt x="652" y="0"/>
                      <a:pt x="373" y="94"/>
                      <a:pt x="187" y="280"/>
                    </a:cubicBezTo>
                    <a:cubicBezTo>
                      <a:pt x="1" y="497"/>
                      <a:pt x="311" y="559"/>
                      <a:pt x="466" y="559"/>
                    </a:cubicBezTo>
                    <a:lnTo>
                      <a:pt x="714" y="559"/>
                    </a:lnTo>
                    <a:cubicBezTo>
                      <a:pt x="994" y="559"/>
                      <a:pt x="1242" y="466"/>
                      <a:pt x="1459" y="280"/>
                    </a:cubicBezTo>
                    <a:cubicBezTo>
                      <a:pt x="1614" y="63"/>
                      <a:pt x="1304" y="0"/>
                      <a:pt x="114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0" name="Google Shape;3260;p28"/>
              <p:cNvSpPr/>
              <p:nvPr/>
            </p:nvSpPr>
            <p:spPr>
              <a:xfrm rot="-10594719">
                <a:off x="262558" y="4750610"/>
                <a:ext cx="176259" cy="32781"/>
              </a:xfrm>
              <a:custGeom>
                <a:avLst/>
                <a:gdLst/>
                <a:ahLst/>
                <a:cxnLst/>
                <a:rect l="l" t="t" r="r" b="b"/>
                <a:pathLst>
                  <a:path w="3027" h="563" extrusionOk="0">
                    <a:moveTo>
                      <a:pt x="2121" y="1"/>
                    </a:moveTo>
                    <a:cubicBezTo>
                      <a:pt x="1644" y="1"/>
                      <a:pt x="1156" y="49"/>
                      <a:pt x="669" y="155"/>
                    </a:cubicBezTo>
                    <a:cubicBezTo>
                      <a:pt x="545" y="186"/>
                      <a:pt x="48" y="248"/>
                      <a:pt x="17" y="434"/>
                    </a:cubicBezTo>
                    <a:cubicBezTo>
                      <a:pt x="1" y="534"/>
                      <a:pt x="109" y="562"/>
                      <a:pt x="223" y="562"/>
                    </a:cubicBezTo>
                    <a:cubicBezTo>
                      <a:pt x="321" y="562"/>
                      <a:pt x="423" y="541"/>
                      <a:pt x="451" y="527"/>
                    </a:cubicBezTo>
                    <a:lnTo>
                      <a:pt x="482" y="527"/>
                    </a:lnTo>
                    <a:cubicBezTo>
                      <a:pt x="763" y="467"/>
                      <a:pt x="1069" y="433"/>
                      <a:pt x="1376" y="433"/>
                    </a:cubicBezTo>
                    <a:cubicBezTo>
                      <a:pt x="1545" y="433"/>
                      <a:pt x="1714" y="443"/>
                      <a:pt x="1878" y="465"/>
                    </a:cubicBezTo>
                    <a:cubicBezTo>
                      <a:pt x="1921" y="470"/>
                      <a:pt x="1964" y="473"/>
                      <a:pt x="2009" y="473"/>
                    </a:cubicBezTo>
                    <a:cubicBezTo>
                      <a:pt x="2221" y="473"/>
                      <a:pt x="2448" y="413"/>
                      <a:pt x="2654" y="310"/>
                    </a:cubicBezTo>
                    <a:cubicBezTo>
                      <a:pt x="2716" y="279"/>
                      <a:pt x="3026" y="62"/>
                      <a:pt x="2778" y="31"/>
                    </a:cubicBezTo>
                    <a:cubicBezTo>
                      <a:pt x="2562" y="11"/>
                      <a:pt x="2343" y="1"/>
                      <a:pt x="212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1" name="Google Shape;3261;p28"/>
              <p:cNvSpPr/>
              <p:nvPr/>
            </p:nvSpPr>
            <p:spPr>
              <a:xfrm rot="-10594719">
                <a:off x="61020" y="4723690"/>
                <a:ext cx="93981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08" extrusionOk="0">
                    <a:moveTo>
                      <a:pt x="869" y="1"/>
                    </a:moveTo>
                    <a:cubicBezTo>
                      <a:pt x="217" y="1"/>
                      <a:pt x="0" y="807"/>
                      <a:pt x="745" y="807"/>
                    </a:cubicBezTo>
                    <a:cubicBezTo>
                      <a:pt x="1396" y="807"/>
                      <a:pt x="1613" y="1"/>
                      <a:pt x="86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2" name="Google Shape;3262;p28"/>
              <p:cNvSpPr/>
              <p:nvPr/>
            </p:nvSpPr>
            <p:spPr>
              <a:xfrm rot="-10594719">
                <a:off x="-30399" y="4853917"/>
                <a:ext cx="124260" cy="31792"/>
              </a:xfrm>
              <a:custGeom>
                <a:avLst/>
                <a:gdLst/>
                <a:ahLst/>
                <a:cxnLst/>
                <a:rect l="l" t="t" r="r" b="b"/>
                <a:pathLst>
                  <a:path w="2134" h="546" extrusionOk="0">
                    <a:moveTo>
                      <a:pt x="1850" y="1"/>
                    </a:moveTo>
                    <a:cubicBezTo>
                      <a:pt x="1808" y="1"/>
                      <a:pt x="1769" y="3"/>
                      <a:pt x="1746" y="3"/>
                    </a:cubicBezTo>
                    <a:lnTo>
                      <a:pt x="877" y="127"/>
                    </a:lnTo>
                    <a:cubicBezTo>
                      <a:pt x="598" y="127"/>
                      <a:pt x="350" y="220"/>
                      <a:pt x="133" y="375"/>
                    </a:cubicBezTo>
                    <a:cubicBezTo>
                      <a:pt x="1" y="507"/>
                      <a:pt x="134" y="545"/>
                      <a:pt x="256" y="545"/>
                    </a:cubicBezTo>
                    <a:cubicBezTo>
                      <a:pt x="306" y="545"/>
                      <a:pt x="354" y="539"/>
                      <a:pt x="381" y="530"/>
                    </a:cubicBezTo>
                    <a:lnTo>
                      <a:pt x="1250" y="406"/>
                    </a:lnTo>
                    <a:cubicBezTo>
                      <a:pt x="1529" y="406"/>
                      <a:pt x="1777" y="313"/>
                      <a:pt x="1994" y="158"/>
                    </a:cubicBezTo>
                    <a:cubicBezTo>
                      <a:pt x="2134" y="18"/>
                      <a:pt x="1977" y="1"/>
                      <a:pt x="1850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3" name="Google Shape;3263;p28"/>
              <p:cNvSpPr/>
              <p:nvPr/>
            </p:nvSpPr>
            <p:spPr>
              <a:xfrm rot="-10594719">
                <a:off x="111684" y="4611706"/>
                <a:ext cx="130083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234" h="533" extrusionOk="0">
                    <a:moveTo>
                      <a:pt x="900" y="0"/>
                    </a:moveTo>
                    <a:cubicBezTo>
                      <a:pt x="621" y="0"/>
                      <a:pt x="373" y="93"/>
                      <a:pt x="155" y="279"/>
                    </a:cubicBezTo>
                    <a:cubicBezTo>
                      <a:pt x="0" y="496"/>
                      <a:pt x="311" y="528"/>
                      <a:pt x="435" y="528"/>
                    </a:cubicBezTo>
                    <a:lnTo>
                      <a:pt x="1303" y="528"/>
                    </a:lnTo>
                    <a:cubicBezTo>
                      <a:pt x="1332" y="531"/>
                      <a:pt x="1361" y="532"/>
                      <a:pt x="1390" y="532"/>
                    </a:cubicBezTo>
                    <a:cubicBezTo>
                      <a:pt x="1639" y="532"/>
                      <a:pt x="1881" y="415"/>
                      <a:pt x="2048" y="248"/>
                    </a:cubicBezTo>
                    <a:cubicBezTo>
                      <a:pt x="2234" y="62"/>
                      <a:pt x="1924" y="0"/>
                      <a:pt x="1768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4" name="Google Shape;3264;p28"/>
              <p:cNvSpPr/>
              <p:nvPr/>
            </p:nvSpPr>
            <p:spPr>
              <a:xfrm rot="-10594719">
                <a:off x="86956" y="4479838"/>
                <a:ext cx="115701" cy="30743"/>
              </a:xfrm>
              <a:custGeom>
                <a:avLst/>
                <a:gdLst/>
                <a:ahLst/>
                <a:cxnLst/>
                <a:rect l="l" t="t" r="r" b="b"/>
                <a:pathLst>
                  <a:path w="1987" h="528" extrusionOk="0">
                    <a:moveTo>
                      <a:pt x="1211" y="1"/>
                    </a:moveTo>
                    <a:cubicBezTo>
                      <a:pt x="869" y="1"/>
                      <a:pt x="1" y="528"/>
                      <a:pt x="745" y="528"/>
                    </a:cubicBezTo>
                    <a:cubicBezTo>
                      <a:pt x="1118" y="528"/>
                      <a:pt x="1986" y="1"/>
                      <a:pt x="121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5" name="Google Shape;3265;p28"/>
              <p:cNvSpPr/>
              <p:nvPr/>
            </p:nvSpPr>
            <p:spPr>
              <a:xfrm rot="-10594719">
                <a:off x="62376" y="4370819"/>
                <a:ext cx="90371" cy="41923"/>
              </a:xfrm>
              <a:custGeom>
                <a:avLst/>
                <a:gdLst/>
                <a:ahLst/>
                <a:cxnLst/>
                <a:rect l="l" t="t" r="r" b="b"/>
                <a:pathLst>
                  <a:path w="1552" h="720" extrusionOk="0">
                    <a:moveTo>
                      <a:pt x="776" y="1"/>
                    </a:moveTo>
                    <a:cubicBezTo>
                      <a:pt x="509" y="1"/>
                      <a:pt x="292" y="121"/>
                      <a:pt x="125" y="316"/>
                    </a:cubicBezTo>
                    <a:cubicBezTo>
                      <a:pt x="0" y="564"/>
                      <a:pt x="218" y="719"/>
                      <a:pt x="435" y="719"/>
                    </a:cubicBezTo>
                    <a:lnTo>
                      <a:pt x="683" y="719"/>
                    </a:lnTo>
                    <a:cubicBezTo>
                      <a:pt x="962" y="719"/>
                      <a:pt x="1241" y="626"/>
                      <a:pt x="1427" y="378"/>
                    </a:cubicBezTo>
                    <a:cubicBezTo>
                      <a:pt x="1551" y="161"/>
                      <a:pt x="1303" y="6"/>
                      <a:pt x="1117" y="6"/>
                    </a:cubicBezTo>
                    <a:lnTo>
                      <a:pt x="869" y="6"/>
                    </a:lnTo>
                    <a:cubicBezTo>
                      <a:pt x="837" y="2"/>
                      <a:pt x="806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6" name="Google Shape;3266;p28"/>
              <p:cNvSpPr/>
              <p:nvPr/>
            </p:nvSpPr>
            <p:spPr>
              <a:xfrm rot="-10594719">
                <a:off x="-212795" y="4459478"/>
                <a:ext cx="93981" cy="50599"/>
              </a:xfrm>
              <a:custGeom>
                <a:avLst/>
                <a:gdLst/>
                <a:ahLst/>
                <a:cxnLst/>
                <a:rect l="l" t="t" r="r" b="b"/>
                <a:pathLst>
                  <a:path w="1614" h="869" extrusionOk="0">
                    <a:moveTo>
                      <a:pt x="869" y="0"/>
                    </a:moveTo>
                    <a:cubicBezTo>
                      <a:pt x="217" y="0"/>
                      <a:pt x="0" y="869"/>
                      <a:pt x="776" y="869"/>
                    </a:cubicBezTo>
                    <a:cubicBezTo>
                      <a:pt x="1427" y="869"/>
                      <a:pt x="1613" y="0"/>
                      <a:pt x="86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7" name="Google Shape;3267;p28"/>
              <p:cNvSpPr/>
              <p:nvPr/>
            </p:nvSpPr>
            <p:spPr>
              <a:xfrm rot="-10594719">
                <a:off x="-145853" y="4541382"/>
                <a:ext cx="112032" cy="69580"/>
              </a:xfrm>
              <a:custGeom>
                <a:avLst/>
                <a:gdLst/>
                <a:ahLst/>
                <a:cxnLst/>
                <a:rect l="l" t="t" r="r" b="b"/>
                <a:pathLst>
                  <a:path w="1924" h="1195" extrusionOk="0">
                    <a:moveTo>
                      <a:pt x="1447" y="1"/>
                    </a:moveTo>
                    <a:cubicBezTo>
                      <a:pt x="1214" y="1"/>
                      <a:pt x="989" y="70"/>
                      <a:pt x="807" y="225"/>
                    </a:cubicBezTo>
                    <a:lnTo>
                      <a:pt x="186" y="722"/>
                    </a:lnTo>
                    <a:cubicBezTo>
                      <a:pt x="0" y="877"/>
                      <a:pt x="93" y="1125"/>
                      <a:pt x="311" y="1187"/>
                    </a:cubicBezTo>
                    <a:cubicBezTo>
                      <a:pt x="356" y="1192"/>
                      <a:pt x="402" y="1195"/>
                      <a:pt x="448" y="1195"/>
                    </a:cubicBezTo>
                    <a:cubicBezTo>
                      <a:pt x="688" y="1195"/>
                      <a:pt x="935" y="1126"/>
                      <a:pt x="1117" y="970"/>
                    </a:cubicBezTo>
                    <a:lnTo>
                      <a:pt x="1086" y="970"/>
                    </a:lnTo>
                    <a:lnTo>
                      <a:pt x="1706" y="474"/>
                    </a:lnTo>
                    <a:cubicBezTo>
                      <a:pt x="1924" y="319"/>
                      <a:pt x="1799" y="70"/>
                      <a:pt x="1582" y="8"/>
                    </a:cubicBezTo>
                    <a:cubicBezTo>
                      <a:pt x="1537" y="3"/>
                      <a:pt x="1492" y="1"/>
                      <a:pt x="1447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8" name="Google Shape;3268;p28"/>
              <p:cNvSpPr/>
              <p:nvPr/>
            </p:nvSpPr>
            <p:spPr>
              <a:xfrm rot="-10594719">
                <a:off x="-117570" y="4693484"/>
                <a:ext cx="106617" cy="28938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497" extrusionOk="0">
                    <a:moveTo>
                      <a:pt x="1272" y="0"/>
                    </a:moveTo>
                    <a:cubicBezTo>
                      <a:pt x="1024" y="0"/>
                      <a:pt x="0" y="496"/>
                      <a:pt x="527" y="496"/>
                    </a:cubicBezTo>
                    <a:cubicBezTo>
                      <a:pt x="807" y="496"/>
                      <a:pt x="1830" y="0"/>
                      <a:pt x="1272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69" name="Google Shape;3269;p28"/>
              <p:cNvSpPr/>
              <p:nvPr/>
            </p:nvSpPr>
            <p:spPr>
              <a:xfrm rot="-10594719">
                <a:off x="-219900" y="4883379"/>
                <a:ext cx="128336" cy="46406"/>
              </a:xfrm>
              <a:custGeom>
                <a:avLst/>
                <a:gdLst/>
                <a:ahLst/>
                <a:cxnLst/>
                <a:rect l="l" t="t" r="r" b="b"/>
                <a:pathLst>
                  <a:path w="2204" h="797" extrusionOk="0">
                    <a:moveTo>
                      <a:pt x="1893" y="0"/>
                    </a:moveTo>
                    <a:cubicBezTo>
                      <a:pt x="1750" y="0"/>
                      <a:pt x="1587" y="34"/>
                      <a:pt x="1521" y="51"/>
                    </a:cubicBezTo>
                    <a:lnTo>
                      <a:pt x="528" y="299"/>
                    </a:lnTo>
                    <a:cubicBezTo>
                      <a:pt x="404" y="361"/>
                      <a:pt x="1" y="485"/>
                      <a:pt x="32" y="671"/>
                    </a:cubicBezTo>
                    <a:cubicBezTo>
                      <a:pt x="46" y="768"/>
                      <a:pt x="151" y="797"/>
                      <a:pt x="272" y="797"/>
                    </a:cubicBezTo>
                    <a:cubicBezTo>
                      <a:pt x="423" y="797"/>
                      <a:pt x="600" y="751"/>
                      <a:pt x="652" y="733"/>
                    </a:cubicBezTo>
                    <a:lnTo>
                      <a:pt x="1645" y="485"/>
                    </a:lnTo>
                    <a:cubicBezTo>
                      <a:pt x="1769" y="454"/>
                      <a:pt x="2203" y="330"/>
                      <a:pt x="2141" y="113"/>
                    </a:cubicBezTo>
                    <a:cubicBezTo>
                      <a:pt x="2127" y="26"/>
                      <a:pt x="2018" y="0"/>
                      <a:pt x="1893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0" name="Google Shape;3270;p28"/>
              <p:cNvSpPr/>
              <p:nvPr/>
            </p:nvSpPr>
            <p:spPr>
              <a:xfrm rot="-10594719">
                <a:off x="-435485" y="4915741"/>
                <a:ext cx="135557" cy="51705"/>
              </a:xfrm>
              <a:custGeom>
                <a:avLst/>
                <a:gdLst/>
                <a:ahLst/>
                <a:cxnLst/>
                <a:rect l="l" t="t" r="r" b="b"/>
                <a:pathLst>
                  <a:path w="2328" h="888" extrusionOk="0">
                    <a:moveTo>
                      <a:pt x="743" y="1"/>
                    </a:moveTo>
                    <a:cubicBezTo>
                      <a:pt x="508" y="1"/>
                      <a:pt x="283" y="140"/>
                      <a:pt x="125" y="325"/>
                    </a:cubicBezTo>
                    <a:cubicBezTo>
                      <a:pt x="1" y="573"/>
                      <a:pt x="249" y="728"/>
                      <a:pt x="466" y="759"/>
                    </a:cubicBezTo>
                    <a:lnTo>
                      <a:pt x="1459" y="883"/>
                    </a:lnTo>
                    <a:cubicBezTo>
                      <a:pt x="1487" y="886"/>
                      <a:pt x="1516" y="888"/>
                      <a:pt x="1544" y="888"/>
                    </a:cubicBezTo>
                    <a:cubicBezTo>
                      <a:pt x="1794" y="888"/>
                      <a:pt x="2036" y="768"/>
                      <a:pt x="2203" y="573"/>
                    </a:cubicBezTo>
                    <a:cubicBezTo>
                      <a:pt x="2327" y="325"/>
                      <a:pt x="2079" y="170"/>
                      <a:pt x="1862" y="138"/>
                    </a:cubicBezTo>
                    <a:lnTo>
                      <a:pt x="870" y="14"/>
                    </a:lnTo>
                    <a:cubicBezTo>
                      <a:pt x="827" y="5"/>
                      <a:pt x="785" y="1"/>
                      <a:pt x="743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1" name="Google Shape;3271;p28"/>
              <p:cNvSpPr/>
              <p:nvPr/>
            </p:nvSpPr>
            <p:spPr>
              <a:xfrm rot="-10594719">
                <a:off x="-367530" y="4751000"/>
                <a:ext cx="106617" cy="44776"/>
              </a:xfrm>
              <a:custGeom>
                <a:avLst/>
                <a:gdLst/>
                <a:ahLst/>
                <a:cxnLst/>
                <a:rect l="l" t="t" r="r" b="b"/>
                <a:pathLst>
                  <a:path w="1831" h="769" extrusionOk="0">
                    <a:moveTo>
                      <a:pt x="894" y="1"/>
                    </a:moveTo>
                    <a:cubicBezTo>
                      <a:pt x="693" y="1"/>
                      <a:pt x="501" y="59"/>
                      <a:pt x="342" y="149"/>
                    </a:cubicBezTo>
                    <a:cubicBezTo>
                      <a:pt x="187" y="242"/>
                      <a:pt x="1" y="398"/>
                      <a:pt x="218" y="491"/>
                    </a:cubicBezTo>
                    <a:lnTo>
                      <a:pt x="714" y="739"/>
                    </a:lnTo>
                    <a:cubicBezTo>
                      <a:pt x="793" y="758"/>
                      <a:pt x="874" y="769"/>
                      <a:pt x="957" y="769"/>
                    </a:cubicBezTo>
                    <a:cubicBezTo>
                      <a:pt x="1136" y="769"/>
                      <a:pt x="1320" y="721"/>
                      <a:pt x="1490" y="615"/>
                    </a:cubicBezTo>
                    <a:cubicBezTo>
                      <a:pt x="1614" y="553"/>
                      <a:pt x="1831" y="398"/>
                      <a:pt x="1614" y="273"/>
                    </a:cubicBezTo>
                    <a:lnTo>
                      <a:pt x="1117" y="25"/>
                    </a:lnTo>
                    <a:cubicBezTo>
                      <a:pt x="1043" y="9"/>
                      <a:pt x="968" y="1"/>
                      <a:pt x="894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2" name="Google Shape;3272;p28"/>
              <p:cNvSpPr/>
              <p:nvPr/>
            </p:nvSpPr>
            <p:spPr>
              <a:xfrm rot="-10594719">
                <a:off x="-335072" y="4573098"/>
                <a:ext cx="84956" cy="40060"/>
              </a:xfrm>
              <a:custGeom>
                <a:avLst/>
                <a:gdLst/>
                <a:ahLst/>
                <a:cxnLst/>
                <a:rect l="l" t="t" r="r" b="b"/>
                <a:pathLst>
                  <a:path w="1459" h="688" extrusionOk="0">
                    <a:moveTo>
                      <a:pt x="807" y="0"/>
                    </a:moveTo>
                    <a:cubicBezTo>
                      <a:pt x="540" y="0"/>
                      <a:pt x="323" y="120"/>
                      <a:pt x="156" y="315"/>
                    </a:cubicBezTo>
                    <a:cubicBezTo>
                      <a:pt x="1" y="533"/>
                      <a:pt x="280" y="688"/>
                      <a:pt x="466" y="688"/>
                    </a:cubicBezTo>
                    <a:lnTo>
                      <a:pt x="590" y="688"/>
                    </a:lnTo>
                    <a:cubicBezTo>
                      <a:pt x="869" y="688"/>
                      <a:pt x="1117" y="595"/>
                      <a:pt x="1303" y="377"/>
                    </a:cubicBezTo>
                    <a:cubicBezTo>
                      <a:pt x="1459" y="129"/>
                      <a:pt x="1210" y="5"/>
                      <a:pt x="993" y="5"/>
                    </a:cubicBezTo>
                    <a:lnTo>
                      <a:pt x="900" y="5"/>
                    </a:lnTo>
                    <a:cubicBezTo>
                      <a:pt x="869" y="2"/>
                      <a:pt x="838" y="0"/>
                      <a:pt x="80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3" name="Google Shape;3273;p28"/>
              <p:cNvSpPr/>
              <p:nvPr/>
            </p:nvSpPr>
            <p:spPr>
              <a:xfrm rot="-10594719">
                <a:off x="-414983" y="4513806"/>
                <a:ext cx="77735" cy="47047"/>
              </a:xfrm>
              <a:custGeom>
                <a:avLst/>
                <a:gdLst/>
                <a:ahLst/>
                <a:cxnLst/>
                <a:rect l="l" t="t" r="r" b="b"/>
                <a:pathLst>
                  <a:path w="1335" h="808" extrusionOk="0">
                    <a:moveTo>
                      <a:pt x="652" y="1"/>
                    </a:moveTo>
                    <a:cubicBezTo>
                      <a:pt x="435" y="1"/>
                      <a:pt x="63" y="187"/>
                      <a:pt x="32" y="466"/>
                    </a:cubicBezTo>
                    <a:cubicBezTo>
                      <a:pt x="1" y="714"/>
                      <a:pt x="342" y="807"/>
                      <a:pt x="559" y="807"/>
                    </a:cubicBezTo>
                    <a:lnTo>
                      <a:pt x="683" y="807"/>
                    </a:lnTo>
                    <a:cubicBezTo>
                      <a:pt x="900" y="807"/>
                      <a:pt x="1272" y="621"/>
                      <a:pt x="1303" y="342"/>
                    </a:cubicBezTo>
                    <a:cubicBezTo>
                      <a:pt x="1334" y="94"/>
                      <a:pt x="993" y="1"/>
                      <a:pt x="776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4" name="Google Shape;3274;p28"/>
              <p:cNvSpPr/>
              <p:nvPr/>
            </p:nvSpPr>
            <p:spPr>
              <a:xfrm rot="-10594719">
                <a:off x="-638248" y="4580252"/>
                <a:ext cx="83500" cy="47862"/>
              </a:xfrm>
              <a:custGeom>
                <a:avLst/>
                <a:gdLst/>
                <a:ahLst/>
                <a:cxnLst/>
                <a:rect l="l" t="t" r="r" b="b"/>
                <a:pathLst>
                  <a:path w="1434" h="822" extrusionOk="0">
                    <a:moveTo>
                      <a:pt x="1017" y="0"/>
                    </a:moveTo>
                    <a:cubicBezTo>
                      <a:pt x="951" y="0"/>
                      <a:pt x="895" y="6"/>
                      <a:pt x="869" y="15"/>
                    </a:cubicBezTo>
                    <a:cubicBezTo>
                      <a:pt x="621" y="15"/>
                      <a:pt x="373" y="139"/>
                      <a:pt x="218" y="356"/>
                    </a:cubicBezTo>
                    <a:lnTo>
                      <a:pt x="94" y="604"/>
                    </a:lnTo>
                    <a:cubicBezTo>
                      <a:pt x="1" y="821"/>
                      <a:pt x="497" y="821"/>
                      <a:pt x="590" y="821"/>
                    </a:cubicBezTo>
                    <a:cubicBezTo>
                      <a:pt x="838" y="790"/>
                      <a:pt x="1087" y="666"/>
                      <a:pt x="1242" y="449"/>
                    </a:cubicBezTo>
                    <a:lnTo>
                      <a:pt x="1366" y="201"/>
                    </a:lnTo>
                    <a:cubicBezTo>
                      <a:pt x="1433" y="43"/>
                      <a:pt x="1190" y="0"/>
                      <a:pt x="101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5" name="Google Shape;3275;p28"/>
              <p:cNvSpPr/>
              <p:nvPr/>
            </p:nvSpPr>
            <p:spPr>
              <a:xfrm rot="-10594719">
                <a:off x="-500255" y="4633121"/>
                <a:ext cx="108422" cy="58750"/>
              </a:xfrm>
              <a:custGeom>
                <a:avLst/>
                <a:gdLst/>
                <a:ahLst/>
                <a:cxnLst/>
                <a:rect l="l" t="t" r="r" b="b"/>
                <a:pathLst>
                  <a:path w="1862" h="1009" extrusionOk="0">
                    <a:moveTo>
                      <a:pt x="1326" y="0"/>
                    </a:moveTo>
                    <a:cubicBezTo>
                      <a:pt x="1187" y="0"/>
                      <a:pt x="1039" y="39"/>
                      <a:pt x="931" y="85"/>
                    </a:cubicBezTo>
                    <a:lnTo>
                      <a:pt x="434" y="333"/>
                    </a:lnTo>
                    <a:cubicBezTo>
                      <a:pt x="248" y="427"/>
                      <a:pt x="0" y="644"/>
                      <a:pt x="155" y="861"/>
                    </a:cubicBezTo>
                    <a:cubicBezTo>
                      <a:pt x="248" y="969"/>
                      <a:pt x="388" y="1008"/>
                      <a:pt x="531" y="1008"/>
                    </a:cubicBezTo>
                    <a:cubicBezTo>
                      <a:pt x="675" y="1008"/>
                      <a:pt x="822" y="969"/>
                      <a:pt x="931" y="923"/>
                    </a:cubicBezTo>
                    <a:lnTo>
                      <a:pt x="1427" y="675"/>
                    </a:lnTo>
                    <a:cubicBezTo>
                      <a:pt x="1582" y="582"/>
                      <a:pt x="1861" y="364"/>
                      <a:pt x="1675" y="147"/>
                    </a:cubicBezTo>
                    <a:cubicBezTo>
                      <a:pt x="1598" y="39"/>
                      <a:pt x="1466" y="0"/>
                      <a:pt x="1326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6" name="Google Shape;3276;p28"/>
              <p:cNvSpPr/>
              <p:nvPr/>
            </p:nvSpPr>
            <p:spPr>
              <a:xfrm rot="-10594719">
                <a:off x="-591684" y="4775174"/>
                <a:ext cx="79541" cy="47687"/>
              </a:xfrm>
              <a:custGeom>
                <a:avLst/>
                <a:gdLst/>
                <a:ahLst/>
                <a:cxnLst/>
                <a:rect l="l" t="t" r="r" b="b"/>
                <a:pathLst>
                  <a:path w="1366" h="819" extrusionOk="0">
                    <a:moveTo>
                      <a:pt x="909" y="1"/>
                    </a:moveTo>
                    <a:cubicBezTo>
                      <a:pt x="683" y="1"/>
                      <a:pt x="458" y="90"/>
                      <a:pt x="311" y="237"/>
                    </a:cubicBezTo>
                    <a:lnTo>
                      <a:pt x="186" y="361"/>
                    </a:lnTo>
                    <a:cubicBezTo>
                      <a:pt x="0" y="485"/>
                      <a:pt x="62" y="764"/>
                      <a:pt x="311" y="795"/>
                    </a:cubicBezTo>
                    <a:cubicBezTo>
                      <a:pt x="371" y="810"/>
                      <a:pt x="435" y="818"/>
                      <a:pt x="500" y="818"/>
                    </a:cubicBezTo>
                    <a:cubicBezTo>
                      <a:pt x="704" y="818"/>
                      <a:pt x="922" y="743"/>
                      <a:pt x="1086" y="578"/>
                    </a:cubicBezTo>
                    <a:lnTo>
                      <a:pt x="1210" y="454"/>
                    </a:lnTo>
                    <a:cubicBezTo>
                      <a:pt x="1365" y="330"/>
                      <a:pt x="1303" y="51"/>
                      <a:pt x="1086" y="20"/>
                    </a:cubicBezTo>
                    <a:cubicBezTo>
                      <a:pt x="1028" y="7"/>
                      <a:pt x="968" y="1"/>
                      <a:pt x="909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7" name="Google Shape;3277;p28"/>
              <p:cNvSpPr/>
              <p:nvPr/>
            </p:nvSpPr>
            <p:spPr>
              <a:xfrm rot="-10594719">
                <a:off x="-638440" y="4931436"/>
                <a:ext cx="149997" cy="31035"/>
              </a:xfrm>
              <a:custGeom>
                <a:avLst/>
                <a:gdLst/>
                <a:ahLst/>
                <a:cxnLst/>
                <a:rect l="l" t="t" r="r" b="b"/>
                <a:pathLst>
                  <a:path w="2576" h="533" extrusionOk="0">
                    <a:moveTo>
                      <a:pt x="815" y="1"/>
                    </a:moveTo>
                    <a:cubicBezTo>
                      <a:pt x="570" y="1"/>
                      <a:pt x="351" y="118"/>
                      <a:pt x="156" y="285"/>
                    </a:cubicBezTo>
                    <a:cubicBezTo>
                      <a:pt x="1" y="502"/>
                      <a:pt x="280" y="533"/>
                      <a:pt x="435" y="533"/>
                    </a:cubicBezTo>
                    <a:lnTo>
                      <a:pt x="1676" y="533"/>
                    </a:lnTo>
                    <a:cubicBezTo>
                      <a:pt x="1955" y="533"/>
                      <a:pt x="2234" y="440"/>
                      <a:pt x="2452" y="253"/>
                    </a:cubicBezTo>
                    <a:cubicBezTo>
                      <a:pt x="2576" y="36"/>
                      <a:pt x="2296" y="5"/>
                      <a:pt x="2141" y="5"/>
                    </a:cubicBezTo>
                    <a:lnTo>
                      <a:pt x="901" y="5"/>
                    </a:lnTo>
                    <a:cubicBezTo>
                      <a:pt x="872" y="2"/>
                      <a:pt x="843" y="1"/>
                      <a:pt x="815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8" name="Google Shape;3278;p28"/>
              <p:cNvSpPr/>
              <p:nvPr/>
            </p:nvSpPr>
            <p:spPr>
              <a:xfrm rot="-10594719">
                <a:off x="-799362" y="4868291"/>
                <a:ext cx="115642" cy="30802"/>
              </a:xfrm>
              <a:custGeom>
                <a:avLst/>
                <a:gdLst/>
                <a:ahLst/>
                <a:cxnLst/>
                <a:rect l="l" t="t" r="r" b="b"/>
                <a:pathLst>
                  <a:path w="1986" h="529" extrusionOk="0">
                    <a:moveTo>
                      <a:pt x="1241" y="1"/>
                    </a:moveTo>
                    <a:cubicBezTo>
                      <a:pt x="869" y="1"/>
                      <a:pt x="0" y="528"/>
                      <a:pt x="776" y="528"/>
                    </a:cubicBezTo>
                    <a:cubicBezTo>
                      <a:pt x="1117" y="528"/>
                      <a:pt x="1985" y="1"/>
                      <a:pt x="1241" y="1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79" name="Google Shape;3279;p28"/>
              <p:cNvSpPr/>
              <p:nvPr/>
            </p:nvSpPr>
            <p:spPr>
              <a:xfrm rot="-10594719">
                <a:off x="-732763" y="4721604"/>
                <a:ext cx="113022" cy="51472"/>
              </a:xfrm>
              <a:custGeom>
                <a:avLst/>
                <a:gdLst/>
                <a:ahLst/>
                <a:cxnLst/>
                <a:rect l="l" t="t" r="r" b="b"/>
                <a:pathLst>
                  <a:path w="1941" h="884" extrusionOk="0">
                    <a:moveTo>
                      <a:pt x="1487" y="0"/>
                    </a:moveTo>
                    <a:cubicBezTo>
                      <a:pt x="1452" y="0"/>
                      <a:pt x="1420" y="3"/>
                      <a:pt x="1391" y="7"/>
                    </a:cubicBezTo>
                    <a:lnTo>
                      <a:pt x="647" y="131"/>
                    </a:lnTo>
                    <a:cubicBezTo>
                      <a:pt x="399" y="162"/>
                      <a:pt x="58" y="286"/>
                      <a:pt x="27" y="566"/>
                    </a:cubicBezTo>
                    <a:cubicBezTo>
                      <a:pt x="0" y="803"/>
                      <a:pt x="242" y="883"/>
                      <a:pt x="429" y="883"/>
                    </a:cubicBezTo>
                    <a:cubicBezTo>
                      <a:pt x="463" y="883"/>
                      <a:pt x="495" y="881"/>
                      <a:pt x="523" y="876"/>
                    </a:cubicBezTo>
                    <a:lnTo>
                      <a:pt x="1267" y="752"/>
                    </a:lnTo>
                    <a:cubicBezTo>
                      <a:pt x="1515" y="721"/>
                      <a:pt x="1857" y="597"/>
                      <a:pt x="1888" y="317"/>
                    </a:cubicBezTo>
                    <a:cubicBezTo>
                      <a:pt x="1940" y="81"/>
                      <a:pt x="1680" y="0"/>
                      <a:pt x="1487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  <p:sp>
            <p:nvSpPr>
              <p:cNvPr id="3280" name="Google Shape;3280;p28"/>
              <p:cNvSpPr/>
              <p:nvPr/>
            </p:nvSpPr>
            <p:spPr>
              <a:xfrm rot="-10594719">
                <a:off x="-778463" y="4637919"/>
                <a:ext cx="113837" cy="34354"/>
              </a:xfrm>
              <a:custGeom>
                <a:avLst/>
                <a:gdLst/>
                <a:ahLst/>
                <a:cxnLst/>
                <a:rect l="l" t="t" r="r" b="b"/>
                <a:pathLst>
                  <a:path w="1955" h="590" extrusionOk="0">
                    <a:moveTo>
                      <a:pt x="1179" y="0"/>
                    </a:moveTo>
                    <a:cubicBezTo>
                      <a:pt x="807" y="0"/>
                      <a:pt x="0" y="590"/>
                      <a:pt x="745" y="590"/>
                    </a:cubicBezTo>
                    <a:cubicBezTo>
                      <a:pt x="1117" y="590"/>
                      <a:pt x="1954" y="0"/>
                      <a:pt x="1179" y="0"/>
                    </a:cubicBezTo>
                    <a:close/>
                  </a:path>
                </a:pathLst>
              </a:custGeom>
              <a:solidFill>
                <a:schemeClr val="lt1"/>
              </a:solidFill>
              <a:ln>
                <a:noFill/>
              </a:ln>
            </p:spPr>
            <p:txBody>
              <a:bodyPr spcFirstLastPara="1" wrap="square" lIns="91425" tIns="91425" rIns="91425" bIns="91425" anchor="ctr" anchorCtr="0">
                <a:noAutofit/>
              </a:bodyPr>
              <a:lstStyle/>
              <a:p>
                <a:pPr>
                  <a:buClr>
                    <a:srgbClr val="000000"/>
                  </a:buClr>
                  <a:buFont typeface="Arial"/>
                  <a:buNone/>
                </a:pPr>
                <a:endParaRPr sz="1867" kern="0">
                  <a:solidFill>
                    <a:srgbClr val="000000"/>
                  </a:solidFill>
                  <a:cs typeface="Arial"/>
                  <a:sym typeface="Arial"/>
                </a:endParaRPr>
              </a:p>
            </p:txBody>
          </p:sp>
        </p:grpSp>
      </p:grpSp>
      <p:grpSp>
        <p:nvGrpSpPr>
          <p:cNvPr id="3281" name="Google Shape;3281;p28"/>
          <p:cNvGrpSpPr/>
          <p:nvPr/>
        </p:nvGrpSpPr>
        <p:grpSpPr>
          <a:xfrm rot="2036280">
            <a:off x="9330889" y="5906569"/>
            <a:ext cx="1690087" cy="2711529"/>
            <a:chOff x="2402100" y="3854125"/>
            <a:chExt cx="435600" cy="698825"/>
          </a:xfrm>
        </p:grpSpPr>
        <p:sp>
          <p:nvSpPr>
            <p:cNvPr id="3282" name="Google Shape;3282;p28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3" name="Google Shape;3283;p28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4" name="Google Shape;3284;p28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5" name="Google Shape;3285;p28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6" name="Google Shape;3286;p28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7" name="Google Shape;3287;p28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8" name="Google Shape;3288;p28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89" name="Google Shape;3289;p28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0" name="Google Shape;3290;p28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1" name="Google Shape;3291;p28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2" name="Google Shape;3292;p28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3" name="Google Shape;3293;p28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4" name="Google Shape;3294;p28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295" name="Google Shape;3295;p28"/>
          <p:cNvGrpSpPr/>
          <p:nvPr/>
        </p:nvGrpSpPr>
        <p:grpSpPr>
          <a:xfrm rot="-7824626">
            <a:off x="10205861" y="-193559"/>
            <a:ext cx="2471791" cy="1842437"/>
            <a:chOff x="4500175" y="3779525"/>
            <a:chExt cx="1136425" cy="847075"/>
          </a:xfrm>
        </p:grpSpPr>
        <p:sp>
          <p:nvSpPr>
            <p:cNvPr id="3296" name="Google Shape;3296;p28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7" name="Google Shape;3297;p28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8" name="Google Shape;3298;p28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299" name="Google Shape;3299;p28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0" name="Google Shape;3300;p28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1" name="Google Shape;3301;p28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2" name="Google Shape;3302;p28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3" name="Google Shape;3303;p28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4" name="Google Shape;3304;p28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5" name="Google Shape;3305;p28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6" name="Google Shape;3306;p28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07" name="Google Shape;3307;p28"/>
          <p:cNvGrpSpPr/>
          <p:nvPr/>
        </p:nvGrpSpPr>
        <p:grpSpPr>
          <a:xfrm rot="-437880">
            <a:off x="11063234" y="5229956"/>
            <a:ext cx="1417441" cy="2500155"/>
            <a:chOff x="2797700" y="3217325"/>
            <a:chExt cx="682725" cy="1204225"/>
          </a:xfrm>
        </p:grpSpPr>
        <p:sp>
          <p:nvSpPr>
            <p:cNvPr id="3308" name="Google Shape;3308;p28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09" name="Google Shape;3309;p28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0" name="Google Shape;3310;p28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1" name="Google Shape;3311;p28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2" name="Google Shape;3312;p28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3" name="Google Shape;3313;p28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4" name="Google Shape;3314;p28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15" name="Google Shape;3315;p28"/>
          <p:cNvGrpSpPr/>
          <p:nvPr/>
        </p:nvGrpSpPr>
        <p:grpSpPr>
          <a:xfrm>
            <a:off x="1591551" y="6201800"/>
            <a:ext cx="813767" cy="556467"/>
            <a:chOff x="364525" y="2023775"/>
            <a:chExt cx="610325" cy="417350"/>
          </a:xfrm>
        </p:grpSpPr>
        <p:sp>
          <p:nvSpPr>
            <p:cNvPr id="3316" name="Google Shape;3316;p28"/>
            <p:cNvSpPr/>
            <p:nvPr/>
          </p:nvSpPr>
          <p:spPr>
            <a:xfrm>
              <a:off x="739075" y="2213250"/>
              <a:ext cx="87825" cy="70625"/>
            </a:xfrm>
            <a:custGeom>
              <a:avLst/>
              <a:gdLst/>
              <a:ahLst/>
              <a:cxnLst/>
              <a:rect l="l" t="t" r="r" b="b"/>
              <a:pathLst>
                <a:path w="3513" h="2825" extrusionOk="0">
                  <a:moveTo>
                    <a:pt x="2208" y="836"/>
                  </a:moveTo>
                  <a:lnTo>
                    <a:pt x="2208" y="836"/>
                  </a:lnTo>
                  <a:cubicBezTo>
                    <a:pt x="2203" y="904"/>
                    <a:pt x="2191" y="972"/>
                    <a:pt x="2174" y="1040"/>
                  </a:cubicBezTo>
                  <a:lnTo>
                    <a:pt x="2174" y="1040"/>
                  </a:lnTo>
                  <a:cubicBezTo>
                    <a:pt x="2168" y="1040"/>
                    <a:pt x="2162" y="1040"/>
                    <a:pt x="2156" y="1040"/>
                  </a:cubicBezTo>
                  <a:cubicBezTo>
                    <a:pt x="1982" y="1040"/>
                    <a:pt x="1801" y="1092"/>
                    <a:pt x="1677" y="1184"/>
                  </a:cubicBezTo>
                  <a:lnTo>
                    <a:pt x="1677" y="1184"/>
                  </a:lnTo>
                  <a:cubicBezTo>
                    <a:pt x="1681" y="1171"/>
                    <a:pt x="1686" y="1157"/>
                    <a:pt x="1692" y="1142"/>
                  </a:cubicBezTo>
                  <a:lnTo>
                    <a:pt x="1692" y="1142"/>
                  </a:lnTo>
                  <a:cubicBezTo>
                    <a:pt x="1808" y="1029"/>
                    <a:pt x="1938" y="929"/>
                    <a:pt x="2080" y="847"/>
                  </a:cubicBezTo>
                  <a:lnTo>
                    <a:pt x="2080" y="847"/>
                  </a:lnTo>
                  <a:cubicBezTo>
                    <a:pt x="2121" y="840"/>
                    <a:pt x="2164" y="837"/>
                    <a:pt x="2208" y="836"/>
                  </a:cubicBezTo>
                  <a:close/>
                  <a:moveTo>
                    <a:pt x="2191" y="1"/>
                  </a:moveTo>
                  <a:cubicBezTo>
                    <a:pt x="2048" y="1"/>
                    <a:pt x="1893" y="40"/>
                    <a:pt x="1769" y="86"/>
                  </a:cubicBezTo>
                  <a:lnTo>
                    <a:pt x="1800" y="86"/>
                  </a:lnTo>
                  <a:cubicBezTo>
                    <a:pt x="1704" y="126"/>
                    <a:pt x="1612" y="171"/>
                    <a:pt x="1523" y="220"/>
                  </a:cubicBezTo>
                  <a:lnTo>
                    <a:pt x="1523" y="220"/>
                  </a:lnTo>
                  <a:cubicBezTo>
                    <a:pt x="1395" y="270"/>
                    <a:pt x="1270" y="329"/>
                    <a:pt x="1148" y="396"/>
                  </a:cubicBezTo>
                  <a:cubicBezTo>
                    <a:pt x="917" y="535"/>
                    <a:pt x="739" y="735"/>
                    <a:pt x="634" y="970"/>
                  </a:cubicBezTo>
                  <a:lnTo>
                    <a:pt x="634" y="970"/>
                  </a:lnTo>
                  <a:cubicBezTo>
                    <a:pt x="304" y="1382"/>
                    <a:pt x="81" y="1881"/>
                    <a:pt x="0" y="2413"/>
                  </a:cubicBezTo>
                  <a:cubicBezTo>
                    <a:pt x="0" y="2568"/>
                    <a:pt x="94" y="2723"/>
                    <a:pt x="249" y="2754"/>
                  </a:cubicBezTo>
                  <a:cubicBezTo>
                    <a:pt x="443" y="2801"/>
                    <a:pt x="641" y="2824"/>
                    <a:pt x="839" y="2824"/>
                  </a:cubicBezTo>
                  <a:cubicBezTo>
                    <a:pt x="2189" y="2824"/>
                    <a:pt x="3513" y="1764"/>
                    <a:pt x="3351" y="303"/>
                  </a:cubicBezTo>
                  <a:cubicBezTo>
                    <a:pt x="3351" y="148"/>
                    <a:pt x="3102" y="55"/>
                    <a:pt x="2978" y="55"/>
                  </a:cubicBezTo>
                  <a:cubicBezTo>
                    <a:pt x="2837" y="35"/>
                    <a:pt x="2696" y="25"/>
                    <a:pt x="2558" y="25"/>
                  </a:cubicBezTo>
                  <a:cubicBezTo>
                    <a:pt x="2499" y="25"/>
                    <a:pt x="2441" y="27"/>
                    <a:pt x="2383" y="30"/>
                  </a:cubicBezTo>
                  <a:lnTo>
                    <a:pt x="2383" y="30"/>
                  </a:lnTo>
                  <a:cubicBezTo>
                    <a:pt x="2325" y="10"/>
                    <a:pt x="2259" y="1"/>
                    <a:pt x="219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7" name="Google Shape;3317;p28"/>
            <p:cNvSpPr/>
            <p:nvPr/>
          </p:nvSpPr>
          <p:spPr>
            <a:xfrm>
              <a:off x="866250" y="2220425"/>
              <a:ext cx="108600" cy="75500"/>
            </a:xfrm>
            <a:custGeom>
              <a:avLst/>
              <a:gdLst/>
              <a:ahLst/>
              <a:cxnLst/>
              <a:rect l="l" t="t" r="r" b="b"/>
              <a:pathLst>
                <a:path w="4344" h="3020" extrusionOk="0">
                  <a:moveTo>
                    <a:pt x="2513" y="699"/>
                  </a:moveTo>
                  <a:cubicBezTo>
                    <a:pt x="2792" y="730"/>
                    <a:pt x="2823" y="1350"/>
                    <a:pt x="2730" y="1598"/>
                  </a:cubicBezTo>
                  <a:cubicBezTo>
                    <a:pt x="2634" y="1829"/>
                    <a:pt x="2395" y="2000"/>
                    <a:pt x="2131" y="2111"/>
                  </a:cubicBezTo>
                  <a:lnTo>
                    <a:pt x="2131" y="2111"/>
                  </a:lnTo>
                  <a:cubicBezTo>
                    <a:pt x="2398" y="1917"/>
                    <a:pt x="2620" y="1664"/>
                    <a:pt x="2730" y="1443"/>
                  </a:cubicBezTo>
                  <a:cubicBezTo>
                    <a:pt x="2854" y="1195"/>
                    <a:pt x="2637" y="1086"/>
                    <a:pt x="2366" y="1086"/>
                  </a:cubicBezTo>
                  <a:cubicBezTo>
                    <a:pt x="2239" y="1086"/>
                    <a:pt x="2100" y="1110"/>
                    <a:pt x="1978" y="1155"/>
                  </a:cubicBezTo>
                  <a:lnTo>
                    <a:pt x="1978" y="1155"/>
                  </a:lnTo>
                  <a:cubicBezTo>
                    <a:pt x="2152" y="913"/>
                    <a:pt x="2390" y="699"/>
                    <a:pt x="2513" y="699"/>
                  </a:cubicBezTo>
                  <a:close/>
                  <a:moveTo>
                    <a:pt x="2930" y="1"/>
                  </a:moveTo>
                  <a:cubicBezTo>
                    <a:pt x="2394" y="1"/>
                    <a:pt x="1757" y="323"/>
                    <a:pt x="1310" y="698"/>
                  </a:cubicBezTo>
                  <a:lnTo>
                    <a:pt x="1310" y="698"/>
                  </a:lnTo>
                  <a:cubicBezTo>
                    <a:pt x="1244" y="722"/>
                    <a:pt x="1180" y="753"/>
                    <a:pt x="1117" y="792"/>
                  </a:cubicBezTo>
                  <a:cubicBezTo>
                    <a:pt x="621" y="1164"/>
                    <a:pt x="1" y="1629"/>
                    <a:pt x="156" y="2343"/>
                  </a:cubicBezTo>
                  <a:cubicBezTo>
                    <a:pt x="246" y="2861"/>
                    <a:pt x="664" y="3019"/>
                    <a:pt x="1100" y="3019"/>
                  </a:cubicBezTo>
                  <a:cubicBezTo>
                    <a:pt x="1264" y="3019"/>
                    <a:pt x="1430" y="2997"/>
                    <a:pt x="1583" y="2963"/>
                  </a:cubicBezTo>
                  <a:cubicBezTo>
                    <a:pt x="2575" y="2715"/>
                    <a:pt x="4343" y="2032"/>
                    <a:pt x="3847" y="668"/>
                  </a:cubicBezTo>
                  <a:cubicBezTo>
                    <a:pt x="3682" y="184"/>
                    <a:pt x="3335" y="1"/>
                    <a:pt x="293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8" name="Google Shape;3318;p28"/>
            <p:cNvSpPr/>
            <p:nvPr/>
          </p:nvSpPr>
          <p:spPr>
            <a:xfrm>
              <a:off x="620425" y="2375175"/>
              <a:ext cx="91525" cy="65950"/>
            </a:xfrm>
            <a:custGeom>
              <a:avLst/>
              <a:gdLst/>
              <a:ahLst/>
              <a:cxnLst/>
              <a:rect l="l" t="t" r="r" b="b"/>
              <a:pathLst>
                <a:path w="3661" h="2638" extrusionOk="0">
                  <a:moveTo>
                    <a:pt x="2723" y="0"/>
                  </a:moveTo>
                  <a:cubicBezTo>
                    <a:pt x="2311" y="0"/>
                    <a:pt x="1906" y="96"/>
                    <a:pt x="1544" y="275"/>
                  </a:cubicBezTo>
                  <a:lnTo>
                    <a:pt x="1544" y="275"/>
                  </a:lnTo>
                  <a:cubicBezTo>
                    <a:pt x="1475" y="284"/>
                    <a:pt x="1404" y="305"/>
                    <a:pt x="1334" y="340"/>
                  </a:cubicBezTo>
                  <a:cubicBezTo>
                    <a:pt x="621" y="681"/>
                    <a:pt x="125" y="1364"/>
                    <a:pt x="1" y="2139"/>
                  </a:cubicBezTo>
                  <a:cubicBezTo>
                    <a:pt x="1" y="2294"/>
                    <a:pt x="94" y="2419"/>
                    <a:pt x="249" y="2481"/>
                  </a:cubicBezTo>
                  <a:cubicBezTo>
                    <a:pt x="521" y="2587"/>
                    <a:pt x="811" y="2637"/>
                    <a:pt x="1101" y="2637"/>
                  </a:cubicBezTo>
                  <a:cubicBezTo>
                    <a:pt x="2333" y="2637"/>
                    <a:pt x="3586" y="1738"/>
                    <a:pt x="3661" y="433"/>
                  </a:cubicBezTo>
                  <a:cubicBezTo>
                    <a:pt x="3661" y="216"/>
                    <a:pt x="3475" y="123"/>
                    <a:pt x="3289" y="61"/>
                  </a:cubicBezTo>
                  <a:cubicBezTo>
                    <a:pt x="3101" y="20"/>
                    <a:pt x="2911" y="0"/>
                    <a:pt x="272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19" name="Google Shape;3319;p28"/>
            <p:cNvSpPr/>
            <p:nvPr/>
          </p:nvSpPr>
          <p:spPr>
            <a:xfrm>
              <a:off x="571500" y="2185225"/>
              <a:ext cx="110225" cy="72125"/>
            </a:xfrm>
            <a:custGeom>
              <a:avLst/>
              <a:gdLst/>
              <a:ahLst/>
              <a:cxnLst/>
              <a:rect l="l" t="t" r="r" b="b"/>
              <a:pathLst>
                <a:path w="4409" h="2885" extrusionOk="0">
                  <a:moveTo>
                    <a:pt x="2634" y="609"/>
                  </a:moveTo>
                  <a:lnTo>
                    <a:pt x="2634" y="609"/>
                  </a:lnTo>
                  <a:cubicBezTo>
                    <a:pt x="2661" y="624"/>
                    <a:pt x="2693" y="648"/>
                    <a:pt x="2733" y="680"/>
                  </a:cubicBezTo>
                  <a:cubicBezTo>
                    <a:pt x="2857" y="742"/>
                    <a:pt x="2950" y="866"/>
                    <a:pt x="2981" y="1021"/>
                  </a:cubicBezTo>
                  <a:cubicBezTo>
                    <a:pt x="3061" y="1770"/>
                    <a:pt x="2058" y="2173"/>
                    <a:pt x="1382" y="2270"/>
                  </a:cubicBezTo>
                  <a:lnTo>
                    <a:pt x="1382" y="2270"/>
                  </a:lnTo>
                  <a:cubicBezTo>
                    <a:pt x="1364" y="2194"/>
                    <a:pt x="1356" y="2116"/>
                    <a:pt x="1356" y="2038"/>
                  </a:cubicBezTo>
                  <a:lnTo>
                    <a:pt x="1356" y="2038"/>
                  </a:lnTo>
                  <a:cubicBezTo>
                    <a:pt x="2128" y="1962"/>
                    <a:pt x="3118" y="1422"/>
                    <a:pt x="2640" y="618"/>
                  </a:cubicBezTo>
                  <a:cubicBezTo>
                    <a:pt x="2638" y="615"/>
                    <a:pt x="2636" y="612"/>
                    <a:pt x="2634" y="609"/>
                  </a:cubicBezTo>
                  <a:close/>
                  <a:moveTo>
                    <a:pt x="2955" y="0"/>
                  </a:moveTo>
                  <a:cubicBezTo>
                    <a:pt x="2698" y="0"/>
                    <a:pt x="2442" y="49"/>
                    <a:pt x="2237" y="121"/>
                  </a:cubicBezTo>
                  <a:cubicBezTo>
                    <a:pt x="1803" y="278"/>
                    <a:pt x="1486" y="570"/>
                    <a:pt x="1241" y="922"/>
                  </a:cubicBezTo>
                  <a:lnTo>
                    <a:pt x="1241" y="922"/>
                  </a:lnTo>
                  <a:cubicBezTo>
                    <a:pt x="546" y="1259"/>
                    <a:pt x="1" y="1909"/>
                    <a:pt x="314" y="2727"/>
                  </a:cubicBezTo>
                  <a:cubicBezTo>
                    <a:pt x="345" y="2851"/>
                    <a:pt x="531" y="2851"/>
                    <a:pt x="655" y="2882"/>
                  </a:cubicBezTo>
                  <a:cubicBezTo>
                    <a:pt x="702" y="2884"/>
                    <a:pt x="748" y="2885"/>
                    <a:pt x="795" y="2885"/>
                  </a:cubicBezTo>
                  <a:cubicBezTo>
                    <a:pt x="1589" y="2885"/>
                    <a:pt x="2401" y="2639"/>
                    <a:pt x="3074" y="2200"/>
                  </a:cubicBezTo>
                  <a:cubicBezTo>
                    <a:pt x="3571" y="1859"/>
                    <a:pt x="4408" y="1114"/>
                    <a:pt x="3974" y="463"/>
                  </a:cubicBezTo>
                  <a:cubicBezTo>
                    <a:pt x="3765" y="121"/>
                    <a:pt x="3359" y="0"/>
                    <a:pt x="2955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0" name="Google Shape;3320;p28"/>
            <p:cNvSpPr/>
            <p:nvPr/>
          </p:nvSpPr>
          <p:spPr>
            <a:xfrm>
              <a:off x="758450" y="2059975"/>
              <a:ext cx="102400" cy="71400"/>
            </a:xfrm>
            <a:custGeom>
              <a:avLst/>
              <a:gdLst/>
              <a:ahLst/>
              <a:cxnLst/>
              <a:rect l="l" t="t" r="r" b="b"/>
              <a:pathLst>
                <a:path w="4096" h="2856" extrusionOk="0">
                  <a:moveTo>
                    <a:pt x="2303" y="689"/>
                  </a:moveTo>
                  <a:cubicBezTo>
                    <a:pt x="2370" y="689"/>
                    <a:pt x="2416" y="740"/>
                    <a:pt x="2451" y="882"/>
                  </a:cubicBezTo>
                  <a:cubicBezTo>
                    <a:pt x="2514" y="1068"/>
                    <a:pt x="2514" y="1285"/>
                    <a:pt x="2420" y="1471"/>
                  </a:cubicBezTo>
                  <a:cubicBezTo>
                    <a:pt x="2405" y="1551"/>
                    <a:pt x="2381" y="1624"/>
                    <a:pt x="2349" y="1692"/>
                  </a:cubicBezTo>
                  <a:lnTo>
                    <a:pt x="2349" y="1692"/>
                  </a:lnTo>
                  <a:cubicBezTo>
                    <a:pt x="2336" y="1658"/>
                    <a:pt x="2310" y="1625"/>
                    <a:pt x="2265" y="1595"/>
                  </a:cubicBezTo>
                  <a:cubicBezTo>
                    <a:pt x="2199" y="1548"/>
                    <a:pt x="2115" y="1529"/>
                    <a:pt x="2026" y="1529"/>
                  </a:cubicBezTo>
                  <a:cubicBezTo>
                    <a:pt x="1963" y="1529"/>
                    <a:pt x="1898" y="1539"/>
                    <a:pt x="1834" y="1553"/>
                  </a:cubicBezTo>
                  <a:lnTo>
                    <a:pt x="1834" y="1553"/>
                  </a:lnTo>
                  <a:lnTo>
                    <a:pt x="1800" y="1502"/>
                  </a:lnTo>
                  <a:cubicBezTo>
                    <a:pt x="1800" y="1440"/>
                    <a:pt x="1707" y="1378"/>
                    <a:pt x="1676" y="1285"/>
                  </a:cubicBezTo>
                  <a:cubicBezTo>
                    <a:pt x="1676" y="1198"/>
                    <a:pt x="1697" y="1124"/>
                    <a:pt x="1732" y="1059"/>
                  </a:cubicBezTo>
                  <a:lnTo>
                    <a:pt x="1732" y="1059"/>
                  </a:lnTo>
                  <a:cubicBezTo>
                    <a:pt x="1754" y="1051"/>
                    <a:pt x="1777" y="1043"/>
                    <a:pt x="1800" y="1037"/>
                  </a:cubicBezTo>
                  <a:cubicBezTo>
                    <a:pt x="1936" y="983"/>
                    <a:pt x="2262" y="881"/>
                    <a:pt x="2299" y="689"/>
                  </a:cubicBezTo>
                  <a:lnTo>
                    <a:pt x="2299" y="689"/>
                  </a:lnTo>
                  <a:cubicBezTo>
                    <a:pt x="2301" y="689"/>
                    <a:pt x="2302" y="689"/>
                    <a:pt x="2303" y="689"/>
                  </a:cubicBezTo>
                  <a:close/>
                  <a:moveTo>
                    <a:pt x="2014" y="2065"/>
                  </a:moveTo>
                  <a:lnTo>
                    <a:pt x="2014" y="2065"/>
                  </a:lnTo>
                  <a:cubicBezTo>
                    <a:pt x="1874" y="2152"/>
                    <a:pt x="1710" y="2201"/>
                    <a:pt x="1541" y="2206"/>
                  </a:cubicBezTo>
                  <a:lnTo>
                    <a:pt x="1541" y="2206"/>
                  </a:lnTo>
                  <a:cubicBezTo>
                    <a:pt x="1706" y="2186"/>
                    <a:pt x="1869" y="2134"/>
                    <a:pt x="2014" y="2065"/>
                  </a:cubicBezTo>
                  <a:close/>
                  <a:moveTo>
                    <a:pt x="2680" y="1"/>
                  </a:moveTo>
                  <a:cubicBezTo>
                    <a:pt x="1961" y="1"/>
                    <a:pt x="1078" y="536"/>
                    <a:pt x="754" y="964"/>
                  </a:cubicBezTo>
                  <a:lnTo>
                    <a:pt x="754" y="964"/>
                  </a:lnTo>
                  <a:cubicBezTo>
                    <a:pt x="311" y="1302"/>
                    <a:pt x="1" y="1786"/>
                    <a:pt x="1" y="2402"/>
                  </a:cubicBezTo>
                  <a:cubicBezTo>
                    <a:pt x="1" y="2495"/>
                    <a:pt x="1" y="2526"/>
                    <a:pt x="94" y="2588"/>
                  </a:cubicBezTo>
                  <a:cubicBezTo>
                    <a:pt x="403" y="2773"/>
                    <a:pt x="762" y="2855"/>
                    <a:pt x="1127" y="2855"/>
                  </a:cubicBezTo>
                  <a:cubicBezTo>
                    <a:pt x="1676" y="2855"/>
                    <a:pt x="2240" y="2669"/>
                    <a:pt x="2669" y="2371"/>
                  </a:cubicBezTo>
                  <a:cubicBezTo>
                    <a:pt x="3258" y="1999"/>
                    <a:pt x="4096" y="913"/>
                    <a:pt x="3382" y="261"/>
                  </a:cubicBezTo>
                  <a:cubicBezTo>
                    <a:pt x="3197" y="76"/>
                    <a:pt x="2950" y="1"/>
                    <a:pt x="268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1" name="Google Shape;3321;p28"/>
            <p:cNvSpPr/>
            <p:nvPr/>
          </p:nvSpPr>
          <p:spPr>
            <a:xfrm>
              <a:off x="474200" y="2335625"/>
              <a:ext cx="88100" cy="62525"/>
            </a:xfrm>
            <a:custGeom>
              <a:avLst/>
              <a:gdLst/>
              <a:ahLst/>
              <a:cxnLst/>
              <a:rect l="l" t="t" r="r" b="b"/>
              <a:pathLst>
                <a:path w="3524" h="2501" extrusionOk="0">
                  <a:moveTo>
                    <a:pt x="2252" y="519"/>
                  </a:moveTo>
                  <a:cubicBezTo>
                    <a:pt x="2279" y="519"/>
                    <a:pt x="2303" y="521"/>
                    <a:pt x="2323" y="525"/>
                  </a:cubicBezTo>
                  <a:lnTo>
                    <a:pt x="2323" y="525"/>
                  </a:lnTo>
                  <a:cubicBezTo>
                    <a:pt x="2304" y="526"/>
                    <a:pt x="2290" y="526"/>
                    <a:pt x="2282" y="526"/>
                  </a:cubicBezTo>
                  <a:cubicBezTo>
                    <a:pt x="2034" y="557"/>
                    <a:pt x="1786" y="650"/>
                    <a:pt x="1631" y="868"/>
                  </a:cubicBezTo>
                  <a:cubicBezTo>
                    <a:pt x="1606" y="886"/>
                    <a:pt x="1586" y="903"/>
                    <a:pt x="1571" y="916"/>
                  </a:cubicBezTo>
                  <a:lnTo>
                    <a:pt x="1571" y="916"/>
                  </a:lnTo>
                  <a:cubicBezTo>
                    <a:pt x="1551" y="909"/>
                    <a:pt x="1530" y="899"/>
                    <a:pt x="1510" y="888"/>
                  </a:cubicBezTo>
                  <a:lnTo>
                    <a:pt x="1510" y="888"/>
                  </a:lnTo>
                  <a:cubicBezTo>
                    <a:pt x="1682" y="717"/>
                    <a:pt x="1899" y="578"/>
                    <a:pt x="2158" y="526"/>
                  </a:cubicBezTo>
                  <a:cubicBezTo>
                    <a:pt x="2193" y="521"/>
                    <a:pt x="2224" y="519"/>
                    <a:pt x="2252" y="519"/>
                  </a:cubicBezTo>
                  <a:close/>
                  <a:moveTo>
                    <a:pt x="2346" y="1080"/>
                  </a:moveTo>
                  <a:cubicBezTo>
                    <a:pt x="2345" y="1082"/>
                    <a:pt x="2345" y="1083"/>
                    <a:pt x="2344" y="1085"/>
                  </a:cubicBezTo>
                  <a:cubicBezTo>
                    <a:pt x="2152" y="1525"/>
                    <a:pt x="1813" y="1941"/>
                    <a:pt x="1349" y="1986"/>
                  </a:cubicBezTo>
                  <a:lnTo>
                    <a:pt x="1349" y="1986"/>
                  </a:lnTo>
                  <a:cubicBezTo>
                    <a:pt x="1329" y="1936"/>
                    <a:pt x="1310" y="1889"/>
                    <a:pt x="1290" y="1829"/>
                  </a:cubicBezTo>
                  <a:cubicBezTo>
                    <a:pt x="1290" y="1798"/>
                    <a:pt x="1290" y="1767"/>
                    <a:pt x="1321" y="1736"/>
                  </a:cubicBezTo>
                  <a:cubicBezTo>
                    <a:pt x="1326" y="1726"/>
                    <a:pt x="1330" y="1716"/>
                    <a:pt x="1334" y="1707"/>
                  </a:cubicBezTo>
                  <a:lnTo>
                    <a:pt x="1334" y="1707"/>
                  </a:lnTo>
                  <a:cubicBezTo>
                    <a:pt x="1452" y="1672"/>
                    <a:pt x="1563" y="1620"/>
                    <a:pt x="1662" y="1550"/>
                  </a:cubicBezTo>
                  <a:cubicBezTo>
                    <a:pt x="1757" y="1487"/>
                    <a:pt x="1795" y="1416"/>
                    <a:pt x="1781" y="1357"/>
                  </a:cubicBezTo>
                  <a:lnTo>
                    <a:pt x="1781" y="1357"/>
                  </a:lnTo>
                  <a:cubicBezTo>
                    <a:pt x="1984" y="1293"/>
                    <a:pt x="2177" y="1198"/>
                    <a:pt x="2346" y="1080"/>
                  </a:cubicBezTo>
                  <a:close/>
                  <a:moveTo>
                    <a:pt x="2800" y="0"/>
                  </a:moveTo>
                  <a:cubicBezTo>
                    <a:pt x="1895" y="0"/>
                    <a:pt x="1020" y="374"/>
                    <a:pt x="390" y="1054"/>
                  </a:cubicBezTo>
                  <a:cubicBezTo>
                    <a:pt x="328" y="1116"/>
                    <a:pt x="297" y="1178"/>
                    <a:pt x="390" y="1240"/>
                  </a:cubicBezTo>
                  <a:cubicBezTo>
                    <a:pt x="484" y="1301"/>
                    <a:pt x="587" y="1349"/>
                    <a:pt x="694" y="1383"/>
                  </a:cubicBezTo>
                  <a:lnTo>
                    <a:pt x="694" y="1383"/>
                  </a:lnTo>
                  <a:cubicBezTo>
                    <a:pt x="435" y="1496"/>
                    <a:pt x="218" y="1680"/>
                    <a:pt x="142" y="1953"/>
                  </a:cubicBezTo>
                  <a:cubicBezTo>
                    <a:pt x="0" y="2398"/>
                    <a:pt x="347" y="2500"/>
                    <a:pt x="708" y="2500"/>
                  </a:cubicBezTo>
                  <a:cubicBezTo>
                    <a:pt x="901" y="2500"/>
                    <a:pt x="1098" y="2471"/>
                    <a:pt x="1228" y="2450"/>
                  </a:cubicBezTo>
                  <a:cubicBezTo>
                    <a:pt x="2406" y="2263"/>
                    <a:pt x="3523" y="1426"/>
                    <a:pt x="3523" y="154"/>
                  </a:cubicBezTo>
                  <a:cubicBezTo>
                    <a:pt x="3492" y="123"/>
                    <a:pt x="3461" y="92"/>
                    <a:pt x="3430" y="61"/>
                  </a:cubicBezTo>
                  <a:cubicBezTo>
                    <a:pt x="3220" y="20"/>
                    <a:pt x="3009" y="0"/>
                    <a:pt x="280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2" name="Google Shape;3322;p28"/>
            <p:cNvSpPr/>
            <p:nvPr/>
          </p:nvSpPr>
          <p:spPr>
            <a:xfrm>
              <a:off x="608800" y="2023775"/>
              <a:ext cx="93075" cy="63850"/>
            </a:xfrm>
            <a:custGeom>
              <a:avLst/>
              <a:gdLst/>
              <a:ahLst/>
              <a:cxnLst/>
              <a:rect l="l" t="t" r="r" b="b"/>
              <a:pathLst>
                <a:path w="3723" h="2554" extrusionOk="0">
                  <a:moveTo>
                    <a:pt x="2475" y="593"/>
                  </a:moveTo>
                  <a:cubicBezTo>
                    <a:pt x="2495" y="593"/>
                    <a:pt x="2514" y="593"/>
                    <a:pt x="2534" y="594"/>
                  </a:cubicBezTo>
                  <a:lnTo>
                    <a:pt x="2534" y="594"/>
                  </a:lnTo>
                  <a:cubicBezTo>
                    <a:pt x="2478" y="780"/>
                    <a:pt x="2398" y="959"/>
                    <a:pt x="2296" y="1122"/>
                  </a:cubicBezTo>
                  <a:lnTo>
                    <a:pt x="2296" y="1122"/>
                  </a:lnTo>
                  <a:cubicBezTo>
                    <a:pt x="2260" y="1063"/>
                    <a:pt x="2150" y="1034"/>
                    <a:pt x="2013" y="1030"/>
                  </a:cubicBezTo>
                  <a:lnTo>
                    <a:pt x="2013" y="1030"/>
                  </a:lnTo>
                  <a:cubicBezTo>
                    <a:pt x="1950" y="986"/>
                    <a:pt x="1856" y="965"/>
                    <a:pt x="1768" y="965"/>
                  </a:cubicBezTo>
                  <a:cubicBezTo>
                    <a:pt x="1679" y="965"/>
                    <a:pt x="1590" y="970"/>
                    <a:pt x="1501" y="981"/>
                  </a:cubicBezTo>
                  <a:lnTo>
                    <a:pt x="1501" y="981"/>
                  </a:lnTo>
                  <a:cubicBezTo>
                    <a:pt x="1593" y="864"/>
                    <a:pt x="1713" y="776"/>
                    <a:pt x="1861" y="717"/>
                  </a:cubicBezTo>
                  <a:cubicBezTo>
                    <a:pt x="2048" y="634"/>
                    <a:pt x="2261" y="593"/>
                    <a:pt x="2475" y="593"/>
                  </a:cubicBezTo>
                  <a:close/>
                  <a:moveTo>
                    <a:pt x="1817" y="1652"/>
                  </a:moveTo>
                  <a:cubicBezTo>
                    <a:pt x="1621" y="1799"/>
                    <a:pt x="1394" y="1902"/>
                    <a:pt x="1146" y="1942"/>
                  </a:cubicBezTo>
                  <a:lnTo>
                    <a:pt x="1146" y="1942"/>
                  </a:lnTo>
                  <a:cubicBezTo>
                    <a:pt x="1156" y="1900"/>
                    <a:pt x="1169" y="1856"/>
                    <a:pt x="1183" y="1813"/>
                  </a:cubicBezTo>
                  <a:lnTo>
                    <a:pt x="1183" y="1813"/>
                  </a:lnTo>
                  <a:cubicBezTo>
                    <a:pt x="1183" y="1813"/>
                    <a:pt x="1184" y="1813"/>
                    <a:pt x="1184" y="1813"/>
                  </a:cubicBezTo>
                  <a:cubicBezTo>
                    <a:pt x="1403" y="1813"/>
                    <a:pt x="1622" y="1755"/>
                    <a:pt x="1817" y="1652"/>
                  </a:cubicBezTo>
                  <a:close/>
                  <a:moveTo>
                    <a:pt x="2849" y="1"/>
                  </a:moveTo>
                  <a:cubicBezTo>
                    <a:pt x="2471" y="1"/>
                    <a:pt x="2098" y="69"/>
                    <a:pt x="1737" y="189"/>
                  </a:cubicBezTo>
                  <a:cubicBezTo>
                    <a:pt x="1303" y="345"/>
                    <a:pt x="497" y="686"/>
                    <a:pt x="310" y="1151"/>
                  </a:cubicBezTo>
                  <a:cubicBezTo>
                    <a:pt x="233" y="1305"/>
                    <a:pt x="258" y="1428"/>
                    <a:pt x="337" y="1524"/>
                  </a:cubicBezTo>
                  <a:lnTo>
                    <a:pt x="337" y="1524"/>
                  </a:lnTo>
                  <a:cubicBezTo>
                    <a:pt x="129" y="1749"/>
                    <a:pt x="0" y="2039"/>
                    <a:pt x="0" y="2392"/>
                  </a:cubicBezTo>
                  <a:cubicBezTo>
                    <a:pt x="0" y="2547"/>
                    <a:pt x="248" y="2547"/>
                    <a:pt x="341" y="2547"/>
                  </a:cubicBezTo>
                  <a:cubicBezTo>
                    <a:pt x="411" y="2551"/>
                    <a:pt x="480" y="2554"/>
                    <a:pt x="549" y="2554"/>
                  </a:cubicBezTo>
                  <a:cubicBezTo>
                    <a:pt x="1944" y="2554"/>
                    <a:pt x="3366" y="1671"/>
                    <a:pt x="3692" y="283"/>
                  </a:cubicBezTo>
                  <a:cubicBezTo>
                    <a:pt x="3723" y="127"/>
                    <a:pt x="3567" y="65"/>
                    <a:pt x="3474" y="65"/>
                  </a:cubicBezTo>
                  <a:cubicBezTo>
                    <a:pt x="3266" y="21"/>
                    <a:pt x="3057" y="1"/>
                    <a:pt x="284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3" name="Google Shape;3323;p28"/>
            <p:cNvSpPr/>
            <p:nvPr/>
          </p:nvSpPr>
          <p:spPr>
            <a:xfrm>
              <a:off x="364525" y="2209500"/>
              <a:ext cx="76800" cy="52900"/>
            </a:xfrm>
            <a:custGeom>
              <a:avLst/>
              <a:gdLst/>
              <a:ahLst/>
              <a:cxnLst/>
              <a:rect l="l" t="t" r="r" b="b"/>
              <a:pathLst>
                <a:path w="3072" h="2116" extrusionOk="0">
                  <a:moveTo>
                    <a:pt x="1846" y="949"/>
                  </a:moveTo>
                  <a:lnTo>
                    <a:pt x="1846" y="949"/>
                  </a:lnTo>
                  <a:cubicBezTo>
                    <a:pt x="1852" y="978"/>
                    <a:pt x="1858" y="1009"/>
                    <a:pt x="1861" y="1043"/>
                  </a:cubicBezTo>
                  <a:cubicBezTo>
                    <a:pt x="1861" y="1167"/>
                    <a:pt x="1830" y="1260"/>
                    <a:pt x="1799" y="1384"/>
                  </a:cubicBezTo>
                  <a:cubicBezTo>
                    <a:pt x="1771" y="1441"/>
                    <a:pt x="1635" y="1579"/>
                    <a:pt x="1616" y="1648"/>
                  </a:cubicBezTo>
                  <a:lnTo>
                    <a:pt x="1616" y="1648"/>
                  </a:lnTo>
                  <a:lnTo>
                    <a:pt x="1520" y="1632"/>
                  </a:lnTo>
                  <a:cubicBezTo>
                    <a:pt x="1385" y="1578"/>
                    <a:pt x="1250" y="1524"/>
                    <a:pt x="1156" y="1449"/>
                  </a:cubicBezTo>
                  <a:lnTo>
                    <a:pt x="1156" y="1449"/>
                  </a:lnTo>
                  <a:cubicBezTo>
                    <a:pt x="1217" y="1318"/>
                    <a:pt x="1294" y="1197"/>
                    <a:pt x="1384" y="1089"/>
                  </a:cubicBezTo>
                  <a:lnTo>
                    <a:pt x="1384" y="1089"/>
                  </a:lnTo>
                  <a:cubicBezTo>
                    <a:pt x="1543" y="1062"/>
                    <a:pt x="1700" y="1015"/>
                    <a:pt x="1846" y="949"/>
                  </a:cubicBezTo>
                  <a:close/>
                  <a:moveTo>
                    <a:pt x="1675" y="1628"/>
                  </a:moveTo>
                  <a:cubicBezTo>
                    <a:pt x="1686" y="1628"/>
                    <a:pt x="1697" y="1637"/>
                    <a:pt x="1706" y="1663"/>
                  </a:cubicBezTo>
                  <a:lnTo>
                    <a:pt x="1635" y="1651"/>
                  </a:lnTo>
                  <a:lnTo>
                    <a:pt x="1635" y="1651"/>
                  </a:lnTo>
                  <a:cubicBezTo>
                    <a:pt x="1647" y="1640"/>
                    <a:pt x="1661" y="1628"/>
                    <a:pt x="1675" y="1628"/>
                  </a:cubicBezTo>
                  <a:close/>
                  <a:moveTo>
                    <a:pt x="2053" y="0"/>
                  </a:moveTo>
                  <a:cubicBezTo>
                    <a:pt x="1957" y="0"/>
                    <a:pt x="1860" y="7"/>
                    <a:pt x="1768" y="19"/>
                  </a:cubicBezTo>
                  <a:cubicBezTo>
                    <a:pt x="1281" y="110"/>
                    <a:pt x="555" y="381"/>
                    <a:pt x="558" y="978"/>
                  </a:cubicBezTo>
                  <a:lnTo>
                    <a:pt x="558" y="978"/>
                  </a:lnTo>
                  <a:cubicBezTo>
                    <a:pt x="349" y="1187"/>
                    <a:pt x="170" y="1428"/>
                    <a:pt x="31" y="1694"/>
                  </a:cubicBezTo>
                  <a:cubicBezTo>
                    <a:pt x="0" y="1725"/>
                    <a:pt x="0" y="1787"/>
                    <a:pt x="62" y="1787"/>
                  </a:cubicBezTo>
                  <a:cubicBezTo>
                    <a:pt x="406" y="2004"/>
                    <a:pt x="802" y="2116"/>
                    <a:pt x="1202" y="2116"/>
                  </a:cubicBezTo>
                  <a:cubicBezTo>
                    <a:pt x="1488" y="2116"/>
                    <a:pt x="1776" y="2059"/>
                    <a:pt x="2047" y="1942"/>
                  </a:cubicBezTo>
                  <a:cubicBezTo>
                    <a:pt x="2575" y="1725"/>
                    <a:pt x="3071" y="1291"/>
                    <a:pt x="2978" y="670"/>
                  </a:cubicBezTo>
                  <a:cubicBezTo>
                    <a:pt x="2902" y="140"/>
                    <a:pt x="2477" y="0"/>
                    <a:pt x="2053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24" name="Google Shape;3324;p28"/>
          <p:cNvSpPr/>
          <p:nvPr/>
        </p:nvSpPr>
        <p:spPr>
          <a:xfrm rot="2275429">
            <a:off x="-650416" y="4890166"/>
            <a:ext cx="1692355" cy="1513212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328558279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ext 4">
  <p:cSld name="Title and text 4">
    <p:spTree>
      <p:nvGrpSpPr>
        <p:cNvPr id="1" name="Shape 33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6" name="Google Shape;3326;p29"/>
          <p:cNvSpPr txBox="1">
            <a:spLocks noGrp="1"/>
          </p:cNvSpPr>
          <p:nvPr>
            <p:ph type="title"/>
          </p:nvPr>
        </p:nvSpPr>
        <p:spPr>
          <a:xfrm>
            <a:off x="2006600" y="2286000"/>
            <a:ext cx="8178800" cy="1432800"/>
          </a:xfrm>
          <a:prstGeom prst="rect">
            <a:avLst/>
          </a:prstGeom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 b="1"/>
            </a:lvl1pPr>
            <a:lvl2pPr lvl="1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2pPr>
            <a:lvl3pPr lvl="2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3pPr>
            <a:lvl4pPr lvl="3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4pPr>
            <a:lvl5pPr lvl="4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5pPr>
            <a:lvl6pPr lvl="5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6pPr>
            <a:lvl7pPr lvl="6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7pPr>
            <a:lvl8pPr lvl="7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8pPr>
            <a:lvl9pPr lvl="8" rtl="0">
              <a:spcBef>
                <a:spcPts val="0"/>
              </a:spcBef>
              <a:spcAft>
                <a:spcPts val="0"/>
              </a:spcAft>
              <a:buSzPts val="3600"/>
              <a:buNone/>
              <a:defRPr sz="4800"/>
            </a:lvl9pPr>
          </a:lstStyle>
          <a:p>
            <a:endParaRPr/>
          </a:p>
        </p:txBody>
      </p:sp>
      <p:grpSp>
        <p:nvGrpSpPr>
          <p:cNvPr id="3327" name="Google Shape;3327;p29"/>
          <p:cNvGrpSpPr/>
          <p:nvPr/>
        </p:nvGrpSpPr>
        <p:grpSpPr>
          <a:xfrm>
            <a:off x="-1674446" y="5528263"/>
            <a:ext cx="6869473" cy="3775748"/>
            <a:chOff x="4178350" y="2375050"/>
            <a:chExt cx="938350" cy="515775"/>
          </a:xfrm>
        </p:grpSpPr>
        <p:sp>
          <p:nvSpPr>
            <p:cNvPr id="3328" name="Google Shape;3328;p29"/>
            <p:cNvSpPr/>
            <p:nvPr/>
          </p:nvSpPr>
          <p:spPr>
            <a:xfrm>
              <a:off x="4178350" y="2375050"/>
              <a:ext cx="938350" cy="470050"/>
            </a:xfrm>
            <a:custGeom>
              <a:avLst/>
              <a:gdLst/>
              <a:ahLst/>
              <a:cxnLst/>
              <a:rect l="l" t="t" r="r" b="b"/>
              <a:pathLst>
                <a:path w="37534" h="18802" extrusionOk="0">
                  <a:moveTo>
                    <a:pt x="19941" y="1"/>
                  </a:moveTo>
                  <a:cubicBezTo>
                    <a:pt x="19829" y="1"/>
                    <a:pt x="19717" y="2"/>
                    <a:pt x="19604" y="4"/>
                  </a:cubicBezTo>
                  <a:cubicBezTo>
                    <a:pt x="17557" y="35"/>
                    <a:pt x="15789" y="780"/>
                    <a:pt x="13804" y="1121"/>
                  </a:cubicBezTo>
                  <a:cubicBezTo>
                    <a:pt x="11260" y="1617"/>
                    <a:pt x="8903" y="2765"/>
                    <a:pt x="6949" y="4440"/>
                  </a:cubicBezTo>
                  <a:cubicBezTo>
                    <a:pt x="2792" y="7914"/>
                    <a:pt x="248" y="12970"/>
                    <a:pt x="0" y="18367"/>
                  </a:cubicBezTo>
                  <a:lnTo>
                    <a:pt x="714" y="18802"/>
                  </a:lnTo>
                  <a:lnTo>
                    <a:pt x="36913" y="18678"/>
                  </a:lnTo>
                  <a:cubicBezTo>
                    <a:pt x="37534" y="16816"/>
                    <a:pt x="36727" y="14800"/>
                    <a:pt x="35952" y="12970"/>
                  </a:cubicBezTo>
                  <a:cubicBezTo>
                    <a:pt x="34711" y="10147"/>
                    <a:pt x="33377" y="7263"/>
                    <a:pt x="31392" y="4998"/>
                  </a:cubicBezTo>
                  <a:cubicBezTo>
                    <a:pt x="28520" y="1733"/>
                    <a:pt x="24234" y="1"/>
                    <a:pt x="19941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29" name="Google Shape;3329;p29"/>
            <p:cNvSpPr/>
            <p:nvPr/>
          </p:nvSpPr>
          <p:spPr>
            <a:xfrm>
              <a:off x="4192225" y="2449850"/>
              <a:ext cx="867875" cy="411650"/>
            </a:xfrm>
            <a:custGeom>
              <a:avLst/>
              <a:gdLst/>
              <a:ahLst/>
              <a:cxnLst/>
              <a:rect l="l" t="t" r="r" b="b"/>
              <a:pathLst>
                <a:path w="34715" h="16466" extrusionOk="0">
                  <a:moveTo>
                    <a:pt x="18380" y="0"/>
                  </a:moveTo>
                  <a:cubicBezTo>
                    <a:pt x="17829" y="0"/>
                    <a:pt x="17276" y="28"/>
                    <a:pt x="16723" y="83"/>
                  </a:cubicBezTo>
                  <a:cubicBezTo>
                    <a:pt x="13063" y="455"/>
                    <a:pt x="9589" y="1944"/>
                    <a:pt x="6766" y="4302"/>
                  </a:cubicBezTo>
                  <a:cubicBezTo>
                    <a:pt x="3105" y="7403"/>
                    <a:pt x="1492" y="11839"/>
                    <a:pt x="35" y="16275"/>
                  </a:cubicBezTo>
                  <a:cubicBezTo>
                    <a:pt x="1" y="16377"/>
                    <a:pt x="123" y="16421"/>
                    <a:pt x="298" y="16421"/>
                  </a:cubicBezTo>
                  <a:cubicBezTo>
                    <a:pt x="604" y="16421"/>
                    <a:pt x="1072" y="16286"/>
                    <a:pt x="1151" y="16089"/>
                  </a:cubicBezTo>
                  <a:lnTo>
                    <a:pt x="1120" y="16089"/>
                  </a:lnTo>
                  <a:cubicBezTo>
                    <a:pt x="2299" y="12491"/>
                    <a:pt x="3540" y="8768"/>
                    <a:pt x="6083" y="5884"/>
                  </a:cubicBezTo>
                  <a:cubicBezTo>
                    <a:pt x="8906" y="2689"/>
                    <a:pt x="12908" y="765"/>
                    <a:pt x="17188" y="548"/>
                  </a:cubicBezTo>
                  <a:cubicBezTo>
                    <a:pt x="17428" y="536"/>
                    <a:pt x="17667" y="530"/>
                    <a:pt x="17906" y="530"/>
                  </a:cubicBezTo>
                  <a:cubicBezTo>
                    <a:pt x="21865" y="530"/>
                    <a:pt x="25631" y="2217"/>
                    <a:pt x="28293" y="5201"/>
                  </a:cubicBezTo>
                  <a:cubicBezTo>
                    <a:pt x="31023" y="8241"/>
                    <a:pt x="33566" y="11994"/>
                    <a:pt x="32946" y="16306"/>
                  </a:cubicBezTo>
                  <a:cubicBezTo>
                    <a:pt x="32924" y="16418"/>
                    <a:pt x="33055" y="16465"/>
                    <a:pt x="33235" y="16465"/>
                  </a:cubicBezTo>
                  <a:cubicBezTo>
                    <a:pt x="33554" y="16465"/>
                    <a:pt x="34023" y="16318"/>
                    <a:pt x="34063" y="16120"/>
                  </a:cubicBezTo>
                  <a:cubicBezTo>
                    <a:pt x="34714" y="11436"/>
                    <a:pt x="31798" y="7217"/>
                    <a:pt x="28634" y="4053"/>
                  </a:cubicBezTo>
                  <a:cubicBezTo>
                    <a:pt x="25844" y="1317"/>
                    <a:pt x="22177" y="0"/>
                    <a:pt x="18380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0" name="Google Shape;3330;p29"/>
            <p:cNvSpPr/>
            <p:nvPr/>
          </p:nvSpPr>
          <p:spPr>
            <a:xfrm>
              <a:off x="4252800" y="2496850"/>
              <a:ext cx="761025" cy="376950"/>
            </a:xfrm>
            <a:custGeom>
              <a:avLst/>
              <a:gdLst/>
              <a:ahLst/>
              <a:cxnLst/>
              <a:rect l="l" t="t" r="r" b="b"/>
              <a:pathLst>
                <a:path w="30441" h="15078" extrusionOk="0">
                  <a:moveTo>
                    <a:pt x="13814" y="1"/>
                  </a:moveTo>
                  <a:cubicBezTo>
                    <a:pt x="10218" y="1"/>
                    <a:pt x="7746" y="1872"/>
                    <a:pt x="5273" y="4345"/>
                  </a:cubicBezTo>
                  <a:cubicBezTo>
                    <a:pt x="2575" y="7074"/>
                    <a:pt x="62" y="10952"/>
                    <a:pt x="0" y="14922"/>
                  </a:cubicBezTo>
                  <a:cubicBezTo>
                    <a:pt x="0" y="15030"/>
                    <a:pt x="134" y="15078"/>
                    <a:pt x="309" y="15078"/>
                  </a:cubicBezTo>
                  <a:cubicBezTo>
                    <a:pt x="639" y="15078"/>
                    <a:pt x="1117" y="14907"/>
                    <a:pt x="1117" y="14643"/>
                  </a:cubicBezTo>
                  <a:cubicBezTo>
                    <a:pt x="1179" y="10890"/>
                    <a:pt x="3629" y="7074"/>
                    <a:pt x="6173" y="4500"/>
                  </a:cubicBezTo>
                  <a:cubicBezTo>
                    <a:pt x="7414" y="3259"/>
                    <a:pt x="8716" y="1863"/>
                    <a:pt x="10392" y="1150"/>
                  </a:cubicBezTo>
                  <a:cubicBezTo>
                    <a:pt x="11295" y="765"/>
                    <a:pt x="12261" y="601"/>
                    <a:pt x="13235" y="601"/>
                  </a:cubicBezTo>
                  <a:cubicBezTo>
                    <a:pt x="14537" y="601"/>
                    <a:pt x="15855" y="893"/>
                    <a:pt x="17061" y="1336"/>
                  </a:cubicBezTo>
                  <a:cubicBezTo>
                    <a:pt x="23047" y="3507"/>
                    <a:pt x="28104" y="8346"/>
                    <a:pt x="29282" y="14736"/>
                  </a:cubicBezTo>
                  <a:cubicBezTo>
                    <a:pt x="29303" y="14849"/>
                    <a:pt x="29438" y="14897"/>
                    <a:pt x="29607" y="14897"/>
                  </a:cubicBezTo>
                  <a:cubicBezTo>
                    <a:pt x="29952" y="14897"/>
                    <a:pt x="30441" y="14696"/>
                    <a:pt x="30399" y="14426"/>
                  </a:cubicBezTo>
                  <a:cubicBezTo>
                    <a:pt x="29717" y="10549"/>
                    <a:pt x="27638" y="7074"/>
                    <a:pt x="24536" y="4655"/>
                  </a:cubicBezTo>
                  <a:cubicBezTo>
                    <a:pt x="21558" y="2329"/>
                    <a:pt x="17898" y="95"/>
                    <a:pt x="13990" y="2"/>
                  </a:cubicBezTo>
                  <a:cubicBezTo>
                    <a:pt x="13931" y="1"/>
                    <a:pt x="13872" y="1"/>
                    <a:pt x="13814" y="1"/>
                  </a:cubicBezTo>
                  <a:close/>
                </a:path>
              </a:pathLst>
            </a:custGeom>
            <a:noFill/>
            <a:ln w="9525" cap="flat" cmpd="sng">
              <a:solidFill>
                <a:srgbClr val="EFEFEF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1" name="Google Shape;3331;p29"/>
            <p:cNvSpPr/>
            <p:nvPr/>
          </p:nvSpPr>
          <p:spPr>
            <a:xfrm>
              <a:off x="4311275" y="2568125"/>
              <a:ext cx="619300" cy="306050"/>
            </a:xfrm>
            <a:custGeom>
              <a:avLst/>
              <a:gdLst/>
              <a:ahLst/>
              <a:cxnLst/>
              <a:rect l="l" t="t" r="r" b="b"/>
              <a:pathLst>
                <a:path w="24772" h="12242" extrusionOk="0">
                  <a:moveTo>
                    <a:pt x="11588" y="1"/>
                  </a:moveTo>
                  <a:cubicBezTo>
                    <a:pt x="5191" y="1"/>
                    <a:pt x="1980" y="5894"/>
                    <a:pt x="50" y="11389"/>
                  </a:cubicBezTo>
                  <a:cubicBezTo>
                    <a:pt x="1" y="11523"/>
                    <a:pt x="143" y="11580"/>
                    <a:pt x="341" y="11580"/>
                  </a:cubicBezTo>
                  <a:cubicBezTo>
                    <a:pt x="648" y="11580"/>
                    <a:pt x="1091" y="11441"/>
                    <a:pt x="1166" y="11234"/>
                  </a:cubicBezTo>
                  <a:lnTo>
                    <a:pt x="1197" y="11234"/>
                  </a:lnTo>
                  <a:cubicBezTo>
                    <a:pt x="2977" y="6003"/>
                    <a:pt x="5858" y="679"/>
                    <a:pt x="11490" y="679"/>
                  </a:cubicBezTo>
                  <a:cubicBezTo>
                    <a:pt x="12337" y="679"/>
                    <a:pt x="13247" y="800"/>
                    <a:pt x="14225" y="1059"/>
                  </a:cubicBezTo>
                  <a:cubicBezTo>
                    <a:pt x="19282" y="2424"/>
                    <a:pt x="23593" y="6488"/>
                    <a:pt x="23531" y="12009"/>
                  </a:cubicBezTo>
                  <a:cubicBezTo>
                    <a:pt x="23531" y="12175"/>
                    <a:pt x="23689" y="12241"/>
                    <a:pt x="23885" y="12241"/>
                  </a:cubicBezTo>
                  <a:cubicBezTo>
                    <a:pt x="24205" y="12241"/>
                    <a:pt x="24629" y="12065"/>
                    <a:pt x="24648" y="11854"/>
                  </a:cubicBezTo>
                  <a:cubicBezTo>
                    <a:pt x="24772" y="5216"/>
                    <a:pt x="18723" y="532"/>
                    <a:pt x="12457" y="36"/>
                  </a:cubicBezTo>
                  <a:cubicBezTo>
                    <a:pt x="12161" y="12"/>
                    <a:pt x="11871" y="1"/>
                    <a:pt x="11588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2" name="Google Shape;3332;p29"/>
            <p:cNvSpPr/>
            <p:nvPr/>
          </p:nvSpPr>
          <p:spPr>
            <a:xfrm>
              <a:off x="4374000" y="2647325"/>
              <a:ext cx="513325" cy="228750"/>
            </a:xfrm>
            <a:custGeom>
              <a:avLst/>
              <a:gdLst/>
              <a:ahLst/>
              <a:cxnLst/>
              <a:rect l="l" t="t" r="r" b="b"/>
              <a:pathLst>
                <a:path w="20533" h="9150" extrusionOk="0">
                  <a:moveTo>
                    <a:pt x="9607" y="1"/>
                  </a:moveTo>
                  <a:cubicBezTo>
                    <a:pt x="5109" y="1"/>
                    <a:pt x="1077" y="4840"/>
                    <a:pt x="22" y="8841"/>
                  </a:cubicBezTo>
                  <a:cubicBezTo>
                    <a:pt x="0" y="8928"/>
                    <a:pt x="119" y="8966"/>
                    <a:pt x="287" y="8966"/>
                  </a:cubicBezTo>
                  <a:cubicBezTo>
                    <a:pt x="599" y="8966"/>
                    <a:pt x="1078" y="8837"/>
                    <a:pt x="1139" y="8655"/>
                  </a:cubicBezTo>
                  <a:cubicBezTo>
                    <a:pt x="1697" y="6546"/>
                    <a:pt x="2845" y="4654"/>
                    <a:pt x="4427" y="3165"/>
                  </a:cubicBezTo>
                  <a:cubicBezTo>
                    <a:pt x="5078" y="2451"/>
                    <a:pt x="5823" y="1831"/>
                    <a:pt x="6629" y="1273"/>
                  </a:cubicBezTo>
                  <a:cubicBezTo>
                    <a:pt x="7450" y="714"/>
                    <a:pt x="8375" y="495"/>
                    <a:pt x="9317" y="495"/>
                  </a:cubicBezTo>
                  <a:cubicBezTo>
                    <a:pt x="10155" y="495"/>
                    <a:pt x="11006" y="669"/>
                    <a:pt x="11809" y="931"/>
                  </a:cubicBezTo>
                  <a:cubicBezTo>
                    <a:pt x="15532" y="2172"/>
                    <a:pt x="18386" y="5212"/>
                    <a:pt x="19347" y="9058"/>
                  </a:cubicBezTo>
                  <a:cubicBezTo>
                    <a:pt x="19363" y="9123"/>
                    <a:pt x="19453" y="9150"/>
                    <a:pt x="19574" y="9150"/>
                  </a:cubicBezTo>
                  <a:cubicBezTo>
                    <a:pt x="19922" y="9150"/>
                    <a:pt x="20533" y="8932"/>
                    <a:pt x="20464" y="8748"/>
                  </a:cubicBezTo>
                  <a:cubicBezTo>
                    <a:pt x="19254" y="3878"/>
                    <a:pt x="14756" y="1"/>
                    <a:pt x="9607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3" name="Google Shape;3333;p29"/>
            <p:cNvSpPr/>
            <p:nvPr/>
          </p:nvSpPr>
          <p:spPr>
            <a:xfrm>
              <a:off x="4437575" y="2724875"/>
              <a:ext cx="345675" cy="156550"/>
            </a:xfrm>
            <a:custGeom>
              <a:avLst/>
              <a:gdLst/>
              <a:ahLst/>
              <a:cxnLst/>
              <a:rect l="l" t="t" r="r" b="b"/>
              <a:pathLst>
                <a:path w="13827" h="6262" extrusionOk="0">
                  <a:moveTo>
                    <a:pt x="7587" y="0"/>
                  </a:moveTo>
                  <a:cubicBezTo>
                    <a:pt x="4082" y="0"/>
                    <a:pt x="1318" y="2440"/>
                    <a:pt x="116" y="5615"/>
                  </a:cubicBezTo>
                  <a:cubicBezTo>
                    <a:pt x="1" y="5927"/>
                    <a:pt x="260" y="6074"/>
                    <a:pt x="557" y="6074"/>
                  </a:cubicBezTo>
                  <a:cubicBezTo>
                    <a:pt x="820" y="6074"/>
                    <a:pt x="1114" y="5958"/>
                    <a:pt x="1201" y="5739"/>
                  </a:cubicBezTo>
                  <a:cubicBezTo>
                    <a:pt x="2132" y="3258"/>
                    <a:pt x="4148" y="1024"/>
                    <a:pt x="6971" y="838"/>
                  </a:cubicBezTo>
                  <a:cubicBezTo>
                    <a:pt x="7119" y="826"/>
                    <a:pt x="7266" y="820"/>
                    <a:pt x="7412" y="820"/>
                  </a:cubicBezTo>
                  <a:cubicBezTo>
                    <a:pt x="10202" y="820"/>
                    <a:pt x="12561" y="3035"/>
                    <a:pt x="12679" y="5894"/>
                  </a:cubicBezTo>
                  <a:cubicBezTo>
                    <a:pt x="12692" y="6152"/>
                    <a:pt x="12913" y="6262"/>
                    <a:pt x="13158" y="6262"/>
                  </a:cubicBezTo>
                  <a:cubicBezTo>
                    <a:pt x="13473" y="6262"/>
                    <a:pt x="13826" y="6081"/>
                    <a:pt x="13826" y="5801"/>
                  </a:cubicBezTo>
                  <a:cubicBezTo>
                    <a:pt x="13671" y="2451"/>
                    <a:pt x="11003" y="32"/>
                    <a:pt x="7653" y="1"/>
                  </a:cubicBezTo>
                  <a:cubicBezTo>
                    <a:pt x="7631" y="1"/>
                    <a:pt x="7609" y="0"/>
                    <a:pt x="7587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4" name="Google Shape;3334;p29"/>
            <p:cNvSpPr/>
            <p:nvPr/>
          </p:nvSpPr>
          <p:spPr>
            <a:xfrm>
              <a:off x="4481575" y="2799000"/>
              <a:ext cx="244675" cy="91825"/>
            </a:xfrm>
            <a:custGeom>
              <a:avLst/>
              <a:gdLst/>
              <a:ahLst/>
              <a:cxnLst/>
              <a:rect l="l" t="t" r="r" b="b"/>
              <a:pathLst>
                <a:path w="9787" h="3673" extrusionOk="0">
                  <a:moveTo>
                    <a:pt x="5465" y="1"/>
                  </a:moveTo>
                  <a:cubicBezTo>
                    <a:pt x="5004" y="1"/>
                    <a:pt x="4566" y="48"/>
                    <a:pt x="4187" y="138"/>
                  </a:cubicBezTo>
                  <a:cubicBezTo>
                    <a:pt x="3350" y="324"/>
                    <a:pt x="2512" y="634"/>
                    <a:pt x="1768" y="1068"/>
                  </a:cubicBezTo>
                  <a:cubicBezTo>
                    <a:pt x="868" y="1627"/>
                    <a:pt x="496" y="2681"/>
                    <a:pt x="31" y="3612"/>
                  </a:cubicBezTo>
                  <a:cubicBezTo>
                    <a:pt x="1" y="3652"/>
                    <a:pt x="91" y="3673"/>
                    <a:pt x="233" y="3673"/>
                  </a:cubicBezTo>
                  <a:cubicBezTo>
                    <a:pt x="528" y="3673"/>
                    <a:pt x="1043" y="3583"/>
                    <a:pt x="1147" y="3395"/>
                  </a:cubicBezTo>
                  <a:cubicBezTo>
                    <a:pt x="1972" y="1802"/>
                    <a:pt x="2823" y="444"/>
                    <a:pt x="4823" y="444"/>
                  </a:cubicBezTo>
                  <a:cubicBezTo>
                    <a:pt x="5004" y="444"/>
                    <a:pt x="5196" y="456"/>
                    <a:pt x="5397" y="479"/>
                  </a:cubicBezTo>
                  <a:cubicBezTo>
                    <a:pt x="6700" y="665"/>
                    <a:pt x="8282" y="1316"/>
                    <a:pt x="8592" y="2681"/>
                  </a:cubicBezTo>
                  <a:cubicBezTo>
                    <a:pt x="8608" y="2736"/>
                    <a:pt x="8693" y="2759"/>
                    <a:pt x="8810" y="2759"/>
                  </a:cubicBezTo>
                  <a:cubicBezTo>
                    <a:pt x="9157" y="2759"/>
                    <a:pt x="9786" y="2556"/>
                    <a:pt x="9740" y="2371"/>
                  </a:cubicBezTo>
                  <a:cubicBezTo>
                    <a:pt x="9346" y="698"/>
                    <a:pt x="7235" y="1"/>
                    <a:pt x="5465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35" name="Google Shape;3335;p29"/>
          <p:cNvGrpSpPr/>
          <p:nvPr/>
        </p:nvGrpSpPr>
        <p:grpSpPr>
          <a:xfrm rot="10799904">
            <a:off x="5736764" y="-1114435"/>
            <a:ext cx="7886773" cy="3557203"/>
            <a:chOff x="5619200" y="4458200"/>
            <a:chExt cx="1647150" cy="742900"/>
          </a:xfrm>
        </p:grpSpPr>
        <p:sp>
          <p:nvSpPr>
            <p:cNvPr id="3336" name="Google Shape;3336;p29"/>
            <p:cNvSpPr/>
            <p:nvPr/>
          </p:nvSpPr>
          <p:spPr>
            <a:xfrm>
              <a:off x="5619200" y="4458200"/>
              <a:ext cx="1647150" cy="690850"/>
            </a:xfrm>
            <a:custGeom>
              <a:avLst/>
              <a:gdLst/>
              <a:ahLst/>
              <a:cxnLst/>
              <a:rect l="l" t="t" r="r" b="b"/>
              <a:pathLst>
                <a:path w="65886" h="27634" extrusionOk="0">
                  <a:moveTo>
                    <a:pt x="22214" y="1"/>
                  </a:moveTo>
                  <a:cubicBezTo>
                    <a:pt x="20532" y="1"/>
                    <a:pt x="18847" y="281"/>
                    <a:pt x="17278" y="833"/>
                  </a:cubicBezTo>
                  <a:cubicBezTo>
                    <a:pt x="12222" y="2632"/>
                    <a:pt x="8251" y="6758"/>
                    <a:pt x="5677" y="11442"/>
                  </a:cubicBezTo>
                  <a:cubicBezTo>
                    <a:pt x="3071" y="16126"/>
                    <a:pt x="1706" y="21399"/>
                    <a:pt x="465" y="26610"/>
                  </a:cubicBezTo>
                  <a:lnTo>
                    <a:pt x="0" y="26951"/>
                  </a:lnTo>
                  <a:cubicBezTo>
                    <a:pt x="5568" y="25612"/>
                    <a:pt x="11272" y="25199"/>
                    <a:pt x="17004" y="25199"/>
                  </a:cubicBezTo>
                  <a:cubicBezTo>
                    <a:pt x="21491" y="25199"/>
                    <a:pt x="25994" y="25452"/>
                    <a:pt x="30461" y="25711"/>
                  </a:cubicBezTo>
                  <a:lnTo>
                    <a:pt x="65079" y="27634"/>
                  </a:lnTo>
                  <a:cubicBezTo>
                    <a:pt x="65513" y="23291"/>
                    <a:pt x="65885" y="18762"/>
                    <a:pt x="64179" y="14730"/>
                  </a:cubicBezTo>
                  <a:cubicBezTo>
                    <a:pt x="62763" y="11347"/>
                    <a:pt x="59330" y="8541"/>
                    <a:pt x="55791" y="8541"/>
                  </a:cubicBezTo>
                  <a:cubicBezTo>
                    <a:pt x="55143" y="8541"/>
                    <a:pt x="54492" y="8635"/>
                    <a:pt x="53850" y="8836"/>
                  </a:cubicBezTo>
                  <a:cubicBezTo>
                    <a:pt x="50810" y="9798"/>
                    <a:pt x="48793" y="12807"/>
                    <a:pt x="45847" y="14016"/>
                  </a:cubicBezTo>
                  <a:cubicBezTo>
                    <a:pt x="44931" y="14378"/>
                    <a:pt x="43968" y="14557"/>
                    <a:pt x="43010" y="14557"/>
                  </a:cubicBezTo>
                  <a:cubicBezTo>
                    <a:pt x="41501" y="14557"/>
                    <a:pt x="40002" y="14113"/>
                    <a:pt x="38712" y="13241"/>
                  </a:cubicBezTo>
                  <a:cubicBezTo>
                    <a:pt x="35579" y="11131"/>
                    <a:pt x="34525" y="7006"/>
                    <a:pt x="32043" y="4152"/>
                  </a:cubicBezTo>
                  <a:cubicBezTo>
                    <a:pt x="29611" y="1358"/>
                    <a:pt x="25918" y="1"/>
                    <a:pt x="22214" y="1"/>
                  </a:cubicBez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7" name="Google Shape;3337;p29"/>
            <p:cNvSpPr/>
            <p:nvPr/>
          </p:nvSpPr>
          <p:spPr>
            <a:xfrm>
              <a:off x="5706150" y="4536325"/>
              <a:ext cx="1477225" cy="645250"/>
            </a:xfrm>
            <a:custGeom>
              <a:avLst/>
              <a:gdLst/>
              <a:ahLst/>
              <a:cxnLst/>
              <a:rect l="l" t="t" r="r" b="b"/>
              <a:pathLst>
                <a:path w="59089" h="25810" extrusionOk="0">
                  <a:moveTo>
                    <a:pt x="17943" y="1"/>
                  </a:moveTo>
                  <a:cubicBezTo>
                    <a:pt x="14845" y="1"/>
                    <a:pt x="11730" y="1372"/>
                    <a:pt x="9457" y="3416"/>
                  </a:cubicBezTo>
                  <a:cubicBezTo>
                    <a:pt x="3905" y="8441"/>
                    <a:pt x="1454" y="16847"/>
                    <a:pt x="27" y="23919"/>
                  </a:cubicBezTo>
                  <a:cubicBezTo>
                    <a:pt x="0" y="24028"/>
                    <a:pt x="98" y="24077"/>
                    <a:pt x="219" y="24077"/>
                  </a:cubicBezTo>
                  <a:cubicBezTo>
                    <a:pt x="375" y="24077"/>
                    <a:pt x="568" y="23997"/>
                    <a:pt x="586" y="23857"/>
                  </a:cubicBezTo>
                  <a:lnTo>
                    <a:pt x="586" y="23888"/>
                  </a:lnTo>
                  <a:cubicBezTo>
                    <a:pt x="1857" y="17684"/>
                    <a:pt x="3874" y="10891"/>
                    <a:pt x="7875" y="5804"/>
                  </a:cubicBezTo>
                  <a:cubicBezTo>
                    <a:pt x="10223" y="2806"/>
                    <a:pt x="14226" y="397"/>
                    <a:pt x="18067" y="397"/>
                  </a:cubicBezTo>
                  <a:cubicBezTo>
                    <a:pt x="20265" y="397"/>
                    <a:pt x="22410" y="1186"/>
                    <a:pt x="24160" y="3105"/>
                  </a:cubicBezTo>
                  <a:cubicBezTo>
                    <a:pt x="27014" y="6238"/>
                    <a:pt x="27293" y="11574"/>
                    <a:pt x="31388" y="13652"/>
                  </a:cubicBezTo>
                  <a:cubicBezTo>
                    <a:pt x="32890" y="14422"/>
                    <a:pt x="34450" y="14733"/>
                    <a:pt x="36021" y="14733"/>
                  </a:cubicBezTo>
                  <a:cubicBezTo>
                    <a:pt x="39447" y="14733"/>
                    <a:pt x="42926" y="13256"/>
                    <a:pt x="45967" y="11853"/>
                  </a:cubicBezTo>
                  <a:cubicBezTo>
                    <a:pt x="47522" y="11132"/>
                    <a:pt x="49125" y="10690"/>
                    <a:pt x="50634" y="10690"/>
                  </a:cubicBezTo>
                  <a:cubicBezTo>
                    <a:pt x="52827" y="10690"/>
                    <a:pt x="54825" y="11623"/>
                    <a:pt x="56203" y="13993"/>
                  </a:cubicBezTo>
                  <a:cubicBezTo>
                    <a:pt x="58251" y="17591"/>
                    <a:pt x="57537" y="21810"/>
                    <a:pt x="56855" y="25625"/>
                  </a:cubicBezTo>
                  <a:cubicBezTo>
                    <a:pt x="56826" y="25753"/>
                    <a:pt x="56934" y="25809"/>
                    <a:pt x="57062" y="25809"/>
                  </a:cubicBezTo>
                  <a:cubicBezTo>
                    <a:pt x="57214" y="25809"/>
                    <a:pt x="57396" y="25729"/>
                    <a:pt x="57413" y="25594"/>
                  </a:cubicBezTo>
                  <a:cubicBezTo>
                    <a:pt x="58344" y="20445"/>
                    <a:pt x="59088" y="12039"/>
                    <a:pt x="52419" y="10302"/>
                  </a:cubicBezTo>
                  <a:cubicBezTo>
                    <a:pt x="51875" y="10154"/>
                    <a:pt x="51331" y="10089"/>
                    <a:pt x="50790" y="10089"/>
                  </a:cubicBezTo>
                  <a:cubicBezTo>
                    <a:pt x="48831" y="10089"/>
                    <a:pt x="46904" y="10940"/>
                    <a:pt x="45129" y="11791"/>
                  </a:cubicBezTo>
                  <a:cubicBezTo>
                    <a:pt x="42363" y="13107"/>
                    <a:pt x="39371" y="14279"/>
                    <a:pt x="36316" y="14279"/>
                  </a:cubicBezTo>
                  <a:cubicBezTo>
                    <a:pt x="35125" y="14279"/>
                    <a:pt x="33923" y="14101"/>
                    <a:pt x="32722" y="13683"/>
                  </a:cubicBezTo>
                  <a:cubicBezTo>
                    <a:pt x="26983" y="11729"/>
                    <a:pt x="27572" y="3757"/>
                    <a:pt x="22361" y="1058"/>
                  </a:cubicBezTo>
                  <a:cubicBezTo>
                    <a:pt x="20959" y="326"/>
                    <a:pt x="19453" y="1"/>
                    <a:pt x="17943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8" name="Google Shape;3338;p29"/>
            <p:cNvSpPr/>
            <p:nvPr/>
          </p:nvSpPr>
          <p:spPr>
            <a:xfrm>
              <a:off x="5813125" y="4656950"/>
              <a:ext cx="1320600" cy="525400"/>
            </a:xfrm>
            <a:custGeom>
              <a:avLst/>
              <a:gdLst/>
              <a:ahLst/>
              <a:cxnLst/>
              <a:rect l="l" t="t" r="r" b="b"/>
              <a:pathLst>
                <a:path w="52824" h="21016" extrusionOk="0">
                  <a:moveTo>
                    <a:pt x="12103" y="0"/>
                  </a:moveTo>
                  <a:cubicBezTo>
                    <a:pt x="10659" y="0"/>
                    <a:pt x="9171" y="529"/>
                    <a:pt x="7753" y="1693"/>
                  </a:cubicBezTo>
                  <a:cubicBezTo>
                    <a:pt x="5488" y="3523"/>
                    <a:pt x="4279" y="6407"/>
                    <a:pt x="3193" y="9044"/>
                  </a:cubicBezTo>
                  <a:cubicBezTo>
                    <a:pt x="1859" y="12394"/>
                    <a:pt x="804" y="15868"/>
                    <a:pt x="29" y="19405"/>
                  </a:cubicBezTo>
                  <a:cubicBezTo>
                    <a:pt x="1" y="19532"/>
                    <a:pt x="108" y="19588"/>
                    <a:pt x="236" y="19588"/>
                  </a:cubicBezTo>
                  <a:cubicBezTo>
                    <a:pt x="389" y="19588"/>
                    <a:pt x="570" y="19508"/>
                    <a:pt x="587" y="19374"/>
                  </a:cubicBezTo>
                  <a:cubicBezTo>
                    <a:pt x="1394" y="15620"/>
                    <a:pt x="2542" y="11991"/>
                    <a:pt x="4030" y="8455"/>
                  </a:cubicBezTo>
                  <a:cubicBezTo>
                    <a:pt x="5457" y="5043"/>
                    <a:pt x="7536" y="762"/>
                    <a:pt x="11723" y="359"/>
                  </a:cubicBezTo>
                  <a:cubicBezTo>
                    <a:pt x="11913" y="339"/>
                    <a:pt x="12099" y="330"/>
                    <a:pt x="12280" y="330"/>
                  </a:cubicBezTo>
                  <a:cubicBezTo>
                    <a:pt x="15886" y="330"/>
                    <a:pt x="17796" y="4030"/>
                    <a:pt x="19509" y="6718"/>
                  </a:cubicBezTo>
                  <a:cubicBezTo>
                    <a:pt x="20905" y="8920"/>
                    <a:pt x="22487" y="10595"/>
                    <a:pt x="24937" y="11557"/>
                  </a:cubicBezTo>
                  <a:cubicBezTo>
                    <a:pt x="26989" y="12342"/>
                    <a:pt x="29212" y="12714"/>
                    <a:pt x="31449" y="12714"/>
                  </a:cubicBezTo>
                  <a:cubicBezTo>
                    <a:pt x="34690" y="12714"/>
                    <a:pt x="37962" y="11934"/>
                    <a:pt x="40788" y="10502"/>
                  </a:cubicBezTo>
                  <a:cubicBezTo>
                    <a:pt x="42308" y="9727"/>
                    <a:pt x="43735" y="8610"/>
                    <a:pt x="45441" y="8238"/>
                  </a:cubicBezTo>
                  <a:cubicBezTo>
                    <a:pt x="45768" y="8169"/>
                    <a:pt x="46083" y="8136"/>
                    <a:pt x="46386" y="8136"/>
                  </a:cubicBezTo>
                  <a:cubicBezTo>
                    <a:pt x="48126" y="8136"/>
                    <a:pt x="49471" y="9218"/>
                    <a:pt x="50342" y="10750"/>
                  </a:cubicBezTo>
                  <a:cubicBezTo>
                    <a:pt x="52017" y="13759"/>
                    <a:pt x="51862" y="17605"/>
                    <a:pt x="51025" y="20831"/>
                  </a:cubicBezTo>
                  <a:cubicBezTo>
                    <a:pt x="50996" y="20959"/>
                    <a:pt x="51104" y="21015"/>
                    <a:pt x="51235" y="21015"/>
                  </a:cubicBezTo>
                  <a:cubicBezTo>
                    <a:pt x="51391" y="21015"/>
                    <a:pt x="51580" y="20935"/>
                    <a:pt x="51614" y="20800"/>
                  </a:cubicBezTo>
                  <a:cubicBezTo>
                    <a:pt x="52576" y="16985"/>
                    <a:pt x="52824" y="10037"/>
                    <a:pt x="48388" y="8083"/>
                  </a:cubicBezTo>
                  <a:cubicBezTo>
                    <a:pt x="47798" y="7821"/>
                    <a:pt x="47205" y="7711"/>
                    <a:pt x="46617" y="7711"/>
                  </a:cubicBezTo>
                  <a:cubicBezTo>
                    <a:pt x="45318" y="7711"/>
                    <a:pt x="44041" y="8249"/>
                    <a:pt x="42867" y="8889"/>
                  </a:cubicBezTo>
                  <a:cubicBezTo>
                    <a:pt x="39858" y="10471"/>
                    <a:pt x="37035" y="11836"/>
                    <a:pt x="33623" y="12177"/>
                  </a:cubicBezTo>
                  <a:cubicBezTo>
                    <a:pt x="32943" y="12241"/>
                    <a:pt x="32241" y="12276"/>
                    <a:pt x="31531" y="12276"/>
                  </a:cubicBezTo>
                  <a:cubicBezTo>
                    <a:pt x="28808" y="12276"/>
                    <a:pt x="25954" y="11762"/>
                    <a:pt x="23666" y="10409"/>
                  </a:cubicBezTo>
                  <a:cubicBezTo>
                    <a:pt x="20967" y="8796"/>
                    <a:pt x="19850" y="5880"/>
                    <a:pt x="18082" y="3461"/>
                  </a:cubicBezTo>
                  <a:cubicBezTo>
                    <a:pt x="16494" y="1287"/>
                    <a:pt x="14354" y="0"/>
                    <a:pt x="12103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39" name="Google Shape;3339;p29"/>
            <p:cNvSpPr/>
            <p:nvPr/>
          </p:nvSpPr>
          <p:spPr>
            <a:xfrm>
              <a:off x="5873650" y="4751150"/>
              <a:ext cx="1188750" cy="437925"/>
            </a:xfrm>
            <a:custGeom>
              <a:avLst/>
              <a:gdLst/>
              <a:ahLst/>
              <a:cxnLst/>
              <a:rect l="l" t="t" r="r" b="b"/>
              <a:pathLst>
                <a:path w="47550" h="17517" extrusionOk="0">
                  <a:moveTo>
                    <a:pt x="9521" y="1"/>
                  </a:moveTo>
                  <a:cubicBezTo>
                    <a:pt x="9160" y="1"/>
                    <a:pt x="8777" y="70"/>
                    <a:pt x="8372" y="220"/>
                  </a:cubicBezTo>
                  <a:cubicBezTo>
                    <a:pt x="6107" y="1089"/>
                    <a:pt x="4556" y="3911"/>
                    <a:pt x="3440" y="5897"/>
                  </a:cubicBezTo>
                  <a:cubicBezTo>
                    <a:pt x="1796" y="8812"/>
                    <a:pt x="648" y="12007"/>
                    <a:pt x="27" y="15326"/>
                  </a:cubicBezTo>
                  <a:cubicBezTo>
                    <a:pt x="0" y="15449"/>
                    <a:pt x="99" y="15500"/>
                    <a:pt x="220" y="15500"/>
                  </a:cubicBezTo>
                  <a:cubicBezTo>
                    <a:pt x="375" y="15500"/>
                    <a:pt x="568" y="15417"/>
                    <a:pt x="586" y="15295"/>
                  </a:cubicBezTo>
                  <a:cubicBezTo>
                    <a:pt x="1175" y="12224"/>
                    <a:pt x="2199" y="9278"/>
                    <a:pt x="3657" y="6517"/>
                  </a:cubicBezTo>
                  <a:cubicBezTo>
                    <a:pt x="4685" y="4624"/>
                    <a:pt x="7191" y="497"/>
                    <a:pt x="9585" y="497"/>
                  </a:cubicBezTo>
                  <a:cubicBezTo>
                    <a:pt x="10369" y="497"/>
                    <a:pt x="11142" y="940"/>
                    <a:pt x="11846" y="2050"/>
                  </a:cubicBezTo>
                  <a:cubicBezTo>
                    <a:pt x="13118" y="4035"/>
                    <a:pt x="13645" y="6176"/>
                    <a:pt x="15382" y="7913"/>
                  </a:cubicBezTo>
                  <a:cubicBezTo>
                    <a:pt x="16809" y="9278"/>
                    <a:pt x="18484" y="10363"/>
                    <a:pt x="20345" y="11077"/>
                  </a:cubicBezTo>
                  <a:cubicBezTo>
                    <a:pt x="22756" y="12044"/>
                    <a:pt x="25362" y="12482"/>
                    <a:pt x="27974" y="12482"/>
                  </a:cubicBezTo>
                  <a:cubicBezTo>
                    <a:pt x="30136" y="12482"/>
                    <a:pt x="32302" y="12183"/>
                    <a:pt x="34366" y="11635"/>
                  </a:cubicBezTo>
                  <a:cubicBezTo>
                    <a:pt x="35483" y="11356"/>
                    <a:pt x="36568" y="10984"/>
                    <a:pt x="37654" y="10549"/>
                  </a:cubicBezTo>
                  <a:cubicBezTo>
                    <a:pt x="38998" y="9989"/>
                    <a:pt x="41480" y="8317"/>
                    <a:pt x="43091" y="8317"/>
                  </a:cubicBezTo>
                  <a:cubicBezTo>
                    <a:pt x="43265" y="8317"/>
                    <a:pt x="43428" y="8336"/>
                    <a:pt x="43579" y="8378"/>
                  </a:cubicBezTo>
                  <a:cubicBezTo>
                    <a:pt x="47115" y="9464"/>
                    <a:pt x="46556" y="14613"/>
                    <a:pt x="46091" y="17343"/>
                  </a:cubicBezTo>
                  <a:cubicBezTo>
                    <a:pt x="46078" y="17465"/>
                    <a:pt x="46178" y="17516"/>
                    <a:pt x="46297" y="17516"/>
                  </a:cubicBezTo>
                  <a:cubicBezTo>
                    <a:pt x="46449" y="17516"/>
                    <a:pt x="46632" y="17433"/>
                    <a:pt x="46649" y="17312"/>
                  </a:cubicBezTo>
                  <a:cubicBezTo>
                    <a:pt x="47115" y="14675"/>
                    <a:pt x="47549" y="10953"/>
                    <a:pt x="45378" y="8936"/>
                  </a:cubicBezTo>
                  <a:cubicBezTo>
                    <a:pt x="44616" y="8219"/>
                    <a:pt x="43841" y="7937"/>
                    <a:pt x="43056" y="7937"/>
                  </a:cubicBezTo>
                  <a:cubicBezTo>
                    <a:pt x="42177" y="7937"/>
                    <a:pt x="41284" y="8290"/>
                    <a:pt x="40384" y="8781"/>
                  </a:cubicBezTo>
                  <a:cubicBezTo>
                    <a:pt x="36658" y="10818"/>
                    <a:pt x="32257" y="12103"/>
                    <a:pt x="27923" y="12103"/>
                  </a:cubicBezTo>
                  <a:cubicBezTo>
                    <a:pt x="24536" y="12103"/>
                    <a:pt x="21189" y="11318"/>
                    <a:pt x="18236" y="9495"/>
                  </a:cubicBezTo>
                  <a:cubicBezTo>
                    <a:pt x="16933" y="8688"/>
                    <a:pt x="15754" y="7665"/>
                    <a:pt x="14824" y="6424"/>
                  </a:cubicBezTo>
                  <a:cubicBezTo>
                    <a:pt x="13862" y="5152"/>
                    <a:pt x="13397" y="3663"/>
                    <a:pt x="12621" y="2267"/>
                  </a:cubicBezTo>
                  <a:cubicBezTo>
                    <a:pt x="11911" y="970"/>
                    <a:pt x="10873" y="1"/>
                    <a:pt x="9521" y="1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0" name="Google Shape;3340;p29"/>
            <p:cNvSpPr/>
            <p:nvPr/>
          </p:nvSpPr>
          <p:spPr>
            <a:xfrm>
              <a:off x="5987550" y="4937050"/>
              <a:ext cx="1010475" cy="264050"/>
            </a:xfrm>
            <a:custGeom>
              <a:avLst/>
              <a:gdLst/>
              <a:ahLst/>
              <a:cxnLst/>
              <a:rect l="l" t="t" r="r" b="b"/>
              <a:pathLst>
                <a:path w="40419" h="10562" extrusionOk="0">
                  <a:moveTo>
                    <a:pt x="5814" y="0"/>
                  </a:moveTo>
                  <a:cubicBezTo>
                    <a:pt x="5718" y="0"/>
                    <a:pt x="5621" y="4"/>
                    <a:pt x="5522" y="11"/>
                  </a:cubicBezTo>
                  <a:cubicBezTo>
                    <a:pt x="1396" y="291"/>
                    <a:pt x="217" y="4695"/>
                    <a:pt x="0" y="8107"/>
                  </a:cubicBezTo>
                  <a:cubicBezTo>
                    <a:pt x="0" y="8136"/>
                    <a:pt x="54" y="8150"/>
                    <a:pt x="128" y="8150"/>
                  </a:cubicBezTo>
                  <a:cubicBezTo>
                    <a:pt x="292" y="8150"/>
                    <a:pt x="559" y="8081"/>
                    <a:pt x="559" y="7952"/>
                  </a:cubicBezTo>
                  <a:cubicBezTo>
                    <a:pt x="714" y="5781"/>
                    <a:pt x="993" y="3113"/>
                    <a:pt x="2699" y="1531"/>
                  </a:cubicBezTo>
                  <a:cubicBezTo>
                    <a:pt x="3123" y="1083"/>
                    <a:pt x="3706" y="835"/>
                    <a:pt x="4305" y="835"/>
                  </a:cubicBezTo>
                  <a:cubicBezTo>
                    <a:pt x="4452" y="835"/>
                    <a:pt x="4600" y="849"/>
                    <a:pt x="4746" y="880"/>
                  </a:cubicBezTo>
                  <a:cubicBezTo>
                    <a:pt x="5252" y="543"/>
                    <a:pt x="5736" y="372"/>
                    <a:pt x="6204" y="372"/>
                  </a:cubicBezTo>
                  <a:cubicBezTo>
                    <a:pt x="6683" y="372"/>
                    <a:pt x="7145" y="550"/>
                    <a:pt x="7600" y="911"/>
                  </a:cubicBezTo>
                  <a:cubicBezTo>
                    <a:pt x="7941" y="1097"/>
                    <a:pt x="8282" y="1345"/>
                    <a:pt x="8593" y="1624"/>
                  </a:cubicBezTo>
                  <a:cubicBezTo>
                    <a:pt x="9368" y="2245"/>
                    <a:pt x="10082" y="2958"/>
                    <a:pt x="10888" y="3579"/>
                  </a:cubicBezTo>
                  <a:cubicBezTo>
                    <a:pt x="14727" y="6452"/>
                    <a:pt x="19362" y="7977"/>
                    <a:pt x="24064" y="7977"/>
                  </a:cubicBezTo>
                  <a:cubicBezTo>
                    <a:pt x="25859" y="7977"/>
                    <a:pt x="27664" y="7755"/>
                    <a:pt x="29438" y="7301"/>
                  </a:cubicBezTo>
                  <a:cubicBezTo>
                    <a:pt x="30306" y="7084"/>
                    <a:pt x="31144" y="6774"/>
                    <a:pt x="31981" y="6494"/>
                  </a:cubicBezTo>
                  <a:cubicBezTo>
                    <a:pt x="32540" y="6277"/>
                    <a:pt x="33067" y="6091"/>
                    <a:pt x="33594" y="5905"/>
                  </a:cubicBezTo>
                  <a:cubicBezTo>
                    <a:pt x="34508" y="5609"/>
                    <a:pt x="35835" y="5194"/>
                    <a:pt x="36917" y="5194"/>
                  </a:cubicBezTo>
                  <a:cubicBezTo>
                    <a:pt x="37194" y="5194"/>
                    <a:pt x="37455" y="5222"/>
                    <a:pt x="37689" y="5285"/>
                  </a:cubicBezTo>
                  <a:cubicBezTo>
                    <a:pt x="39984" y="5874"/>
                    <a:pt x="39426" y="8883"/>
                    <a:pt x="38992" y="10496"/>
                  </a:cubicBezTo>
                  <a:cubicBezTo>
                    <a:pt x="38980" y="10541"/>
                    <a:pt x="39044" y="10562"/>
                    <a:pt x="39132" y="10562"/>
                  </a:cubicBezTo>
                  <a:cubicBezTo>
                    <a:pt x="39285" y="10562"/>
                    <a:pt x="39511" y="10501"/>
                    <a:pt x="39550" y="10403"/>
                  </a:cubicBezTo>
                  <a:cubicBezTo>
                    <a:pt x="39922" y="8914"/>
                    <a:pt x="40418" y="6743"/>
                    <a:pt x="39085" y="5564"/>
                  </a:cubicBezTo>
                  <a:cubicBezTo>
                    <a:pt x="38560" y="5096"/>
                    <a:pt x="37894" y="4939"/>
                    <a:pt x="37197" y="4939"/>
                  </a:cubicBezTo>
                  <a:cubicBezTo>
                    <a:pt x="36369" y="4939"/>
                    <a:pt x="35498" y="5161"/>
                    <a:pt x="34773" y="5347"/>
                  </a:cubicBezTo>
                  <a:cubicBezTo>
                    <a:pt x="31733" y="6153"/>
                    <a:pt x="28972" y="7487"/>
                    <a:pt x="25746" y="7704"/>
                  </a:cubicBezTo>
                  <a:cubicBezTo>
                    <a:pt x="25328" y="7727"/>
                    <a:pt x="24911" y="7738"/>
                    <a:pt x="24495" y="7738"/>
                  </a:cubicBezTo>
                  <a:cubicBezTo>
                    <a:pt x="22069" y="7738"/>
                    <a:pt x="19675" y="7351"/>
                    <a:pt x="17371" y="6557"/>
                  </a:cubicBezTo>
                  <a:cubicBezTo>
                    <a:pt x="14859" y="5688"/>
                    <a:pt x="12532" y="4354"/>
                    <a:pt x="10485" y="2617"/>
                  </a:cubicBezTo>
                  <a:cubicBezTo>
                    <a:pt x="9096" y="1435"/>
                    <a:pt x="7736" y="0"/>
                    <a:pt x="5814" y="0"/>
                  </a:cubicBezTo>
                  <a:close/>
                </a:path>
              </a:pathLst>
            </a:custGeom>
            <a:noFill/>
            <a:ln w="9525" cap="flat" cmpd="sng">
              <a:solidFill>
                <a:schemeClr val="lt1"/>
              </a:solidFill>
              <a:prstDash val="solid"/>
              <a:round/>
              <a:headEnd type="none" w="sm" len="sm"/>
              <a:tailEnd type="none" w="sm" len="sm"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41" name="Google Shape;3341;p29"/>
          <p:cNvSpPr/>
          <p:nvPr/>
        </p:nvSpPr>
        <p:spPr>
          <a:xfrm rot="9409066" flipH="1">
            <a:off x="4359540" y="-422690"/>
            <a:ext cx="2431520" cy="2173691"/>
          </a:xfrm>
          <a:custGeom>
            <a:avLst/>
            <a:gdLst/>
            <a:ahLst/>
            <a:cxnLst/>
            <a:rect l="l" t="t" r="r" b="b"/>
            <a:pathLst>
              <a:path w="44049" h="39391" extrusionOk="0">
                <a:moveTo>
                  <a:pt x="41815" y="18643"/>
                </a:moveTo>
                <a:lnTo>
                  <a:pt x="41815" y="18643"/>
                </a:lnTo>
                <a:cubicBezTo>
                  <a:pt x="36665" y="23993"/>
                  <a:pt x="31303" y="29104"/>
                  <a:pt x="25751" y="33974"/>
                </a:cubicBezTo>
                <a:lnTo>
                  <a:pt x="25751" y="33974"/>
                </a:lnTo>
                <a:cubicBezTo>
                  <a:pt x="31957" y="31422"/>
                  <a:pt x="37381" y="27268"/>
                  <a:pt x="41474" y="21931"/>
                </a:cubicBezTo>
                <a:cubicBezTo>
                  <a:pt x="42249" y="20969"/>
                  <a:pt x="42869" y="19356"/>
                  <a:pt x="41815" y="18643"/>
                </a:cubicBezTo>
                <a:close/>
                <a:moveTo>
                  <a:pt x="2792" y="17030"/>
                </a:moveTo>
                <a:lnTo>
                  <a:pt x="2792" y="17030"/>
                </a:lnTo>
                <a:cubicBezTo>
                  <a:pt x="6077" y="25551"/>
                  <a:pt x="13820" y="31335"/>
                  <a:pt x="21393" y="36562"/>
                </a:cubicBezTo>
                <a:lnTo>
                  <a:pt x="21393" y="36562"/>
                </a:lnTo>
                <a:cubicBezTo>
                  <a:pt x="18871" y="27306"/>
                  <a:pt x="11868" y="19972"/>
                  <a:pt x="2792" y="17030"/>
                </a:cubicBezTo>
                <a:close/>
                <a:moveTo>
                  <a:pt x="24847" y="0"/>
                </a:moveTo>
                <a:lnTo>
                  <a:pt x="24847" y="0"/>
                </a:lnTo>
                <a:cubicBezTo>
                  <a:pt x="20535" y="11105"/>
                  <a:pt x="25778" y="23916"/>
                  <a:pt x="22738" y="35424"/>
                </a:cubicBezTo>
                <a:cubicBezTo>
                  <a:pt x="22148" y="23544"/>
                  <a:pt x="19977" y="11787"/>
                  <a:pt x="16317" y="465"/>
                </a:cubicBezTo>
                <a:cubicBezTo>
                  <a:pt x="12719" y="5677"/>
                  <a:pt x="13525" y="12687"/>
                  <a:pt x="15541" y="18674"/>
                </a:cubicBezTo>
                <a:cubicBezTo>
                  <a:pt x="17554" y="24618"/>
                  <a:pt x="20678" y="30315"/>
                  <a:pt x="21400" y="36566"/>
                </a:cubicBezTo>
                <a:lnTo>
                  <a:pt x="21400" y="36566"/>
                </a:lnTo>
                <a:cubicBezTo>
                  <a:pt x="21398" y="36565"/>
                  <a:pt x="21395" y="36563"/>
                  <a:pt x="21393" y="36562"/>
                </a:cubicBezTo>
                <a:lnTo>
                  <a:pt x="21393" y="36562"/>
                </a:lnTo>
                <a:cubicBezTo>
                  <a:pt x="21397" y="36575"/>
                  <a:pt x="21400" y="36589"/>
                  <a:pt x="21404" y="36603"/>
                </a:cubicBezTo>
                <a:cubicBezTo>
                  <a:pt x="21403" y="36591"/>
                  <a:pt x="21401" y="36579"/>
                  <a:pt x="21400" y="36566"/>
                </a:cubicBezTo>
                <a:lnTo>
                  <a:pt x="21400" y="36566"/>
                </a:lnTo>
                <a:cubicBezTo>
                  <a:pt x="21764" y="36818"/>
                  <a:pt x="22127" y="37067"/>
                  <a:pt x="22490" y="37316"/>
                </a:cubicBezTo>
                <a:cubicBezTo>
                  <a:pt x="17961" y="35052"/>
                  <a:pt x="13215" y="33253"/>
                  <a:pt x="8314" y="31950"/>
                </a:cubicBezTo>
                <a:cubicBezTo>
                  <a:pt x="6992" y="31601"/>
                  <a:pt x="5548" y="31314"/>
                  <a:pt x="4169" y="31314"/>
                </a:cubicBezTo>
                <a:cubicBezTo>
                  <a:pt x="2603" y="31314"/>
                  <a:pt x="1122" y="31684"/>
                  <a:pt x="1" y="32756"/>
                </a:cubicBezTo>
                <a:cubicBezTo>
                  <a:pt x="5259" y="37064"/>
                  <a:pt x="11824" y="39390"/>
                  <a:pt x="18562" y="39390"/>
                </a:cubicBezTo>
                <a:cubicBezTo>
                  <a:pt x="19734" y="39390"/>
                  <a:pt x="20910" y="39320"/>
                  <a:pt x="22086" y="39177"/>
                </a:cubicBezTo>
                <a:cubicBezTo>
                  <a:pt x="22941" y="39305"/>
                  <a:pt x="23802" y="39364"/>
                  <a:pt x="24666" y="39364"/>
                </a:cubicBezTo>
                <a:cubicBezTo>
                  <a:pt x="31384" y="39364"/>
                  <a:pt x="38276" y="35758"/>
                  <a:pt x="44048" y="32322"/>
                </a:cubicBezTo>
                <a:cubicBezTo>
                  <a:pt x="42166" y="31703"/>
                  <a:pt x="40239" y="31445"/>
                  <a:pt x="38294" y="31445"/>
                </a:cubicBezTo>
                <a:cubicBezTo>
                  <a:pt x="34072" y="31445"/>
                  <a:pt x="29766" y="32665"/>
                  <a:pt x="25642" y="34070"/>
                </a:cubicBezTo>
                <a:lnTo>
                  <a:pt x="25642" y="34070"/>
                </a:lnTo>
                <a:cubicBezTo>
                  <a:pt x="25244" y="34419"/>
                  <a:pt x="24844" y="34767"/>
                  <a:pt x="24444" y="35114"/>
                </a:cubicBezTo>
                <a:cubicBezTo>
                  <a:pt x="24692" y="34819"/>
                  <a:pt x="24940" y="34523"/>
                  <a:pt x="25187" y="34226"/>
                </a:cubicBezTo>
                <a:lnTo>
                  <a:pt x="25187" y="34226"/>
                </a:lnTo>
                <a:cubicBezTo>
                  <a:pt x="24935" y="34313"/>
                  <a:pt x="24684" y="34400"/>
                  <a:pt x="24435" y="34488"/>
                </a:cubicBezTo>
                <a:lnTo>
                  <a:pt x="24435" y="34488"/>
                </a:lnTo>
                <a:cubicBezTo>
                  <a:pt x="24697" y="34391"/>
                  <a:pt x="24958" y="34292"/>
                  <a:pt x="25217" y="34189"/>
                </a:cubicBezTo>
                <a:lnTo>
                  <a:pt x="25217" y="34189"/>
                </a:lnTo>
                <a:cubicBezTo>
                  <a:pt x="25207" y="34202"/>
                  <a:pt x="25197" y="34214"/>
                  <a:pt x="25187" y="34226"/>
                </a:cubicBezTo>
                <a:lnTo>
                  <a:pt x="25187" y="34226"/>
                </a:lnTo>
                <a:cubicBezTo>
                  <a:pt x="25338" y="34174"/>
                  <a:pt x="25490" y="34122"/>
                  <a:pt x="25642" y="34070"/>
                </a:cubicBezTo>
                <a:lnTo>
                  <a:pt x="25642" y="34070"/>
                </a:lnTo>
                <a:cubicBezTo>
                  <a:pt x="25679" y="34038"/>
                  <a:pt x="25715" y="34006"/>
                  <a:pt x="25751" y="33974"/>
                </a:cubicBezTo>
                <a:lnTo>
                  <a:pt x="25751" y="33974"/>
                </a:lnTo>
                <a:cubicBezTo>
                  <a:pt x="25574" y="34047"/>
                  <a:pt x="25396" y="34119"/>
                  <a:pt x="25217" y="34189"/>
                </a:cubicBezTo>
                <a:lnTo>
                  <a:pt x="25217" y="34189"/>
                </a:lnTo>
                <a:cubicBezTo>
                  <a:pt x="28692" y="30012"/>
                  <a:pt x="32008" y="25700"/>
                  <a:pt x="34463" y="20876"/>
                </a:cubicBezTo>
                <a:cubicBezTo>
                  <a:pt x="37100" y="15665"/>
                  <a:pt x="38651" y="9771"/>
                  <a:pt x="37937" y="4002"/>
                </a:cubicBezTo>
                <a:lnTo>
                  <a:pt x="37937" y="4002"/>
                </a:lnTo>
                <a:cubicBezTo>
                  <a:pt x="29779" y="11012"/>
                  <a:pt x="31920" y="24722"/>
                  <a:pt x="25406" y="33315"/>
                </a:cubicBezTo>
                <a:cubicBezTo>
                  <a:pt x="30834" y="23047"/>
                  <a:pt x="30617" y="10050"/>
                  <a:pt x="24847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342" name="Google Shape;3342;p29"/>
          <p:cNvGrpSpPr/>
          <p:nvPr/>
        </p:nvGrpSpPr>
        <p:grpSpPr>
          <a:xfrm rot="697309" flipH="1">
            <a:off x="-501150" y="4082210"/>
            <a:ext cx="1517079" cy="2436197"/>
            <a:chOff x="2402100" y="3854125"/>
            <a:chExt cx="435600" cy="698825"/>
          </a:xfrm>
        </p:grpSpPr>
        <p:sp>
          <p:nvSpPr>
            <p:cNvPr id="3343" name="Google Shape;3343;p29"/>
            <p:cNvSpPr/>
            <p:nvPr/>
          </p:nvSpPr>
          <p:spPr>
            <a:xfrm>
              <a:off x="2438150" y="3861725"/>
              <a:ext cx="380025" cy="675475"/>
            </a:xfrm>
            <a:custGeom>
              <a:avLst/>
              <a:gdLst/>
              <a:ahLst/>
              <a:cxnLst/>
              <a:rect l="l" t="t" r="r" b="b"/>
              <a:pathLst>
                <a:path w="15201" h="27019" extrusionOk="0">
                  <a:moveTo>
                    <a:pt x="6019" y="1"/>
                  </a:moveTo>
                  <a:cubicBezTo>
                    <a:pt x="3072" y="4437"/>
                    <a:pt x="1" y="9338"/>
                    <a:pt x="497" y="14642"/>
                  </a:cubicBezTo>
                  <a:cubicBezTo>
                    <a:pt x="652" y="15914"/>
                    <a:pt x="931" y="17154"/>
                    <a:pt x="1335" y="18364"/>
                  </a:cubicBezTo>
                  <a:cubicBezTo>
                    <a:pt x="1893" y="20194"/>
                    <a:pt x="2575" y="22024"/>
                    <a:pt x="3723" y="23606"/>
                  </a:cubicBezTo>
                  <a:cubicBezTo>
                    <a:pt x="4840" y="25157"/>
                    <a:pt x="6484" y="26429"/>
                    <a:pt x="8376" y="26770"/>
                  </a:cubicBezTo>
                  <a:lnTo>
                    <a:pt x="9338" y="26832"/>
                  </a:lnTo>
                  <a:lnTo>
                    <a:pt x="8872" y="27019"/>
                  </a:lnTo>
                  <a:cubicBezTo>
                    <a:pt x="10175" y="26957"/>
                    <a:pt x="11199" y="25933"/>
                    <a:pt x="11974" y="24878"/>
                  </a:cubicBezTo>
                  <a:cubicBezTo>
                    <a:pt x="14518" y="21218"/>
                    <a:pt x="15200" y="16596"/>
                    <a:pt x="13804" y="12346"/>
                  </a:cubicBezTo>
                  <a:cubicBezTo>
                    <a:pt x="12253" y="7725"/>
                    <a:pt x="8376" y="4282"/>
                    <a:pt x="6019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4" name="Google Shape;3344;p29"/>
            <p:cNvSpPr/>
            <p:nvPr/>
          </p:nvSpPr>
          <p:spPr>
            <a:xfrm>
              <a:off x="2589375" y="3854125"/>
              <a:ext cx="98750" cy="698825"/>
            </a:xfrm>
            <a:custGeom>
              <a:avLst/>
              <a:gdLst/>
              <a:ahLst/>
              <a:cxnLst/>
              <a:rect l="l" t="t" r="r" b="b"/>
              <a:pathLst>
                <a:path w="3950" h="27953" extrusionOk="0">
                  <a:moveTo>
                    <a:pt x="452" y="0"/>
                  </a:moveTo>
                  <a:cubicBezTo>
                    <a:pt x="278" y="0"/>
                    <a:pt x="1" y="84"/>
                    <a:pt x="1" y="212"/>
                  </a:cubicBezTo>
                  <a:cubicBezTo>
                    <a:pt x="156" y="5454"/>
                    <a:pt x="249" y="10696"/>
                    <a:pt x="311" y="15939"/>
                  </a:cubicBezTo>
                  <a:cubicBezTo>
                    <a:pt x="342" y="20157"/>
                    <a:pt x="404" y="24593"/>
                    <a:pt x="3351" y="27912"/>
                  </a:cubicBezTo>
                  <a:cubicBezTo>
                    <a:pt x="3372" y="27941"/>
                    <a:pt x="3417" y="27953"/>
                    <a:pt x="3473" y="27953"/>
                  </a:cubicBezTo>
                  <a:cubicBezTo>
                    <a:pt x="3655" y="27953"/>
                    <a:pt x="3949" y="27821"/>
                    <a:pt x="3878" y="27726"/>
                  </a:cubicBezTo>
                  <a:cubicBezTo>
                    <a:pt x="776" y="24190"/>
                    <a:pt x="900" y="19444"/>
                    <a:pt x="869" y="15008"/>
                  </a:cubicBezTo>
                  <a:cubicBezTo>
                    <a:pt x="807" y="10014"/>
                    <a:pt x="714" y="5051"/>
                    <a:pt x="590" y="57"/>
                  </a:cubicBezTo>
                  <a:cubicBezTo>
                    <a:pt x="590" y="18"/>
                    <a:pt x="532" y="0"/>
                    <a:pt x="45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5" name="Google Shape;3345;p29"/>
            <p:cNvSpPr/>
            <p:nvPr/>
          </p:nvSpPr>
          <p:spPr>
            <a:xfrm>
              <a:off x="2594025" y="3930575"/>
              <a:ext cx="64850" cy="50600"/>
            </a:xfrm>
            <a:custGeom>
              <a:avLst/>
              <a:gdLst/>
              <a:ahLst/>
              <a:cxnLst/>
              <a:rect l="l" t="t" r="r" b="b"/>
              <a:pathLst>
                <a:path w="2594" h="2024" extrusionOk="0">
                  <a:moveTo>
                    <a:pt x="2450" y="0"/>
                  </a:moveTo>
                  <a:cubicBezTo>
                    <a:pt x="2316" y="0"/>
                    <a:pt x="2104" y="45"/>
                    <a:pt x="2048" y="101"/>
                  </a:cubicBezTo>
                  <a:cubicBezTo>
                    <a:pt x="1428" y="752"/>
                    <a:pt x="776" y="1372"/>
                    <a:pt x="125" y="1931"/>
                  </a:cubicBezTo>
                  <a:cubicBezTo>
                    <a:pt x="1" y="2024"/>
                    <a:pt x="187" y="2024"/>
                    <a:pt x="249" y="2024"/>
                  </a:cubicBezTo>
                  <a:cubicBezTo>
                    <a:pt x="373" y="1993"/>
                    <a:pt x="528" y="1962"/>
                    <a:pt x="621" y="1869"/>
                  </a:cubicBezTo>
                  <a:cubicBezTo>
                    <a:pt x="1304" y="1310"/>
                    <a:pt x="1955" y="690"/>
                    <a:pt x="2544" y="70"/>
                  </a:cubicBezTo>
                  <a:cubicBezTo>
                    <a:pt x="2594" y="20"/>
                    <a:pt x="2539" y="0"/>
                    <a:pt x="245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6" name="Google Shape;3346;p29"/>
            <p:cNvSpPr/>
            <p:nvPr/>
          </p:nvSpPr>
          <p:spPr>
            <a:xfrm>
              <a:off x="2596625" y="3995425"/>
              <a:ext cx="113900" cy="91325"/>
            </a:xfrm>
            <a:custGeom>
              <a:avLst/>
              <a:gdLst/>
              <a:ahLst/>
              <a:cxnLst/>
              <a:rect l="l" t="t" r="r" b="b"/>
              <a:pathLst>
                <a:path w="4556" h="3653" extrusionOk="0">
                  <a:moveTo>
                    <a:pt x="4248" y="1"/>
                  </a:moveTo>
                  <a:cubicBezTo>
                    <a:pt x="4157" y="1"/>
                    <a:pt x="4056" y="18"/>
                    <a:pt x="3991" y="50"/>
                  </a:cubicBezTo>
                  <a:cubicBezTo>
                    <a:pt x="2533" y="981"/>
                    <a:pt x="1355" y="2284"/>
                    <a:pt x="114" y="3493"/>
                  </a:cubicBezTo>
                  <a:cubicBezTo>
                    <a:pt x="0" y="3607"/>
                    <a:pt x="99" y="3653"/>
                    <a:pt x="236" y="3653"/>
                  </a:cubicBezTo>
                  <a:cubicBezTo>
                    <a:pt x="362" y="3653"/>
                    <a:pt x="520" y="3615"/>
                    <a:pt x="579" y="3555"/>
                  </a:cubicBezTo>
                  <a:cubicBezTo>
                    <a:pt x="1758" y="2377"/>
                    <a:pt x="2906" y="1105"/>
                    <a:pt x="4332" y="205"/>
                  </a:cubicBezTo>
                  <a:cubicBezTo>
                    <a:pt x="4556" y="63"/>
                    <a:pt x="4420" y="1"/>
                    <a:pt x="42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7" name="Google Shape;3347;p29"/>
            <p:cNvSpPr/>
            <p:nvPr/>
          </p:nvSpPr>
          <p:spPr>
            <a:xfrm>
              <a:off x="2596650" y="4053575"/>
              <a:ext cx="154425" cy="142975"/>
            </a:xfrm>
            <a:custGeom>
              <a:avLst/>
              <a:gdLst/>
              <a:ahLst/>
              <a:cxnLst/>
              <a:rect l="l" t="t" r="r" b="b"/>
              <a:pathLst>
                <a:path w="6177" h="5719" extrusionOk="0">
                  <a:moveTo>
                    <a:pt x="5832" y="1"/>
                  </a:moveTo>
                  <a:cubicBezTo>
                    <a:pt x="5732" y="1"/>
                    <a:pt x="5628" y="35"/>
                    <a:pt x="5572" y="113"/>
                  </a:cubicBezTo>
                  <a:cubicBezTo>
                    <a:pt x="3928" y="1881"/>
                    <a:pt x="2284" y="4114"/>
                    <a:pt x="237" y="5417"/>
                  </a:cubicBezTo>
                  <a:cubicBezTo>
                    <a:pt x="1" y="5559"/>
                    <a:pt x="214" y="5718"/>
                    <a:pt x="438" y="5718"/>
                  </a:cubicBezTo>
                  <a:cubicBezTo>
                    <a:pt x="509" y="5718"/>
                    <a:pt x="581" y="5702"/>
                    <a:pt x="640" y="5665"/>
                  </a:cubicBezTo>
                  <a:lnTo>
                    <a:pt x="609" y="5665"/>
                  </a:lnTo>
                  <a:cubicBezTo>
                    <a:pt x="2687" y="4331"/>
                    <a:pt x="4362" y="2098"/>
                    <a:pt x="6038" y="268"/>
                  </a:cubicBezTo>
                  <a:cubicBezTo>
                    <a:pt x="6177" y="109"/>
                    <a:pt x="6010" y="1"/>
                    <a:pt x="583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8" name="Google Shape;3348;p29"/>
            <p:cNvSpPr/>
            <p:nvPr/>
          </p:nvSpPr>
          <p:spPr>
            <a:xfrm>
              <a:off x="2602425" y="4133100"/>
              <a:ext cx="192625" cy="200200"/>
            </a:xfrm>
            <a:custGeom>
              <a:avLst/>
              <a:gdLst/>
              <a:ahLst/>
              <a:cxnLst/>
              <a:rect l="l" t="t" r="r" b="b"/>
              <a:pathLst>
                <a:path w="7705" h="8008" extrusionOk="0">
                  <a:moveTo>
                    <a:pt x="7405" y="1"/>
                  </a:moveTo>
                  <a:cubicBezTo>
                    <a:pt x="7295" y="1"/>
                    <a:pt x="7172" y="33"/>
                    <a:pt x="7109" y="96"/>
                  </a:cubicBezTo>
                  <a:cubicBezTo>
                    <a:pt x="4690" y="2577"/>
                    <a:pt x="2363" y="5152"/>
                    <a:pt x="130" y="7788"/>
                  </a:cubicBezTo>
                  <a:cubicBezTo>
                    <a:pt x="0" y="7937"/>
                    <a:pt x="136" y="8007"/>
                    <a:pt x="299" y="8007"/>
                  </a:cubicBezTo>
                  <a:cubicBezTo>
                    <a:pt x="410" y="8007"/>
                    <a:pt x="533" y="7975"/>
                    <a:pt x="595" y="7912"/>
                  </a:cubicBezTo>
                  <a:cubicBezTo>
                    <a:pt x="2829" y="5276"/>
                    <a:pt x="5155" y="2701"/>
                    <a:pt x="7575" y="220"/>
                  </a:cubicBezTo>
                  <a:cubicBezTo>
                    <a:pt x="7704" y="72"/>
                    <a:pt x="7569" y="1"/>
                    <a:pt x="74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49" name="Google Shape;3349;p29"/>
            <p:cNvSpPr/>
            <p:nvPr/>
          </p:nvSpPr>
          <p:spPr>
            <a:xfrm>
              <a:off x="2616775" y="4214150"/>
              <a:ext cx="220925" cy="236875"/>
            </a:xfrm>
            <a:custGeom>
              <a:avLst/>
              <a:gdLst/>
              <a:ahLst/>
              <a:cxnLst/>
              <a:rect l="l" t="t" r="r" b="b"/>
              <a:pathLst>
                <a:path w="8837" h="9475" extrusionOk="0">
                  <a:moveTo>
                    <a:pt x="8471" y="0"/>
                  </a:moveTo>
                  <a:cubicBezTo>
                    <a:pt x="8370" y="0"/>
                    <a:pt x="8265" y="34"/>
                    <a:pt x="8210" y="111"/>
                  </a:cubicBezTo>
                  <a:lnTo>
                    <a:pt x="145" y="9199"/>
                  </a:lnTo>
                  <a:cubicBezTo>
                    <a:pt x="1" y="9365"/>
                    <a:pt x="187" y="9475"/>
                    <a:pt x="382" y="9475"/>
                  </a:cubicBezTo>
                  <a:cubicBezTo>
                    <a:pt x="480" y="9475"/>
                    <a:pt x="580" y="9447"/>
                    <a:pt x="642" y="9385"/>
                  </a:cubicBezTo>
                  <a:lnTo>
                    <a:pt x="8676" y="297"/>
                  </a:lnTo>
                  <a:cubicBezTo>
                    <a:pt x="8836" y="116"/>
                    <a:pt x="8659" y="0"/>
                    <a:pt x="8471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0" name="Google Shape;3350;p29"/>
            <p:cNvSpPr/>
            <p:nvPr/>
          </p:nvSpPr>
          <p:spPr>
            <a:xfrm>
              <a:off x="2529425" y="3901825"/>
              <a:ext cx="70050" cy="50450"/>
            </a:xfrm>
            <a:custGeom>
              <a:avLst/>
              <a:gdLst/>
              <a:ahLst/>
              <a:cxnLst/>
              <a:rect l="l" t="t" r="r" b="b"/>
              <a:pathLst>
                <a:path w="2802" h="2018" extrusionOk="0">
                  <a:moveTo>
                    <a:pt x="480" y="0"/>
                  </a:moveTo>
                  <a:cubicBezTo>
                    <a:pt x="298" y="0"/>
                    <a:pt x="0" y="138"/>
                    <a:pt x="72" y="258"/>
                  </a:cubicBezTo>
                  <a:cubicBezTo>
                    <a:pt x="630" y="971"/>
                    <a:pt x="1344" y="1592"/>
                    <a:pt x="2181" y="1995"/>
                  </a:cubicBezTo>
                  <a:cubicBezTo>
                    <a:pt x="2208" y="2011"/>
                    <a:pt x="2243" y="2018"/>
                    <a:pt x="2284" y="2018"/>
                  </a:cubicBezTo>
                  <a:cubicBezTo>
                    <a:pt x="2484" y="2018"/>
                    <a:pt x="2802" y="1850"/>
                    <a:pt x="2647" y="1747"/>
                  </a:cubicBezTo>
                  <a:cubicBezTo>
                    <a:pt x="1840" y="1344"/>
                    <a:pt x="1158" y="754"/>
                    <a:pt x="599" y="41"/>
                  </a:cubicBezTo>
                  <a:cubicBezTo>
                    <a:pt x="578" y="12"/>
                    <a:pt x="534" y="0"/>
                    <a:pt x="480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1" name="Google Shape;3351;p29"/>
            <p:cNvSpPr/>
            <p:nvPr/>
          </p:nvSpPr>
          <p:spPr>
            <a:xfrm>
              <a:off x="2466675" y="3969450"/>
              <a:ext cx="143525" cy="85975"/>
            </a:xfrm>
            <a:custGeom>
              <a:avLst/>
              <a:gdLst/>
              <a:ahLst/>
              <a:cxnLst/>
              <a:rect l="l" t="t" r="r" b="b"/>
              <a:pathLst>
                <a:path w="5741" h="3439" extrusionOk="0">
                  <a:moveTo>
                    <a:pt x="507" y="1"/>
                  </a:moveTo>
                  <a:cubicBezTo>
                    <a:pt x="304" y="1"/>
                    <a:pt x="0" y="177"/>
                    <a:pt x="101" y="252"/>
                  </a:cubicBezTo>
                  <a:cubicBezTo>
                    <a:pt x="1683" y="1461"/>
                    <a:pt x="3358" y="2516"/>
                    <a:pt x="5095" y="3416"/>
                  </a:cubicBezTo>
                  <a:cubicBezTo>
                    <a:pt x="5121" y="3431"/>
                    <a:pt x="5158" y="3438"/>
                    <a:pt x="5199" y="3438"/>
                  </a:cubicBezTo>
                  <a:cubicBezTo>
                    <a:pt x="5406" y="3438"/>
                    <a:pt x="5741" y="3271"/>
                    <a:pt x="5560" y="3167"/>
                  </a:cubicBezTo>
                  <a:cubicBezTo>
                    <a:pt x="3823" y="2268"/>
                    <a:pt x="2179" y="1213"/>
                    <a:pt x="628" y="35"/>
                  </a:cubicBezTo>
                  <a:cubicBezTo>
                    <a:pt x="598" y="11"/>
                    <a:pt x="555" y="1"/>
                    <a:pt x="50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2" name="Google Shape;3352;p29"/>
            <p:cNvSpPr/>
            <p:nvPr/>
          </p:nvSpPr>
          <p:spPr>
            <a:xfrm>
              <a:off x="2445125" y="4056150"/>
              <a:ext cx="161975" cy="95425"/>
            </a:xfrm>
            <a:custGeom>
              <a:avLst/>
              <a:gdLst/>
              <a:ahLst/>
              <a:cxnLst/>
              <a:rect l="l" t="t" r="r" b="b"/>
              <a:pathLst>
                <a:path w="6479" h="3817" extrusionOk="0">
                  <a:moveTo>
                    <a:pt x="560" y="1"/>
                  </a:moveTo>
                  <a:cubicBezTo>
                    <a:pt x="352" y="1"/>
                    <a:pt x="0" y="239"/>
                    <a:pt x="280" y="351"/>
                  </a:cubicBezTo>
                  <a:lnTo>
                    <a:pt x="280" y="320"/>
                  </a:lnTo>
                  <a:cubicBezTo>
                    <a:pt x="2389" y="1033"/>
                    <a:pt x="4034" y="2584"/>
                    <a:pt x="5833" y="3794"/>
                  </a:cubicBezTo>
                  <a:cubicBezTo>
                    <a:pt x="5864" y="3810"/>
                    <a:pt x="5903" y="3816"/>
                    <a:pt x="5947" y="3816"/>
                  </a:cubicBezTo>
                  <a:cubicBezTo>
                    <a:pt x="6164" y="3816"/>
                    <a:pt x="6479" y="3644"/>
                    <a:pt x="6298" y="3515"/>
                  </a:cubicBezTo>
                  <a:cubicBezTo>
                    <a:pt x="4437" y="2274"/>
                    <a:pt x="2793" y="723"/>
                    <a:pt x="621" y="10"/>
                  </a:cubicBezTo>
                  <a:cubicBezTo>
                    <a:pt x="603" y="4"/>
                    <a:pt x="582" y="1"/>
                    <a:pt x="560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3" name="Google Shape;3353;p29"/>
            <p:cNvSpPr/>
            <p:nvPr/>
          </p:nvSpPr>
          <p:spPr>
            <a:xfrm>
              <a:off x="2403925" y="4174100"/>
              <a:ext cx="206525" cy="108250"/>
            </a:xfrm>
            <a:custGeom>
              <a:avLst/>
              <a:gdLst/>
              <a:ahLst/>
              <a:cxnLst/>
              <a:rect l="l" t="t" r="r" b="b"/>
              <a:pathLst>
                <a:path w="8261" h="4330" extrusionOk="0">
                  <a:moveTo>
                    <a:pt x="489" y="0"/>
                  </a:moveTo>
                  <a:cubicBezTo>
                    <a:pt x="287" y="0"/>
                    <a:pt x="0" y="150"/>
                    <a:pt x="98" y="224"/>
                  </a:cubicBezTo>
                  <a:cubicBezTo>
                    <a:pt x="2424" y="1899"/>
                    <a:pt x="4937" y="3295"/>
                    <a:pt x="7605" y="4318"/>
                  </a:cubicBezTo>
                  <a:cubicBezTo>
                    <a:pt x="7624" y="4326"/>
                    <a:pt x="7648" y="4329"/>
                    <a:pt x="7676" y="4329"/>
                  </a:cubicBezTo>
                  <a:cubicBezTo>
                    <a:pt x="7877" y="4329"/>
                    <a:pt x="8261" y="4152"/>
                    <a:pt x="8070" y="4070"/>
                  </a:cubicBezTo>
                  <a:cubicBezTo>
                    <a:pt x="5433" y="3046"/>
                    <a:pt x="2921" y="1682"/>
                    <a:pt x="625" y="38"/>
                  </a:cubicBezTo>
                  <a:cubicBezTo>
                    <a:pt x="592" y="11"/>
                    <a:pt x="544" y="0"/>
                    <a:pt x="489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4" name="Google Shape;3354;p29"/>
            <p:cNvSpPr/>
            <p:nvPr/>
          </p:nvSpPr>
          <p:spPr>
            <a:xfrm>
              <a:off x="2402100" y="4291275"/>
              <a:ext cx="218100" cy="118400"/>
            </a:xfrm>
            <a:custGeom>
              <a:avLst/>
              <a:gdLst/>
              <a:ahLst/>
              <a:cxnLst/>
              <a:rect l="l" t="t" r="r" b="b"/>
              <a:pathLst>
                <a:path w="8724" h="4736" extrusionOk="0">
                  <a:moveTo>
                    <a:pt x="505" y="1"/>
                  </a:moveTo>
                  <a:cubicBezTo>
                    <a:pt x="289" y="1"/>
                    <a:pt x="1" y="188"/>
                    <a:pt x="202" y="314"/>
                  </a:cubicBezTo>
                  <a:cubicBezTo>
                    <a:pt x="2715" y="1865"/>
                    <a:pt x="5320" y="3695"/>
                    <a:pt x="8112" y="4718"/>
                  </a:cubicBezTo>
                  <a:cubicBezTo>
                    <a:pt x="8140" y="4730"/>
                    <a:pt x="8171" y="4736"/>
                    <a:pt x="8203" y="4736"/>
                  </a:cubicBezTo>
                  <a:cubicBezTo>
                    <a:pt x="8428" y="4736"/>
                    <a:pt x="8724" y="4485"/>
                    <a:pt x="8453" y="4377"/>
                  </a:cubicBezTo>
                  <a:cubicBezTo>
                    <a:pt x="5723" y="3385"/>
                    <a:pt x="3087" y="1554"/>
                    <a:pt x="636" y="35"/>
                  </a:cubicBezTo>
                  <a:cubicBezTo>
                    <a:pt x="601" y="11"/>
                    <a:pt x="555" y="1"/>
                    <a:pt x="505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5" name="Google Shape;3355;p29"/>
            <p:cNvSpPr/>
            <p:nvPr/>
          </p:nvSpPr>
          <p:spPr>
            <a:xfrm>
              <a:off x="2489225" y="4423675"/>
              <a:ext cx="159525" cy="73725"/>
            </a:xfrm>
            <a:custGeom>
              <a:avLst/>
              <a:gdLst/>
              <a:ahLst/>
              <a:cxnLst/>
              <a:rect l="l" t="t" r="r" b="b"/>
              <a:pathLst>
                <a:path w="6381" h="2949" extrusionOk="0">
                  <a:moveTo>
                    <a:pt x="564" y="1"/>
                  </a:moveTo>
                  <a:cubicBezTo>
                    <a:pt x="384" y="1"/>
                    <a:pt x="1" y="178"/>
                    <a:pt x="191" y="260"/>
                  </a:cubicBezTo>
                  <a:cubicBezTo>
                    <a:pt x="2083" y="1066"/>
                    <a:pt x="3945" y="1935"/>
                    <a:pt x="5775" y="2928"/>
                  </a:cubicBezTo>
                  <a:cubicBezTo>
                    <a:pt x="5799" y="2942"/>
                    <a:pt x="5830" y="2948"/>
                    <a:pt x="5866" y="2948"/>
                  </a:cubicBezTo>
                  <a:cubicBezTo>
                    <a:pt x="6061" y="2948"/>
                    <a:pt x="6381" y="2763"/>
                    <a:pt x="6302" y="2710"/>
                  </a:cubicBezTo>
                  <a:cubicBezTo>
                    <a:pt x="4441" y="1718"/>
                    <a:pt x="2580" y="818"/>
                    <a:pt x="625" y="12"/>
                  </a:cubicBezTo>
                  <a:cubicBezTo>
                    <a:pt x="610" y="4"/>
                    <a:pt x="589" y="1"/>
                    <a:pt x="564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56" name="Google Shape;3356;p29"/>
          <p:cNvGrpSpPr/>
          <p:nvPr/>
        </p:nvGrpSpPr>
        <p:grpSpPr>
          <a:xfrm rot="-2991672" flipH="1">
            <a:off x="10180195" y="5153146"/>
            <a:ext cx="2471792" cy="1842439"/>
            <a:chOff x="4500175" y="3779525"/>
            <a:chExt cx="1136425" cy="847075"/>
          </a:xfrm>
        </p:grpSpPr>
        <p:sp>
          <p:nvSpPr>
            <p:cNvPr id="3357" name="Google Shape;3357;p29"/>
            <p:cNvSpPr/>
            <p:nvPr/>
          </p:nvSpPr>
          <p:spPr>
            <a:xfrm>
              <a:off x="4500175" y="3779525"/>
              <a:ext cx="272200" cy="333500"/>
            </a:xfrm>
            <a:custGeom>
              <a:avLst/>
              <a:gdLst/>
              <a:ahLst/>
              <a:cxnLst/>
              <a:rect l="l" t="t" r="r" b="b"/>
              <a:pathLst>
                <a:path w="10888" h="13340" extrusionOk="0">
                  <a:moveTo>
                    <a:pt x="0" y="1"/>
                  </a:moveTo>
                  <a:lnTo>
                    <a:pt x="0" y="1"/>
                  </a:lnTo>
                  <a:cubicBezTo>
                    <a:pt x="403" y="3010"/>
                    <a:pt x="869" y="6205"/>
                    <a:pt x="2792" y="8562"/>
                  </a:cubicBezTo>
                  <a:cubicBezTo>
                    <a:pt x="4591" y="10764"/>
                    <a:pt x="8127" y="12688"/>
                    <a:pt x="10888" y="13339"/>
                  </a:cubicBezTo>
                  <a:cubicBezTo>
                    <a:pt x="8872" y="7787"/>
                    <a:pt x="5025" y="3072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8" name="Google Shape;3358;p29"/>
            <p:cNvSpPr/>
            <p:nvPr/>
          </p:nvSpPr>
          <p:spPr>
            <a:xfrm>
              <a:off x="4865425" y="3905150"/>
              <a:ext cx="121775" cy="341250"/>
            </a:xfrm>
            <a:custGeom>
              <a:avLst/>
              <a:gdLst/>
              <a:ahLst/>
              <a:cxnLst/>
              <a:rect l="l" t="t" r="r" b="b"/>
              <a:pathLst>
                <a:path w="4871" h="13650" extrusionOk="0">
                  <a:moveTo>
                    <a:pt x="0" y="1"/>
                  </a:moveTo>
                  <a:lnTo>
                    <a:pt x="0" y="1"/>
                  </a:lnTo>
                  <a:cubicBezTo>
                    <a:pt x="31" y="2110"/>
                    <a:pt x="62" y="4220"/>
                    <a:pt x="621" y="6267"/>
                  </a:cubicBezTo>
                  <a:cubicBezTo>
                    <a:pt x="1365" y="8810"/>
                    <a:pt x="2947" y="11044"/>
                    <a:pt x="4498" y="13246"/>
                  </a:cubicBezTo>
                  <a:lnTo>
                    <a:pt x="4870" y="13649"/>
                  </a:lnTo>
                  <a:cubicBezTo>
                    <a:pt x="4374" y="10703"/>
                    <a:pt x="3909" y="7663"/>
                    <a:pt x="2451" y="5057"/>
                  </a:cubicBezTo>
                  <a:cubicBezTo>
                    <a:pt x="2079" y="4375"/>
                    <a:pt x="1675" y="3754"/>
                    <a:pt x="1272" y="3072"/>
                  </a:cubicBezTo>
                  <a:cubicBezTo>
                    <a:pt x="745" y="2110"/>
                    <a:pt x="310" y="1087"/>
                    <a:pt x="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59" name="Google Shape;3359;p29"/>
            <p:cNvSpPr/>
            <p:nvPr/>
          </p:nvSpPr>
          <p:spPr>
            <a:xfrm>
              <a:off x="4578500" y="4253350"/>
              <a:ext cx="408700" cy="101825"/>
            </a:xfrm>
            <a:custGeom>
              <a:avLst/>
              <a:gdLst/>
              <a:ahLst/>
              <a:cxnLst/>
              <a:rect l="l" t="t" r="r" b="b"/>
              <a:pathLst>
                <a:path w="16348" h="4073" extrusionOk="0">
                  <a:moveTo>
                    <a:pt x="16254" y="1"/>
                  </a:moveTo>
                  <a:cubicBezTo>
                    <a:pt x="16101" y="56"/>
                    <a:pt x="15952" y="118"/>
                    <a:pt x="15804" y="186"/>
                  </a:cubicBezTo>
                  <a:lnTo>
                    <a:pt x="15804" y="186"/>
                  </a:lnTo>
                  <a:lnTo>
                    <a:pt x="16347" y="156"/>
                  </a:lnTo>
                  <a:lnTo>
                    <a:pt x="16254" y="1"/>
                  </a:lnTo>
                  <a:close/>
                  <a:moveTo>
                    <a:pt x="15804" y="186"/>
                  </a:moveTo>
                  <a:lnTo>
                    <a:pt x="9585" y="528"/>
                  </a:lnTo>
                  <a:cubicBezTo>
                    <a:pt x="6359" y="714"/>
                    <a:pt x="3071" y="931"/>
                    <a:pt x="0" y="1924"/>
                  </a:cubicBezTo>
                  <a:lnTo>
                    <a:pt x="3474" y="3071"/>
                  </a:lnTo>
                  <a:cubicBezTo>
                    <a:pt x="4997" y="3564"/>
                    <a:pt x="6616" y="4073"/>
                    <a:pt x="8193" y="4073"/>
                  </a:cubicBezTo>
                  <a:cubicBezTo>
                    <a:pt x="8800" y="4073"/>
                    <a:pt x="9402" y="3997"/>
                    <a:pt x="9988" y="3816"/>
                  </a:cubicBezTo>
                  <a:cubicBezTo>
                    <a:pt x="12160" y="3121"/>
                    <a:pt x="13737" y="1129"/>
                    <a:pt x="15804" y="186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0" name="Google Shape;3360;p29"/>
            <p:cNvSpPr/>
            <p:nvPr/>
          </p:nvSpPr>
          <p:spPr>
            <a:xfrm>
              <a:off x="5091850" y="4023800"/>
              <a:ext cx="224925" cy="356750"/>
            </a:xfrm>
            <a:custGeom>
              <a:avLst/>
              <a:gdLst/>
              <a:ahLst/>
              <a:cxnLst/>
              <a:rect l="l" t="t" r="r" b="b"/>
              <a:pathLst>
                <a:path w="8997" h="14270" extrusionOk="0">
                  <a:moveTo>
                    <a:pt x="1" y="1"/>
                  </a:moveTo>
                  <a:lnTo>
                    <a:pt x="1" y="1"/>
                  </a:lnTo>
                  <a:cubicBezTo>
                    <a:pt x="32" y="2172"/>
                    <a:pt x="776" y="4313"/>
                    <a:pt x="1707" y="6267"/>
                  </a:cubicBezTo>
                  <a:cubicBezTo>
                    <a:pt x="3181" y="9360"/>
                    <a:pt x="5356" y="12264"/>
                    <a:pt x="8332" y="13901"/>
                  </a:cubicBezTo>
                  <a:lnTo>
                    <a:pt x="8332" y="13901"/>
                  </a:lnTo>
                  <a:cubicBezTo>
                    <a:pt x="7447" y="12669"/>
                    <a:pt x="7145" y="11082"/>
                    <a:pt x="6639" y="9648"/>
                  </a:cubicBezTo>
                  <a:cubicBezTo>
                    <a:pt x="5367" y="5926"/>
                    <a:pt x="2638" y="2917"/>
                    <a:pt x="1" y="1"/>
                  </a:cubicBezTo>
                  <a:close/>
                  <a:moveTo>
                    <a:pt x="8332" y="13901"/>
                  </a:moveTo>
                  <a:cubicBezTo>
                    <a:pt x="8423" y="14028"/>
                    <a:pt x="8520" y="14151"/>
                    <a:pt x="8624" y="14270"/>
                  </a:cubicBezTo>
                  <a:lnTo>
                    <a:pt x="8997" y="14239"/>
                  </a:lnTo>
                  <a:cubicBezTo>
                    <a:pt x="8771" y="14133"/>
                    <a:pt x="8549" y="14020"/>
                    <a:pt x="8332" y="1390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1" name="Google Shape;3361;p29"/>
            <p:cNvSpPr/>
            <p:nvPr/>
          </p:nvSpPr>
          <p:spPr>
            <a:xfrm>
              <a:off x="4806475" y="4389050"/>
              <a:ext cx="524250" cy="230525"/>
            </a:xfrm>
            <a:custGeom>
              <a:avLst/>
              <a:gdLst/>
              <a:ahLst/>
              <a:cxnLst/>
              <a:rect l="l" t="t" r="r" b="b"/>
              <a:pathLst>
                <a:path w="20970" h="9221" extrusionOk="0">
                  <a:moveTo>
                    <a:pt x="20970" y="1"/>
                  </a:moveTo>
                  <a:lnTo>
                    <a:pt x="20970" y="1"/>
                  </a:lnTo>
                  <a:cubicBezTo>
                    <a:pt x="20925" y="59"/>
                    <a:pt x="20880" y="117"/>
                    <a:pt x="20834" y="175"/>
                  </a:cubicBezTo>
                  <a:lnTo>
                    <a:pt x="20834" y="175"/>
                  </a:lnTo>
                  <a:cubicBezTo>
                    <a:pt x="20869" y="179"/>
                    <a:pt x="20904" y="183"/>
                    <a:pt x="20939" y="187"/>
                  </a:cubicBezTo>
                  <a:lnTo>
                    <a:pt x="20970" y="1"/>
                  </a:lnTo>
                  <a:close/>
                  <a:moveTo>
                    <a:pt x="20002" y="130"/>
                  </a:moveTo>
                  <a:cubicBezTo>
                    <a:pt x="17600" y="130"/>
                    <a:pt x="15257" y="1222"/>
                    <a:pt x="13060" y="2265"/>
                  </a:cubicBezTo>
                  <a:lnTo>
                    <a:pt x="4064" y="6608"/>
                  </a:lnTo>
                  <a:cubicBezTo>
                    <a:pt x="2849" y="7186"/>
                    <a:pt x="1608" y="7765"/>
                    <a:pt x="289" y="7765"/>
                  </a:cubicBezTo>
                  <a:cubicBezTo>
                    <a:pt x="193" y="7765"/>
                    <a:pt x="97" y="7762"/>
                    <a:pt x="1" y="7756"/>
                  </a:cubicBezTo>
                  <a:lnTo>
                    <a:pt x="1" y="7756"/>
                  </a:lnTo>
                  <a:cubicBezTo>
                    <a:pt x="1714" y="8719"/>
                    <a:pt x="3657" y="9221"/>
                    <a:pt x="5633" y="9221"/>
                  </a:cubicBezTo>
                  <a:cubicBezTo>
                    <a:pt x="5947" y="9221"/>
                    <a:pt x="6262" y="9208"/>
                    <a:pt x="6577" y="9183"/>
                  </a:cubicBezTo>
                  <a:cubicBezTo>
                    <a:pt x="8779" y="8903"/>
                    <a:pt x="10889" y="8190"/>
                    <a:pt x="12781" y="7042"/>
                  </a:cubicBezTo>
                  <a:cubicBezTo>
                    <a:pt x="15881" y="5310"/>
                    <a:pt x="18624" y="2982"/>
                    <a:pt x="20834" y="175"/>
                  </a:cubicBezTo>
                  <a:lnTo>
                    <a:pt x="20834" y="175"/>
                  </a:lnTo>
                  <a:cubicBezTo>
                    <a:pt x="20556" y="144"/>
                    <a:pt x="20279" y="130"/>
                    <a:pt x="20002" y="13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2" name="Google Shape;3362;p29"/>
            <p:cNvSpPr/>
            <p:nvPr/>
          </p:nvSpPr>
          <p:spPr>
            <a:xfrm>
              <a:off x="4686050" y="4050575"/>
              <a:ext cx="950550" cy="367300"/>
            </a:xfrm>
            <a:custGeom>
              <a:avLst/>
              <a:gdLst/>
              <a:ahLst/>
              <a:cxnLst/>
              <a:rect l="l" t="t" r="r" b="b"/>
              <a:pathLst>
                <a:path w="38022" h="14692" extrusionOk="0">
                  <a:moveTo>
                    <a:pt x="999" y="1"/>
                  </a:moveTo>
                  <a:cubicBezTo>
                    <a:pt x="663" y="1"/>
                    <a:pt x="0" y="316"/>
                    <a:pt x="103" y="419"/>
                  </a:cubicBezTo>
                  <a:cubicBezTo>
                    <a:pt x="5190" y="5258"/>
                    <a:pt x="11673" y="8918"/>
                    <a:pt x="18125" y="11617"/>
                  </a:cubicBezTo>
                  <a:cubicBezTo>
                    <a:pt x="22199" y="13331"/>
                    <a:pt x="26470" y="14691"/>
                    <a:pt x="30759" y="14691"/>
                  </a:cubicBezTo>
                  <a:cubicBezTo>
                    <a:pt x="33066" y="14691"/>
                    <a:pt x="35378" y="14298"/>
                    <a:pt x="37667" y="13354"/>
                  </a:cubicBezTo>
                  <a:cubicBezTo>
                    <a:pt x="38021" y="13202"/>
                    <a:pt x="37872" y="13151"/>
                    <a:pt x="37621" y="13151"/>
                  </a:cubicBezTo>
                  <a:cubicBezTo>
                    <a:pt x="37411" y="13151"/>
                    <a:pt x="37129" y="13187"/>
                    <a:pt x="37016" y="13230"/>
                  </a:cubicBezTo>
                  <a:cubicBezTo>
                    <a:pt x="35119" y="14024"/>
                    <a:pt x="33150" y="14356"/>
                    <a:pt x="31160" y="14356"/>
                  </a:cubicBezTo>
                  <a:cubicBezTo>
                    <a:pt x="25765" y="14356"/>
                    <a:pt x="20219" y="11912"/>
                    <a:pt x="15551" y="9600"/>
                  </a:cubicBezTo>
                  <a:cubicBezTo>
                    <a:pt x="10432" y="7088"/>
                    <a:pt x="5314" y="4017"/>
                    <a:pt x="1158" y="47"/>
                  </a:cubicBezTo>
                  <a:cubicBezTo>
                    <a:pt x="1125" y="14"/>
                    <a:pt x="1070" y="1"/>
                    <a:pt x="999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3" name="Google Shape;3363;p29"/>
            <p:cNvSpPr/>
            <p:nvPr/>
          </p:nvSpPr>
          <p:spPr>
            <a:xfrm>
              <a:off x="4853625" y="4301350"/>
              <a:ext cx="270725" cy="158925"/>
            </a:xfrm>
            <a:custGeom>
              <a:avLst/>
              <a:gdLst/>
              <a:ahLst/>
              <a:cxnLst/>
              <a:rect l="l" t="t" r="r" b="b"/>
              <a:pathLst>
                <a:path w="10829" h="6357" extrusionOk="0">
                  <a:moveTo>
                    <a:pt x="8253" y="670"/>
                  </a:moveTo>
                  <a:cubicBezTo>
                    <a:pt x="8749" y="670"/>
                    <a:pt x="9239" y="780"/>
                    <a:pt x="9716" y="1027"/>
                  </a:cubicBezTo>
                  <a:cubicBezTo>
                    <a:pt x="9731" y="1035"/>
                    <a:pt x="9748" y="1041"/>
                    <a:pt x="9766" y="1046"/>
                  </a:cubicBezTo>
                  <a:lnTo>
                    <a:pt x="9766" y="1046"/>
                  </a:lnTo>
                  <a:cubicBezTo>
                    <a:pt x="8643" y="1435"/>
                    <a:pt x="7794" y="2072"/>
                    <a:pt x="6893" y="2889"/>
                  </a:cubicBezTo>
                  <a:cubicBezTo>
                    <a:pt x="5273" y="4401"/>
                    <a:pt x="3534" y="5114"/>
                    <a:pt x="1514" y="5601"/>
                  </a:cubicBezTo>
                  <a:lnTo>
                    <a:pt x="1514" y="5601"/>
                  </a:lnTo>
                  <a:cubicBezTo>
                    <a:pt x="2969" y="3652"/>
                    <a:pt x="5671" y="670"/>
                    <a:pt x="8253" y="670"/>
                  </a:cubicBezTo>
                  <a:close/>
                  <a:moveTo>
                    <a:pt x="8567" y="0"/>
                  </a:moveTo>
                  <a:cubicBezTo>
                    <a:pt x="5201" y="0"/>
                    <a:pt x="1836" y="3662"/>
                    <a:pt x="162" y="6083"/>
                  </a:cubicBezTo>
                  <a:cubicBezTo>
                    <a:pt x="0" y="6306"/>
                    <a:pt x="234" y="6357"/>
                    <a:pt x="451" y="6357"/>
                  </a:cubicBezTo>
                  <a:cubicBezTo>
                    <a:pt x="566" y="6357"/>
                    <a:pt x="677" y="6342"/>
                    <a:pt x="720" y="6332"/>
                  </a:cubicBezTo>
                  <a:cubicBezTo>
                    <a:pt x="2364" y="5990"/>
                    <a:pt x="4009" y="5618"/>
                    <a:pt x="5497" y="4812"/>
                  </a:cubicBezTo>
                  <a:cubicBezTo>
                    <a:pt x="7172" y="3912"/>
                    <a:pt x="8351" y="1989"/>
                    <a:pt x="10243" y="1431"/>
                  </a:cubicBezTo>
                  <a:cubicBezTo>
                    <a:pt x="10790" y="1281"/>
                    <a:pt x="10819" y="933"/>
                    <a:pt x="10458" y="896"/>
                  </a:cubicBezTo>
                  <a:lnTo>
                    <a:pt x="10458" y="896"/>
                  </a:lnTo>
                  <a:cubicBezTo>
                    <a:pt x="10691" y="773"/>
                    <a:pt x="10829" y="607"/>
                    <a:pt x="10616" y="500"/>
                  </a:cubicBezTo>
                  <a:cubicBezTo>
                    <a:pt x="9942" y="153"/>
                    <a:pt x="9255" y="0"/>
                    <a:pt x="8567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4" name="Google Shape;3364;p29"/>
            <p:cNvSpPr/>
            <p:nvPr/>
          </p:nvSpPr>
          <p:spPr>
            <a:xfrm>
              <a:off x="4713425" y="4154200"/>
              <a:ext cx="193025" cy="58850"/>
            </a:xfrm>
            <a:custGeom>
              <a:avLst/>
              <a:gdLst/>
              <a:ahLst/>
              <a:cxnLst/>
              <a:rect l="l" t="t" r="r" b="b"/>
              <a:pathLst>
                <a:path w="7721" h="2354" extrusionOk="0">
                  <a:moveTo>
                    <a:pt x="2637" y="810"/>
                  </a:moveTo>
                  <a:cubicBezTo>
                    <a:pt x="3291" y="810"/>
                    <a:pt x="4017" y="1058"/>
                    <a:pt x="4693" y="1369"/>
                  </a:cubicBezTo>
                  <a:lnTo>
                    <a:pt x="4693" y="1369"/>
                  </a:lnTo>
                  <a:cubicBezTo>
                    <a:pt x="4139" y="1390"/>
                    <a:pt x="3582" y="1436"/>
                    <a:pt x="3031" y="1436"/>
                  </a:cubicBezTo>
                  <a:cubicBezTo>
                    <a:pt x="2486" y="1436"/>
                    <a:pt x="1947" y="1391"/>
                    <a:pt x="1425" y="1228"/>
                  </a:cubicBezTo>
                  <a:lnTo>
                    <a:pt x="1425" y="1228"/>
                  </a:lnTo>
                  <a:cubicBezTo>
                    <a:pt x="1767" y="929"/>
                    <a:pt x="2185" y="810"/>
                    <a:pt x="2637" y="810"/>
                  </a:cubicBezTo>
                  <a:close/>
                  <a:moveTo>
                    <a:pt x="2637" y="1"/>
                  </a:moveTo>
                  <a:cubicBezTo>
                    <a:pt x="1679" y="1"/>
                    <a:pt x="802" y="338"/>
                    <a:pt x="187" y="1268"/>
                  </a:cubicBezTo>
                  <a:cubicBezTo>
                    <a:pt x="1" y="1423"/>
                    <a:pt x="94" y="1733"/>
                    <a:pt x="311" y="1795"/>
                  </a:cubicBezTo>
                  <a:cubicBezTo>
                    <a:pt x="1074" y="2151"/>
                    <a:pt x="1858" y="2231"/>
                    <a:pt x="2651" y="2231"/>
                  </a:cubicBezTo>
                  <a:cubicBezTo>
                    <a:pt x="3292" y="2231"/>
                    <a:pt x="3938" y="2179"/>
                    <a:pt x="4583" y="2179"/>
                  </a:cubicBezTo>
                  <a:cubicBezTo>
                    <a:pt x="5084" y="2179"/>
                    <a:pt x="5584" y="2210"/>
                    <a:pt x="6080" y="2323"/>
                  </a:cubicBezTo>
                  <a:cubicBezTo>
                    <a:pt x="6121" y="2332"/>
                    <a:pt x="6162" y="2336"/>
                    <a:pt x="6203" y="2336"/>
                  </a:cubicBezTo>
                  <a:cubicBezTo>
                    <a:pt x="6280" y="2336"/>
                    <a:pt x="6355" y="2320"/>
                    <a:pt x="6425" y="2294"/>
                  </a:cubicBezTo>
                  <a:lnTo>
                    <a:pt x="6425" y="2294"/>
                  </a:lnTo>
                  <a:cubicBezTo>
                    <a:pt x="6494" y="2335"/>
                    <a:pt x="6580" y="2353"/>
                    <a:pt x="6672" y="2353"/>
                  </a:cubicBezTo>
                  <a:cubicBezTo>
                    <a:pt x="7121" y="2353"/>
                    <a:pt x="7721" y="1922"/>
                    <a:pt x="7259" y="1640"/>
                  </a:cubicBezTo>
                  <a:cubicBezTo>
                    <a:pt x="6056" y="942"/>
                    <a:pt x="4235" y="1"/>
                    <a:pt x="2637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5" name="Google Shape;3365;p29"/>
            <p:cNvSpPr/>
            <p:nvPr/>
          </p:nvSpPr>
          <p:spPr>
            <a:xfrm>
              <a:off x="5030750" y="4164750"/>
              <a:ext cx="105750" cy="162700"/>
            </a:xfrm>
            <a:custGeom>
              <a:avLst/>
              <a:gdLst/>
              <a:ahLst/>
              <a:cxnLst/>
              <a:rect l="l" t="t" r="r" b="b"/>
              <a:pathLst>
                <a:path w="4230" h="6508" extrusionOk="0">
                  <a:moveTo>
                    <a:pt x="1434" y="1535"/>
                  </a:moveTo>
                  <a:cubicBezTo>
                    <a:pt x="2003" y="2203"/>
                    <a:pt x="2346" y="3036"/>
                    <a:pt x="2571" y="3918"/>
                  </a:cubicBezTo>
                  <a:lnTo>
                    <a:pt x="2571" y="3918"/>
                  </a:lnTo>
                  <a:cubicBezTo>
                    <a:pt x="2071" y="3188"/>
                    <a:pt x="1688" y="2384"/>
                    <a:pt x="1434" y="1535"/>
                  </a:cubicBezTo>
                  <a:close/>
                  <a:moveTo>
                    <a:pt x="830" y="1"/>
                  </a:moveTo>
                  <a:cubicBezTo>
                    <a:pt x="498" y="1"/>
                    <a:pt x="1" y="173"/>
                    <a:pt x="25" y="443"/>
                  </a:cubicBezTo>
                  <a:cubicBezTo>
                    <a:pt x="295" y="2566"/>
                    <a:pt x="1342" y="4487"/>
                    <a:pt x="2918" y="5901"/>
                  </a:cubicBezTo>
                  <a:lnTo>
                    <a:pt x="2918" y="5901"/>
                  </a:lnTo>
                  <a:cubicBezTo>
                    <a:pt x="2937" y="6058"/>
                    <a:pt x="2955" y="6213"/>
                    <a:pt x="2972" y="6367"/>
                  </a:cubicBezTo>
                  <a:cubicBezTo>
                    <a:pt x="2992" y="6466"/>
                    <a:pt x="3117" y="6508"/>
                    <a:pt x="3278" y="6508"/>
                  </a:cubicBezTo>
                  <a:cubicBezTo>
                    <a:pt x="3624" y="6508"/>
                    <a:pt x="4131" y="6311"/>
                    <a:pt x="4089" y="6057"/>
                  </a:cubicBezTo>
                  <a:cubicBezTo>
                    <a:pt x="4083" y="5998"/>
                    <a:pt x="4076" y="5939"/>
                    <a:pt x="4070" y="5879"/>
                  </a:cubicBezTo>
                  <a:lnTo>
                    <a:pt x="4070" y="5879"/>
                  </a:lnTo>
                  <a:cubicBezTo>
                    <a:pt x="4181" y="5795"/>
                    <a:pt x="4229" y="5701"/>
                    <a:pt x="4151" y="5623"/>
                  </a:cubicBezTo>
                  <a:lnTo>
                    <a:pt x="4151" y="5623"/>
                  </a:lnTo>
                  <a:lnTo>
                    <a:pt x="4151" y="5654"/>
                  </a:lnTo>
                  <a:cubicBezTo>
                    <a:pt x="4111" y="5621"/>
                    <a:pt x="4071" y="5587"/>
                    <a:pt x="4032" y="5553"/>
                  </a:cubicBezTo>
                  <a:lnTo>
                    <a:pt x="4032" y="5553"/>
                  </a:lnTo>
                  <a:cubicBezTo>
                    <a:pt x="3765" y="3350"/>
                    <a:pt x="3210" y="1106"/>
                    <a:pt x="1049" y="39"/>
                  </a:cubicBezTo>
                  <a:cubicBezTo>
                    <a:pt x="997" y="13"/>
                    <a:pt x="919" y="1"/>
                    <a:pt x="83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6" name="Google Shape;3366;p29"/>
            <p:cNvSpPr/>
            <p:nvPr/>
          </p:nvSpPr>
          <p:spPr>
            <a:xfrm>
              <a:off x="5238400" y="4401775"/>
              <a:ext cx="151175" cy="224825"/>
            </a:xfrm>
            <a:custGeom>
              <a:avLst/>
              <a:gdLst/>
              <a:ahLst/>
              <a:cxnLst/>
              <a:rect l="l" t="t" r="r" b="b"/>
              <a:pathLst>
                <a:path w="6047" h="8993" extrusionOk="0">
                  <a:moveTo>
                    <a:pt x="4378" y="2090"/>
                  </a:moveTo>
                  <a:cubicBezTo>
                    <a:pt x="3712" y="4090"/>
                    <a:pt x="2803" y="5986"/>
                    <a:pt x="1318" y="7445"/>
                  </a:cubicBezTo>
                  <a:lnTo>
                    <a:pt x="1318" y="7445"/>
                  </a:lnTo>
                  <a:cubicBezTo>
                    <a:pt x="1776" y="5480"/>
                    <a:pt x="3028" y="3672"/>
                    <a:pt x="4378" y="2090"/>
                  </a:cubicBezTo>
                  <a:close/>
                  <a:moveTo>
                    <a:pt x="5444" y="1"/>
                  </a:moveTo>
                  <a:cubicBezTo>
                    <a:pt x="5230" y="1"/>
                    <a:pt x="4999" y="66"/>
                    <a:pt x="4872" y="205"/>
                  </a:cubicBezTo>
                  <a:lnTo>
                    <a:pt x="4903" y="205"/>
                  </a:lnTo>
                  <a:cubicBezTo>
                    <a:pt x="2762" y="2470"/>
                    <a:pt x="250" y="5386"/>
                    <a:pt x="33" y="8643"/>
                  </a:cubicBezTo>
                  <a:cubicBezTo>
                    <a:pt x="0" y="8902"/>
                    <a:pt x="188" y="8992"/>
                    <a:pt x="411" y="8992"/>
                  </a:cubicBezTo>
                  <a:cubicBezTo>
                    <a:pt x="614" y="8992"/>
                    <a:pt x="845" y="8917"/>
                    <a:pt x="963" y="8829"/>
                  </a:cubicBezTo>
                  <a:cubicBezTo>
                    <a:pt x="3817" y="6843"/>
                    <a:pt x="5120" y="3648"/>
                    <a:pt x="5988" y="360"/>
                  </a:cubicBezTo>
                  <a:cubicBezTo>
                    <a:pt x="6046" y="175"/>
                    <a:pt x="5922" y="76"/>
                    <a:pt x="5738" y="49"/>
                  </a:cubicBezTo>
                  <a:lnTo>
                    <a:pt x="5738" y="49"/>
                  </a:lnTo>
                  <a:cubicBezTo>
                    <a:pt x="5655" y="17"/>
                    <a:pt x="5552" y="1"/>
                    <a:pt x="5444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67" name="Google Shape;3367;p29"/>
            <p:cNvSpPr/>
            <p:nvPr/>
          </p:nvSpPr>
          <p:spPr>
            <a:xfrm>
              <a:off x="5265900" y="4177950"/>
              <a:ext cx="148575" cy="238175"/>
            </a:xfrm>
            <a:custGeom>
              <a:avLst/>
              <a:gdLst/>
              <a:ahLst/>
              <a:cxnLst/>
              <a:rect l="l" t="t" r="r" b="b"/>
              <a:pathLst>
                <a:path w="5943" h="9527" extrusionOk="0">
                  <a:moveTo>
                    <a:pt x="1409" y="1401"/>
                  </a:moveTo>
                  <a:cubicBezTo>
                    <a:pt x="3252" y="2956"/>
                    <a:pt x="4246" y="5305"/>
                    <a:pt x="4088" y="7701"/>
                  </a:cubicBezTo>
                  <a:lnTo>
                    <a:pt x="4088" y="7701"/>
                  </a:lnTo>
                  <a:cubicBezTo>
                    <a:pt x="2828" y="5778"/>
                    <a:pt x="1917" y="3637"/>
                    <a:pt x="1409" y="1401"/>
                  </a:cubicBezTo>
                  <a:close/>
                  <a:moveTo>
                    <a:pt x="836" y="0"/>
                  </a:moveTo>
                  <a:cubicBezTo>
                    <a:pt x="511" y="0"/>
                    <a:pt x="0" y="173"/>
                    <a:pt x="49" y="442"/>
                  </a:cubicBezTo>
                  <a:cubicBezTo>
                    <a:pt x="515" y="3482"/>
                    <a:pt x="1724" y="6336"/>
                    <a:pt x="3523" y="8817"/>
                  </a:cubicBezTo>
                  <a:cubicBezTo>
                    <a:pt x="3570" y="8886"/>
                    <a:pt x="3671" y="8916"/>
                    <a:pt x="3794" y="8916"/>
                  </a:cubicBezTo>
                  <a:cubicBezTo>
                    <a:pt x="3831" y="8916"/>
                    <a:pt x="3869" y="8913"/>
                    <a:pt x="3909" y="8908"/>
                  </a:cubicBezTo>
                  <a:lnTo>
                    <a:pt x="3909" y="8908"/>
                  </a:lnTo>
                  <a:cubicBezTo>
                    <a:pt x="3877" y="9044"/>
                    <a:pt x="3842" y="9179"/>
                    <a:pt x="3803" y="9313"/>
                  </a:cubicBezTo>
                  <a:cubicBezTo>
                    <a:pt x="3765" y="9462"/>
                    <a:pt x="3922" y="9527"/>
                    <a:pt x="4129" y="9527"/>
                  </a:cubicBezTo>
                  <a:cubicBezTo>
                    <a:pt x="4439" y="9527"/>
                    <a:pt x="4864" y="9382"/>
                    <a:pt x="4919" y="9158"/>
                  </a:cubicBezTo>
                  <a:cubicBezTo>
                    <a:pt x="5943" y="5591"/>
                    <a:pt x="4330" y="1776"/>
                    <a:pt x="1042" y="39"/>
                  </a:cubicBezTo>
                  <a:cubicBezTo>
                    <a:pt x="996" y="13"/>
                    <a:pt x="923" y="0"/>
                    <a:pt x="836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68" name="Google Shape;3368;p29"/>
          <p:cNvGrpSpPr/>
          <p:nvPr/>
        </p:nvGrpSpPr>
        <p:grpSpPr>
          <a:xfrm rot="7758794">
            <a:off x="422742" y="-903578"/>
            <a:ext cx="1417405" cy="2500092"/>
            <a:chOff x="2797700" y="3217325"/>
            <a:chExt cx="682725" cy="1204225"/>
          </a:xfrm>
        </p:grpSpPr>
        <p:sp>
          <p:nvSpPr>
            <p:cNvPr id="3369" name="Google Shape;3369;p29"/>
            <p:cNvSpPr/>
            <p:nvPr/>
          </p:nvSpPr>
          <p:spPr>
            <a:xfrm>
              <a:off x="2797700" y="3824925"/>
              <a:ext cx="500825" cy="451000"/>
            </a:xfrm>
            <a:custGeom>
              <a:avLst/>
              <a:gdLst/>
              <a:ahLst/>
              <a:cxnLst/>
              <a:rect l="l" t="t" r="r" b="b"/>
              <a:pathLst>
                <a:path w="20033" h="18040" extrusionOk="0">
                  <a:moveTo>
                    <a:pt x="1771" y="1417"/>
                  </a:moveTo>
                  <a:cubicBezTo>
                    <a:pt x="5098" y="3779"/>
                    <a:pt x="8428" y="6149"/>
                    <a:pt x="11644" y="8700"/>
                  </a:cubicBezTo>
                  <a:cubicBezTo>
                    <a:pt x="14663" y="11098"/>
                    <a:pt x="17605" y="13317"/>
                    <a:pt x="19046" y="16873"/>
                  </a:cubicBezTo>
                  <a:lnTo>
                    <a:pt x="19046" y="16873"/>
                  </a:lnTo>
                  <a:cubicBezTo>
                    <a:pt x="17333" y="16151"/>
                    <a:pt x="15525" y="16018"/>
                    <a:pt x="13691" y="15680"/>
                  </a:cubicBezTo>
                  <a:cubicBezTo>
                    <a:pt x="10775" y="15183"/>
                    <a:pt x="8759" y="13850"/>
                    <a:pt x="7239" y="11306"/>
                  </a:cubicBezTo>
                  <a:cubicBezTo>
                    <a:pt x="6154" y="9476"/>
                    <a:pt x="5440" y="7429"/>
                    <a:pt x="4479" y="5567"/>
                  </a:cubicBezTo>
                  <a:cubicBezTo>
                    <a:pt x="3681" y="4109"/>
                    <a:pt x="2783" y="2717"/>
                    <a:pt x="1771" y="1417"/>
                  </a:cubicBezTo>
                  <a:close/>
                  <a:moveTo>
                    <a:pt x="548" y="1"/>
                  </a:moveTo>
                  <a:cubicBezTo>
                    <a:pt x="359" y="1"/>
                    <a:pt x="0" y="127"/>
                    <a:pt x="105" y="232"/>
                  </a:cubicBezTo>
                  <a:cubicBezTo>
                    <a:pt x="105" y="232"/>
                    <a:pt x="105" y="232"/>
                    <a:pt x="105" y="232"/>
                  </a:cubicBezTo>
                  <a:lnTo>
                    <a:pt x="105" y="232"/>
                  </a:lnTo>
                  <a:cubicBezTo>
                    <a:pt x="1904" y="2310"/>
                    <a:pt x="3424" y="4606"/>
                    <a:pt x="4572" y="7087"/>
                  </a:cubicBezTo>
                  <a:cubicBezTo>
                    <a:pt x="5409" y="8917"/>
                    <a:pt x="6123" y="10779"/>
                    <a:pt x="7301" y="12423"/>
                  </a:cubicBezTo>
                  <a:cubicBezTo>
                    <a:pt x="10279" y="16641"/>
                    <a:pt x="14963" y="15338"/>
                    <a:pt x="19120" y="17355"/>
                  </a:cubicBezTo>
                  <a:cubicBezTo>
                    <a:pt x="19135" y="17362"/>
                    <a:pt x="19156" y="17366"/>
                    <a:pt x="19181" y="17366"/>
                  </a:cubicBezTo>
                  <a:cubicBezTo>
                    <a:pt x="19196" y="17366"/>
                    <a:pt x="19213" y="17364"/>
                    <a:pt x="19231" y="17362"/>
                  </a:cubicBezTo>
                  <a:lnTo>
                    <a:pt x="19231" y="17362"/>
                  </a:lnTo>
                  <a:cubicBezTo>
                    <a:pt x="19302" y="17562"/>
                    <a:pt x="19369" y="17766"/>
                    <a:pt x="19430" y="17975"/>
                  </a:cubicBezTo>
                  <a:cubicBezTo>
                    <a:pt x="19448" y="18020"/>
                    <a:pt x="19509" y="18039"/>
                    <a:pt x="19584" y="18039"/>
                  </a:cubicBezTo>
                  <a:cubicBezTo>
                    <a:pt x="19766" y="18039"/>
                    <a:pt x="20032" y="17930"/>
                    <a:pt x="19988" y="17820"/>
                  </a:cubicBezTo>
                  <a:cubicBezTo>
                    <a:pt x="18809" y="13787"/>
                    <a:pt x="15894" y="11523"/>
                    <a:pt x="12730" y="8948"/>
                  </a:cubicBezTo>
                  <a:cubicBezTo>
                    <a:pt x="8821" y="5785"/>
                    <a:pt x="4727" y="2900"/>
                    <a:pt x="632" y="15"/>
                  </a:cubicBezTo>
                  <a:cubicBezTo>
                    <a:pt x="613" y="5"/>
                    <a:pt x="583" y="1"/>
                    <a:pt x="548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0" name="Google Shape;3370;p29"/>
            <p:cNvSpPr/>
            <p:nvPr/>
          </p:nvSpPr>
          <p:spPr>
            <a:xfrm>
              <a:off x="2799200" y="3824650"/>
              <a:ext cx="633925" cy="527825"/>
            </a:xfrm>
            <a:custGeom>
              <a:avLst/>
              <a:gdLst/>
              <a:ahLst/>
              <a:cxnLst/>
              <a:rect l="l" t="t" r="r" b="b"/>
              <a:pathLst>
                <a:path w="25357" h="21113" extrusionOk="0">
                  <a:moveTo>
                    <a:pt x="511" y="1"/>
                  </a:moveTo>
                  <a:cubicBezTo>
                    <a:pt x="334" y="1"/>
                    <a:pt x="0" y="142"/>
                    <a:pt x="76" y="243"/>
                  </a:cubicBezTo>
                  <a:lnTo>
                    <a:pt x="45" y="243"/>
                  </a:lnTo>
                  <a:cubicBezTo>
                    <a:pt x="2092" y="2787"/>
                    <a:pt x="4263" y="5206"/>
                    <a:pt x="6621" y="7471"/>
                  </a:cubicBezTo>
                  <a:cubicBezTo>
                    <a:pt x="8854" y="9735"/>
                    <a:pt x="11088" y="12123"/>
                    <a:pt x="13476" y="14202"/>
                  </a:cubicBezTo>
                  <a:cubicBezTo>
                    <a:pt x="14655" y="15256"/>
                    <a:pt x="15927" y="15536"/>
                    <a:pt x="17292" y="16280"/>
                  </a:cubicBezTo>
                  <a:cubicBezTo>
                    <a:pt x="18625" y="17024"/>
                    <a:pt x="19618" y="18234"/>
                    <a:pt x="20766" y="19196"/>
                  </a:cubicBezTo>
                  <a:cubicBezTo>
                    <a:pt x="21763" y="20010"/>
                    <a:pt x="22961" y="21112"/>
                    <a:pt x="24321" y="21112"/>
                  </a:cubicBezTo>
                  <a:cubicBezTo>
                    <a:pt x="24568" y="21112"/>
                    <a:pt x="24820" y="21076"/>
                    <a:pt x="25077" y="20995"/>
                  </a:cubicBezTo>
                  <a:cubicBezTo>
                    <a:pt x="25328" y="20920"/>
                    <a:pt x="25356" y="20783"/>
                    <a:pt x="25177" y="20783"/>
                  </a:cubicBezTo>
                  <a:cubicBezTo>
                    <a:pt x="25134" y="20783"/>
                    <a:pt x="25081" y="20791"/>
                    <a:pt x="25015" y="20809"/>
                  </a:cubicBezTo>
                  <a:cubicBezTo>
                    <a:pt x="24851" y="20858"/>
                    <a:pt x="24683" y="20881"/>
                    <a:pt x="24511" y="20881"/>
                  </a:cubicBezTo>
                  <a:cubicBezTo>
                    <a:pt x="22509" y="20881"/>
                    <a:pt x="20066" y="17774"/>
                    <a:pt x="18781" y="16745"/>
                  </a:cubicBezTo>
                  <a:cubicBezTo>
                    <a:pt x="17664" y="15877"/>
                    <a:pt x="16392" y="15629"/>
                    <a:pt x="15182" y="14915"/>
                  </a:cubicBezTo>
                  <a:cubicBezTo>
                    <a:pt x="14097" y="14233"/>
                    <a:pt x="13228" y="13240"/>
                    <a:pt x="12297" y="12341"/>
                  </a:cubicBezTo>
                  <a:cubicBezTo>
                    <a:pt x="8265" y="8370"/>
                    <a:pt x="4077" y="4493"/>
                    <a:pt x="603" y="26"/>
                  </a:cubicBezTo>
                  <a:cubicBezTo>
                    <a:pt x="586" y="8"/>
                    <a:pt x="553" y="1"/>
                    <a:pt x="51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1" name="Google Shape;3371;p29"/>
            <p:cNvSpPr/>
            <p:nvPr/>
          </p:nvSpPr>
          <p:spPr>
            <a:xfrm>
              <a:off x="3258625" y="3484850"/>
              <a:ext cx="221800" cy="706250"/>
            </a:xfrm>
            <a:custGeom>
              <a:avLst/>
              <a:gdLst/>
              <a:ahLst/>
              <a:cxnLst/>
              <a:rect l="l" t="t" r="r" b="b"/>
              <a:pathLst>
                <a:path w="8872" h="28250" extrusionOk="0">
                  <a:moveTo>
                    <a:pt x="4023" y="1179"/>
                  </a:moveTo>
                  <a:lnTo>
                    <a:pt x="4023" y="1179"/>
                  </a:lnTo>
                  <a:cubicBezTo>
                    <a:pt x="4839" y="3333"/>
                    <a:pt x="5669" y="5467"/>
                    <a:pt x="6452" y="7600"/>
                  </a:cubicBezTo>
                  <a:cubicBezTo>
                    <a:pt x="7414" y="10175"/>
                    <a:pt x="8375" y="12905"/>
                    <a:pt x="8127" y="15696"/>
                  </a:cubicBezTo>
                  <a:cubicBezTo>
                    <a:pt x="7781" y="19683"/>
                    <a:pt x="5201" y="23239"/>
                    <a:pt x="5550" y="27266"/>
                  </a:cubicBezTo>
                  <a:lnTo>
                    <a:pt x="5550" y="27266"/>
                  </a:lnTo>
                  <a:cubicBezTo>
                    <a:pt x="2881" y="24125"/>
                    <a:pt x="1683" y="19726"/>
                    <a:pt x="993" y="15727"/>
                  </a:cubicBezTo>
                  <a:cubicBezTo>
                    <a:pt x="528" y="12967"/>
                    <a:pt x="1644" y="10485"/>
                    <a:pt x="2420" y="7879"/>
                  </a:cubicBezTo>
                  <a:cubicBezTo>
                    <a:pt x="3063" y="5626"/>
                    <a:pt x="3591" y="3420"/>
                    <a:pt x="4023" y="1179"/>
                  </a:cubicBezTo>
                  <a:close/>
                  <a:moveTo>
                    <a:pt x="4046" y="0"/>
                  </a:moveTo>
                  <a:cubicBezTo>
                    <a:pt x="3884" y="0"/>
                    <a:pt x="3692" y="87"/>
                    <a:pt x="3692" y="187"/>
                  </a:cubicBezTo>
                  <a:cubicBezTo>
                    <a:pt x="3690" y="196"/>
                    <a:pt x="3688" y="204"/>
                    <a:pt x="3687" y="213"/>
                  </a:cubicBezTo>
                  <a:lnTo>
                    <a:pt x="3687" y="213"/>
                  </a:lnTo>
                  <a:lnTo>
                    <a:pt x="3661" y="218"/>
                  </a:lnTo>
                  <a:cubicBezTo>
                    <a:pt x="3666" y="233"/>
                    <a:pt x="3672" y="248"/>
                    <a:pt x="3677" y="263"/>
                  </a:cubicBezTo>
                  <a:lnTo>
                    <a:pt x="3677" y="263"/>
                  </a:lnTo>
                  <a:cubicBezTo>
                    <a:pt x="3152" y="3091"/>
                    <a:pt x="2474" y="5888"/>
                    <a:pt x="1644" y="8655"/>
                  </a:cubicBezTo>
                  <a:cubicBezTo>
                    <a:pt x="931" y="11074"/>
                    <a:pt x="0" y="13339"/>
                    <a:pt x="435" y="15882"/>
                  </a:cubicBezTo>
                  <a:cubicBezTo>
                    <a:pt x="1179" y="20225"/>
                    <a:pt x="2513" y="25002"/>
                    <a:pt x="5677" y="28197"/>
                  </a:cubicBezTo>
                  <a:cubicBezTo>
                    <a:pt x="5681" y="28201"/>
                    <a:pt x="5685" y="28205"/>
                    <a:pt x="5690" y="28208"/>
                  </a:cubicBezTo>
                  <a:lnTo>
                    <a:pt x="5690" y="28208"/>
                  </a:lnTo>
                  <a:cubicBezTo>
                    <a:pt x="5712" y="28237"/>
                    <a:pt x="5760" y="28250"/>
                    <a:pt x="5817" y="28250"/>
                  </a:cubicBezTo>
                  <a:cubicBezTo>
                    <a:pt x="5990" y="28250"/>
                    <a:pt x="6256" y="28138"/>
                    <a:pt x="6235" y="28011"/>
                  </a:cubicBezTo>
                  <a:cubicBezTo>
                    <a:pt x="5336" y="23420"/>
                    <a:pt x="8593" y="19481"/>
                    <a:pt x="8717" y="14983"/>
                  </a:cubicBezTo>
                  <a:cubicBezTo>
                    <a:pt x="8872" y="9958"/>
                    <a:pt x="5987" y="4715"/>
                    <a:pt x="4250" y="94"/>
                  </a:cubicBezTo>
                  <a:cubicBezTo>
                    <a:pt x="4217" y="27"/>
                    <a:pt x="4136" y="0"/>
                    <a:pt x="404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2" name="Google Shape;3372;p29"/>
            <p:cNvSpPr/>
            <p:nvPr/>
          </p:nvSpPr>
          <p:spPr>
            <a:xfrm>
              <a:off x="3342800" y="3512850"/>
              <a:ext cx="102725" cy="837725"/>
            </a:xfrm>
            <a:custGeom>
              <a:avLst/>
              <a:gdLst/>
              <a:ahLst/>
              <a:cxnLst/>
              <a:rect l="l" t="t" r="r" b="b"/>
              <a:pathLst>
                <a:path w="4109" h="33509" extrusionOk="0">
                  <a:moveTo>
                    <a:pt x="467" y="0"/>
                  </a:moveTo>
                  <a:cubicBezTo>
                    <a:pt x="285" y="0"/>
                    <a:pt x="0" y="124"/>
                    <a:pt x="45" y="214"/>
                  </a:cubicBezTo>
                  <a:lnTo>
                    <a:pt x="14" y="214"/>
                  </a:lnTo>
                  <a:cubicBezTo>
                    <a:pt x="2496" y="5612"/>
                    <a:pt x="263" y="11567"/>
                    <a:pt x="449" y="17213"/>
                  </a:cubicBezTo>
                  <a:cubicBezTo>
                    <a:pt x="604" y="20067"/>
                    <a:pt x="1100" y="22889"/>
                    <a:pt x="1969" y="25619"/>
                  </a:cubicBezTo>
                  <a:cubicBezTo>
                    <a:pt x="2682" y="28101"/>
                    <a:pt x="3582" y="30799"/>
                    <a:pt x="3023" y="33405"/>
                  </a:cubicBezTo>
                  <a:cubicBezTo>
                    <a:pt x="3011" y="33478"/>
                    <a:pt x="3090" y="33508"/>
                    <a:pt x="3192" y="33508"/>
                  </a:cubicBezTo>
                  <a:cubicBezTo>
                    <a:pt x="3350" y="33508"/>
                    <a:pt x="3563" y="33437"/>
                    <a:pt x="3582" y="33343"/>
                  </a:cubicBezTo>
                  <a:cubicBezTo>
                    <a:pt x="4109" y="30861"/>
                    <a:pt x="3364" y="28349"/>
                    <a:pt x="2682" y="25991"/>
                  </a:cubicBezTo>
                  <a:cubicBezTo>
                    <a:pt x="1907" y="23293"/>
                    <a:pt x="1224" y="20594"/>
                    <a:pt x="1069" y="17740"/>
                  </a:cubicBezTo>
                  <a:cubicBezTo>
                    <a:pt x="728" y="11940"/>
                    <a:pt x="3178" y="5643"/>
                    <a:pt x="604" y="59"/>
                  </a:cubicBezTo>
                  <a:cubicBezTo>
                    <a:pt x="587" y="17"/>
                    <a:pt x="534" y="0"/>
                    <a:pt x="467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3" name="Google Shape;3373;p29"/>
            <p:cNvSpPr/>
            <p:nvPr/>
          </p:nvSpPr>
          <p:spPr>
            <a:xfrm>
              <a:off x="3139775" y="3858825"/>
              <a:ext cx="334875" cy="562725"/>
            </a:xfrm>
            <a:custGeom>
              <a:avLst/>
              <a:gdLst/>
              <a:ahLst/>
              <a:cxnLst/>
              <a:rect l="l" t="t" r="r" b="b"/>
              <a:pathLst>
                <a:path w="13395" h="22509" extrusionOk="0">
                  <a:moveTo>
                    <a:pt x="389" y="1"/>
                  </a:moveTo>
                  <a:cubicBezTo>
                    <a:pt x="207" y="1"/>
                    <a:pt x="0" y="127"/>
                    <a:pt x="39" y="303"/>
                  </a:cubicBezTo>
                  <a:cubicBezTo>
                    <a:pt x="2149" y="8585"/>
                    <a:pt x="8725" y="15068"/>
                    <a:pt x="12788" y="22420"/>
                  </a:cubicBezTo>
                  <a:cubicBezTo>
                    <a:pt x="12824" y="22482"/>
                    <a:pt x="12894" y="22509"/>
                    <a:pt x="12970" y="22509"/>
                  </a:cubicBezTo>
                  <a:cubicBezTo>
                    <a:pt x="13160" y="22509"/>
                    <a:pt x="13395" y="22348"/>
                    <a:pt x="13285" y="22171"/>
                  </a:cubicBezTo>
                  <a:cubicBezTo>
                    <a:pt x="9252" y="14851"/>
                    <a:pt x="2707" y="8399"/>
                    <a:pt x="629" y="148"/>
                  </a:cubicBezTo>
                  <a:cubicBezTo>
                    <a:pt x="594" y="44"/>
                    <a:pt x="496" y="1"/>
                    <a:pt x="38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4" name="Google Shape;3374;p29"/>
            <p:cNvSpPr/>
            <p:nvPr/>
          </p:nvSpPr>
          <p:spPr>
            <a:xfrm>
              <a:off x="2926700" y="3217325"/>
              <a:ext cx="246850" cy="708075"/>
            </a:xfrm>
            <a:custGeom>
              <a:avLst/>
              <a:gdLst/>
              <a:ahLst/>
              <a:cxnLst/>
              <a:rect l="l" t="t" r="r" b="b"/>
              <a:pathLst>
                <a:path w="9874" h="28323" extrusionOk="0">
                  <a:moveTo>
                    <a:pt x="1803" y="1094"/>
                  </a:moveTo>
                  <a:cubicBezTo>
                    <a:pt x="2973" y="3036"/>
                    <a:pt x="4212" y="4983"/>
                    <a:pt x="5305" y="6979"/>
                  </a:cubicBezTo>
                  <a:cubicBezTo>
                    <a:pt x="6081" y="8313"/>
                    <a:pt x="6515" y="9833"/>
                    <a:pt x="6515" y="11384"/>
                  </a:cubicBezTo>
                  <a:cubicBezTo>
                    <a:pt x="6484" y="12718"/>
                    <a:pt x="6174" y="14021"/>
                    <a:pt x="6205" y="15354"/>
                  </a:cubicBezTo>
                  <a:cubicBezTo>
                    <a:pt x="6205" y="17495"/>
                    <a:pt x="7042" y="19542"/>
                    <a:pt x="7570" y="21558"/>
                  </a:cubicBezTo>
                  <a:cubicBezTo>
                    <a:pt x="8064" y="23536"/>
                    <a:pt x="8534" y="25490"/>
                    <a:pt x="9088" y="27441"/>
                  </a:cubicBezTo>
                  <a:lnTo>
                    <a:pt x="9088" y="27441"/>
                  </a:lnTo>
                  <a:cubicBezTo>
                    <a:pt x="5794" y="24842"/>
                    <a:pt x="3483" y="20703"/>
                    <a:pt x="2234" y="16781"/>
                  </a:cubicBezTo>
                  <a:cubicBezTo>
                    <a:pt x="685" y="11810"/>
                    <a:pt x="1450" y="6261"/>
                    <a:pt x="1803" y="1094"/>
                  </a:cubicBezTo>
                  <a:close/>
                  <a:moveTo>
                    <a:pt x="1642" y="1"/>
                  </a:moveTo>
                  <a:cubicBezTo>
                    <a:pt x="1488" y="1"/>
                    <a:pt x="1304" y="96"/>
                    <a:pt x="1304" y="217"/>
                  </a:cubicBezTo>
                  <a:cubicBezTo>
                    <a:pt x="994" y="5863"/>
                    <a:pt x="1" y="11973"/>
                    <a:pt x="1862" y="17433"/>
                  </a:cubicBezTo>
                  <a:cubicBezTo>
                    <a:pt x="3289" y="21558"/>
                    <a:pt x="5740" y="25746"/>
                    <a:pt x="9369" y="28289"/>
                  </a:cubicBezTo>
                  <a:cubicBezTo>
                    <a:pt x="9397" y="28308"/>
                    <a:pt x="9432" y="28318"/>
                    <a:pt x="9471" y="28320"/>
                  </a:cubicBezTo>
                  <a:lnTo>
                    <a:pt x="9471" y="28320"/>
                  </a:lnTo>
                  <a:cubicBezTo>
                    <a:pt x="9484" y="28321"/>
                    <a:pt x="9498" y="28322"/>
                    <a:pt x="9512" y="28322"/>
                  </a:cubicBezTo>
                  <a:cubicBezTo>
                    <a:pt x="9674" y="28322"/>
                    <a:pt x="9870" y="28220"/>
                    <a:pt x="9870" y="28080"/>
                  </a:cubicBezTo>
                  <a:lnTo>
                    <a:pt x="9870" y="28080"/>
                  </a:lnTo>
                  <a:cubicBezTo>
                    <a:pt x="9874" y="28054"/>
                    <a:pt x="9869" y="28027"/>
                    <a:pt x="9853" y="28001"/>
                  </a:cubicBezTo>
                  <a:lnTo>
                    <a:pt x="9853" y="28001"/>
                  </a:lnTo>
                  <a:cubicBezTo>
                    <a:pt x="9207" y="25812"/>
                    <a:pt x="8683" y="23623"/>
                    <a:pt x="8128" y="21434"/>
                  </a:cubicBezTo>
                  <a:cubicBezTo>
                    <a:pt x="7384" y="18580"/>
                    <a:pt x="6608" y="16130"/>
                    <a:pt x="6918" y="13152"/>
                  </a:cubicBezTo>
                  <a:cubicBezTo>
                    <a:pt x="7166" y="10888"/>
                    <a:pt x="7042" y="9089"/>
                    <a:pt x="5988" y="7041"/>
                  </a:cubicBezTo>
                  <a:cubicBezTo>
                    <a:pt x="4716" y="4653"/>
                    <a:pt x="3227" y="2388"/>
                    <a:pt x="1831" y="93"/>
                  </a:cubicBezTo>
                  <a:cubicBezTo>
                    <a:pt x="1799" y="28"/>
                    <a:pt x="1725" y="1"/>
                    <a:pt x="164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5" name="Google Shape;3375;p29"/>
            <p:cNvSpPr/>
            <p:nvPr/>
          </p:nvSpPr>
          <p:spPr>
            <a:xfrm>
              <a:off x="2975275" y="3249325"/>
              <a:ext cx="199675" cy="674700"/>
            </a:xfrm>
            <a:custGeom>
              <a:avLst/>
              <a:gdLst/>
              <a:ahLst/>
              <a:cxnLst/>
              <a:rect l="l" t="t" r="r" b="b"/>
              <a:pathLst>
                <a:path w="7987" h="26988" extrusionOk="0">
                  <a:moveTo>
                    <a:pt x="427" y="1"/>
                  </a:moveTo>
                  <a:cubicBezTo>
                    <a:pt x="246" y="1"/>
                    <a:pt x="1" y="113"/>
                    <a:pt x="43" y="240"/>
                  </a:cubicBezTo>
                  <a:cubicBezTo>
                    <a:pt x="881" y="2970"/>
                    <a:pt x="633" y="5699"/>
                    <a:pt x="788" y="8491"/>
                  </a:cubicBezTo>
                  <a:cubicBezTo>
                    <a:pt x="943" y="10724"/>
                    <a:pt x="1284" y="12958"/>
                    <a:pt x="1842" y="15129"/>
                  </a:cubicBezTo>
                  <a:cubicBezTo>
                    <a:pt x="2928" y="19348"/>
                    <a:pt x="4603" y="23535"/>
                    <a:pt x="7364" y="26947"/>
                  </a:cubicBezTo>
                  <a:cubicBezTo>
                    <a:pt x="7385" y="26976"/>
                    <a:pt x="7431" y="26988"/>
                    <a:pt x="7487" y="26988"/>
                  </a:cubicBezTo>
                  <a:cubicBezTo>
                    <a:pt x="7677" y="26988"/>
                    <a:pt x="7987" y="26850"/>
                    <a:pt x="7891" y="26730"/>
                  </a:cubicBezTo>
                  <a:cubicBezTo>
                    <a:pt x="5037" y="23194"/>
                    <a:pt x="3331" y="18789"/>
                    <a:pt x="2277" y="14416"/>
                  </a:cubicBezTo>
                  <a:cubicBezTo>
                    <a:pt x="1780" y="12430"/>
                    <a:pt x="1470" y="10383"/>
                    <a:pt x="1346" y="8367"/>
                  </a:cubicBezTo>
                  <a:cubicBezTo>
                    <a:pt x="1191" y="5575"/>
                    <a:pt x="1439" y="2814"/>
                    <a:pt x="602" y="85"/>
                  </a:cubicBezTo>
                  <a:cubicBezTo>
                    <a:pt x="582" y="25"/>
                    <a:pt x="512" y="1"/>
                    <a:pt x="427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grpSp>
        <p:nvGrpSpPr>
          <p:cNvPr id="3376" name="Google Shape;3376;p29"/>
          <p:cNvGrpSpPr/>
          <p:nvPr/>
        </p:nvGrpSpPr>
        <p:grpSpPr>
          <a:xfrm>
            <a:off x="986318" y="5224085"/>
            <a:ext cx="933933" cy="848100"/>
            <a:chOff x="3652400" y="3788700"/>
            <a:chExt cx="700450" cy="636075"/>
          </a:xfrm>
        </p:grpSpPr>
        <p:sp>
          <p:nvSpPr>
            <p:cNvPr id="3377" name="Google Shape;3377;p29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8" name="Google Shape;3378;p29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79" name="Google Shape;3379;p29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0" name="Google Shape;3380;p29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1" name="Google Shape;3381;p29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2" name="Google Shape;3382;p29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3" name="Google Shape;3383;p29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4" name="Google Shape;3384;p29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5" name="Google Shape;3385;p29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6" name="Google Shape;3386;p29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7" name="Google Shape;3387;p29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8" name="Google Shape;3388;p29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89" name="Google Shape;3389;p29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0" name="Google Shape;3390;p29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1" name="Google Shape;3391;p29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392" name="Google Shape;3392;p29"/>
          <p:cNvSpPr/>
          <p:nvPr/>
        </p:nvSpPr>
        <p:spPr>
          <a:xfrm>
            <a:off x="305833" y="1204400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sp>
        <p:nvSpPr>
          <p:cNvPr id="3393" name="Google Shape;3393;p29"/>
          <p:cNvSpPr/>
          <p:nvPr/>
        </p:nvSpPr>
        <p:spPr>
          <a:xfrm>
            <a:off x="10249933" y="6272833"/>
            <a:ext cx="504760" cy="423184"/>
          </a:xfrm>
          <a:custGeom>
            <a:avLst/>
            <a:gdLst/>
            <a:ahLst/>
            <a:cxnLst/>
            <a:rect l="l" t="t" r="r" b="b"/>
            <a:pathLst>
              <a:path w="11540" h="9675" extrusionOk="0">
                <a:moveTo>
                  <a:pt x="5370" y="0"/>
                </a:moveTo>
                <a:cubicBezTo>
                  <a:pt x="4691" y="0"/>
                  <a:pt x="4009" y="111"/>
                  <a:pt x="3350" y="337"/>
                </a:cubicBezTo>
                <a:lnTo>
                  <a:pt x="3885" y="225"/>
                </a:lnTo>
                <a:lnTo>
                  <a:pt x="3885" y="225"/>
                </a:lnTo>
                <a:cubicBezTo>
                  <a:pt x="2335" y="639"/>
                  <a:pt x="949" y="1659"/>
                  <a:pt x="404" y="3160"/>
                </a:cubicBezTo>
                <a:cubicBezTo>
                  <a:pt x="0" y="4308"/>
                  <a:pt x="93" y="5610"/>
                  <a:pt x="683" y="6696"/>
                </a:cubicBezTo>
                <a:cubicBezTo>
                  <a:pt x="1303" y="7782"/>
                  <a:pt x="2234" y="8650"/>
                  <a:pt x="3350" y="9147"/>
                </a:cubicBezTo>
                <a:cubicBezTo>
                  <a:pt x="4136" y="9496"/>
                  <a:pt x="4993" y="9675"/>
                  <a:pt x="5843" y="9675"/>
                </a:cubicBezTo>
                <a:cubicBezTo>
                  <a:pt x="7106" y="9675"/>
                  <a:pt x="8354" y="9280"/>
                  <a:pt x="9337" y="8464"/>
                </a:cubicBezTo>
                <a:cubicBezTo>
                  <a:pt x="10950" y="7130"/>
                  <a:pt x="11540" y="4587"/>
                  <a:pt x="10516" y="2788"/>
                </a:cubicBezTo>
                <a:cubicBezTo>
                  <a:pt x="10175" y="2198"/>
                  <a:pt x="9740" y="1702"/>
                  <a:pt x="9213" y="1299"/>
                </a:cubicBezTo>
                <a:cubicBezTo>
                  <a:pt x="8094" y="449"/>
                  <a:pt x="6738" y="0"/>
                  <a:pt x="5370" y="0"/>
                </a:cubicBezTo>
                <a:close/>
              </a:path>
            </a:pathLst>
          </a:custGeom>
          <a:solidFill>
            <a:schemeClr val="lt2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grpSp>
        <p:nvGrpSpPr>
          <p:cNvPr id="3394" name="Google Shape;3394;p29"/>
          <p:cNvGrpSpPr/>
          <p:nvPr/>
        </p:nvGrpSpPr>
        <p:grpSpPr>
          <a:xfrm rot="9809556" flipH="1">
            <a:off x="10591548" y="-247031"/>
            <a:ext cx="1974912" cy="3326040"/>
            <a:chOff x="3026750" y="1552825"/>
            <a:chExt cx="1108700" cy="1867600"/>
          </a:xfrm>
        </p:grpSpPr>
        <p:sp>
          <p:nvSpPr>
            <p:cNvPr id="3395" name="Google Shape;3395;p29"/>
            <p:cNvSpPr/>
            <p:nvPr/>
          </p:nvSpPr>
          <p:spPr>
            <a:xfrm>
              <a:off x="3517625" y="1552825"/>
              <a:ext cx="235775" cy="558625"/>
            </a:xfrm>
            <a:custGeom>
              <a:avLst/>
              <a:gdLst/>
              <a:ahLst/>
              <a:cxnLst/>
              <a:rect l="l" t="t" r="r" b="b"/>
              <a:pathLst>
                <a:path w="9431" h="22345" extrusionOk="0">
                  <a:moveTo>
                    <a:pt x="5310" y="1463"/>
                  </a:moveTo>
                  <a:cubicBezTo>
                    <a:pt x="5816" y="2596"/>
                    <a:pt x="6477" y="3510"/>
                    <a:pt x="7197" y="4604"/>
                  </a:cubicBezTo>
                  <a:cubicBezTo>
                    <a:pt x="8283" y="6279"/>
                    <a:pt x="8190" y="8233"/>
                    <a:pt x="8159" y="10156"/>
                  </a:cubicBezTo>
                  <a:cubicBezTo>
                    <a:pt x="8058" y="13394"/>
                    <a:pt x="7585" y="16612"/>
                    <a:pt x="6758" y="19742"/>
                  </a:cubicBezTo>
                  <a:lnTo>
                    <a:pt x="6758" y="19742"/>
                  </a:lnTo>
                  <a:cubicBezTo>
                    <a:pt x="4215" y="14312"/>
                    <a:pt x="1810" y="6507"/>
                    <a:pt x="5310" y="1463"/>
                  </a:cubicBezTo>
                  <a:close/>
                  <a:moveTo>
                    <a:pt x="5701" y="0"/>
                  </a:moveTo>
                  <a:cubicBezTo>
                    <a:pt x="5466" y="0"/>
                    <a:pt x="5197" y="121"/>
                    <a:pt x="5057" y="261"/>
                  </a:cubicBezTo>
                  <a:cubicBezTo>
                    <a:pt x="0" y="5883"/>
                    <a:pt x="3244" y="15384"/>
                    <a:pt x="6282" y="21407"/>
                  </a:cubicBezTo>
                  <a:lnTo>
                    <a:pt x="6282" y="21407"/>
                  </a:lnTo>
                  <a:cubicBezTo>
                    <a:pt x="6236" y="21555"/>
                    <a:pt x="6190" y="21703"/>
                    <a:pt x="6143" y="21850"/>
                  </a:cubicBezTo>
                  <a:cubicBezTo>
                    <a:pt x="6045" y="22174"/>
                    <a:pt x="6303" y="22320"/>
                    <a:pt x="6593" y="22320"/>
                  </a:cubicBezTo>
                  <a:cubicBezTo>
                    <a:pt x="6663" y="22320"/>
                    <a:pt x="6735" y="22312"/>
                    <a:pt x="6805" y="22295"/>
                  </a:cubicBezTo>
                  <a:lnTo>
                    <a:pt x="6805" y="22295"/>
                  </a:lnTo>
                  <a:cubicBezTo>
                    <a:pt x="6870" y="22329"/>
                    <a:pt x="6950" y="22344"/>
                    <a:pt x="7034" y="22344"/>
                  </a:cubicBezTo>
                  <a:cubicBezTo>
                    <a:pt x="7411" y="22344"/>
                    <a:pt x="7890" y="22035"/>
                    <a:pt x="7694" y="21664"/>
                  </a:cubicBezTo>
                  <a:lnTo>
                    <a:pt x="7694" y="21633"/>
                  </a:lnTo>
                  <a:cubicBezTo>
                    <a:pt x="7619" y="21491"/>
                    <a:pt x="7545" y="21347"/>
                    <a:pt x="7470" y="21200"/>
                  </a:cubicBezTo>
                  <a:lnTo>
                    <a:pt x="7470" y="21200"/>
                  </a:lnTo>
                  <a:cubicBezTo>
                    <a:pt x="8558" y="17592"/>
                    <a:pt x="9160" y="13854"/>
                    <a:pt x="9276" y="10063"/>
                  </a:cubicBezTo>
                  <a:cubicBezTo>
                    <a:pt x="9338" y="8512"/>
                    <a:pt x="9431" y="6744"/>
                    <a:pt x="8841" y="5255"/>
                  </a:cubicBezTo>
                  <a:cubicBezTo>
                    <a:pt x="8159" y="3456"/>
                    <a:pt x="6701" y="2153"/>
                    <a:pt x="6112" y="261"/>
                  </a:cubicBezTo>
                  <a:cubicBezTo>
                    <a:pt x="6044" y="72"/>
                    <a:pt x="5882" y="0"/>
                    <a:pt x="570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6" name="Google Shape;3396;p29"/>
            <p:cNvSpPr/>
            <p:nvPr/>
          </p:nvSpPr>
          <p:spPr>
            <a:xfrm>
              <a:off x="3666525" y="1821075"/>
              <a:ext cx="411675" cy="323500"/>
            </a:xfrm>
            <a:custGeom>
              <a:avLst/>
              <a:gdLst/>
              <a:ahLst/>
              <a:cxnLst/>
              <a:rect l="l" t="t" r="r" b="b"/>
              <a:pathLst>
                <a:path w="16467" h="12940" extrusionOk="0">
                  <a:moveTo>
                    <a:pt x="15040" y="1041"/>
                  </a:moveTo>
                  <a:lnTo>
                    <a:pt x="15040" y="1041"/>
                  </a:lnTo>
                  <a:cubicBezTo>
                    <a:pt x="12704" y="6579"/>
                    <a:pt x="7732" y="10769"/>
                    <a:pt x="1765" y="11814"/>
                  </a:cubicBezTo>
                  <a:lnTo>
                    <a:pt x="1765" y="11814"/>
                  </a:lnTo>
                  <a:cubicBezTo>
                    <a:pt x="1538" y="8000"/>
                    <a:pt x="5542" y="4523"/>
                    <a:pt x="8779" y="3210"/>
                  </a:cubicBezTo>
                  <a:cubicBezTo>
                    <a:pt x="10861" y="2333"/>
                    <a:pt x="13084" y="2063"/>
                    <a:pt x="15040" y="1041"/>
                  </a:cubicBezTo>
                  <a:close/>
                  <a:moveTo>
                    <a:pt x="16295" y="1"/>
                  </a:moveTo>
                  <a:cubicBezTo>
                    <a:pt x="16016" y="1"/>
                    <a:pt x="15444" y="197"/>
                    <a:pt x="15355" y="264"/>
                  </a:cubicBezTo>
                  <a:cubicBezTo>
                    <a:pt x="13618" y="1659"/>
                    <a:pt x="11447" y="1908"/>
                    <a:pt x="9399" y="2590"/>
                  </a:cubicBezTo>
                  <a:cubicBezTo>
                    <a:pt x="7972" y="3024"/>
                    <a:pt x="6670" y="3738"/>
                    <a:pt x="5491" y="4606"/>
                  </a:cubicBezTo>
                  <a:cubicBezTo>
                    <a:pt x="2854" y="6591"/>
                    <a:pt x="0" y="9259"/>
                    <a:pt x="745" y="12857"/>
                  </a:cubicBezTo>
                  <a:cubicBezTo>
                    <a:pt x="753" y="12915"/>
                    <a:pt x="839" y="12940"/>
                    <a:pt x="959" y="12940"/>
                  </a:cubicBezTo>
                  <a:cubicBezTo>
                    <a:pt x="1290" y="12940"/>
                    <a:pt x="1884" y="12752"/>
                    <a:pt x="1862" y="12547"/>
                  </a:cubicBezTo>
                  <a:cubicBezTo>
                    <a:pt x="1838" y="12432"/>
                    <a:pt x="1819" y="12317"/>
                    <a:pt x="1803" y="12202"/>
                  </a:cubicBezTo>
                  <a:lnTo>
                    <a:pt x="1803" y="12202"/>
                  </a:lnTo>
                  <a:cubicBezTo>
                    <a:pt x="8417" y="10962"/>
                    <a:pt x="14057" y="6474"/>
                    <a:pt x="16441" y="108"/>
                  </a:cubicBezTo>
                  <a:cubicBezTo>
                    <a:pt x="16467" y="30"/>
                    <a:pt x="16403" y="1"/>
                    <a:pt x="1629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7" name="Google Shape;3397;p29"/>
            <p:cNvSpPr/>
            <p:nvPr/>
          </p:nvSpPr>
          <p:spPr>
            <a:xfrm>
              <a:off x="3382700" y="1934550"/>
              <a:ext cx="340975" cy="237375"/>
            </a:xfrm>
            <a:custGeom>
              <a:avLst/>
              <a:gdLst/>
              <a:ahLst/>
              <a:cxnLst/>
              <a:rect l="l" t="t" r="r" b="b"/>
              <a:pathLst>
                <a:path w="13639" h="9495" extrusionOk="0">
                  <a:moveTo>
                    <a:pt x="2456" y="642"/>
                  </a:moveTo>
                  <a:cubicBezTo>
                    <a:pt x="6549" y="642"/>
                    <a:pt x="10686" y="4748"/>
                    <a:pt x="12256" y="8297"/>
                  </a:cubicBezTo>
                  <a:lnTo>
                    <a:pt x="12256" y="8297"/>
                  </a:lnTo>
                  <a:cubicBezTo>
                    <a:pt x="11701" y="8764"/>
                    <a:pt x="11154" y="8960"/>
                    <a:pt x="10625" y="8960"/>
                  </a:cubicBezTo>
                  <a:cubicBezTo>
                    <a:pt x="8371" y="8960"/>
                    <a:pt x="6435" y="5395"/>
                    <a:pt x="5522" y="3914"/>
                  </a:cubicBezTo>
                  <a:cubicBezTo>
                    <a:pt x="4679" y="2525"/>
                    <a:pt x="3697" y="1334"/>
                    <a:pt x="2322" y="643"/>
                  </a:cubicBezTo>
                  <a:lnTo>
                    <a:pt x="2322" y="643"/>
                  </a:lnTo>
                  <a:cubicBezTo>
                    <a:pt x="2367" y="642"/>
                    <a:pt x="2411" y="642"/>
                    <a:pt x="2456" y="642"/>
                  </a:cubicBezTo>
                  <a:close/>
                  <a:moveTo>
                    <a:pt x="2712" y="1"/>
                  </a:moveTo>
                  <a:cubicBezTo>
                    <a:pt x="2068" y="1"/>
                    <a:pt x="1420" y="81"/>
                    <a:pt x="776" y="253"/>
                  </a:cubicBezTo>
                  <a:cubicBezTo>
                    <a:pt x="497" y="315"/>
                    <a:pt x="0" y="750"/>
                    <a:pt x="528" y="874"/>
                  </a:cubicBezTo>
                  <a:cubicBezTo>
                    <a:pt x="4405" y="1897"/>
                    <a:pt x="4715" y="6581"/>
                    <a:pt x="7755" y="8629"/>
                  </a:cubicBezTo>
                  <a:cubicBezTo>
                    <a:pt x="8573" y="9194"/>
                    <a:pt x="9526" y="9495"/>
                    <a:pt x="10468" y="9495"/>
                  </a:cubicBezTo>
                  <a:cubicBezTo>
                    <a:pt x="11247" y="9495"/>
                    <a:pt x="12019" y="9288"/>
                    <a:pt x="12700" y="8854"/>
                  </a:cubicBezTo>
                  <a:lnTo>
                    <a:pt x="12700" y="8854"/>
                  </a:lnTo>
                  <a:cubicBezTo>
                    <a:pt x="12737" y="8860"/>
                    <a:pt x="12776" y="8863"/>
                    <a:pt x="12816" y="8863"/>
                  </a:cubicBezTo>
                  <a:cubicBezTo>
                    <a:pt x="13184" y="8863"/>
                    <a:pt x="13639" y="8629"/>
                    <a:pt x="13556" y="8380"/>
                  </a:cubicBezTo>
                  <a:lnTo>
                    <a:pt x="13556" y="8380"/>
                  </a:lnTo>
                  <a:lnTo>
                    <a:pt x="13556" y="8411"/>
                  </a:lnTo>
                  <a:cubicBezTo>
                    <a:pt x="11892" y="4266"/>
                    <a:pt x="7399" y="1"/>
                    <a:pt x="271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8" name="Google Shape;3398;p29"/>
            <p:cNvSpPr/>
            <p:nvPr/>
          </p:nvSpPr>
          <p:spPr>
            <a:xfrm>
              <a:off x="3696300" y="2037575"/>
              <a:ext cx="439150" cy="352000"/>
            </a:xfrm>
            <a:custGeom>
              <a:avLst/>
              <a:gdLst/>
              <a:ahLst/>
              <a:cxnLst/>
              <a:rect l="l" t="t" r="r" b="b"/>
              <a:pathLst>
                <a:path w="17566" h="14080" extrusionOk="0">
                  <a:moveTo>
                    <a:pt x="16282" y="721"/>
                  </a:moveTo>
                  <a:cubicBezTo>
                    <a:pt x="15226" y="3804"/>
                    <a:pt x="14037" y="6880"/>
                    <a:pt x="11434" y="8974"/>
                  </a:cubicBezTo>
                  <a:cubicBezTo>
                    <a:pt x="8656" y="11208"/>
                    <a:pt x="5163" y="12543"/>
                    <a:pt x="1665" y="13125"/>
                  </a:cubicBezTo>
                  <a:lnTo>
                    <a:pt x="1665" y="13125"/>
                  </a:lnTo>
                  <a:cubicBezTo>
                    <a:pt x="2282" y="9956"/>
                    <a:pt x="4540" y="7608"/>
                    <a:pt x="6936" y="5562"/>
                  </a:cubicBezTo>
                  <a:cubicBezTo>
                    <a:pt x="9812" y="3093"/>
                    <a:pt x="12715" y="1658"/>
                    <a:pt x="16282" y="721"/>
                  </a:cubicBezTo>
                  <a:close/>
                  <a:moveTo>
                    <a:pt x="17223" y="1"/>
                  </a:moveTo>
                  <a:cubicBezTo>
                    <a:pt x="17082" y="1"/>
                    <a:pt x="16935" y="27"/>
                    <a:pt x="16894" y="41"/>
                  </a:cubicBezTo>
                  <a:cubicBezTo>
                    <a:pt x="12861" y="971"/>
                    <a:pt x="9666" y="2367"/>
                    <a:pt x="6502" y="5035"/>
                  </a:cubicBezTo>
                  <a:cubicBezTo>
                    <a:pt x="3847" y="7247"/>
                    <a:pt x="1192" y="9825"/>
                    <a:pt x="538" y="13327"/>
                  </a:cubicBezTo>
                  <a:lnTo>
                    <a:pt x="538" y="13327"/>
                  </a:lnTo>
                  <a:cubicBezTo>
                    <a:pt x="188" y="13483"/>
                    <a:pt x="0" y="13823"/>
                    <a:pt x="458" y="13823"/>
                  </a:cubicBezTo>
                  <a:cubicBezTo>
                    <a:pt x="459" y="13823"/>
                    <a:pt x="459" y="13823"/>
                    <a:pt x="460" y="13823"/>
                  </a:cubicBezTo>
                  <a:lnTo>
                    <a:pt x="460" y="13823"/>
                  </a:lnTo>
                  <a:cubicBezTo>
                    <a:pt x="458" y="13841"/>
                    <a:pt x="456" y="13858"/>
                    <a:pt x="453" y="13875"/>
                  </a:cubicBezTo>
                  <a:cubicBezTo>
                    <a:pt x="429" y="14020"/>
                    <a:pt x="582" y="14080"/>
                    <a:pt x="782" y="14080"/>
                  </a:cubicBezTo>
                  <a:cubicBezTo>
                    <a:pt x="1099" y="14080"/>
                    <a:pt x="1532" y="13929"/>
                    <a:pt x="1570" y="13720"/>
                  </a:cubicBezTo>
                  <a:cubicBezTo>
                    <a:pt x="1572" y="13706"/>
                    <a:pt x="1574" y="13692"/>
                    <a:pt x="1576" y="13677"/>
                  </a:cubicBezTo>
                  <a:lnTo>
                    <a:pt x="1576" y="13677"/>
                  </a:lnTo>
                  <a:cubicBezTo>
                    <a:pt x="5099" y="13110"/>
                    <a:pt x="8447" y="11771"/>
                    <a:pt x="11403" y="9781"/>
                  </a:cubicBezTo>
                  <a:cubicBezTo>
                    <a:pt x="14784" y="7454"/>
                    <a:pt x="16242" y="3980"/>
                    <a:pt x="17514" y="196"/>
                  </a:cubicBezTo>
                  <a:cubicBezTo>
                    <a:pt x="17566" y="41"/>
                    <a:pt x="17398" y="1"/>
                    <a:pt x="17223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399" name="Google Shape;3399;p29"/>
            <p:cNvSpPr/>
            <p:nvPr/>
          </p:nvSpPr>
          <p:spPr>
            <a:xfrm>
              <a:off x="3363300" y="2187475"/>
              <a:ext cx="369775" cy="331275"/>
            </a:xfrm>
            <a:custGeom>
              <a:avLst/>
              <a:gdLst/>
              <a:ahLst/>
              <a:cxnLst/>
              <a:rect l="l" t="t" r="r" b="b"/>
              <a:pathLst>
                <a:path w="14791" h="13251" extrusionOk="0">
                  <a:moveTo>
                    <a:pt x="1444" y="822"/>
                  </a:moveTo>
                  <a:lnTo>
                    <a:pt x="1444" y="822"/>
                  </a:lnTo>
                  <a:cubicBezTo>
                    <a:pt x="4081" y="1724"/>
                    <a:pt x="5898" y="5356"/>
                    <a:pt x="7446" y="7290"/>
                  </a:cubicBezTo>
                  <a:cubicBezTo>
                    <a:pt x="8283" y="8314"/>
                    <a:pt x="9524" y="8934"/>
                    <a:pt x="10485" y="9834"/>
                  </a:cubicBezTo>
                  <a:cubicBezTo>
                    <a:pt x="11296" y="10577"/>
                    <a:pt x="12058" y="11370"/>
                    <a:pt x="12771" y="12199"/>
                  </a:cubicBezTo>
                  <a:lnTo>
                    <a:pt x="12771" y="12199"/>
                  </a:lnTo>
                  <a:cubicBezTo>
                    <a:pt x="9753" y="11622"/>
                    <a:pt x="6952" y="10621"/>
                    <a:pt x="5367" y="7662"/>
                  </a:cubicBezTo>
                  <a:cubicBezTo>
                    <a:pt x="4654" y="6359"/>
                    <a:pt x="4220" y="4901"/>
                    <a:pt x="3444" y="3599"/>
                  </a:cubicBezTo>
                  <a:cubicBezTo>
                    <a:pt x="2903" y="2620"/>
                    <a:pt x="1935" y="1813"/>
                    <a:pt x="1444" y="822"/>
                  </a:cubicBezTo>
                  <a:close/>
                  <a:moveTo>
                    <a:pt x="838" y="0"/>
                  </a:moveTo>
                  <a:cubicBezTo>
                    <a:pt x="652" y="0"/>
                    <a:pt x="1" y="156"/>
                    <a:pt x="63" y="466"/>
                  </a:cubicBezTo>
                  <a:cubicBezTo>
                    <a:pt x="435" y="2017"/>
                    <a:pt x="2017" y="3195"/>
                    <a:pt x="2731" y="4622"/>
                  </a:cubicBezTo>
                  <a:cubicBezTo>
                    <a:pt x="3444" y="6080"/>
                    <a:pt x="3940" y="7662"/>
                    <a:pt x="4871" y="8996"/>
                  </a:cubicBezTo>
                  <a:cubicBezTo>
                    <a:pt x="6811" y="11845"/>
                    <a:pt x="10261" y="12562"/>
                    <a:pt x="13457" y="13027"/>
                  </a:cubicBezTo>
                  <a:lnTo>
                    <a:pt x="13457" y="13027"/>
                  </a:lnTo>
                  <a:cubicBezTo>
                    <a:pt x="13490" y="13069"/>
                    <a:pt x="13523" y="13111"/>
                    <a:pt x="13556" y="13153"/>
                  </a:cubicBezTo>
                  <a:cubicBezTo>
                    <a:pt x="13617" y="13221"/>
                    <a:pt x="13727" y="13250"/>
                    <a:pt x="13854" y="13250"/>
                  </a:cubicBezTo>
                  <a:cubicBezTo>
                    <a:pt x="14243" y="13250"/>
                    <a:pt x="14790" y="12976"/>
                    <a:pt x="14580" y="12718"/>
                  </a:cubicBezTo>
                  <a:cubicBezTo>
                    <a:pt x="14567" y="12703"/>
                    <a:pt x="14554" y="12688"/>
                    <a:pt x="14541" y="12672"/>
                  </a:cubicBezTo>
                  <a:lnTo>
                    <a:pt x="14541" y="12672"/>
                  </a:lnTo>
                  <a:cubicBezTo>
                    <a:pt x="14599" y="12581"/>
                    <a:pt x="14566" y="12502"/>
                    <a:pt x="14369" y="12471"/>
                  </a:cubicBezTo>
                  <a:lnTo>
                    <a:pt x="14369" y="12471"/>
                  </a:lnTo>
                  <a:cubicBezTo>
                    <a:pt x="12137" y="9898"/>
                    <a:pt x="9338" y="7978"/>
                    <a:pt x="7383" y="5212"/>
                  </a:cubicBezTo>
                  <a:cubicBezTo>
                    <a:pt x="5926" y="3071"/>
                    <a:pt x="3661" y="156"/>
                    <a:pt x="838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0" name="Google Shape;3400;p29"/>
            <p:cNvSpPr/>
            <p:nvPr/>
          </p:nvSpPr>
          <p:spPr>
            <a:xfrm>
              <a:off x="3636250" y="2375375"/>
              <a:ext cx="441475" cy="350150"/>
            </a:xfrm>
            <a:custGeom>
              <a:avLst/>
              <a:gdLst/>
              <a:ahLst/>
              <a:cxnLst/>
              <a:rect l="l" t="t" r="r" b="b"/>
              <a:pathLst>
                <a:path w="17659" h="14006" extrusionOk="0">
                  <a:moveTo>
                    <a:pt x="15262" y="1321"/>
                  </a:moveTo>
                  <a:cubicBezTo>
                    <a:pt x="13611" y="3164"/>
                    <a:pt x="12658" y="5579"/>
                    <a:pt x="10734" y="7250"/>
                  </a:cubicBezTo>
                  <a:cubicBezTo>
                    <a:pt x="8206" y="9405"/>
                    <a:pt x="5289" y="11059"/>
                    <a:pt x="2141" y="12132"/>
                  </a:cubicBezTo>
                  <a:lnTo>
                    <a:pt x="2141" y="12132"/>
                  </a:lnTo>
                  <a:cubicBezTo>
                    <a:pt x="3533" y="9460"/>
                    <a:pt x="5626" y="7733"/>
                    <a:pt x="8098" y="5761"/>
                  </a:cubicBezTo>
                  <a:cubicBezTo>
                    <a:pt x="9401" y="4706"/>
                    <a:pt x="10455" y="3465"/>
                    <a:pt x="11975" y="2659"/>
                  </a:cubicBezTo>
                  <a:cubicBezTo>
                    <a:pt x="13032" y="2140"/>
                    <a:pt x="14131" y="1691"/>
                    <a:pt x="15262" y="1321"/>
                  </a:cubicBezTo>
                  <a:close/>
                  <a:moveTo>
                    <a:pt x="16910" y="0"/>
                  </a:moveTo>
                  <a:cubicBezTo>
                    <a:pt x="16857" y="0"/>
                    <a:pt x="16804" y="7"/>
                    <a:pt x="16752" y="22"/>
                  </a:cubicBezTo>
                  <a:cubicBezTo>
                    <a:pt x="14922" y="487"/>
                    <a:pt x="13154" y="1139"/>
                    <a:pt x="11448" y="1976"/>
                  </a:cubicBezTo>
                  <a:cubicBezTo>
                    <a:pt x="9835" y="2814"/>
                    <a:pt x="8749" y="4117"/>
                    <a:pt x="7353" y="5233"/>
                  </a:cubicBezTo>
                  <a:cubicBezTo>
                    <a:pt x="4562" y="7460"/>
                    <a:pt x="2258" y="9354"/>
                    <a:pt x="813" y="12545"/>
                  </a:cubicBezTo>
                  <a:lnTo>
                    <a:pt x="813" y="12545"/>
                  </a:lnTo>
                  <a:cubicBezTo>
                    <a:pt x="729" y="12569"/>
                    <a:pt x="645" y="12593"/>
                    <a:pt x="560" y="12616"/>
                  </a:cubicBezTo>
                  <a:cubicBezTo>
                    <a:pt x="0" y="12769"/>
                    <a:pt x="46" y="13318"/>
                    <a:pt x="457" y="13407"/>
                  </a:cubicBezTo>
                  <a:lnTo>
                    <a:pt x="457" y="13407"/>
                  </a:lnTo>
                  <a:cubicBezTo>
                    <a:pt x="439" y="13454"/>
                    <a:pt x="422" y="13500"/>
                    <a:pt x="405" y="13546"/>
                  </a:cubicBezTo>
                  <a:cubicBezTo>
                    <a:pt x="274" y="13859"/>
                    <a:pt x="534" y="14005"/>
                    <a:pt x="830" y="14005"/>
                  </a:cubicBezTo>
                  <a:cubicBezTo>
                    <a:pt x="1094" y="14005"/>
                    <a:pt x="1387" y="13889"/>
                    <a:pt x="1460" y="13671"/>
                  </a:cubicBezTo>
                  <a:cubicBezTo>
                    <a:pt x="1528" y="13486"/>
                    <a:pt x="1599" y="13306"/>
                    <a:pt x="1673" y="13129"/>
                  </a:cubicBezTo>
                  <a:lnTo>
                    <a:pt x="1673" y="13129"/>
                  </a:lnTo>
                  <a:cubicBezTo>
                    <a:pt x="4843" y="12144"/>
                    <a:pt x="7820" y="10597"/>
                    <a:pt x="10486" y="8583"/>
                  </a:cubicBezTo>
                  <a:cubicBezTo>
                    <a:pt x="11758" y="7653"/>
                    <a:pt x="12875" y="6505"/>
                    <a:pt x="13805" y="5233"/>
                  </a:cubicBezTo>
                  <a:cubicBezTo>
                    <a:pt x="14891" y="3620"/>
                    <a:pt x="15666" y="1852"/>
                    <a:pt x="17248" y="673"/>
                  </a:cubicBezTo>
                  <a:cubicBezTo>
                    <a:pt x="17658" y="373"/>
                    <a:pt x="17298" y="0"/>
                    <a:pt x="169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1" name="Google Shape;3401;p29"/>
            <p:cNvSpPr/>
            <p:nvPr/>
          </p:nvSpPr>
          <p:spPr>
            <a:xfrm>
              <a:off x="3266925" y="2664000"/>
              <a:ext cx="420475" cy="134025"/>
            </a:xfrm>
            <a:custGeom>
              <a:avLst/>
              <a:gdLst/>
              <a:ahLst/>
              <a:cxnLst/>
              <a:rect l="l" t="t" r="r" b="b"/>
              <a:pathLst>
                <a:path w="16819" h="5361" extrusionOk="0">
                  <a:moveTo>
                    <a:pt x="5575" y="864"/>
                  </a:moveTo>
                  <a:cubicBezTo>
                    <a:pt x="6716" y="864"/>
                    <a:pt x="7829" y="1317"/>
                    <a:pt x="8912" y="1784"/>
                  </a:cubicBezTo>
                  <a:cubicBezTo>
                    <a:pt x="10546" y="2442"/>
                    <a:pt x="11816" y="2577"/>
                    <a:pt x="13260" y="2577"/>
                  </a:cubicBezTo>
                  <a:cubicBezTo>
                    <a:pt x="13681" y="2577"/>
                    <a:pt x="14116" y="2566"/>
                    <a:pt x="14579" y="2552"/>
                  </a:cubicBezTo>
                  <a:lnTo>
                    <a:pt x="14579" y="2552"/>
                  </a:lnTo>
                  <a:cubicBezTo>
                    <a:pt x="13415" y="3879"/>
                    <a:pt x="11916" y="4239"/>
                    <a:pt x="10268" y="4239"/>
                  </a:cubicBezTo>
                  <a:cubicBezTo>
                    <a:pt x="8317" y="4239"/>
                    <a:pt x="6157" y="3735"/>
                    <a:pt x="4094" y="3735"/>
                  </a:cubicBezTo>
                  <a:cubicBezTo>
                    <a:pt x="3154" y="3735"/>
                    <a:pt x="2234" y="3840"/>
                    <a:pt x="1363" y="4144"/>
                  </a:cubicBezTo>
                  <a:lnTo>
                    <a:pt x="1363" y="4144"/>
                  </a:lnTo>
                  <a:cubicBezTo>
                    <a:pt x="1778" y="2852"/>
                    <a:pt x="2725" y="1770"/>
                    <a:pt x="3980" y="1195"/>
                  </a:cubicBezTo>
                  <a:cubicBezTo>
                    <a:pt x="4518" y="960"/>
                    <a:pt x="5049" y="864"/>
                    <a:pt x="5575" y="864"/>
                  </a:cubicBezTo>
                  <a:close/>
                  <a:moveTo>
                    <a:pt x="5845" y="1"/>
                  </a:moveTo>
                  <a:cubicBezTo>
                    <a:pt x="5619" y="1"/>
                    <a:pt x="5391" y="16"/>
                    <a:pt x="5159" y="47"/>
                  </a:cubicBezTo>
                  <a:cubicBezTo>
                    <a:pt x="2584" y="419"/>
                    <a:pt x="506" y="2405"/>
                    <a:pt x="40" y="4979"/>
                  </a:cubicBezTo>
                  <a:cubicBezTo>
                    <a:pt x="0" y="5262"/>
                    <a:pt x="263" y="5361"/>
                    <a:pt x="519" y="5361"/>
                  </a:cubicBezTo>
                  <a:cubicBezTo>
                    <a:pt x="656" y="5361"/>
                    <a:pt x="792" y="5333"/>
                    <a:pt x="878" y="5289"/>
                  </a:cubicBezTo>
                  <a:cubicBezTo>
                    <a:pt x="1922" y="4681"/>
                    <a:pt x="3019" y="4484"/>
                    <a:pt x="4143" y="4484"/>
                  </a:cubicBezTo>
                  <a:cubicBezTo>
                    <a:pt x="6225" y="4484"/>
                    <a:pt x="8401" y="5162"/>
                    <a:pt x="10503" y="5162"/>
                  </a:cubicBezTo>
                  <a:cubicBezTo>
                    <a:pt x="10739" y="5162"/>
                    <a:pt x="10974" y="5153"/>
                    <a:pt x="11207" y="5134"/>
                  </a:cubicBezTo>
                  <a:cubicBezTo>
                    <a:pt x="13844" y="4917"/>
                    <a:pt x="15581" y="3459"/>
                    <a:pt x="16667" y="1133"/>
                  </a:cubicBezTo>
                  <a:cubicBezTo>
                    <a:pt x="16819" y="812"/>
                    <a:pt x="16548" y="657"/>
                    <a:pt x="16235" y="657"/>
                  </a:cubicBezTo>
                  <a:cubicBezTo>
                    <a:pt x="15972" y="657"/>
                    <a:pt x="15680" y="766"/>
                    <a:pt x="15581" y="978"/>
                  </a:cubicBezTo>
                  <a:cubicBezTo>
                    <a:pt x="15459" y="1239"/>
                    <a:pt x="15330" y="1481"/>
                    <a:pt x="15196" y="1704"/>
                  </a:cubicBezTo>
                  <a:lnTo>
                    <a:pt x="15196" y="1704"/>
                  </a:lnTo>
                  <a:cubicBezTo>
                    <a:pt x="14478" y="1741"/>
                    <a:pt x="13781" y="1828"/>
                    <a:pt x="13082" y="1828"/>
                  </a:cubicBezTo>
                  <a:cubicBezTo>
                    <a:pt x="12748" y="1828"/>
                    <a:pt x="12413" y="1808"/>
                    <a:pt x="12076" y="1753"/>
                  </a:cubicBezTo>
                  <a:cubicBezTo>
                    <a:pt x="10990" y="1567"/>
                    <a:pt x="9967" y="1226"/>
                    <a:pt x="9005" y="761"/>
                  </a:cubicBezTo>
                  <a:cubicBezTo>
                    <a:pt x="7975" y="349"/>
                    <a:pt x="6946" y="1"/>
                    <a:pt x="5845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2" name="Google Shape;3402;p29"/>
            <p:cNvSpPr/>
            <p:nvPr/>
          </p:nvSpPr>
          <p:spPr>
            <a:xfrm>
              <a:off x="3501350" y="2560000"/>
              <a:ext cx="177875" cy="161425"/>
            </a:xfrm>
            <a:custGeom>
              <a:avLst/>
              <a:gdLst/>
              <a:ahLst/>
              <a:cxnLst/>
              <a:rect l="l" t="t" r="r" b="b"/>
              <a:pathLst>
                <a:path w="7115" h="6457" extrusionOk="0">
                  <a:moveTo>
                    <a:pt x="1384" y="727"/>
                  </a:moveTo>
                  <a:lnTo>
                    <a:pt x="1384" y="727"/>
                  </a:lnTo>
                  <a:cubicBezTo>
                    <a:pt x="2153" y="1115"/>
                    <a:pt x="3566" y="2717"/>
                    <a:pt x="3847" y="2997"/>
                  </a:cubicBezTo>
                  <a:cubicBezTo>
                    <a:pt x="4381" y="3630"/>
                    <a:pt x="4852" y="4301"/>
                    <a:pt x="5260" y="5010"/>
                  </a:cubicBezTo>
                  <a:lnTo>
                    <a:pt x="5260" y="5010"/>
                  </a:lnTo>
                  <a:cubicBezTo>
                    <a:pt x="3423" y="4440"/>
                    <a:pt x="2175" y="2477"/>
                    <a:pt x="1384" y="727"/>
                  </a:cubicBezTo>
                  <a:close/>
                  <a:moveTo>
                    <a:pt x="1252" y="1"/>
                  </a:moveTo>
                  <a:cubicBezTo>
                    <a:pt x="935" y="1"/>
                    <a:pt x="611" y="89"/>
                    <a:pt x="279" y="299"/>
                  </a:cubicBezTo>
                  <a:cubicBezTo>
                    <a:pt x="186" y="361"/>
                    <a:pt x="0" y="485"/>
                    <a:pt x="62" y="640"/>
                  </a:cubicBezTo>
                  <a:cubicBezTo>
                    <a:pt x="1153" y="3136"/>
                    <a:pt x="2880" y="5579"/>
                    <a:pt x="5685" y="5809"/>
                  </a:cubicBezTo>
                  <a:lnTo>
                    <a:pt x="5685" y="5809"/>
                  </a:lnTo>
                  <a:cubicBezTo>
                    <a:pt x="5757" y="5956"/>
                    <a:pt x="5827" y="6105"/>
                    <a:pt x="5894" y="6255"/>
                  </a:cubicBezTo>
                  <a:cubicBezTo>
                    <a:pt x="5955" y="6398"/>
                    <a:pt x="6115" y="6457"/>
                    <a:pt x="6295" y="6457"/>
                  </a:cubicBezTo>
                  <a:cubicBezTo>
                    <a:pt x="6662" y="6457"/>
                    <a:pt x="7115" y="6214"/>
                    <a:pt x="7011" y="5944"/>
                  </a:cubicBezTo>
                  <a:cubicBezTo>
                    <a:pt x="6962" y="5835"/>
                    <a:pt x="6912" y="5727"/>
                    <a:pt x="6861" y="5619"/>
                  </a:cubicBezTo>
                  <a:lnTo>
                    <a:pt x="6861" y="5619"/>
                  </a:lnTo>
                  <a:cubicBezTo>
                    <a:pt x="7050" y="5425"/>
                    <a:pt x="7032" y="5160"/>
                    <a:pt x="6620" y="5138"/>
                  </a:cubicBezTo>
                  <a:lnTo>
                    <a:pt x="6620" y="5138"/>
                  </a:lnTo>
                  <a:cubicBezTo>
                    <a:pt x="5877" y="3718"/>
                    <a:pt x="4894" y="2426"/>
                    <a:pt x="3692" y="1353"/>
                  </a:cubicBezTo>
                  <a:cubicBezTo>
                    <a:pt x="2980" y="711"/>
                    <a:pt x="2150" y="1"/>
                    <a:pt x="1252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3" name="Google Shape;3403;p29"/>
            <p:cNvSpPr/>
            <p:nvPr/>
          </p:nvSpPr>
          <p:spPr>
            <a:xfrm>
              <a:off x="3631300" y="2657975"/>
              <a:ext cx="311325" cy="64150"/>
            </a:xfrm>
            <a:custGeom>
              <a:avLst/>
              <a:gdLst/>
              <a:ahLst/>
              <a:cxnLst/>
              <a:rect l="l" t="t" r="r" b="b"/>
              <a:pathLst>
                <a:path w="12453" h="2566" extrusionOk="0">
                  <a:moveTo>
                    <a:pt x="7387" y="764"/>
                  </a:moveTo>
                  <a:cubicBezTo>
                    <a:pt x="8503" y="764"/>
                    <a:pt x="9620" y="904"/>
                    <a:pt x="10712" y="1187"/>
                  </a:cubicBezTo>
                  <a:lnTo>
                    <a:pt x="10712" y="1187"/>
                  </a:lnTo>
                  <a:cubicBezTo>
                    <a:pt x="9648" y="1660"/>
                    <a:pt x="8524" y="1826"/>
                    <a:pt x="7379" y="1826"/>
                  </a:cubicBezTo>
                  <a:cubicBezTo>
                    <a:pt x="6052" y="1826"/>
                    <a:pt x="4696" y="1604"/>
                    <a:pt x="3366" y="1380"/>
                  </a:cubicBezTo>
                  <a:lnTo>
                    <a:pt x="3366" y="1380"/>
                  </a:lnTo>
                  <a:cubicBezTo>
                    <a:pt x="4669" y="972"/>
                    <a:pt x="6027" y="764"/>
                    <a:pt x="7387" y="764"/>
                  </a:cubicBezTo>
                  <a:close/>
                  <a:moveTo>
                    <a:pt x="7634" y="0"/>
                  </a:moveTo>
                  <a:cubicBezTo>
                    <a:pt x="5670" y="0"/>
                    <a:pt x="3718" y="385"/>
                    <a:pt x="1895" y="1141"/>
                  </a:cubicBezTo>
                  <a:lnTo>
                    <a:pt x="1895" y="1141"/>
                  </a:lnTo>
                  <a:cubicBezTo>
                    <a:pt x="1628" y="1101"/>
                    <a:pt x="1362" y="1064"/>
                    <a:pt x="1099" y="1033"/>
                  </a:cubicBezTo>
                  <a:cubicBezTo>
                    <a:pt x="1078" y="1030"/>
                    <a:pt x="1057" y="1029"/>
                    <a:pt x="1036" y="1029"/>
                  </a:cubicBezTo>
                  <a:cubicBezTo>
                    <a:pt x="544" y="1029"/>
                    <a:pt x="0" y="1661"/>
                    <a:pt x="608" y="1794"/>
                  </a:cubicBezTo>
                  <a:lnTo>
                    <a:pt x="608" y="1794"/>
                  </a:lnTo>
                  <a:cubicBezTo>
                    <a:pt x="396" y="2036"/>
                    <a:pt x="649" y="2290"/>
                    <a:pt x="990" y="2290"/>
                  </a:cubicBezTo>
                  <a:cubicBezTo>
                    <a:pt x="1094" y="2290"/>
                    <a:pt x="1206" y="2266"/>
                    <a:pt x="1316" y="2211"/>
                  </a:cubicBezTo>
                  <a:cubicBezTo>
                    <a:pt x="1490" y="2124"/>
                    <a:pt x="1664" y="2040"/>
                    <a:pt x="1841" y="1961"/>
                  </a:cubicBezTo>
                  <a:lnTo>
                    <a:pt x="1841" y="1961"/>
                  </a:lnTo>
                  <a:cubicBezTo>
                    <a:pt x="3668" y="2226"/>
                    <a:pt x="5483" y="2566"/>
                    <a:pt x="7261" y="2566"/>
                  </a:cubicBezTo>
                  <a:cubicBezTo>
                    <a:pt x="8938" y="2566"/>
                    <a:pt x="10582" y="2264"/>
                    <a:pt x="12173" y="1312"/>
                  </a:cubicBezTo>
                  <a:cubicBezTo>
                    <a:pt x="12452" y="1188"/>
                    <a:pt x="12421" y="785"/>
                    <a:pt x="12142" y="691"/>
                  </a:cubicBezTo>
                  <a:cubicBezTo>
                    <a:pt x="10669" y="229"/>
                    <a:pt x="9148" y="0"/>
                    <a:pt x="7634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4" name="Google Shape;3404;p29"/>
            <p:cNvSpPr/>
            <p:nvPr/>
          </p:nvSpPr>
          <p:spPr>
            <a:xfrm>
              <a:off x="3596925" y="2760425"/>
              <a:ext cx="204875" cy="192375"/>
            </a:xfrm>
            <a:custGeom>
              <a:avLst/>
              <a:gdLst/>
              <a:ahLst/>
              <a:cxnLst/>
              <a:rect l="l" t="t" r="r" b="b"/>
              <a:pathLst>
                <a:path w="8195" h="7695" extrusionOk="0">
                  <a:moveTo>
                    <a:pt x="6571" y="951"/>
                  </a:moveTo>
                  <a:lnTo>
                    <a:pt x="6571" y="951"/>
                  </a:lnTo>
                  <a:cubicBezTo>
                    <a:pt x="5247" y="3030"/>
                    <a:pt x="3798" y="5093"/>
                    <a:pt x="1727" y="6424"/>
                  </a:cubicBezTo>
                  <a:lnTo>
                    <a:pt x="1727" y="6424"/>
                  </a:lnTo>
                  <a:cubicBezTo>
                    <a:pt x="2612" y="4215"/>
                    <a:pt x="4386" y="1771"/>
                    <a:pt x="6571" y="951"/>
                  </a:cubicBezTo>
                  <a:close/>
                  <a:moveTo>
                    <a:pt x="7631" y="1"/>
                  </a:moveTo>
                  <a:cubicBezTo>
                    <a:pt x="7607" y="1"/>
                    <a:pt x="7583" y="3"/>
                    <a:pt x="7561" y="6"/>
                  </a:cubicBezTo>
                  <a:cubicBezTo>
                    <a:pt x="4075" y="582"/>
                    <a:pt x="1419" y="3913"/>
                    <a:pt x="373" y="7162"/>
                  </a:cubicBezTo>
                  <a:lnTo>
                    <a:pt x="373" y="7162"/>
                  </a:lnTo>
                  <a:cubicBezTo>
                    <a:pt x="1" y="7419"/>
                    <a:pt x="285" y="7695"/>
                    <a:pt x="675" y="7695"/>
                  </a:cubicBezTo>
                  <a:cubicBezTo>
                    <a:pt x="775" y="7695"/>
                    <a:pt x="881" y="7677"/>
                    <a:pt x="985" y="7636"/>
                  </a:cubicBezTo>
                  <a:cubicBezTo>
                    <a:pt x="4180" y="6178"/>
                    <a:pt x="6197" y="3294"/>
                    <a:pt x="8027" y="409"/>
                  </a:cubicBezTo>
                  <a:cubicBezTo>
                    <a:pt x="8194" y="129"/>
                    <a:pt x="7858" y="1"/>
                    <a:pt x="7631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5" name="Google Shape;3405;p29"/>
            <p:cNvSpPr/>
            <p:nvPr/>
          </p:nvSpPr>
          <p:spPr>
            <a:xfrm>
              <a:off x="3388900" y="2884800"/>
              <a:ext cx="251650" cy="86400"/>
            </a:xfrm>
            <a:custGeom>
              <a:avLst/>
              <a:gdLst/>
              <a:ahLst/>
              <a:cxnLst/>
              <a:rect l="l" t="t" r="r" b="b"/>
              <a:pathLst>
                <a:path w="10066" h="3456" extrusionOk="0">
                  <a:moveTo>
                    <a:pt x="3492" y="565"/>
                  </a:moveTo>
                  <a:cubicBezTo>
                    <a:pt x="5349" y="565"/>
                    <a:pt x="7136" y="945"/>
                    <a:pt x="8517" y="2362"/>
                  </a:cubicBezTo>
                  <a:lnTo>
                    <a:pt x="8517" y="2362"/>
                  </a:lnTo>
                  <a:cubicBezTo>
                    <a:pt x="8038" y="2772"/>
                    <a:pt x="7459" y="2939"/>
                    <a:pt x="6837" y="2939"/>
                  </a:cubicBezTo>
                  <a:cubicBezTo>
                    <a:pt x="5085" y="2939"/>
                    <a:pt x="2983" y="1617"/>
                    <a:pt x="1741" y="656"/>
                  </a:cubicBezTo>
                  <a:lnTo>
                    <a:pt x="1741" y="656"/>
                  </a:lnTo>
                  <a:cubicBezTo>
                    <a:pt x="2325" y="602"/>
                    <a:pt x="2911" y="565"/>
                    <a:pt x="3492" y="565"/>
                  </a:cubicBezTo>
                  <a:close/>
                  <a:moveTo>
                    <a:pt x="4097" y="1"/>
                  </a:moveTo>
                  <a:cubicBezTo>
                    <a:pt x="3013" y="1"/>
                    <a:pt x="1913" y="118"/>
                    <a:pt x="869" y="242"/>
                  </a:cubicBezTo>
                  <a:cubicBezTo>
                    <a:pt x="776" y="242"/>
                    <a:pt x="1" y="521"/>
                    <a:pt x="249" y="707"/>
                  </a:cubicBezTo>
                  <a:cubicBezTo>
                    <a:pt x="1821" y="2014"/>
                    <a:pt x="4349" y="3456"/>
                    <a:pt x="6627" y="3456"/>
                  </a:cubicBezTo>
                  <a:cubicBezTo>
                    <a:pt x="7464" y="3456"/>
                    <a:pt x="8267" y="3261"/>
                    <a:pt x="8977" y="2794"/>
                  </a:cubicBezTo>
                  <a:lnTo>
                    <a:pt x="8977" y="2794"/>
                  </a:lnTo>
                  <a:cubicBezTo>
                    <a:pt x="9006" y="2798"/>
                    <a:pt x="9037" y="2801"/>
                    <a:pt x="9070" y="2801"/>
                  </a:cubicBezTo>
                  <a:cubicBezTo>
                    <a:pt x="9440" y="2801"/>
                    <a:pt x="10065" y="2507"/>
                    <a:pt x="9896" y="2289"/>
                  </a:cubicBezTo>
                  <a:lnTo>
                    <a:pt x="9865" y="2289"/>
                  </a:lnTo>
                  <a:cubicBezTo>
                    <a:pt x="9824" y="2239"/>
                    <a:pt x="9782" y="2190"/>
                    <a:pt x="9740" y="2141"/>
                  </a:cubicBezTo>
                  <a:lnTo>
                    <a:pt x="9740" y="2141"/>
                  </a:lnTo>
                  <a:cubicBezTo>
                    <a:pt x="9761" y="2119"/>
                    <a:pt x="9782" y="2095"/>
                    <a:pt x="9803" y="2072"/>
                  </a:cubicBezTo>
                  <a:cubicBezTo>
                    <a:pt x="9923" y="1939"/>
                    <a:pt x="9791" y="1886"/>
                    <a:pt x="9584" y="1886"/>
                  </a:cubicBezTo>
                  <a:cubicBezTo>
                    <a:pt x="9559" y="1886"/>
                    <a:pt x="9532" y="1886"/>
                    <a:pt x="9506" y="1888"/>
                  </a:cubicBezTo>
                  <a:lnTo>
                    <a:pt x="9506" y="1888"/>
                  </a:lnTo>
                  <a:cubicBezTo>
                    <a:pt x="8047" y="399"/>
                    <a:pt x="6097" y="1"/>
                    <a:pt x="409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6" name="Google Shape;3406;p29"/>
            <p:cNvSpPr/>
            <p:nvPr/>
          </p:nvSpPr>
          <p:spPr>
            <a:xfrm>
              <a:off x="3060100" y="2488550"/>
              <a:ext cx="300900" cy="466975"/>
            </a:xfrm>
            <a:custGeom>
              <a:avLst/>
              <a:gdLst/>
              <a:ahLst/>
              <a:cxnLst/>
              <a:rect l="l" t="t" r="r" b="b"/>
              <a:pathLst>
                <a:path w="12036" h="18679" extrusionOk="0">
                  <a:moveTo>
                    <a:pt x="2705" y="2356"/>
                  </a:moveTo>
                  <a:cubicBezTo>
                    <a:pt x="3562" y="4879"/>
                    <a:pt x="4619" y="7489"/>
                    <a:pt x="6049" y="9609"/>
                  </a:cubicBezTo>
                  <a:cubicBezTo>
                    <a:pt x="7811" y="12222"/>
                    <a:pt x="10657" y="14391"/>
                    <a:pt x="10561" y="17746"/>
                  </a:cubicBezTo>
                  <a:lnTo>
                    <a:pt x="10561" y="17746"/>
                  </a:lnTo>
                  <a:cubicBezTo>
                    <a:pt x="7835" y="16142"/>
                    <a:pt x="4428" y="14109"/>
                    <a:pt x="2854" y="11439"/>
                  </a:cubicBezTo>
                  <a:cubicBezTo>
                    <a:pt x="2017" y="9981"/>
                    <a:pt x="2110" y="8306"/>
                    <a:pt x="2203" y="6662"/>
                  </a:cubicBezTo>
                  <a:cubicBezTo>
                    <a:pt x="2264" y="5224"/>
                    <a:pt x="2435" y="3785"/>
                    <a:pt x="2705" y="2356"/>
                  </a:cubicBezTo>
                  <a:close/>
                  <a:moveTo>
                    <a:pt x="2930" y="1"/>
                  </a:moveTo>
                  <a:cubicBezTo>
                    <a:pt x="2611" y="1"/>
                    <a:pt x="2122" y="190"/>
                    <a:pt x="2079" y="365"/>
                  </a:cubicBezTo>
                  <a:cubicBezTo>
                    <a:pt x="1303" y="3560"/>
                    <a:pt x="0" y="8678"/>
                    <a:pt x="1768" y="11718"/>
                  </a:cubicBezTo>
                  <a:cubicBezTo>
                    <a:pt x="3506" y="14789"/>
                    <a:pt x="7445" y="16898"/>
                    <a:pt x="10330" y="18635"/>
                  </a:cubicBezTo>
                  <a:cubicBezTo>
                    <a:pt x="10375" y="18666"/>
                    <a:pt x="10439" y="18679"/>
                    <a:pt x="10513" y="18679"/>
                  </a:cubicBezTo>
                  <a:cubicBezTo>
                    <a:pt x="10778" y="18679"/>
                    <a:pt x="11173" y="18512"/>
                    <a:pt x="11335" y="18376"/>
                  </a:cubicBezTo>
                  <a:lnTo>
                    <a:pt x="11335" y="18376"/>
                  </a:lnTo>
                  <a:cubicBezTo>
                    <a:pt x="11498" y="18314"/>
                    <a:pt x="11622" y="18230"/>
                    <a:pt x="11633" y="18139"/>
                  </a:cubicBezTo>
                  <a:cubicBezTo>
                    <a:pt x="12036" y="14851"/>
                    <a:pt x="9802" y="12711"/>
                    <a:pt x="7941" y="10322"/>
                  </a:cubicBezTo>
                  <a:cubicBezTo>
                    <a:pt x="5646" y="7437"/>
                    <a:pt x="4281" y="3591"/>
                    <a:pt x="3195" y="117"/>
                  </a:cubicBezTo>
                  <a:cubicBezTo>
                    <a:pt x="3168" y="34"/>
                    <a:pt x="3064" y="1"/>
                    <a:pt x="2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7" name="Google Shape;3407;p29"/>
            <p:cNvSpPr/>
            <p:nvPr/>
          </p:nvSpPr>
          <p:spPr>
            <a:xfrm>
              <a:off x="3026750" y="2889000"/>
              <a:ext cx="333600" cy="115875"/>
            </a:xfrm>
            <a:custGeom>
              <a:avLst/>
              <a:gdLst/>
              <a:ahLst/>
              <a:cxnLst/>
              <a:rect l="l" t="t" r="r" b="b"/>
              <a:pathLst>
                <a:path w="13344" h="4635" extrusionOk="0">
                  <a:moveTo>
                    <a:pt x="6896" y="830"/>
                  </a:moveTo>
                  <a:cubicBezTo>
                    <a:pt x="8651" y="830"/>
                    <a:pt x="10331" y="1198"/>
                    <a:pt x="11446" y="2216"/>
                  </a:cubicBezTo>
                  <a:lnTo>
                    <a:pt x="11446" y="2216"/>
                  </a:lnTo>
                  <a:cubicBezTo>
                    <a:pt x="10103" y="3070"/>
                    <a:pt x="8769" y="3754"/>
                    <a:pt x="7270" y="3754"/>
                  </a:cubicBezTo>
                  <a:cubicBezTo>
                    <a:pt x="6723" y="3754"/>
                    <a:pt x="6153" y="3663"/>
                    <a:pt x="5553" y="3455"/>
                  </a:cubicBezTo>
                  <a:cubicBezTo>
                    <a:pt x="4276" y="2995"/>
                    <a:pt x="3019" y="2325"/>
                    <a:pt x="1784" y="1687"/>
                  </a:cubicBezTo>
                  <a:lnTo>
                    <a:pt x="1784" y="1687"/>
                  </a:lnTo>
                  <a:cubicBezTo>
                    <a:pt x="3214" y="1217"/>
                    <a:pt x="5095" y="830"/>
                    <a:pt x="6896" y="830"/>
                  </a:cubicBezTo>
                  <a:close/>
                  <a:moveTo>
                    <a:pt x="7205" y="0"/>
                  </a:moveTo>
                  <a:cubicBezTo>
                    <a:pt x="4739" y="0"/>
                    <a:pt x="2141" y="657"/>
                    <a:pt x="435" y="1346"/>
                  </a:cubicBezTo>
                  <a:cubicBezTo>
                    <a:pt x="94" y="1470"/>
                    <a:pt x="0" y="1873"/>
                    <a:pt x="373" y="2028"/>
                  </a:cubicBezTo>
                  <a:cubicBezTo>
                    <a:pt x="2420" y="3052"/>
                    <a:pt x="4715" y="4603"/>
                    <a:pt x="7073" y="4634"/>
                  </a:cubicBezTo>
                  <a:cubicBezTo>
                    <a:pt x="7101" y="4634"/>
                    <a:pt x="7129" y="4634"/>
                    <a:pt x="7158" y="4634"/>
                  </a:cubicBezTo>
                  <a:cubicBezTo>
                    <a:pt x="8945" y="4634"/>
                    <a:pt x="10525" y="3791"/>
                    <a:pt x="11999" y="2843"/>
                  </a:cubicBezTo>
                  <a:lnTo>
                    <a:pt x="11999" y="2843"/>
                  </a:lnTo>
                  <a:cubicBezTo>
                    <a:pt x="12033" y="2891"/>
                    <a:pt x="12066" y="2940"/>
                    <a:pt x="12098" y="2990"/>
                  </a:cubicBezTo>
                  <a:cubicBezTo>
                    <a:pt x="12169" y="3105"/>
                    <a:pt x="12309" y="3154"/>
                    <a:pt x="12465" y="3154"/>
                  </a:cubicBezTo>
                  <a:cubicBezTo>
                    <a:pt x="12853" y="3154"/>
                    <a:pt x="13343" y="2848"/>
                    <a:pt x="13122" y="2493"/>
                  </a:cubicBezTo>
                  <a:cubicBezTo>
                    <a:pt x="13035" y="2359"/>
                    <a:pt x="12943" y="2232"/>
                    <a:pt x="12846" y="2110"/>
                  </a:cubicBezTo>
                  <a:lnTo>
                    <a:pt x="12846" y="2110"/>
                  </a:lnTo>
                  <a:cubicBezTo>
                    <a:pt x="12831" y="2038"/>
                    <a:pt x="12773" y="1974"/>
                    <a:pt x="12689" y="1925"/>
                  </a:cubicBezTo>
                  <a:lnTo>
                    <a:pt x="12689" y="1925"/>
                  </a:lnTo>
                  <a:cubicBezTo>
                    <a:pt x="11418" y="502"/>
                    <a:pt x="9362" y="0"/>
                    <a:pt x="7205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8" name="Google Shape;3408;p29"/>
            <p:cNvSpPr/>
            <p:nvPr/>
          </p:nvSpPr>
          <p:spPr>
            <a:xfrm>
              <a:off x="3103525" y="3018500"/>
              <a:ext cx="382200" cy="152775"/>
            </a:xfrm>
            <a:custGeom>
              <a:avLst/>
              <a:gdLst/>
              <a:ahLst/>
              <a:cxnLst/>
              <a:rect l="l" t="t" r="r" b="b"/>
              <a:pathLst>
                <a:path w="15288" h="6111" extrusionOk="0">
                  <a:moveTo>
                    <a:pt x="11629" y="670"/>
                  </a:moveTo>
                  <a:cubicBezTo>
                    <a:pt x="12392" y="670"/>
                    <a:pt x="13146" y="896"/>
                    <a:pt x="13866" y="1470"/>
                  </a:cubicBezTo>
                  <a:cubicBezTo>
                    <a:pt x="13910" y="1505"/>
                    <a:pt x="13969" y="1527"/>
                    <a:pt x="14038" y="1537"/>
                  </a:cubicBezTo>
                  <a:lnTo>
                    <a:pt x="14038" y="1537"/>
                  </a:lnTo>
                  <a:cubicBezTo>
                    <a:pt x="13228" y="4218"/>
                    <a:pt x="10107" y="4686"/>
                    <a:pt x="7631" y="5099"/>
                  </a:cubicBezTo>
                  <a:cubicBezTo>
                    <a:pt x="5965" y="5354"/>
                    <a:pt x="4299" y="5487"/>
                    <a:pt x="2620" y="5487"/>
                  </a:cubicBezTo>
                  <a:cubicBezTo>
                    <a:pt x="2365" y="5487"/>
                    <a:pt x="2111" y="5484"/>
                    <a:pt x="1855" y="5478"/>
                  </a:cubicBezTo>
                  <a:lnTo>
                    <a:pt x="1855" y="5478"/>
                  </a:lnTo>
                  <a:lnTo>
                    <a:pt x="6359" y="2897"/>
                  </a:lnTo>
                  <a:cubicBezTo>
                    <a:pt x="7915" y="1977"/>
                    <a:pt x="9795" y="670"/>
                    <a:pt x="11629" y="670"/>
                  </a:cubicBezTo>
                  <a:close/>
                  <a:moveTo>
                    <a:pt x="11930" y="1"/>
                  </a:moveTo>
                  <a:cubicBezTo>
                    <a:pt x="11077" y="1"/>
                    <a:pt x="10207" y="204"/>
                    <a:pt x="9368" y="539"/>
                  </a:cubicBezTo>
                  <a:cubicBezTo>
                    <a:pt x="6204" y="1811"/>
                    <a:pt x="3257" y="3889"/>
                    <a:pt x="342" y="5595"/>
                  </a:cubicBezTo>
                  <a:cubicBezTo>
                    <a:pt x="0" y="5782"/>
                    <a:pt x="124" y="6061"/>
                    <a:pt x="466" y="6061"/>
                  </a:cubicBezTo>
                  <a:cubicBezTo>
                    <a:pt x="1069" y="6094"/>
                    <a:pt x="1671" y="6110"/>
                    <a:pt x="2271" y="6110"/>
                  </a:cubicBezTo>
                  <a:cubicBezTo>
                    <a:pt x="5039" y="6110"/>
                    <a:pt x="7778" y="5762"/>
                    <a:pt x="10454" y="5099"/>
                  </a:cubicBezTo>
                  <a:cubicBezTo>
                    <a:pt x="12780" y="4510"/>
                    <a:pt x="14766" y="3517"/>
                    <a:pt x="15262" y="974"/>
                  </a:cubicBezTo>
                  <a:cubicBezTo>
                    <a:pt x="15287" y="796"/>
                    <a:pt x="15116" y="722"/>
                    <a:pt x="14900" y="722"/>
                  </a:cubicBezTo>
                  <a:cubicBezTo>
                    <a:pt x="14787" y="722"/>
                    <a:pt x="14660" y="743"/>
                    <a:pt x="14544" y="780"/>
                  </a:cubicBezTo>
                  <a:lnTo>
                    <a:pt x="14544" y="780"/>
                  </a:lnTo>
                  <a:cubicBezTo>
                    <a:pt x="13731" y="232"/>
                    <a:pt x="12840" y="1"/>
                    <a:pt x="1193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09" name="Google Shape;3409;p29"/>
            <p:cNvSpPr/>
            <p:nvPr/>
          </p:nvSpPr>
          <p:spPr>
            <a:xfrm>
              <a:off x="3296100" y="3087275"/>
              <a:ext cx="216125" cy="333150"/>
            </a:xfrm>
            <a:custGeom>
              <a:avLst/>
              <a:gdLst/>
              <a:ahLst/>
              <a:cxnLst/>
              <a:rect l="l" t="t" r="r" b="b"/>
              <a:pathLst>
                <a:path w="8645" h="13326" extrusionOk="0">
                  <a:moveTo>
                    <a:pt x="5528" y="890"/>
                  </a:moveTo>
                  <a:cubicBezTo>
                    <a:pt x="7061" y="4499"/>
                    <a:pt x="7427" y="8493"/>
                    <a:pt x="6603" y="12314"/>
                  </a:cubicBezTo>
                  <a:lnTo>
                    <a:pt x="6603" y="12314"/>
                  </a:lnTo>
                  <a:cubicBezTo>
                    <a:pt x="3643" y="9738"/>
                    <a:pt x="1339" y="2794"/>
                    <a:pt x="5528" y="890"/>
                  </a:cubicBezTo>
                  <a:close/>
                  <a:moveTo>
                    <a:pt x="6188" y="1"/>
                  </a:moveTo>
                  <a:cubicBezTo>
                    <a:pt x="5837" y="1"/>
                    <a:pt x="5224" y="245"/>
                    <a:pt x="5295" y="363"/>
                  </a:cubicBezTo>
                  <a:cubicBezTo>
                    <a:pt x="5327" y="433"/>
                    <a:pt x="5359" y="503"/>
                    <a:pt x="5390" y="574"/>
                  </a:cubicBezTo>
                  <a:lnTo>
                    <a:pt x="5390" y="574"/>
                  </a:lnTo>
                  <a:cubicBezTo>
                    <a:pt x="1" y="2629"/>
                    <a:pt x="2231" y="11024"/>
                    <a:pt x="6411" y="13298"/>
                  </a:cubicBezTo>
                  <a:cubicBezTo>
                    <a:pt x="6449" y="13317"/>
                    <a:pt x="6512" y="13325"/>
                    <a:pt x="6590" y="13325"/>
                  </a:cubicBezTo>
                  <a:cubicBezTo>
                    <a:pt x="6894" y="13325"/>
                    <a:pt x="7416" y="13192"/>
                    <a:pt x="7466" y="13019"/>
                  </a:cubicBezTo>
                  <a:cubicBezTo>
                    <a:pt x="8645" y="8707"/>
                    <a:pt x="8272" y="4116"/>
                    <a:pt x="6411" y="84"/>
                  </a:cubicBezTo>
                  <a:cubicBezTo>
                    <a:pt x="6382" y="25"/>
                    <a:pt x="6297" y="1"/>
                    <a:pt x="6188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0" name="Google Shape;3410;p29"/>
            <p:cNvSpPr/>
            <p:nvPr/>
          </p:nvSpPr>
          <p:spPr>
            <a:xfrm>
              <a:off x="3568025" y="2838900"/>
              <a:ext cx="380325" cy="518525"/>
            </a:xfrm>
            <a:custGeom>
              <a:avLst/>
              <a:gdLst/>
              <a:ahLst/>
              <a:cxnLst/>
              <a:rect l="l" t="t" r="r" b="b"/>
              <a:pathLst>
                <a:path w="15213" h="20741" extrusionOk="0">
                  <a:moveTo>
                    <a:pt x="14007" y="1219"/>
                  </a:moveTo>
                  <a:lnTo>
                    <a:pt x="14007" y="1219"/>
                  </a:lnTo>
                  <a:cubicBezTo>
                    <a:pt x="13109" y="8350"/>
                    <a:pt x="6594" y="13065"/>
                    <a:pt x="3758" y="19468"/>
                  </a:cubicBezTo>
                  <a:lnTo>
                    <a:pt x="3758" y="19468"/>
                  </a:lnTo>
                  <a:cubicBezTo>
                    <a:pt x="2512" y="18332"/>
                    <a:pt x="2117" y="16355"/>
                    <a:pt x="2141" y="14703"/>
                  </a:cubicBezTo>
                  <a:cubicBezTo>
                    <a:pt x="2203" y="12345"/>
                    <a:pt x="3196" y="10112"/>
                    <a:pt x="4871" y="8468"/>
                  </a:cubicBezTo>
                  <a:cubicBezTo>
                    <a:pt x="7533" y="5723"/>
                    <a:pt x="10888" y="3499"/>
                    <a:pt x="14007" y="1219"/>
                  </a:cubicBezTo>
                  <a:close/>
                  <a:moveTo>
                    <a:pt x="14911" y="0"/>
                  </a:moveTo>
                  <a:cubicBezTo>
                    <a:pt x="14653" y="0"/>
                    <a:pt x="14301" y="142"/>
                    <a:pt x="14208" y="217"/>
                  </a:cubicBezTo>
                  <a:cubicBezTo>
                    <a:pt x="11881" y="1985"/>
                    <a:pt x="9555" y="3753"/>
                    <a:pt x="7260" y="5521"/>
                  </a:cubicBezTo>
                  <a:cubicBezTo>
                    <a:pt x="5460" y="6886"/>
                    <a:pt x="3599" y="8313"/>
                    <a:pt x="2389" y="10236"/>
                  </a:cubicBezTo>
                  <a:cubicBezTo>
                    <a:pt x="528" y="13121"/>
                    <a:pt x="1" y="19387"/>
                    <a:pt x="4096" y="20720"/>
                  </a:cubicBezTo>
                  <a:cubicBezTo>
                    <a:pt x="4133" y="20734"/>
                    <a:pt x="4178" y="20740"/>
                    <a:pt x="4228" y="20740"/>
                  </a:cubicBezTo>
                  <a:cubicBezTo>
                    <a:pt x="4637" y="20740"/>
                    <a:pt x="5382" y="20331"/>
                    <a:pt x="4995" y="20193"/>
                  </a:cubicBezTo>
                  <a:cubicBezTo>
                    <a:pt x="4850" y="20145"/>
                    <a:pt x="4711" y="20088"/>
                    <a:pt x="4578" y="20024"/>
                  </a:cubicBezTo>
                  <a:lnTo>
                    <a:pt x="4578" y="20024"/>
                  </a:lnTo>
                  <a:cubicBezTo>
                    <a:pt x="7322" y="13038"/>
                    <a:pt x="14705" y="8172"/>
                    <a:pt x="15200" y="248"/>
                  </a:cubicBezTo>
                  <a:cubicBezTo>
                    <a:pt x="15213" y="62"/>
                    <a:pt x="15082" y="0"/>
                    <a:pt x="14911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1" name="Google Shape;3411;p29"/>
            <p:cNvSpPr/>
            <p:nvPr/>
          </p:nvSpPr>
          <p:spPr>
            <a:xfrm>
              <a:off x="3653750" y="3228600"/>
              <a:ext cx="477550" cy="187900"/>
            </a:xfrm>
            <a:custGeom>
              <a:avLst/>
              <a:gdLst/>
              <a:ahLst/>
              <a:cxnLst/>
              <a:rect l="l" t="t" r="r" b="b"/>
              <a:pathLst>
                <a:path w="19102" h="7516" extrusionOk="0">
                  <a:moveTo>
                    <a:pt x="10660" y="570"/>
                  </a:moveTo>
                  <a:cubicBezTo>
                    <a:pt x="12462" y="570"/>
                    <a:pt x="14240" y="687"/>
                    <a:pt x="16030" y="687"/>
                  </a:cubicBezTo>
                  <a:cubicBezTo>
                    <a:pt x="16332" y="687"/>
                    <a:pt x="16635" y="684"/>
                    <a:pt x="16939" y="676"/>
                  </a:cubicBezTo>
                  <a:lnTo>
                    <a:pt x="16939" y="676"/>
                  </a:lnTo>
                  <a:cubicBezTo>
                    <a:pt x="14822" y="1878"/>
                    <a:pt x="13300" y="3966"/>
                    <a:pt x="11182" y="5194"/>
                  </a:cubicBezTo>
                  <a:cubicBezTo>
                    <a:pt x="10158" y="5784"/>
                    <a:pt x="9073" y="6218"/>
                    <a:pt x="7956" y="6497"/>
                  </a:cubicBezTo>
                  <a:cubicBezTo>
                    <a:pt x="7302" y="6652"/>
                    <a:pt x="6140" y="6884"/>
                    <a:pt x="5072" y="6884"/>
                  </a:cubicBezTo>
                  <a:cubicBezTo>
                    <a:pt x="4216" y="6884"/>
                    <a:pt x="3421" y="6735"/>
                    <a:pt x="2993" y="6280"/>
                  </a:cubicBezTo>
                  <a:cubicBezTo>
                    <a:pt x="2362" y="5650"/>
                    <a:pt x="2286" y="4814"/>
                    <a:pt x="1695" y="4290"/>
                  </a:cubicBezTo>
                  <a:lnTo>
                    <a:pt x="1695" y="4290"/>
                  </a:lnTo>
                  <a:cubicBezTo>
                    <a:pt x="1719" y="1121"/>
                    <a:pt x="8070" y="602"/>
                    <a:pt x="10220" y="573"/>
                  </a:cubicBezTo>
                  <a:cubicBezTo>
                    <a:pt x="10367" y="571"/>
                    <a:pt x="10514" y="570"/>
                    <a:pt x="10660" y="570"/>
                  </a:cubicBezTo>
                  <a:close/>
                  <a:moveTo>
                    <a:pt x="10987" y="0"/>
                  </a:moveTo>
                  <a:cubicBezTo>
                    <a:pt x="9356" y="0"/>
                    <a:pt x="7731" y="100"/>
                    <a:pt x="6126" y="479"/>
                  </a:cubicBezTo>
                  <a:cubicBezTo>
                    <a:pt x="4352" y="916"/>
                    <a:pt x="1113" y="2025"/>
                    <a:pt x="614" y="4061"/>
                  </a:cubicBezTo>
                  <a:lnTo>
                    <a:pt x="614" y="4061"/>
                  </a:lnTo>
                  <a:cubicBezTo>
                    <a:pt x="282" y="4185"/>
                    <a:pt x="1" y="4400"/>
                    <a:pt x="263" y="4512"/>
                  </a:cubicBezTo>
                  <a:cubicBezTo>
                    <a:pt x="367" y="4553"/>
                    <a:pt x="462" y="4601"/>
                    <a:pt x="549" y="4656"/>
                  </a:cubicBezTo>
                  <a:lnTo>
                    <a:pt x="549" y="4656"/>
                  </a:lnTo>
                  <a:cubicBezTo>
                    <a:pt x="551" y="4751"/>
                    <a:pt x="559" y="4848"/>
                    <a:pt x="573" y="4946"/>
                  </a:cubicBezTo>
                  <a:cubicBezTo>
                    <a:pt x="594" y="5060"/>
                    <a:pt x="732" y="5108"/>
                    <a:pt x="904" y="5108"/>
                  </a:cubicBezTo>
                  <a:cubicBezTo>
                    <a:pt x="947" y="5108"/>
                    <a:pt x="992" y="5105"/>
                    <a:pt x="1037" y="5100"/>
                  </a:cubicBezTo>
                  <a:lnTo>
                    <a:pt x="1037" y="5100"/>
                  </a:lnTo>
                  <a:cubicBezTo>
                    <a:pt x="1634" y="5841"/>
                    <a:pt x="1837" y="6924"/>
                    <a:pt x="2931" y="7273"/>
                  </a:cubicBezTo>
                  <a:cubicBezTo>
                    <a:pt x="3460" y="7446"/>
                    <a:pt x="4059" y="7515"/>
                    <a:pt x="4682" y="7515"/>
                  </a:cubicBezTo>
                  <a:cubicBezTo>
                    <a:pt x="5959" y="7515"/>
                    <a:pt x="7337" y="7223"/>
                    <a:pt x="8421" y="6931"/>
                  </a:cubicBezTo>
                  <a:cubicBezTo>
                    <a:pt x="10096" y="6466"/>
                    <a:pt x="11647" y="5691"/>
                    <a:pt x="13074" y="4698"/>
                  </a:cubicBezTo>
                  <a:cubicBezTo>
                    <a:pt x="14935" y="3333"/>
                    <a:pt x="16362" y="1286"/>
                    <a:pt x="18627" y="511"/>
                  </a:cubicBezTo>
                  <a:cubicBezTo>
                    <a:pt x="19102" y="362"/>
                    <a:pt x="18980" y="43"/>
                    <a:pt x="18534" y="43"/>
                  </a:cubicBezTo>
                  <a:cubicBezTo>
                    <a:pt x="18514" y="43"/>
                    <a:pt x="18493" y="44"/>
                    <a:pt x="18472" y="45"/>
                  </a:cubicBezTo>
                  <a:cubicBezTo>
                    <a:pt x="17759" y="99"/>
                    <a:pt x="17044" y="118"/>
                    <a:pt x="16327" y="118"/>
                  </a:cubicBezTo>
                  <a:cubicBezTo>
                    <a:pt x="14551" y="118"/>
                    <a:pt x="12765" y="0"/>
                    <a:pt x="1098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2" name="Google Shape;3412;p29"/>
            <p:cNvSpPr/>
            <p:nvPr/>
          </p:nvSpPr>
          <p:spPr>
            <a:xfrm>
              <a:off x="3316825" y="2947825"/>
              <a:ext cx="291075" cy="292850"/>
            </a:xfrm>
            <a:custGeom>
              <a:avLst/>
              <a:gdLst/>
              <a:ahLst/>
              <a:cxnLst/>
              <a:rect l="l" t="t" r="r" b="b"/>
              <a:pathLst>
                <a:path w="11643" h="11714" extrusionOk="0">
                  <a:moveTo>
                    <a:pt x="833" y="0"/>
                  </a:moveTo>
                  <a:cubicBezTo>
                    <a:pt x="551" y="0"/>
                    <a:pt x="1" y="279"/>
                    <a:pt x="247" y="388"/>
                  </a:cubicBezTo>
                  <a:lnTo>
                    <a:pt x="247" y="357"/>
                  </a:lnTo>
                  <a:cubicBezTo>
                    <a:pt x="5210" y="2405"/>
                    <a:pt x="9553" y="6220"/>
                    <a:pt x="10762" y="11617"/>
                  </a:cubicBezTo>
                  <a:cubicBezTo>
                    <a:pt x="10782" y="11685"/>
                    <a:pt x="10875" y="11713"/>
                    <a:pt x="10994" y="11713"/>
                  </a:cubicBezTo>
                  <a:cubicBezTo>
                    <a:pt x="11257" y="11713"/>
                    <a:pt x="11643" y="11572"/>
                    <a:pt x="11600" y="11400"/>
                  </a:cubicBezTo>
                  <a:cubicBezTo>
                    <a:pt x="10359" y="5910"/>
                    <a:pt x="5954" y="2095"/>
                    <a:pt x="929" y="16"/>
                  </a:cubicBezTo>
                  <a:cubicBezTo>
                    <a:pt x="904" y="5"/>
                    <a:pt x="871" y="0"/>
                    <a:pt x="833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413" name="Google Shape;3413;p29"/>
            <p:cNvSpPr/>
            <p:nvPr/>
          </p:nvSpPr>
          <p:spPr>
            <a:xfrm>
              <a:off x="3592850" y="2082700"/>
              <a:ext cx="154350" cy="1167000"/>
            </a:xfrm>
            <a:custGeom>
              <a:avLst/>
              <a:gdLst/>
              <a:ahLst/>
              <a:cxnLst/>
              <a:rect l="l" t="t" r="r" b="b"/>
              <a:pathLst>
                <a:path w="6174" h="46680" extrusionOk="0">
                  <a:moveTo>
                    <a:pt x="4057" y="1"/>
                  </a:moveTo>
                  <a:cubicBezTo>
                    <a:pt x="3776" y="1"/>
                    <a:pt x="3404" y="235"/>
                    <a:pt x="3537" y="500"/>
                  </a:cubicBezTo>
                  <a:cubicBezTo>
                    <a:pt x="4591" y="2392"/>
                    <a:pt x="5119" y="4595"/>
                    <a:pt x="5026" y="6766"/>
                  </a:cubicBezTo>
                  <a:cubicBezTo>
                    <a:pt x="4933" y="8627"/>
                    <a:pt x="4281" y="10395"/>
                    <a:pt x="4157" y="12194"/>
                  </a:cubicBezTo>
                  <a:cubicBezTo>
                    <a:pt x="4002" y="14025"/>
                    <a:pt x="4622" y="15824"/>
                    <a:pt x="4498" y="17623"/>
                  </a:cubicBezTo>
                  <a:cubicBezTo>
                    <a:pt x="4312" y="19608"/>
                    <a:pt x="2947" y="20973"/>
                    <a:pt x="2451" y="22803"/>
                  </a:cubicBezTo>
                  <a:cubicBezTo>
                    <a:pt x="1955" y="24633"/>
                    <a:pt x="2017" y="26494"/>
                    <a:pt x="1490" y="28293"/>
                  </a:cubicBezTo>
                  <a:cubicBezTo>
                    <a:pt x="931" y="30123"/>
                    <a:pt x="590" y="31985"/>
                    <a:pt x="435" y="33877"/>
                  </a:cubicBezTo>
                  <a:cubicBezTo>
                    <a:pt x="187" y="38064"/>
                    <a:pt x="125" y="42252"/>
                    <a:pt x="1" y="46440"/>
                  </a:cubicBezTo>
                  <a:cubicBezTo>
                    <a:pt x="1" y="46609"/>
                    <a:pt x="148" y="46680"/>
                    <a:pt x="320" y="46680"/>
                  </a:cubicBezTo>
                  <a:cubicBezTo>
                    <a:pt x="556" y="46680"/>
                    <a:pt x="838" y="46544"/>
                    <a:pt x="838" y="46347"/>
                  </a:cubicBezTo>
                  <a:cubicBezTo>
                    <a:pt x="993" y="42066"/>
                    <a:pt x="993" y="37723"/>
                    <a:pt x="1303" y="33443"/>
                  </a:cubicBezTo>
                  <a:cubicBezTo>
                    <a:pt x="1459" y="31364"/>
                    <a:pt x="2017" y="29534"/>
                    <a:pt x="2544" y="27549"/>
                  </a:cubicBezTo>
                  <a:cubicBezTo>
                    <a:pt x="3134" y="25315"/>
                    <a:pt x="2916" y="23082"/>
                    <a:pt x="4095" y="21004"/>
                  </a:cubicBezTo>
                  <a:cubicBezTo>
                    <a:pt x="4871" y="19577"/>
                    <a:pt x="5398" y="18460"/>
                    <a:pt x="5336" y="16816"/>
                  </a:cubicBezTo>
                  <a:cubicBezTo>
                    <a:pt x="5274" y="14614"/>
                    <a:pt x="4840" y="12660"/>
                    <a:pt x="5274" y="10426"/>
                  </a:cubicBezTo>
                  <a:cubicBezTo>
                    <a:pt x="5987" y="6704"/>
                    <a:pt x="6173" y="3602"/>
                    <a:pt x="4312" y="128"/>
                  </a:cubicBezTo>
                  <a:cubicBezTo>
                    <a:pt x="4268" y="39"/>
                    <a:pt x="4170" y="1"/>
                    <a:pt x="4057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414" name="Google Shape;3414;p29"/>
          <p:cNvSpPr txBox="1">
            <a:spLocks noGrp="1"/>
          </p:cNvSpPr>
          <p:nvPr>
            <p:ph type="subTitle" idx="1"/>
          </p:nvPr>
        </p:nvSpPr>
        <p:spPr>
          <a:xfrm>
            <a:off x="3520767" y="3543933"/>
            <a:ext cx="5150400" cy="1552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  <a:lvl2pPr lvl="1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2pPr>
            <a:lvl3pPr lvl="2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3pPr>
            <a:lvl4pPr lvl="3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4pPr>
            <a:lvl5pPr lvl="4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5pPr>
            <a:lvl6pPr lvl="5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6pPr>
            <a:lvl7pPr lvl="6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7pPr>
            <a:lvl8pPr lvl="7" algn="ctr" rtl="0">
              <a:spcBef>
                <a:spcPts val="2133"/>
              </a:spcBef>
              <a:spcAft>
                <a:spcPts val="0"/>
              </a:spcAft>
              <a:buSzPts val="1400"/>
              <a:buNone/>
              <a:defRPr/>
            </a:lvl8pPr>
            <a:lvl9pPr lvl="8" algn="ctr" rtl="0">
              <a:spcBef>
                <a:spcPts val="2133"/>
              </a:spcBef>
              <a:spcAft>
                <a:spcPts val="2133"/>
              </a:spcAft>
              <a:buSzPts val="14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4041616175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ly Title 3">
  <p:cSld name="Only Title 3">
    <p:spTree>
      <p:nvGrpSpPr>
        <p:cNvPr id="1" name="Shape 34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16" name="Google Shape;3416;p30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 b="1"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319442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18" Type="http://schemas.openxmlformats.org/officeDocument/2006/relationships/slideLayout" Target="../slideLayouts/slideLayout30.xml"/><Relationship Id="rId26" Type="http://schemas.openxmlformats.org/officeDocument/2006/relationships/slideLayout" Target="../slideLayouts/slideLayout38.xml"/><Relationship Id="rId3" Type="http://schemas.openxmlformats.org/officeDocument/2006/relationships/slideLayout" Target="../slideLayouts/slideLayout15.xml"/><Relationship Id="rId21" Type="http://schemas.openxmlformats.org/officeDocument/2006/relationships/slideLayout" Target="../slideLayouts/slideLayout33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17" Type="http://schemas.openxmlformats.org/officeDocument/2006/relationships/slideLayout" Target="../slideLayouts/slideLayout29.xml"/><Relationship Id="rId25" Type="http://schemas.openxmlformats.org/officeDocument/2006/relationships/slideLayout" Target="../slideLayouts/slideLayout37.xml"/><Relationship Id="rId2" Type="http://schemas.openxmlformats.org/officeDocument/2006/relationships/slideLayout" Target="../slideLayouts/slideLayout14.xml"/><Relationship Id="rId16" Type="http://schemas.openxmlformats.org/officeDocument/2006/relationships/slideLayout" Target="../slideLayouts/slideLayout28.xml"/><Relationship Id="rId20" Type="http://schemas.openxmlformats.org/officeDocument/2006/relationships/slideLayout" Target="../slideLayouts/slideLayout32.xml"/><Relationship Id="rId29" Type="http://schemas.openxmlformats.org/officeDocument/2006/relationships/slideLayout" Target="../slideLayouts/slideLayout41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24" Type="http://schemas.openxmlformats.org/officeDocument/2006/relationships/slideLayout" Target="../slideLayouts/slideLayout36.xml"/><Relationship Id="rId5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7.xml"/><Relationship Id="rId23" Type="http://schemas.openxmlformats.org/officeDocument/2006/relationships/slideLayout" Target="../slideLayouts/slideLayout35.xml"/><Relationship Id="rId28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22.xml"/><Relationship Id="rId19" Type="http://schemas.openxmlformats.org/officeDocument/2006/relationships/slideLayout" Target="../slideLayouts/slideLayout31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slideLayout" Target="../slideLayouts/slideLayout26.xml"/><Relationship Id="rId22" Type="http://schemas.openxmlformats.org/officeDocument/2006/relationships/slideLayout" Target="../slideLayouts/slideLayout34.xml"/><Relationship Id="rId27" Type="http://schemas.openxmlformats.org/officeDocument/2006/relationships/slideLayout" Target="../slideLayouts/slideLayout39.xml"/><Relationship Id="rId30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9.xml"/><Relationship Id="rId13" Type="http://schemas.openxmlformats.org/officeDocument/2006/relationships/slideLayout" Target="../slideLayouts/slideLayout54.xml"/><Relationship Id="rId18" Type="http://schemas.openxmlformats.org/officeDocument/2006/relationships/slideLayout" Target="../slideLayouts/slideLayout59.xml"/><Relationship Id="rId26" Type="http://schemas.openxmlformats.org/officeDocument/2006/relationships/slideLayout" Target="../slideLayouts/slideLayout67.xml"/><Relationship Id="rId3" Type="http://schemas.openxmlformats.org/officeDocument/2006/relationships/slideLayout" Target="../slideLayouts/slideLayout44.xml"/><Relationship Id="rId21" Type="http://schemas.openxmlformats.org/officeDocument/2006/relationships/slideLayout" Target="../slideLayouts/slideLayout62.xml"/><Relationship Id="rId7" Type="http://schemas.openxmlformats.org/officeDocument/2006/relationships/slideLayout" Target="../slideLayouts/slideLayout48.xml"/><Relationship Id="rId12" Type="http://schemas.openxmlformats.org/officeDocument/2006/relationships/slideLayout" Target="../slideLayouts/slideLayout53.xml"/><Relationship Id="rId17" Type="http://schemas.openxmlformats.org/officeDocument/2006/relationships/slideLayout" Target="../slideLayouts/slideLayout58.xml"/><Relationship Id="rId25" Type="http://schemas.openxmlformats.org/officeDocument/2006/relationships/slideLayout" Target="../slideLayouts/slideLayout66.xml"/><Relationship Id="rId2" Type="http://schemas.openxmlformats.org/officeDocument/2006/relationships/slideLayout" Target="../slideLayouts/slideLayout43.xml"/><Relationship Id="rId1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61.xml"/><Relationship Id="rId29" Type="http://schemas.openxmlformats.org/officeDocument/2006/relationships/slideLayout" Target="../slideLayouts/slideLayout70.xml"/><Relationship Id="rId1" Type="http://schemas.openxmlformats.org/officeDocument/2006/relationships/slideLayout" Target="../slideLayouts/slideLayout42.xml"/><Relationship Id="rId6" Type="http://schemas.openxmlformats.org/officeDocument/2006/relationships/slideLayout" Target="../slideLayouts/slideLayout47.xml"/><Relationship Id="rId11" Type="http://schemas.openxmlformats.org/officeDocument/2006/relationships/slideLayout" Target="../slideLayouts/slideLayout52.xml"/><Relationship Id="rId24" Type="http://schemas.openxmlformats.org/officeDocument/2006/relationships/slideLayout" Target="../slideLayouts/slideLayout65.xml"/><Relationship Id="rId5" Type="http://schemas.openxmlformats.org/officeDocument/2006/relationships/slideLayout" Target="../slideLayouts/slideLayout46.xml"/><Relationship Id="rId15" Type="http://schemas.openxmlformats.org/officeDocument/2006/relationships/slideLayout" Target="../slideLayouts/slideLayout56.xml"/><Relationship Id="rId23" Type="http://schemas.openxmlformats.org/officeDocument/2006/relationships/slideLayout" Target="../slideLayouts/slideLayout64.xml"/><Relationship Id="rId28" Type="http://schemas.openxmlformats.org/officeDocument/2006/relationships/slideLayout" Target="../slideLayouts/slideLayout69.xml"/><Relationship Id="rId10" Type="http://schemas.openxmlformats.org/officeDocument/2006/relationships/slideLayout" Target="../slideLayouts/slideLayout51.xml"/><Relationship Id="rId19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5.xml"/><Relationship Id="rId9" Type="http://schemas.openxmlformats.org/officeDocument/2006/relationships/slideLayout" Target="../slideLayouts/slideLayout50.xml"/><Relationship Id="rId14" Type="http://schemas.openxmlformats.org/officeDocument/2006/relationships/slideLayout" Target="../slideLayouts/slideLayout55.xml"/><Relationship Id="rId22" Type="http://schemas.openxmlformats.org/officeDocument/2006/relationships/slideLayout" Target="../slideLayouts/slideLayout63.xml"/><Relationship Id="rId27" Type="http://schemas.openxmlformats.org/officeDocument/2006/relationships/slideLayout" Target="../slideLayouts/slideLayout68.xml"/><Relationship Id="rId30" Type="http://schemas.openxmlformats.org/officeDocument/2006/relationships/theme" Target="../theme/theme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C74A31B-FF56-417B-8DEE-958FFCC6BCD5}" type="datetimeFigureOut">
              <a:rPr lang="en-US" smtClean="0"/>
              <a:t>1/21/2023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D41F8-FC0F-4085-8150-313B6CF0521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245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52400" y="16624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oppins"/>
              <a:buChar char="●"/>
              <a:defRPr sz="18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72541808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  <p:sldLayoutId id="2147483674" r:id="rId13"/>
    <p:sldLayoutId id="2147483675" r:id="rId14"/>
    <p:sldLayoutId id="2147483676" r:id="rId15"/>
    <p:sldLayoutId id="2147483677" r:id="rId16"/>
    <p:sldLayoutId id="2147483678" r:id="rId17"/>
    <p:sldLayoutId id="2147483679" r:id="rId18"/>
    <p:sldLayoutId id="2147483680" r:id="rId19"/>
    <p:sldLayoutId id="2147483681" r:id="rId20"/>
    <p:sldLayoutId id="2147483682" r:id="rId21"/>
    <p:sldLayoutId id="2147483683" r:id="rId22"/>
    <p:sldLayoutId id="2147483684" r:id="rId23"/>
    <p:sldLayoutId id="2147483685" r:id="rId24"/>
    <p:sldLayoutId id="2147483686" r:id="rId25"/>
    <p:sldLayoutId id="2147483687" r:id="rId26"/>
    <p:sldLayoutId id="2147483688" r:id="rId27"/>
    <p:sldLayoutId id="2147483689" r:id="rId28"/>
    <p:sldLayoutId id="2147483690" r:id="rId2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>
            <a:spLocks noGrp="1"/>
          </p:cNvSpPr>
          <p:nvPr>
            <p:ph type="title"/>
          </p:nvPr>
        </p:nvSpPr>
        <p:spPr>
          <a:xfrm>
            <a:off x="952400" y="727667"/>
            <a:ext cx="11360800" cy="763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Poppins"/>
              <a:buNone/>
              <a:defRPr sz="28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>
            <a:endParaRPr/>
          </a:p>
        </p:txBody>
      </p:sp>
      <p:sp>
        <p:nvSpPr>
          <p:cNvPr id="7" name="Google Shape;7;p1"/>
          <p:cNvSpPr txBox="1">
            <a:spLocks noGrp="1"/>
          </p:cNvSpPr>
          <p:nvPr>
            <p:ph type="body" idx="1"/>
          </p:nvPr>
        </p:nvSpPr>
        <p:spPr>
          <a:xfrm>
            <a:off x="952400" y="1662433"/>
            <a:ext cx="11360800" cy="4555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429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Poppins"/>
              <a:buChar char="●"/>
              <a:defRPr sz="1800"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1pPr>
            <a:lvl2pPr marL="914400" lvl="1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2pPr>
            <a:lvl3pPr marL="1371600" lvl="2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3pPr>
            <a:lvl4pPr marL="1828800" lvl="3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4pPr>
            <a:lvl5pPr marL="2286000" lvl="4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5pPr>
            <a:lvl6pPr marL="2743200" lvl="5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6pPr>
            <a:lvl7pPr marL="3200400" lvl="6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●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7pPr>
            <a:lvl8pPr marL="3657600" lvl="7" indent="-3175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Poppins"/>
              <a:buChar char="○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8pPr>
            <a:lvl9pPr marL="4114800" lvl="8" indent="-3175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Poppins"/>
              <a:buChar char="■"/>
              <a:defRPr>
                <a:solidFill>
                  <a:schemeClr val="dk2"/>
                </a:solidFill>
                <a:latin typeface="Poppins"/>
                <a:ea typeface="Poppins"/>
                <a:cs typeface="Poppins"/>
                <a:sym typeface="Poppins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524378089"/>
      </p:ext>
    </p:extLst>
  </p:cSld>
  <p:clrMap bg1="lt1" tx1="dk1" bg2="dk2" tx2="lt2" accent1="accent1" accent2="accent2" accent3="accent3" accent4="accent4" accent5="accent5" accent6="accent6" hlink="hlink" folHlink="folHlink"/>
  <p:sldLayoutIdLst>
    <p:sldLayoutId id="2147483692" r:id="rId1"/>
    <p:sldLayoutId id="2147483693" r:id="rId2"/>
    <p:sldLayoutId id="2147483694" r:id="rId3"/>
    <p:sldLayoutId id="2147483695" r:id="rId4"/>
    <p:sldLayoutId id="2147483696" r:id="rId5"/>
    <p:sldLayoutId id="2147483697" r:id="rId6"/>
    <p:sldLayoutId id="2147483698" r:id="rId7"/>
    <p:sldLayoutId id="2147483699" r:id="rId8"/>
    <p:sldLayoutId id="2147483700" r:id="rId9"/>
    <p:sldLayoutId id="2147483701" r:id="rId10"/>
    <p:sldLayoutId id="2147483702" r:id="rId11"/>
    <p:sldLayoutId id="2147483703" r:id="rId12"/>
    <p:sldLayoutId id="2147483704" r:id="rId13"/>
    <p:sldLayoutId id="2147483705" r:id="rId14"/>
    <p:sldLayoutId id="2147483706" r:id="rId15"/>
    <p:sldLayoutId id="2147483707" r:id="rId16"/>
    <p:sldLayoutId id="2147483708" r:id="rId17"/>
    <p:sldLayoutId id="2147483709" r:id="rId18"/>
    <p:sldLayoutId id="2147483710" r:id="rId19"/>
    <p:sldLayoutId id="2147483711" r:id="rId20"/>
    <p:sldLayoutId id="2147483712" r:id="rId21"/>
    <p:sldLayoutId id="2147483713" r:id="rId22"/>
    <p:sldLayoutId id="2147483714" r:id="rId23"/>
    <p:sldLayoutId id="2147483715" r:id="rId24"/>
    <p:sldLayoutId id="2147483716" r:id="rId25"/>
    <p:sldLayoutId id="2147483717" r:id="rId26"/>
    <p:sldLayoutId id="2147483718" r:id="rId27"/>
    <p:sldLayoutId id="2147483719" r:id="rId28"/>
    <p:sldLayoutId id="2147483720" r:id="rId29"/>
  </p:sldLayoutIdLst>
  <p:hf sldNum="0"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867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hyperlink" Target="mailto:taghreed@esu.ac.ae" TargetMode="Externa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9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1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7.xml"/><Relationship Id="rId5" Type="http://schemas.openxmlformats.org/officeDocument/2006/relationships/image" Target="../media/image13.pn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0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0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4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7" Type="http://schemas.openxmlformats.org/officeDocument/2006/relationships/image" Target="../media/image18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6.emf"/><Relationship Id="rId7" Type="http://schemas.openxmlformats.org/officeDocument/2006/relationships/image" Target="../media/image2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8.emf"/><Relationship Id="rId4" Type="http://schemas.openxmlformats.org/officeDocument/2006/relationships/image" Target="../media/image7.em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2.png"/><Relationship Id="rId4" Type="http://schemas.openxmlformats.org/officeDocument/2006/relationships/image" Target="../media/image7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71964" y="-117903"/>
            <a:ext cx="12335929" cy="7093806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>
          <a:xfrm rot="10800000">
            <a:off x="-156351" y="-135287"/>
            <a:ext cx="12504703" cy="7128574"/>
          </a:xfrm>
          <a:prstGeom prst="rect">
            <a:avLst/>
          </a:prstGeom>
          <a:gradFill>
            <a:gsLst>
              <a:gs pos="0">
                <a:schemeClr val="accent1">
                  <a:lumMod val="5000"/>
                  <a:lumOff val="95000"/>
                  <a:alpha val="27000"/>
                </a:schemeClr>
              </a:gs>
              <a:gs pos="100000">
                <a:srgbClr val="FF9518">
                  <a:alpha val="39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39261" y="-101602"/>
            <a:ext cx="4169394" cy="71370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201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"/>
            <a:ext cx="4031087" cy="690029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4934428"/>
            <a:ext cx="1699476" cy="152400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4629" y="0"/>
            <a:ext cx="8044871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4563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92793" y="287038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Who Am I?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236567" y="1811472"/>
            <a:ext cx="11074758" cy="44206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Bef>
                <a:spcPts val="5"/>
              </a:spcBef>
              <a:spcAft>
                <a:spcPts val="0"/>
              </a:spcAft>
            </a:pPr>
            <a:r>
              <a:rPr lang="en-US" sz="10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>
              <a:spcBef>
                <a:spcPts val="5"/>
              </a:spcBef>
              <a:spcAft>
                <a:spcPts val="0"/>
              </a:spcAft>
            </a:pPr>
            <a:endParaRPr lang="en-US" sz="20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742950" lvl="1" indent="-285750">
              <a:lnSpc>
                <a:spcPts val="1255"/>
              </a:lnSpc>
              <a:spcBef>
                <a:spcPts val="5"/>
              </a:spcBef>
              <a:spcAft>
                <a:spcPts val="0"/>
              </a:spcAft>
              <a:buFont typeface="Wingdings" panose="05000000000000000000" pitchFamily="2" charset="2"/>
              <a:buChar char=""/>
              <a:tabLst>
                <a:tab pos="808355" algn="l"/>
              </a:tabLst>
            </a:pP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Bachelor</a:t>
            </a:r>
            <a:r>
              <a:rPr lang="en-US" sz="2000" b="1" spc="-1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Degree</a:t>
            </a:r>
            <a:r>
              <a:rPr lang="en-US" sz="2000" b="1" spc="-1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of</a:t>
            </a:r>
            <a:r>
              <a:rPr lang="en-US" sz="2000" b="1" spc="-1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Engineering</a:t>
            </a:r>
            <a:endParaRPr lang="en-US" sz="2000" b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9560" marR="445135">
              <a:lnSpc>
                <a:spcPct val="106000"/>
              </a:lnSpc>
              <a:spcAft>
                <a:spcPts val="0"/>
              </a:spcAft>
            </a:pP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Engineering Faculty Of Mansoura University, Computer Science And</a:t>
            </a:r>
            <a:r>
              <a:rPr lang="en-US" sz="2000" spc="-26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Control System Department, Graduated May 2010.Graduation grade:</a:t>
            </a:r>
            <a:r>
              <a:rPr lang="en-US" sz="2000" spc="-26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Good</a:t>
            </a:r>
            <a:r>
              <a:rPr lang="en-US" sz="2000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.</a:t>
            </a:r>
            <a:endParaRPr lang="en-US" sz="20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1143000" lvl="2" indent="-228600">
              <a:lnSpc>
                <a:spcPts val="1345"/>
              </a:lnSpc>
              <a:spcBef>
                <a:spcPts val="795"/>
              </a:spcBef>
              <a:spcAft>
                <a:spcPts val="0"/>
              </a:spcAft>
              <a:buClr>
                <a:srgbClr val="1C1C1C"/>
              </a:buClr>
              <a:buSzPts val="1100"/>
              <a:buFont typeface="Symbol" panose="05050102010706020507" pitchFamily="18" charset="2"/>
              <a:buChar char=""/>
              <a:tabLst>
                <a:tab pos="1661795" algn="l"/>
                <a:tab pos="1662430" algn="l"/>
              </a:tabLst>
            </a:pP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Graduation</a:t>
            </a:r>
            <a:r>
              <a:rPr lang="en-US" sz="2000" spc="-2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Project</a:t>
            </a:r>
            <a:r>
              <a:rPr lang="en-US" sz="2000" spc="1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:</a:t>
            </a:r>
            <a:r>
              <a:rPr lang="en-US" sz="2000" spc="-5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Smart</a:t>
            </a:r>
            <a:r>
              <a:rPr lang="en-US" sz="2000" spc="-1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 smtClean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Elevator</a:t>
            </a:r>
          </a:p>
          <a:p>
            <a:pPr lvl="2">
              <a:lnSpc>
                <a:spcPts val="1345"/>
              </a:lnSpc>
              <a:spcBef>
                <a:spcPts val="795"/>
              </a:spcBef>
              <a:spcAft>
                <a:spcPts val="0"/>
              </a:spcAft>
              <a:buClr>
                <a:srgbClr val="1C1C1C"/>
              </a:buClr>
              <a:buSzPts val="1100"/>
              <a:tabLst>
                <a:tab pos="1661795" algn="l"/>
                <a:tab pos="1662430" algn="l"/>
              </a:tabLst>
            </a:pPr>
            <a:endParaRPr lang="en-US" sz="2000" dirty="0">
              <a:latin typeface="Times New Roman" panose="02020603050405020304" pitchFamily="18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1143000" lvl="2" indent="-228600">
              <a:lnSpc>
                <a:spcPts val="1345"/>
              </a:lnSpc>
              <a:spcAft>
                <a:spcPts val="0"/>
              </a:spcAft>
              <a:buClr>
                <a:srgbClr val="1C1C1C"/>
              </a:buClr>
              <a:buSzPts val="1100"/>
              <a:buFont typeface="Symbol" panose="05050102010706020507" pitchFamily="18" charset="2"/>
              <a:buChar char=""/>
              <a:tabLst>
                <a:tab pos="1661795" algn="l"/>
                <a:tab pos="1662430" algn="l"/>
              </a:tabLst>
            </a:pP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Graduation</a:t>
            </a:r>
            <a:r>
              <a:rPr lang="en-US" sz="2000" spc="-3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Project</a:t>
            </a:r>
            <a:r>
              <a:rPr lang="en-US" sz="2000" spc="5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grade:</a:t>
            </a:r>
            <a:r>
              <a:rPr lang="en-US" sz="2000" spc="-1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Symbol" panose="05050102010706020507" pitchFamily="18" charset="2"/>
                <a:cs typeface="Symbol" panose="05050102010706020507" pitchFamily="18" charset="2"/>
              </a:rPr>
              <a:t>Excellent</a:t>
            </a:r>
            <a:endParaRPr lang="en-US" sz="2000" dirty="0">
              <a:latin typeface="Times New Roman" panose="02020603050405020304" pitchFamily="18" charset="0"/>
              <a:ea typeface="Symbol" panose="05050102010706020507" pitchFamily="18" charset="2"/>
              <a:cs typeface="Symbol" panose="05050102010706020507" pitchFamily="18" charset="2"/>
            </a:endParaRPr>
          </a:p>
          <a:p>
            <a:pPr marL="800100" marR="234315" lvl="1" indent="-342900">
              <a:lnSpc>
                <a:spcPct val="106000"/>
              </a:lnSpc>
              <a:spcBef>
                <a:spcPts val="1015"/>
              </a:spcBef>
              <a:spcAft>
                <a:spcPts val="0"/>
              </a:spcAft>
              <a:buClr>
                <a:srgbClr val="1C1C1C"/>
              </a:buClr>
              <a:buSzPts val="1100"/>
              <a:buFont typeface="Wingdings" panose="05000000000000000000" pitchFamily="2" charset="2"/>
              <a:buChar char="v"/>
              <a:tabLst>
                <a:tab pos="811530" algn="l"/>
                <a:tab pos="886460" algn="l"/>
                <a:tab pos="2146300" algn="l"/>
                <a:tab pos="3700780" algn="l"/>
                <a:tab pos="4097020" algn="l"/>
              </a:tabLst>
            </a:pPr>
            <a:r>
              <a:rPr lang="en-US" sz="20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Master </a:t>
            </a: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In Computer science And System Engineering</a:t>
            </a:r>
            <a:r>
              <a:rPr lang="en-US" sz="2000" b="1" spc="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b="1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2020</a:t>
            </a:r>
            <a:r>
              <a:rPr lang="en-US" sz="2000" b="1" spc="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Engineering</a:t>
            </a:r>
            <a:r>
              <a:rPr lang="en-US" sz="2000" spc="3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faculty</a:t>
            </a:r>
            <a:r>
              <a:rPr lang="en-US" sz="2000" spc="5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of</a:t>
            </a:r>
            <a:r>
              <a:rPr lang="en-US" sz="2000" spc="6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Mansoura</a:t>
            </a:r>
            <a:r>
              <a:rPr lang="en-US" sz="2000" spc="5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university,</a:t>
            </a:r>
            <a:r>
              <a:rPr lang="en-US" sz="2000" spc="6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computer</a:t>
            </a:r>
            <a:r>
              <a:rPr lang="en-US" sz="2000" spc="6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science</a:t>
            </a:r>
            <a:r>
              <a:rPr lang="en-US" sz="2000" spc="5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and</a:t>
            </a:r>
            <a:r>
              <a:rPr lang="en-US" sz="2000" spc="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control system  department. Concerning  </a:t>
            </a:r>
            <a:r>
              <a:rPr lang="en-US" sz="2000" spc="150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E-learning(Fog based</a:t>
            </a:r>
            <a:r>
              <a:rPr lang="en-US" sz="2000" spc="-260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recommendation</a:t>
            </a:r>
            <a:r>
              <a:rPr lang="en-US" sz="2000" spc="11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system</a:t>
            </a:r>
            <a:r>
              <a:rPr lang="en-US" sz="2000" spc="8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(FBRS)</a:t>
            </a:r>
            <a:r>
              <a:rPr lang="en-US" sz="2000" spc="12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for</a:t>
            </a:r>
            <a:r>
              <a:rPr lang="en-US" sz="2000" spc="95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promoting</a:t>
            </a:r>
            <a:r>
              <a:rPr lang="en-US" sz="2000" spc="9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the</a:t>
            </a:r>
            <a:r>
              <a:rPr lang="en-US" sz="2000" spc="8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performance</a:t>
            </a:r>
            <a:r>
              <a:rPr lang="en-US" sz="2000" spc="8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E-</a:t>
            </a:r>
            <a:r>
              <a:rPr lang="en-US" sz="2000" spc="-26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learning</a:t>
            </a:r>
            <a:r>
              <a:rPr lang="en-US" sz="2000" spc="12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dirty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environment</a:t>
            </a:r>
            <a:r>
              <a:rPr lang="en-US" sz="2000" dirty="0" smtClean="0">
                <a:solidFill>
                  <a:srgbClr val="1C1C1C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).</a:t>
            </a:r>
          </a:p>
          <a:p>
            <a:pPr marL="800100" marR="234315" lvl="1" indent="-342900">
              <a:lnSpc>
                <a:spcPct val="106000"/>
              </a:lnSpc>
              <a:spcBef>
                <a:spcPts val="1015"/>
              </a:spcBef>
              <a:spcAft>
                <a:spcPts val="0"/>
              </a:spcAft>
              <a:buClr>
                <a:srgbClr val="1C1C1C"/>
              </a:buClr>
              <a:buSzPts val="1100"/>
              <a:buFont typeface="Wingdings" panose="05000000000000000000" pitchFamily="2" charset="2"/>
              <a:buChar char="v"/>
              <a:tabLst>
                <a:tab pos="811530" algn="l"/>
                <a:tab pos="886460" algn="l"/>
                <a:tab pos="2146300" algn="l"/>
                <a:tab pos="3700780" algn="l"/>
                <a:tab pos="4097020" algn="l"/>
              </a:tabLst>
            </a:pPr>
            <a:r>
              <a:rPr lang="en-US" sz="2000" b="1" dirty="0">
                <a:solidFill>
                  <a:srgbClr val="24A9E1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 </a:t>
            </a:r>
            <a:r>
              <a:rPr lang="en-US" sz="2000" b="1" dirty="0" smtClean="0">
                <a:solidFill>
                  <a:srgbClr val="24A9E1"/>
                </a:solidFill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</a:rPr>
              <a:t>E-mail: </a:t>
            </a:r>
            <a:r>
              <a:rPr lang="en-US" sz="2000" dirty="0" smtClean="0">
                <a:latin typeface="Times New Roman" panose="02020603050405020304" pitchFamily="18" charset="0"/>
                <a:ea typeface="Wingdings" panose="05000000000000000000" pitchFamily="2" charset="2"/>
                <a:cs typeface="Wingdings" panose="05000000000000000000" pitchFamily="2" charset="2"/>
                <a:hlinkClick r:id="rId6"/>
              </a:rPr>
              <a:t>taghreed@esu.ac.ae</a:t>
            </a:r>
            <a:endParaRPr lang="en-US" sz="2000" dirty="0" smtClean="0">
              <a:latin typeface="Times New Roman" panose="02020603050405020304" pitchFamily="18" charset="0"/>
              <a:ea typeface="Wingdings" panose="05000000000000000000" pitchFamily="2" charset="2"/>
              <a:cs typeface="Wingdings" panose="05000000000000000000" pitchFamily="2" charset="2"/>
            </a:endParaRPr>
          </a:p>
          <a:p>
            <a:pPr marR="234315" lvl="1">
              <a:lnSpc>
                <a:spcPct val="106000"/>
              </a:lnSpc>
              <a:spcBef>
                <a:spcPts val="1015"/>
              </a:spcBef>
              <a:spcAft>
                <a:spcPts val="0"/>
              </a:spcAft>
              <a:buClr>
                <a:srgbClr val="1C1C1C"/>
              </a:buClr>
              <a:buSzPts val="1100"/>
              <a:tabLst>
                <a:tab pos="811530" algn="l"/>
                <a:tab pos="886460" algn="l"/>
                <a:tab pos="2146300" algn="l"/>
                <a:tab pos="3700780" algn="l"/>
                <a:tab pos="4097020" algn="l"/>
              </a:tabLst>
            </a:pPr>
            <a:endParaRPr lang="en-US" sz="2000" dirty="0">
              <a:effectLst/>
              <a:latin typeface="Times New Roman" panose="02020603050405020304" pitchFamily="18" charset="0"/>
              <a:ea typeface="Wingdings" panose="05000000000000000000" pitchFamily="2" charset="2"/>
              <a:cs typeface="Wingdings" panose="05000000000000000000" pitchFamily="2" charset="2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2841876" y="1155418"/>
            <a:ext cx="9100051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64845">
              <a:spcBef>
                <a:spcPts val="1185"/>
              </a:spcBef>
              <a:spcAft>
                <a:spcPts val="0"/>
              </a:spcAft>
            </a:pPr>
            <a:r>
              <a:rPr lang="en-US" sz="2800" b="1" spc="-25" dirty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Taghreed</a:t>
            </a:r>
            <a:r>
              <a:rPr lang="en-US" sz="2800" b="1" spc="-90" dirty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spc="-25" dirty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Elsayed</a:t>
            </a:r>
            <a:r>
              <a:rPr lang="en-US" sz="2800" b="1" spc="-85" dirty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spc="-25" dirty="0" smtClean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Ibrahim</a:t>
            </a:r>
            <a:endParaRPr lang="en-US" sz="2800" b="1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664845">
              <a:spcBef>
                <a:spcPts val="1185"/>
              </a:spcBef>
              <a:spcAft>
                <a:spcPts val="0"/>
              </a:spcAft>
            </a:pPr>
            <a:r>
              <a:rPr lang="en-US" sz="2800" b="1" i="1" spc="-15" dirty="0" smtClean="0">
                <a:solidFill>
                  <a:srgbClr val="24A9E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Assistant</a:t>
            </a:r>
            <a:r>
              <a:rPr lang="en-US" sz="2800" b="1" i="1" spc="-75" dirty="0" smtClean="0">
                <a:solidFill>
                  <a:srgbClr val="24A9E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800" b="1" i="1" spc="-15" dirty="0">
                <a:solidFill>
                  <a:srgbClr val="24A9E1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lecturer</a:t>
            </a:r>
            <a:endParaRPr lang="en-US" sz="2800" b="1" dirty="0">
              <a:solidFill>
                <a:srgbClr val="24A9E1"/>
              </a:solidFill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19042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Who Am I?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1048383" y="1027906"/>
            <a:ext cx="11143617" cy="62786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74930" algn="ctr">
              <a:spcBef>
                <a:spcPts val="870"/>
              </a:spcBef>
              <a:spcAft>
                <a:spcPts val="0"/>
              </a:spcAft>
              <a:tabLst>
                <a:tab pos="1435735" algn="l"/>
              </a:tabLst>
            </a:pPr>
            <a:r>
              <a:rPr lang="en-US" sz="2400" b="1" kern="0" spc="10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	</a:t>
            </a:r>
            <a:endParaRPr lang="en-US" sz="2400" b="1" kern="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spcBef>
                <a:spcPts val="20"/>
              </a:spcBef>
              <a:spcAft>
                <a:spcPts val="0"/>
              </a:spcAft>
            </a:pPr>
            <a:r>
              <a:rPr lang="en-US" sz="2400" b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  <a:endParaRPr lang="en-US" sz="2400" i="1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lvl="0" indent="-342900">
              <a:spcBef>
                <a:spcPts val="5"/>
              </a:spcBef>
              <a:spcAft>
                <a:spcPts val="0"/>
              </a:spcAft>
              <a:buFont typeface="Wingdings" panose="05000000000000000000" pitchFamily="2" charset="2"/>
              <a:buChar char=""/>
              <a:tabLst>
                <a:tab pos="363220" algn="l"/>
              </a:tabLst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Assistant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lecturer</a:t>
            </a:r>
            <a:r>
              <a:rPr lang="en-US" sz="2400" b="1" dirty="0" smtClean="0">
                <a:latin typeface="Times New Roman" panose="02020603050405020304" pitchFamily="18" charset="0"/>
                <a:ea typeface="Times New Roman" panose="02020603050405020304" pitchFamily="18" charset="0"/>
              </a:rPr>
              <a:t> 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Of</a:t>
            </a:r>
            <a:r>
              <a:rPr lang="en-US" sz="2400" b="1" spc="-10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AI</a:t>
            </a:r>
            <a:r>
              <a:rPr lang="en-US" sz="2400" b="1" spc="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faculty</a:t>
            </a:r>
            <a:r>
              <a:rPr lang="en-US" sz="2400" b="1" spc="-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of</a:t>
            </a:r>
            <a:r>
              <a:rPr lang="en-US" sz="2400" b="1" spc="-2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delta</a:t>
            </a:r>
            <a:r>
              <a:rPr lang="en-US" sz="2400" b="1" spc="-20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university</a:t>
            </a:r>
            <a:r>
              <a:rPr lang="en-US" sz="2400" b="1" spc="-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2021</a:t>
            </a:r>
            <a:r>
              <a:rPr lang="en-US" sz="2400" b="1" spc="-20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till</a:t>
            </a:r>
            <a:r>
              <a:rPr lang="en-US" sz="2400" b="1" spc="-15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2022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Harvest training center   Instructor of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CCNA    2011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to 2020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Certified in HCIA 2020 (routing and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switching)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STA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(ELSEWEDY TECHNICAL ACADEMY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)Instructor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in STA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  2020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to 2021 </a:t>
            </a:r>
            <a:endParaRPr lang="en-US" sz="2400" b="1" dirty="0" smtClean="0">
              <a:solidFill>
                <a:srgbClr val="1C1C1C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Engineering Faculty of Mansoura University, Computer Engineering and Control System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department</a:t>
            </a:r>
          </a:p>
          <a:p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</a:rPr>
              <a:t>(</a:t>
            </a:r>
            <a:r>
              <a:rPr lang="en-US" sz="2400" dirty="0" smtClean="0"/>
              <a:t>Demonstrator </a:t>
            </a:r>
            <a:r>
              <a:rPr lang="en-US" sz="2400" dirty="0"/>
              <a:t>in computer engineering and control department of engineering faculty in Mansoura </a:t>
            </a:r>
            <a:r>
              <a:rPr lang="en-US" sz="2400" dirty="0" smtClean="0"/>
              <a:t>University 2015 </a:t>
            </a:r>
            <a:r>
              <a:rPr lang="en-US" sz="2400" dirty="0"/>
              <a:t>to </a:t>
            </a:r>
            <a:r>
              <a:rPr lang="en-US" sz="2400" dirty="0" smtClean="0"/>
              <a:t>2019)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Quick Air Company for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Tourism  IT Engineer 2014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to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2015</a:t>
            </a:r>
          </a:p>
          <a:p>
            <a:pPr marL="285750" lvl="0" indent="-285750">
              <a:buFont typeface="Wingdings" panose="05000000000000000000" pitchFamily="2" charset="2"/>
              <a:buChar char="v"/>
            </a:pP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Exceed in Smart </a:t>
            </a:r>
            <a:r>
              <a:rPr lang="en-US" sz="2400" b="1" dirty="0" smtClean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Village Technical </a:t>
            </a:r>
            <a:r>
              <a:rPr lang="en-US" sz="2400" b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support Engineer	2011 to 2013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400" b="1" i="1" dirty="0">
              <a:solidFill>
                <a:srgbClr val="1C1C1C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400" b="1" i="1" dirty="0">
              <a:solidFill>
                <a:srgbClr val="1C1C1C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US" sz="2400" b="1" i="1" dirty="0">
              <a:solidFill>
                <a:srgbClr val="1C1C1C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US" sz="2400" b="1" i="1" dirty="0">
                <a:solidFill>
                  <a:srgbClr val="1C1C1C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 </a:t>
            </a:r>
          </a:p>
          <a:p>
            <a:pPr marL="342900" lvl="0" indent="-342900">
              <a:spcBef>
                <a:spcPts val="5"/>
              </a:spcBef>
              <a:spcAft>
                <a:spcPts val="0"/>
              </a:spcAft>
              <a:buFont typeface="Wingdings" panose="05000000000000000000" pitchFamily="2" charset="2"/>
              <a:buChar char=""/>
              <a:tabLst>
                <a:tab pos="363220" algn="l"/>
              </a:tabLst>
            </a:pPr>
            <a:endParaRPr lang="en-US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3850212" y="1070303"/>
            <a:ext cx="3541690" cy="874649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marL="74930" algn="ctr">
              <a:spcBef>
                <a:spcPts val="870"/>
              </a:spcBef>
              <a:spcAft>
                <a:spcPts val="0"/>
              </a:spcAft>
              <a:tabLst>
                <a:tab pos="1435735" algn="l"/>
              </a:tabLst>
            </a:pPr>
            <a:r>
              <a:rPr lang="en-US" sz="3200" b="1" kern="0" spc="105" dirty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Experience</a:t>
            </a:r>
            <a:r>
              <a:rPr lang="en-US" sz="4000" b="1" kern="0" spc="105" dirty="0">
                <a:solidFill>
                  <a:srgbClr val="1C1C1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	</a:t>
            </a:r>
            <a:endParaRPr lang="en-US" sz="4000" b="1" kern="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78850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CISCO</a:t>
            </a:r>
            <a:endParaRPr lang="en-US" sz="5400" b="1" dirty="0">
              <a:solidFill>
                <a:srgbClr val="FFC000"/>
              </a:solidFill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34327" y="3559590"/>
            <a:ext cx="3035419" cy="2318164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8281" y="1701937"/>
            <a:ext cx="8723558" cy="18174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5906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CISCO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134897" y="20819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2" name="Rectangle 11"/>
          <p:cNvSpPr/>
          <p:nvPr/>
        </p:nvSpPr>
        <p:spPr>
          <a:xfrm>
            <a:off x="7287297" y="22343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0167" y="1579826"/>
            <a:ext cx="8193979" cy="2927779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33938" y="0"/>
            <a:ext cx="1762287" cy="13458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884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CISCO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04940" y="1610200"/>
            <a:ext cx="1166773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ar-EG" sz="2400" dirty="0" smtClean="0"/>
              <a:t>دورات </a:t>
            </a:r>
            <a:r>
              <a:rPr lang="ar-EG" sz="2400" dirty="0"/>
              <a:t>شهادة </a:t>
            </a:r>
            <a:r>
              <a:rPr lang="en-US" sz="2400" dirty="0"/>
              <a:t>Cisco ، </a:t>
            </a:r>
            <a:r>
              <a:rPr lang="ar-EG" sz="2400" dirty="0"/>
              <a:t>مثل </a:t>
            </a:r>
            <a:r>
              <a:rPr lang="en-US" sz="2400" dirty="0"/>
              <a:t>CCNA </a:t>
            </a:r>
            <a:r>
              <a:rPr lang="ar-EG" sz="2400" dirty="0"/>
              <a:t>و </a:t>
            </a:r>
            <a:r>
              <a:rPr lang="en-US" sz="2400" dirty="0"/>
              <a:t>CCNP </a:t>
            </a:r>
            <a:r>
              <a:rPr lang="ar-EG" sz="2400" dirty="0"/>
              <a:t>و </a:t>
            </a:r>
            <a:r>
              <a:rPr lang="en-US" sz="2400" dirty="0" smtClean="0"/>
              <a:t>CCIE</a:t>
            </a:r>
          </a:p>
          <a:p>
            <a:pPr algn="l"/>
            <a:endParaRPr lang="en-US" sz="2400" dirty="0" smtClean="0"/>
          </a:p>
          <a:p>
            <a:r>
              <a:rPr lang="en-US" sz="2400" dirty="0" smtClean="0"/>
              <a:t>CCNA :</a:t>
            </a:r>
            <a:r>
              <a:rPr lang="en-US" sz="2400" dirty="0"/>
              <a:t>Cisco Certified Network </a:t>
            </a:r>
            <a:r>
              <a:rPr lang="en-US" sz="2400" dirty="0" smtClean="0"/>
              <a:t>Associate</a:t>
            </a:r>
            <a:r>
              <a:rPr lang="ar-EG" sz="2400" dirty="0" smtClean="0"/>
              <a:t>دراسه </a:t>
            </a:r>
            <a:r>
              <a:rPr lang="ar-EG" sz="2400" dirty="0"/>
              <a:t>أجهزة الراوترات(الموجهات</a:t>
            </a:r>
            <a:r>
              <a:rPr lang="ar-EG" sz="2400" dirty="0" smtClean="0"/>
              <a:t>)     </a:t>
            </a:r>
            <a:r>
              <a:rPr lang="ar-EG" sz="2400" dirty="0"/>
              <a:t>والمقسمات.. ومن ثم يدرسوا طرق برمجة أجهزة الراوترات(الموجات) وطرق التعامل معها.. وبعدها يدرسوا طرق ربط الراوترات(الموجهات) بالشبكات الموسعة </a:t>
            </a:r>
            <a:r>
              <a:rPr lang="en-US" sz="2400" dirty="0"/>
              <a:t>WAN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CCNP: Cisco </a:t>
            </a:r>
            <a:r>
              <a:rPr lang="en-US" sz="2400" dirty="0"/>
              <a:t>Certified Network Professional </a:t>
            </a:r>
            <a:endParaRPr lang="en-US" sz="2400" dirty="0" smtClean="0"/>
          </a:p>
          <a:p>
            <a:r>
              <a:rPr lang="ar-EG" sz="2400" dirty="0" smtClean="0"/>
              <a:t>درس فيها الطلاب طرق عمل بروتوكولات سيكسو.. والطرق المتقدمة في إدارة الشبكات الواسعة وطرق إدارة الراوترات(الموجهات) بكافة أنواعها وموديلاتها من سيسكو.. وهذة الشهادة احترافية بدرجة متوسطة وتؤهلك للبدء في</a:t>
            </a:r>
          </a:p>
          <a:p>
            <a:r>
              <a:rPr lang="ar-EG" sz="2400" dirty="0" smtClean="0"/>
              <a:t> </a:t>
            </a:r>
          </a:p>
          <a:p>
            <a:r>
              <a:rPr lang="en-US" sz="2400" dirty="0" smtClean="0"/>
              <a:t>CCNE: Cisco Certified Internetwork Expert</a:t>
            </a:r>
            <a:endParaRPr lang="ar-EG" sz="2400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7134897" y="20819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2" name="Rectangle 11"/>
          <p:cNvSpPr/>
          <p:nvPr/>
        </p:nvSpPr>
        <p:spPr>
          <a:xfrm>
            <a:off x="7287297" y="22343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8016" y="-22674"/>
            <a:ext cx="1688399" cy="12894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56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CISCO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404940" y="1610200"/>
            <a:ext cx="11667735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l">
              <a:buFont typeface="Wingdings" panose="05000000000000000000" pitchFamily="2" charset="2"/>
              <a:buChar char="q"/>
            </a:pPr>
            <a:r>
              <a:rPr lang="ar-EG" sz="2400" dirty="0" smtClean="0"/>
              <a:t>دورات </a:t>
            </a:r>
            <a:r>
              <a:rPr lang="ar-EG" sz="2400" dirty="0"/>
              <a:t>شهادة </a:t>
            </a:r>
            <a:r>
              <a:rPr lang="en-US" sz="2400" dirty="0"/>
              <a:t>Cisco ، </a:t>
            </a:r>
            <a:r>
              <a:rPr lang="ar-EG" sz="2400" dirty="0"/>
              <a:t>مثل </a:t>
            </a:r>
            <a:r>
              <a:rPr lang="en-US" sz="2400" dirty="0"/>
              <a:t>CCNA </a:t>
            </a:r>
            <a:r>
              <a:rPr lang="ar-EG" sz="2400" dirty="0"/>
              <a:t>و </a:t>
            </a:r>
            <a:r>
              <a:rPr lang="en-US" sz="2400" dirty="0"/>
              <a:t>CCNP </a:t>
            </a:r>
            <a:r>
              <a:rPr lang="ar-EG" sz="2400" dirty="0"/>
              <a:t>و </a:t>
            </a:r>
            <a:r>
              <a:rPr lang="en-US" sz="2400" dirty="0" smtClean="0"/>
              <a:t>CCIE</a:t>
            </a:r>
          </a:p>
          <a:p>
            <a:pPr algn="l"/>
            <a:endParaRPr lang="en-US" sz="2400" dirty="0" smtClean="0"/>
          </a:p>
          <a:p>
            <a:r>
              <a:rPr lang="en-US" sz="2400" dirty="0" smtClean="0"/>
              <a:t>CCNA :</a:t>
            </a:r>
            <a:r>
              <a:rPr lang="en-US" sz="2400" dirty="0"/>
              <a:t>Cisco Certified Network </a:t>
            </a:r>
            <a:r>
              <a:rPr lang="en-US" sz="2400" dirty="0" smtClean="0"/>
              <a:t>Associate</a:t>
            </a:r>
            <a:r>
              <a:rPr lang="ar-EG" sz="2400" dirty="0" smtClean="0"/>
              <a:t>دراسه </a:t>
            </a:r>
            <a:r>
              <a:rPr lang="ar-EG" sz="2400" dirty="0"/>
              <a:t>أجهزة الراوترات(الموجهات</a:t>
            </a:r>
            <a:r>
              <a:rPr lang="ar-EG" sz="2400" dirty="0" smtClean="0"/>
              <a:t>)     </a:t>
            </a:r>
            <a:r>
              <a:rPr lang="ar-EG" sz="2400" dirty="0"/>
              <a:t>والمقسمات.. ومن ثم يدرسوا طرق برمجة أجهزة الراوترات(الموجات) وطرق التعامل معها.. وبعدها يدرسوا طرق ربط الراوترات(الموجهات) بالشبكات الموسعة </a:t>
            </a:r>
            <a:r>
              <a:rPr lang="en-US" sz="2400" dirty="0"/>
              <a:t>WAN</a:t>
            </a:r>
            <a:r>
              <a:rPr lang="en-US" sz="2400" dirty="0" smtClean="0"/>
              <a:t>.</a:t>
            </a:r>
          </a:p>
          <a:p>
            <a:r>
              <a:rPr lang="en-US" sz="2400" dirty="0" smtClean="0"/>
              <a:t>CCNP: Cisco </a:t>
            </a:r>
            <a:r>
              <a:rPr lang="en-US" sz="2400" dirty="0"/>
              <a:t>Certified Network Professional </a:t>
            </a:r>
            <a:endParaRPr lang="en-US" sz="2400" dirty="0" smtClean="0"/>
          </a:p>
          <a:p>
            <a:r>
              <a:rPr lang="ar-EG" sz="2400" dirty="0" smtClean="0"/>
              <a:t>درس فيها الطلاب طرق عمل بروتوكولات سيكسو.. والطرق المتقدمة في إدارة الشبكات الواسعة وطرق إدارة الراوترات(الموجهات) بكافة أنواعها وموديلاتها من سيسكو.. وهذة الشهادة احترافية بدرجة متوسطة وتؤهلك للبدء في</a:t>
            </a:r>
          </a:p>
          <a:p>
            <a:r>
              <a:rPr lang="ar-EG" sz="2400" dirty="0" smtClean="0"/>
              <a:t> </a:t>
            </a:r>
          </a:p>
          <a:p>
            <a:r>
              <a:rPr lang="en-US" sz="2400" dirty="0" smtClean="0"/>
              <a:t>CCNE: Cisco Certified Internetwork Expert</a:t>
            </a:r>
            <a:endParaRPr lang="ar-EG" sz="2400" dirty="0" smtClean="0"/>
          </a:p>
        </p:txBody>
      </p:sp>
      <p:sp>
        <p:nvSpPr>
          <p:cNvPr id="11" name="Rectangle 10"/>
          <p:cNvSpPr/>
          <p:nvPr/>
        </p:nvSpPr>
        <p:spPr>
          <a:xfrm>
            <a:off x="7134897" y="20819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sp>
        <p:nvSpPr>
          <p:cNvPr id="12" name="Rectangle 11"/>
          <p:cNvSpPr/>
          <p:nvPr/>
        </p:nvSpPr>
        <p:spPr>
          <a:xfrm>
            <a:off x="7287297" y="2234301"/>
            <a:ext cx="746974" cy="245841"/>
          </a:xfrm>
          <a:prstGeom prst="rect">
            <a:avLst/>
          </a:prstGeom>
          <a:ln>
            <a:noFill/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1" anchor="ctr"/>
          <a:lstStyle/>
          <a:p>
            <a:pPr algn="ctr"/>
            <a:endParaRPr lang="ar-EG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76525" y="0"/>
            <a:ext cx="1804413" cy="1378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09943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sp>
        <p:nvSpPr>
          <p:cNvPr id="14" name="TextBox 13"/>
          <p:cNvSpPr txBox="1"/>
          <p:nvPr/>
        </p:nvSpPr>
        <p:spPr>
          <a:xfrm>
            <a:off x="1476510" y="343435"/>
            <a:ext cx="740840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smtClean="0">
                <a:solidFill>
                  <a:srgbClr val="FFC000"/>
                </a:solidFill>
              </a:rPr>
              <a:t>CISCO</a:t>
            </a:r>
            <a:endParaRPr lang="en-US" sz="5400" b="1" dirty="0">
              <a:solidFill>
                <a:srgbClr val="FFC000"/>
              </a:solidFill>
            </a:endParaRPr>
          </a:p>
        </p:txBody>
      </p:sp>
      <p:sp>
        <p:nvSpPr>
          <p:cNvPr id="17" name="Rectangle 16"/>
          <p:cNvSpPr/>
          <p:nvPr/>
        </p:nvSpPr>
        <p:spPr>
          <a:xfrm>
            <a:off x="2241746" y="2079895"/>
            <a:ext cx="10637128" cy="30469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400" dirty="0"/>
              <a:t>Cisco Certified Internetwork Professional.</a:t>
            </a:r>
          </a:p>
          <a:p>
            <a:r>
              <a:rPr lang="ar-EG" sz="2400" dirty="0"/>
              <a:t>شهادة </a:t>
            </a:r>
            <a:r>
              <a:rPr lang="en-US" sz="2400" dirty="0"/>
              <a:t>CCNP </a:t>
            </a:r>
            <a:r>
              <a:rPr lang="ar-EG" sz="2400" dirty="0"/>
              <a:t>أو </a:t>
            </a:r>
            <a:r>
              <a:rPr lang="en-US" sz="2400" dirty="0"/>
              <a:t>Cisco Certified Network Professional.</a:t>
            </a:r>
          </a:p>
          <a:p>
            <a:r>
              <a:rPr lang="ar-EG" sz="2400" dirty="0"/>
              <a:t>شهادة </a:t>
            </a:r>
            <a:r>
              <a:rPr lang="en-US" sz="2400" dirty="0"/>
              <a:t>CCSP </a:t>
            </a:r>
            <a:r>
              <a:rPr lang="ar-EG" sz="2400" dirty="0"/>
              <a:t>أو </a:t>
            </a:r>
            <a:r>
              <a:rPr lang="en-US" sz="2400" dirty="0"/>
              <a:t>Cisco Certified Security Professional.</a:t>
            </a:r>
          </a:p>
          <a:p>
            <a:r>
              <a:rPr lang="ar-EG" sz="2400" dirty="0"/>
              <a:t>شهادة </a:t>
            </a:r>
            <a:r>
              <a:rPr lang="en-US" sz="2400" dirty="0"/>
              <a:t>CCVP </a:t>
            </a:r>
            <a:r>
              <a:rPr lang="ar-EG" sz="2400" dirty="0"/>
              <a:t>أو </a:t>
            </a:r>
            <a:r>
              <a:rPr lang="en-US" sz="2400" dirty="0"/>
              <a:t>Cisco Certified Voice Professional.</a:t>
            </a:r>
          </a:p>
          <a:p>
            <a:r>
              <a:rPr lang="ar-EG" sz="2400" dirty="0"/>
              <a:t>شهادة </a:t>
            </a:r>
            <a:r>
              <a:rPr lang="en-US" sz="2400" dirty="0"/>
              <a:t>CCWP </a:t>
            </a:r>
            <a:r>
              <a:rPr lang="ar-EG" sz="2400" dirty="0"/>
              <a:t>أو </a:t>
            </a:r>
            <a:r>
              <a:rPr lang="en-US" sz="2400" dirty="0"/>
              <a:t>Cisco Certified Wireless Professional.</a:t>
            </a:r>
          </a:p>
          <a:p>
            <a:r>
              <a:rPr lang="ar-EG" sz="2400" dirty="0"/>
              <a:t>شهادة </a:t>
            </a:r>
            <a:r>
              <a:rPr lang="en-US" sz="2400" dirty="0"/>
              <a:t>CCDP </a:t>
            </a:r>
            <a:r>
              <a:rPr lang="ar-EG" sz="2400" dirty="0"/>
              <a:t>أو </a:t>
            </a:r>
            <a:r>
              <a:rPr lang="en-US" sz="2400" dirty="0"/>
              <a:t>Cisco Certified Design Professional </a:t>
            </a:r>
          </a:p>
          <a:p>
            <a:endParaRPr lang="en-US" sz="2400" dirty="0"/>
          </a:p>
          <a:p>
            <a:endParaRPr lang="ar-EG" sz="2400" dirty="0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6810" y="-24081"/>
            <a:ext cx="1726536" cy="1318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2820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4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74" name="Google Shape;3474;p40"/>
          <p:cNvSpPr/>
          <p:nvPr/>
        </p:nvSpPr>
        <p:spPr>
          <a:xfrm>
            <a:off x="1721033" y="2135455"/>
            <a:ext cx="3471763" cy="3024603"/>
          </a:xfrm>
          <a:custGeom>
            <a:avLst/>
            <a:gdLst/>
            <a:ahLst/>
            <a:cxnLst/>
            <a:rect l="l" t="t" r="r" b="b"/>
            <a:pathLst>
              <a:path w="95808" h="83468" extrusionOk="0">
                <a:moveTo>
                  <a:pt x="14743" y="1"/>
                </a:moveTo>
                <a:cubicBezTo>
                  <a:pt x="6597" y="1"/>
                  <a:pt x="1" y="6597"/>
                  <a:pt x="1" y="14743"/>
                </a:cubicBezTo>
                <a:lnTo>
                  <a:pt x="1" y="68725"/>
                </a:lnTo>
                <a:cubicBezTo>
                  <a:pt x="1" y="76871"/>
                  <a:pt x="6597" y="83467"/>
                  <a:pt x="14743" y="83467"/>
                </a:cubicBezTo>
                <a:lnTo>
                  <a:pt x="81066" y="83467"/>
                </a:lnTo>
                <a:cubicBezTo>
                  <a:pt x="89212" y="83467"/>
                  <a:pt x="95808" y="76871"/>
                  <a:pt x="95808" y="68725"/>
                </a:cubicBezTo>
                <a:lnTo>
                  <a:pt x="95808" y="14743"/>
                </a:lnTo>
                <a:cubicBezTo>
                  <a:pt x="95808" y="6597"/>
                  <a:pt x="89212" y="1"/>
                  <a:pt x="81066" y="1"/>
                </a:cubicBezTo>
                <a:close/>
              </a:path>
            </a:pathLst>
          </a:custGeom>
          <a:noFill/>
          <a:ln w="19050" cap="flat" cmpd="sng">
            <a:solidFill>
              <a:schemeClr val="lt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3477" name="Google Shape;3477;p40"/>
          <p:cNvGrpSpPr/>
          <p:nvPr/>
        </p:nvGrpSpPr>
        <p:grpSpPr>
          <a:xfrm flipH="1">
            <a:off x="2104666" y="1815363"/>
            <a:ext cx="3240828" cy="3344715"/>
            <a:chOff x="3836975" y="2014000"/>
            <a:chExt cx="2370875" cy="2446875"/>
          </a:xfrm>
        </p:grpSpPr>
        <p:sp>
          <p:nvSpPr>
            <p:cNvPr id="3478" name="Google Shape;3478;p40"/>
            <p:cNvSpPr/>
            <p:nvPr/>
          </p:nvSpPr>
          <p:spPr>
            <a:xfrm>
              <a:off x="3836975" y="2985050"/>
              <a:ext cx="544850" cy="507725"/>
            </a:xfrm>
            <a:custGeom>
              <a:avLst/>
              <a:gdLst/>
              <a:ahLst/>
              <a:cxnLst/>
              <a:rect l="l" t="t" r="r" b="b"/>
              <a:pathLst>
                <a:path w="21794" h="20309" extrusionOk="0">
                  <a:moveTo>
                    <a:pt x="17016" y="1"/>
                  </a:moveTo>
                  <a:cubicBezTo>
                    <a:pt x="16950" y="1"/>
                    <a:pt x="16880" y="12"/>
                    <a:pt x="16809" y="34"/>
                  </a:cubicBezTo>
                  <a:cubicBezTo>
                    <a:pt x="16171" y="217"/>
                    <a:pt x="14438" y="1767"/>
                    <a:pt x="13891" y="4168"/>
                  </a:cubicBezTo>
                  <a:cubicBezTo>
                    <a:pt x="13891" y="4168"/>
                    <a:pt x="13635" y="4779"/>
                    <a:pt x="12995" y="4779"/>
                  </a:cubicBezTo>
                  <a:cubicBezTo>
                    <a:pt x="12841" y="4779"/>
                    <a:pt x="12664" y="4743"/>
                    <a:pt x="12462" y="4654"/>
                  </a:cubicBezTo>
                  <a:cubicBezTo>
                    <a:pt x="10912" y="3955"/>
                    <a:pt x="5745" y="1311"/>
                    <a:pt x="4803" y="977"/>
                  </a:cubicBezTo>
                  <a:cubicBezTo>
                    <a:pt x="4447" y="862"/>
                    <a:pt x="4059" y="785"/>
                    <a:pt x="3766" y="785"/>
                  </a:cubicBezTo>
                  <a:cubicBezTo>
                    <a:pt x="3358" y="785"/>
                    <a:pt x="3134" y="935"/>
                    <a:pt x="3435" y="1341"/>
                  </a:cubicBezTo>
                  <a:cubicBezTo>
                    <a:pt x="3800" y="1828"/>
                    <a:pt x="5897" y="3408"/>
                    <a:pt x="7021" y="4259"/>
                  </a:cubicBezTo>
                  <a:cubicBezTo>
                    <a:pt x="5819" y="3377"/>
                    <a:pt x="3417" y="1696"/>
                    <a:pt x="2586" y="1696"/>
                  </a:cubicBezTo>
                  <a:cubicBezTo>
                    <a:pt x="2473" y="1696"/>
                    <a:pt x="2388" y="1728"/>
                    <a:pt x="2341" y="1797"/>
                  </a:cubicBezTo>
                  <a:cubicBezTo>
                    <a:pt x="2128" y="2132"/>
                    <a:pt x="2462" y="2800"/>
                    <a:pt x="3648" y="3803"/>
                  </a:cubicBezTo>
                  <a:cubicBezTo>
                    <a:pt x="2766" y="3226"/>
                    <a:pt x="1945" y="2770"/>
                    <a:pt x="1672" y="2770"/>
                  </a:cubicBezTo>
                  <a:cubicBezTo>
                    <a:pt x="0" y="2800"/>
                    <a:pt x="4803" y="6448"/>
                    <a:pt x="4803" y="6448"/>
                  </a:cubicBezTo>
                  <a:cubicBezTo>
                    <a:pt x="2262" y="4565"/>
                    <a:pt x="1736" y="4003"/>
                    <a:pt x="1443" y="4003"/>
                  </a:cubicBezTo>
                  <a:cubicBezTo>
                    <a:pt x="1343" y="4003"/>
                    <a:pt x="1271" y="4068"/>
                    <a:pt x="1155" y="4168"/>
                  </a:cubicBezTo>
                  <a:cubicBezTo>
                    <a:pt x="851" y="4442"/>
                    <a:pt x="1398" y="5232"/>
                    <a:pt x="3009" y="6873"/>
                  </a:cubicBezTo>
                  <a:lnTo>
                    <a:pt x="9028" y="13682"/>
                  </a:lnTo>
                  <a:lnTo>
                    <a:pt x="12584" y="20308"/>
                  </a:lnTo>
                  <a:lnTo>
                    <a:pt x="21794" y="14989"/>
                  </a:lnTo>
                  <a:lnTo>
                    <a:pt x="16292" y="7451"/>
                  </a:lnTo>
                  <a:cubicBezTo>
                    <a:pt x="16231" y="6904"/>
                    <a:pt x="16201" y="6235"/>
                    <a:pt x="16201" y="5475"/>
                  </a:cubicBezTo>
                  <a:cubicBezTo>
                    <a:pt x="16171" y="4806"/>
                    <a:pt x="16292" y="4168"/>
                    <a:pt x="16505" y="3530"/>
                  </a:cubicBezTo>
                  <a:cubicBezTo>
                    <a:pt x="16748" y="2770"/>
                    <a:pt x="17143" y="1767"/>
                    <a:pt x="17508" y="1281"/>
                  </a:cubicBezTo>
                  <a:cubicBezTo>
                    <a:pt x="17915" y="738"/>
                    <a:pt x="17571" y="1"/>
                    <a:pt x="1701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79" name="Google Shape;3479;p40"/>
            <p:cNvSpPr/>
            <p:nvPr/>
          </p:nvSpPr>
          <p:spPr>
            <a:xfrm>
              <a:off x="3893950" y="3082975"/>
              <a:ext cx="116300" cy="89975"/>
            </a:xfrm>
            <a:custGeom>
              <a:avLst/>
              <a:gdLst/>
              <a:ahLst/>
              <a:cxnLst/>
              <a:rect l="l" t="t" r="r" b="b"/>
              <a:pathLst>
                <a:path w="4652" h="3599" extrusionOk="0">
                  <a:moveTo>
                    <a:pt x="82" y="0"/>
                  </a:moveTo>
                  <a:cubicBezTo>
                    <a:pt x="72" y="0"/>
                    <a:pt x="65" y="3"/>
                    <a:pt x="62" y="8"/>
                  </a:cubicBezTo>
                  <a:cubicBezTo>
                    <a:pt x="1" y="69"/>
                    <a:pt x="943" y="950"/>
                    <a:pt x="2220" y="1953"/>
                  </a:cubicBezTo>
                  <a:cubicBezTo>
                    <a:pt x="3417" y="2888"/>
                    <a:pt x="4446" y="3598"/>
                    <a:pt x="4579" y="3598"/>
                  </a:cubicBezTo>
                  <a:cubicBezTo>
                    <a:pt x="4584" y="3598"/>
                    <a:pt x="4588" y="3597"/>
                    <a:pt x="4590" y="3595"/>
                  </a:cubicBezTo>
                  <a:cubicBezTo>
                    <a:pt x="4651" y="3503"/>
                    <a:pt x="3709" y="2622"/>
                    <a:pt x="2463" y="1649"/>
                  </a:cubicBezTo>
                  <a:cubicBezTo>
                    <a:pt x="1287" y="703"/>
                    <a:pt x="247" y="0"/>
                    <a:pt x="82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0" name="Google Shape;3480;p40"/>
            <p:cNvSpPr/>
            <p:nvPr/>
          </p:nvSpPr>
          <p:spPr>
            <a:xfrm>
              <a:off x="3909925" y="3054100"/>
              <a:ext cx="129950" cy="88550"/>
            </a:xfrm>
            <a:custGeom>
              <a:avLst/>
              <a:gdLst/>
              <a:ahLst/>
              <a:cxnLst/>
              <a:rect l="l" t="t" r="r" b="b"/>
              <a:pathLst>
                <a:path w="5198" h="3542" extrusionOk="0">
                  <a:moveTo>
                    <a:pt x="82" y="0"/>
                  </a:moveTo>
                  <a:cubicBezTo>
                    <a:pt x="71" y="0"/>
                    <a:pt x="64" y="3"/>
                    <a:pt x="61" y="8"/>
                  </a:cubicBezTo>
                  <a:cubicBezTo>
                    <a:pt x="0" y="99"/>
                    <a:pt x="1094" y="950"/>
                    <a:pt x="2492" y="1923"/>
                  </a:cubicBezTo>
                  <a:cubicBezTo>
                    <a:pt x="3811" y="2840"/>
                    <a:pt x="4941" y="3542"/>
                    <a:pt x="5116" y="3542"/>
                  </a:cubicBezTo>
                  <a:cubicBezTo>
                    <a:pt x="5126" y="3542"/>
                    <a:pt x="5133" y="3539"/>
                    <a:pt x="5137" y="3534"/>
                  </a:cubicBezTo>
                  <a:cubicBezTo>
                    <a:pt x="5198" y="3443"/>
                    <a:pt x="4103" y="2592"/>
                    <a:pt x="2705" y="1619"/>
                  </a:cubicBezTo>
                  <a:cubicBezTo>
                    <a:pt x="1386" y="701"/>
                    <a:pt x="257" y="0"/>
                    <a:pt x="82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1" name="Google Shape;3481;p40"/>
            <p:cNvSpPr/>
            <p:nvPr/>
          </p:nvSpPr>
          <p:spPr>
            <a:xfrm>
              <a:off x="3937275" y="3028250"/>
              <a:ext cx="123875" cy="82500"/>
            </a:xfrm>
            <a:custGeom>
              <a:avLst/>
              <a:gdLst/>
              <a:ahLst/>
              <a:cxnLst/>
              <a:rect l="l" t="t" r="r" b="b"/>
              <a:pathLst>
                <a:path w="4955" h="3300" extrusionOk="0">
                  <a:moveTo>
                    <a:pt x="84" y="0"/>
                  </a:moveTo>
                  <a:cubicBezTo>
                    <a:pt x="73" y="0"/>
                    <a:pt x="65" y="3"/>
                    <a:pt x="61" y="9"/>
                  </a:cubicBezTo>
                  <a:cubicBezTo>
                    <a:pt x="0" y="100"/>
                    <a:pt x="1034" y="920"/>
                    <a:pt x="2371" y="1802"/>
                  </a:cubicBezTo>
                  <a:cubicBezTo>
                    <a:pt x="3627" y="2658"/>
                    <a:pt x="4695" y="3300"/>
                    <a:pt x="4871" y="3300"/>
                  </a:cubicBezTo>
                  <a:cubicBezTo>
                    <a:pt x="4883" y="3300"/>
                    <a:pt x="4890" y="3297"/>
                    <a:pt x="4894" y="3291"/>
                  </a:cubicBezTo>
                  <a:cubicBezTo>
                    <a:pt x="4955" y="3200"/>
                    <a:pt x="3921" y="2410"/>
                    <a:pt x="2584" y="1498"/>
                  </a:cubicBezTo>
                  <a:cubicBezTo>
                    <a:pt x="1328" y="642"/>
                    <a:pt x="260" y="0"/>
                    <a:pt x="84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2" name="Google Shape;3482;p40"/>
            <p:cNvSpPr/>
            <p:nvPr/>
          </p:nvSpPr>
          <p:spPr>
            <a:xfrm>
              <a:off x="4062650" y="3197150"/>
              <a:ext cx="742450" cy="986350"/>
            </a:xfrm>
            <a:custGeom>
              <a:avLst/>
              <a:gdLst/>
              <a:ahLst/>
              <a:cxnLst/>
              <a:rect l="l" t="t" r="r" b="b"/>
              <a:pathLst>
                <a:path w="29698" h="39454" extrusionOk="0">
                  <a:moveTo>
                    <a:pt x="7782" y="0"/>
                  </a:moveTo>
                  <a:lnTo>
                    <a:pt x="1" y="5198"/>
                  </a:lnTo>
                  <a:cubicBezTo>
                    <a:pt x="1" y="5198"/>
                    <a:pt x="15016" y="33071"/>
                    <a:pt x="16840" y="35594"/>
                  </a:cubicBezTo>
                  <a:cubicBezTo>
                    <a:pt x="18664" y="38147"/>
                    <a:pt x="24682" y="39454"/>
                    <a:pt x="24682" y="39454"/>
                  </a:cubicBezTo>
                  <a:lnTo>
                    <a:pt x="29697" y="27782"/>
                  </a:lnTo>
                  <a:lnTo>
                    <a:pt x="7782" y="0"/>
                  </a:ln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3" name="Google Shape;3483;p40"/>
            <p:cNvSpPr/>
            <p:nvPr/>
          </p:nvSpPr>
          <p:spPr>
            <a:xfrm>
              <a:off x="5523175" y="2225250"/>
              <a:ext cx="281175" cy="548600"/>
            </a:xfrm>
            <a:custGeom>
              <a:avLst/>
              <a:gdLst/>
              <a:ahLst/>
              <a:cxnLst/>
              <a:rect l="l" t="t" r="r" b="b"/>
              <a:pathLst>
                <a:path w="11247" h="21944" extrusionOk="0">
                  <a:moveTo>
                    <a:pt x="4985" y="0"/>
                  </a:moveTo>
                  <a:lnTo>
                    <a:pt x="0" y="20457"/>
                  </a:lnTo>
                  <a:cubicBezTo>
                    <a:pt x="109" y="21273"/>
                    <a:pt x="901" y="21944"/>
                    <a:pt x="1742" y="21944"/>
                  </a:cubicBezTo>
                  <a:cubicBezTo>
                    <a:pt x="1840" y="21944"/>
                    <a:pt x="1938" y="21935"/>
                    <a:pt x="2037" y="21916"/>
                  </a:cubicBezTo>
                  <a:cubicBezTo>
                    <a:pt x="2949" y="21764"/>
                    <a:pt x="3617" y="20730"/>
                    <a:pt x="3404" y="19818"/>
                  </a:cubicBezTo>
                  <a:lnTo>
                    <a:pt x="3404" y="19818"/>
                  </a:lnTo>
                  <a:cubicBezTo>
                    <a:pt x="3628" y="20754"/>
                    <a:pt x="4574" y="21282"/>
                    <a:pt x="5531" y="21282"/>
                  </a:cubicBezTo>
                  <a:cubicBezTo>
                    <a:pt x="6003" y="21282"/>
                    <a:pt x="6478" y="21153"/>
                    <a:pt x="6870" y="20882"/>
                  </a:cubicBezTo>
                  <a:cubicBezTo>
                    <a:pt x="8025" y="20092"/>
                    <a:pt x="8329" y="18390"/>
                    <a:pt x="7873" y="17052"/>
                  </a:cubicBezTo>
                  <a:lnTo>
                    <a:pt x="7873" y="17052"/>
                  </a:lnTo>
                  <a:cubicBezTo>
                    <a:pt x="8237" y="17381"/>
                    <a:pt x="8722" y="17545"/>
                    <a:pt x="9203" y="17545"/>
                  </a:cubicBezTo>
                  <a:cubicBezTo>
                    <a:pt x="9524" y="17545"/>
                    <a:pt x="9842" y="17472"/>
                    <a:pt x="10122" y="17326"/>
                  </a:cubicBezTo>
                  <a:cubicBezTo>
                    <a:pt x="10821" y="16931"/>
                    <a:pt x="11247" y="16080"/>
                    <a:pt x="11125" y="15289"/>
                  </a:cubicBezTo>
                  <a:cubicBezTo>
                    <a:pt x="10821" y="13587"/>
                    <a:pt x="8693" y="13040"/>
                    <a:pt x="7508" y="11794"/>
                  </a:cubicBezTo>
                  <a:cubicBezTo>
                    <a:pt x="6049" y="10274"/>
                    <a:pt x="6201" y="7934"/>
                    <a:pt x="6383" y="5836"/>
                  </a:cubicBezTo>
                  <a:cubicBezTo>
                    <a:pt x="6566" y="3769"/>
                    <a:pt x="6566" y="1368"/>
                    <a:pt x="4985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4" name="Google Shape;3484;p40"/>
            <p:cNvSpPr/>
            <p:nvPr/>
          </p:nvSpPr>
          <p:spPr>
            <a:xfrm>
              <a:off x="4916000" y="2112775"/>
              <a:ext cx="493975" cy="495975"/>
            </a:xfrm>
            <a:custGeom>
              <a:avLst/>
              <a:gdLst/>
              <a:ahLst/>
              <a:cxnLst/>
              <a:rect l="l" t="t" r="r" b="b"/>
              <a:pathLst>
                <a:path w="19759" h="19839" extrusionOk="0">
                  <a:moveTo>
                    <a:pt x="19758" y="1"/>
                  </a:moveTo>
                  <a:lnTo>
                    <a:pt x="19758" y="1"/>
                  </a:lnTo>
                  <a:cubicBezTo>
                    <a:pt x="17631" y="1325"/>
                    <a:pt x="15120" y="2000"/>
                    <a:pt x="12619" y="2000"/>
                  </a:cubicBezTo>
                  <a:cubicBezTo>
                    <a:pt x="11331" y="2000"/>
                    <a:pt x="10045" y="1821"/>
                    <a:pt x="8816" y="1460"/>
                  </a:cubicBezTo>
                  <a:cubicBezTo>
                    <a:pt x="7691" y="1125"/>
                    <a:pt x="6627" y="639"/>
                    <a:pt x="5503" y="457"/>
                  </a:cubicBezTo>
                  <a:cubicBezTo>
                    <a:pt x="5165" y="393"/>
                    <a:pt x="4813" y="356"/>
                    <a:pt x="4463" y="356"/>
                  </a:cubicBezTo>
                  <a:cubicBezTo>
                    <a:pt x="3647" y="356"/>
                    <a:pt x="2837" y="554"/>
                    <a:pt x="2220" y="1065"/>
                  </a:cubicBezTo>
                  <a:cubicBezTo>
                    <a:pt x="1308" y="1764"/>
                    <a:pt x="943" y="3192"/>
                    <a:pt x="1642" y="4104"/>
                  </a:cubicBezTo>
                  <a:cubicBezTo>
                    <a:pt x="1977" y="4530"/>
                    <a:pt x="2463" y="4773"/>
                    <a:pt x="2706" y="5229"/>
                  </a:cubicBezTo>
                  <a:cubicBezTo>
                    <a:pt x="3162" y="6141"/>
                    <a:pt x="2433" y="7205"/>
                    <a:pt x="1673" y="7873"/>
                  </a:cubicBezTo>
                  <a:cubicBezTo>
                    <a:pt x="913" y="8542"/>
                    <a:pt x="1" y="9332"/>
                    <a:pt x="92" y="10335"/>
                  </a:cubicBezTo>
                  <a:cubicBezTo>
                    <a:pt x="214" y="11399"/>
                    <a:pt x="1308" y="11977"/>
                    <a:pt x="2250" y="12433"/>
                  </a:cubicBezTo>
                  <a:cubicBezTo>
                    <a:pt x="3223" y="12889"/>
                    <a:pt x="4287" y="13648"/>
                    <a:pt x="4165" y="14682"/>
                  </a:cubicBezTo>
                  <a:cubicBezTo>
                    <a:pt x="4104" y="15563"/>
                    <a:pt x="3253" y="16110"/>
                    <a:pt x="2889" y="16901"/>
                  </a:cubicBezTo>
                  <a:cubicBezTo>
                    <a:pt x="2402" y="17934"/>
                    <a:pt x="2949" y="19272"/>
                    <a:pt x="3952" y="19697"/>
                  </a:cubicBezTo>
                  <a:cubicBezTo>
                    <a:pt x="4186" y="19793"/>
                    <a:pt x="4434" y="19838"/>
                    <a:pt x="4682" y="19838"/>
                  </a:cubicBezTo>
                  <a:cubicBezTo>
                    <a:pt x="5530" y="19838"/>
                    <a:pt x="6382" y="19312"/>
                    <a:pt x="6688" y="18512"/>
                  </a:cubicBezTo>
                  <a:lnTo>
                    <a:pt x="19758" y="1"/>
                  </a:ln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5" name="Google Shape;3485;p40"/>
            <p:cNvSpPr/>
            <p:nvPr/>
          </p:nvSpPr>
          <p:spPr>
            <a:xfrm>
              <a:off x="4985150" y="2087125"/>
              <a:ext cx="661150" cy="1104725"/>
            </a:xfrm>
            <a:custGeom>
              <a:avLst/>
              <a:gdLst/>
              <a:ahLst/>
              <a:cxnLst/>
              <a:rect l="l" t="t" r="r" b="b"/>
              <a:pathLst>
                <a:path w="26446" h="44189" extrusionOk="0">
                  <a:moveTo>
                    <a:pt x="14402" y="1"/>
                  </a:moveTo>
                  <a:cubicBezTo>
                    <a:pt x="9333" y="1"/>
                    <a:pt x="4803" y="3499"/>
                    <a:pt x="3618" y="8595"/>
                  </a:cubicBezTo>
                  <a:cubicBezTo>
                    <a:pt x="2433" y="13793"/>
                    <a:pt x="1156" y="19568"/>
                    <a:pt x="791" y="22425"/>
                  </a:cubicBezTo>
                  <a:cubicBezTo>
                    <a:pt x="1" y="28292"/>
                    <a:pt x="5746" y="30055"/>
                    <a:pt x="5746" y="30055"/>
                  </a:cubicBezTo>
                  <a:lnTo>
                    <a:pt x="4712" y="35009"/>
                  </a:lnTo>
                  <a:cubicBezTo>
                    <a:pt x="3831" y="39143"/>
                    <a:pt x="6506" y="43216"/>
                    <a:pt x="10670" y="44037"/>
                  </a:cubicBezTo>
                  <a:cubicBezTo>
                    <a:pt x="11179" y="44139"/>
                    <a:pt x="11686" y="44188"/>
                    <a:pt x="12186" y="44188"/>
                  </a:cubicBezTo>
                  <a:cubicBezTo>
                    <a:pt x="15690" y="44188"/>
                    <a:pt x="18839" y="41765"/>
                    <a:pt x="19637" y="38201"/>
                  </a:cubicBezTo>
                  <a:lnTo>
                    <a:pt x="25017" y="13459"/>
                  </a:lnTo>
                  <a:cubicBezTo>
                    <a:pt x="26445" y="7471"/>
                    <a:pt x="22615" y="1452"/>
                    <a:pt x="16567" y="206"/>
                  </a:cubicBezTo>
                  <a:lnTo>
                    <a:pt x="15989" y="115"/>
                  </a:lnTo>
                  <a:cubicBezTo>
                    <a:pt x="15456" y="38"/>
                    <a:pt x="14926" y="1"/>
                    <a:pt x="14402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6" name="Google Shape;3486;p40"/>
            <p:cNvSpPr/>
            <p:nvPr/>
          </p:nvSpPr>
          <p:spPr>
            <a:xfrm>
              <a:off x="5099900" y="2382150"/>
              <a:ext cx="45625" cy="41100"/>
            </a:xfrm>
            <a:custGeom>
              <a:avLst/>
              <a:gdLst/>
              <a:ahLst/>
              <a:cxnLst/>
              <a:rect l="l" t="t" r="r" b="b"/>
              <a:pathLst>
                <a:path w="1825" h="1644" extrusionOk="0">
                  <a:moveTo>
                    <a:pt x="902" y="0"/>
                  </a:moveTo>
                  <a:cubicBezTo>
                    <a:pt x="511" y="0"/>
                    <a:pt x="172" y="280"/>
                    <a:pt x="92" y="655"/>
                  </a:cubicBezTo>
                  <a:cubicBezTo>
                    <a:pt x="1" y="1080"/>
                    <a:pt x="305" y="1506"/>
                    <a:pt x="761" y="1627"/>
                  </a:cubicBezTo>
                  <a:cubicBezTo>
                    <a:pt x="816" y="1638"/>
                    <a:pt x="870" y="1643"/>
                    <a:pt x="925" y="1643"/>
                  </a:cubicBezTo>
                  <a:cubicBezTo>
                    <a:pt x="1321" y="1643"/>
                    <a:pt x="1680" y="1363"/>
                    <a:pt x="1733" y="989"/>
                  </a:cubicBezTo>
                  <a:cubicBezTo>
                    <a:pt x="1824" y="533"/>
                    <a:pt x="1520" y="107"/>
                    <a:pt x="1065" y="16"/>
                  </a:cubicBezTo>
                  <a:cubicBezTo>
                    <a:pt x="1010" y="5"/>
                    <a:pt x="955" y="0"/>
                    <a:pt x="90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7" name="Google Shape;3487;p40"/>
            <p:cNvSpPr/>
            <p:nvPr/>
          </p:nvSpPr>
          <p:spPr>
            <a:xfrm>
              <a:off x="5095350" y="2361350"/>
              <a:ext cx="85125" cy="28475"/>
            </a:xfrm>
            <a:custGeom>
              <a:avLst/>
              <a:gdLst/>
              <a:ahLst/>
              <a:cxnLst/>
              <a:rect l="l" t="t" r="r" b="b"/>
              <a:pathLst>
                <a:path w="3405" h="1139" extrusionOk="0">
                  <a:moveTo>
                    <a:pt x="1479" y="0"/>
                  </a:moveTo>
                  <a:cubicBezTo>
                    <a:pt x="1054" y="0"/>
                    <a:pt x="698" y="126"/>
                    <a:pt x="456" y="271"/>
                  </a:cubicBezTo>
                  <a:cubicBezTo>
                    <a:pt x="122" y="423"/>
                    <a:pt x="0" y="605"/>
                    <a:pt x="61" y="666"/>
                  </a:cubicBezTo>
                  <a:cubicBezTo>
                    <a:pt x="74" y="684"/>
                    <a:pt x="101" y="691"/>
                    <a:pt x="139" y="691"/>
                  </a:cubicBezTo>
                  <a:cubicBezTo>
                    <a:pt x="323" y="691"/>
                    <a:pt x="780" y="519"/>
                    <a:pt x="1359" y="519"/>
                  </a:cubicBezTo>
                  <a:cubicBezTo>
                    <a:pt x="1479" y="519"/>
                    <a:pt x="1604" y="527"/>
                    <a:pt x="1733" y="544"/>
                  </a:cubicBezTo>
                  <a:cubicBezTo>
                    <a:pt x="2559" y="654"/>
                    <a:pt x="3135" y="1139"/>
                    <a:pt x="3304" y="1139"/>
                  </a:cubicBezTo>
                  <a:cubicBezTo>
                    <a:pt x="3322" y="1139"/>
                    <a:pt x="3335" y="1133"/>
                    <a:pt x="3344" y="1122"/>
                  </a:cubicBezTo>
                  <a:cubicBezTo>
                    <a:pt x="3405" y="1091"/>
                    <a:pt x="3344" y="879"/>
                    <a:pt x="3070" y="636"/>
                  </a:cubicBezTo>
                  <a:cubicBezTo>
                    <a:pt x="2827" y="392"/>
                    <a:pt x="2371" y="119"/>
                    <a:pt x="1824" y="28"/>
                  </a:cubicBezTo>
                  <a:cubicBezTo>
                    <a:pt x="1705" y="9"/>
                    <a:pt x="1590" y="0"/>
                    <a:pt x="1479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8" name="Google Shape;3488;p40"/>
            <p:cNvSpPr/>
            <p:nvPr/>
          </p:nvSpPr>
          <p:spPr>
            <a:xfrm>
              <a:off x="5320275" y="2418625"/>
              <a:ext cx="45625" cy="41125"/>
            </a:xfrm>
            <a:custGeom>
              <a:avLst/>
              <a:gdLst/>
              <a:ahLst/>
              <a:cxnLst/>
              <a:rect l="l" t="t" r="r" b="b"/>
              <a:pathLst>
                <a:path w="1825" h="1645" extrusionOk="0">
                  <a:moveTo>
                    <a:pt x="900" y="0"/>
                  </a:moveTo>
                  <a:cubicBezTo>
                    <a:pt x="504" y="0"/>
                    <a:pt x="145" y="280"/>
                    <a:pt x="92" y="655"/>
                  </a:cubicBezTo>
                  <a:cubicBezTo>
                    <a:pt x="0" y="1110"/>
                    <a:pt x="304" y="1536"/>
                    <a:pt x="760" y="1627"/>
                  </a:cubicBezTo>
                  <a:cubicBezTo>
                    <a:pt x="819" y="1639"/>
                    <a:pt x="878" y="1645"/>
                    <a:pt x="936" y="1645"/>
                  </a:cubicBezTo>
                  <a:cubicBezTo>
                    <a:pt x="1327" y="1645"/>
                    <a:pt x="1680" y="1386"/>
                    <a:pt x="1733" y="989"/>
                  </a:cubicBezTo>
                  <a:cubicBezTo>
                    <a:pt x="1824" y="563"/>
                    <a:pt x="1520" y="138"/>
                    <a:pt x="1064" y="16"/>
                  </a:cubicBezTo>
                  <a:cubicBezTo>
                    <a:pt x="1009" y="5"/>
                    <a:pt x="955" y="0"/>
                    <a:pt x="90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89" name="Google Shape;3489;p40"/>
            <p:cNvSpPr/>
            <p:nvPr/>
          </p:nvSpPr>
          <p:spPr>
            <a:xfrm>
              <a:off x="5316475" y="2397825"/>
              <a:ext cx="85125" cy="29050"/>
            </a:xfrm>
            <a:custGeom>
              <a:avLst/>
              <a:gdLst/>
              <a:ahLst/>
              <a:cxnLst/>
              <a:rect l="l" t="t" r="r" b="b"/>
              <a:pathLst>
                <a:path w="3405" h="1162" extrusionOk="0">
                  <a:moveTo>
                    <a:pt x="1461" y="0"/>
                  </a:moveTo>
                  <a:cubicBezTo>
                    <a:pt x="1043" y="0"/>
                    <a:pt x="667" y="126"/>
                    <a:pt x="426" y="271"/>
                  </a:cubicBezTo>
                  <a:cubicBezTo>
                    <a:pt x="122" y="423"/>
                    <a:pt x="0" y="605"/>
                    <a:pt x="61" y="666"/>
                  </a:cubicBezTo>
                  <a:cubicBezTo>
                    <a:pt x="70" y="684"/>
                    <a:pt x="93" y="691"/>
                    <a:pt x="129" y="691"/>
                  </a:cubicBezTo>
                  <a:cubicBezTo>
                    <a:pt x="303" y="691"/>
                    <a:pt x="773" y="519"/>
                    <a:pt x="1357" y="519"/>
                  </a:cubicBezTo>
                  <a:cubicBezTo>
                    <a:pt x="1478" y="519"/>
                    <a:pt x="1604" y="526"/>
                    <a:pt x="1733" y="544"/>
                  </a:cubicBezTo>
                  <a:cubicBezTo>
                    <a:pt x="2579" y="657"/>
                    <a:pt x="3137" y="1162"/>
                    <a:pt x="3310" y="1162"/>
                  </a:cubicBezTo>
                  <a:cubicBezTo>
                    <a:pt x="3324" y="1162"/>
                    <a:pt x="3335" y="1159"/>
                    <a:pt x="3344" y="1152"/>
                  </a:cubicBezTo>
                  <a:cubicBezTo>
                    <a:pt x="3405" y="1091"/>
                    <a:pt x="3344" y="879"/>
                    <a:pt x="3070" y="635"/>
                  </a:cubicBezTo>
                  <a:cubicBezTo>
                    <a:pt x="2827" y="392"/>
                    <a:pt x="2371" y="119"/>
                    <a:pt x="1794" y="28"/>
                  </a:cubicBezTo>
                  <a:cubicBezTo>
                    <a:pt x="1681" y="9"/>
                    <a:pt x="1570" y="0"/>
                    <a:pt x="146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0" name="Google Shape;3490;p40"/>
            <p:cNvSpPr/>
            <p:nvPr/>
          </p:nvSpPr>
          <p:spPr>
            <a:xfrm>
              <a:off x="5154625" y="2383300"/>
              <a:ext cx="97275" cy="186675"/>
            </a:xfrm>
            <a:custGeom>
              <a:avLst/>
              <a:gdLst/>
              <a:ahLst/>
              <a:cxnLst/>
              <a:rect l="l" t="t" r="r" b="b"/>
              <a:pathLst>
                <a:path w="3891" h="7467" extrusionOk="0">
                  <a:moveTo>
                    <a:pt x="3767" y="0"/>
                  </a:moveTo>
                  <a:cubicBezTo>
                    <a:pt x="3660" y="0"/>
                    <a:pt x="2543" y="1844"/>
                    <a:pt x="1246" y="4195"/>
                  </a:cubicBezTo>
                  <a:cubicBezTo>
                    <a:pt x="912" y="4773"/>
                    <a:pt x="608" y="5320"/>
                    <a:pt x="335" y="5837"/>
                  </a:cubicBezTo>
                  <a:cubicBezTo>
                    <a:pt x="213" y="6110"/>
                    <a:pt x="0" y="6384"/>
                    <a:pt x="61" y="6748"/>
                  </a:cubicBezTo>
                  <a:cubicBezTo>
                    <a:pt x="122" y="6931"/>
                    <a:pt x="274" y="7052"/>
                    <a:pt x="395" y="7113"/>
                  </a:cubicBezTo>
                  <a:cubicBezTo>
                    <a:pt x="547" y="7204"/>
                    <a:pt x="669" y="7204"/>
                    <a:pt x="790" y="7235"/>
                  </a:cubicBezTo>
                  <a:cubicBezTo>
                    <a:pt x="1512" y="7379"/>
                    <a:pt x="2005" y="7466"/>
                    <a:pt x="2195" y="7466"/>
                  </a:cubicBezTo>
                  <a:cubicBezTo>
                    <a:pt x="2245" y="7466"/>
                    <a:pt x="2274" y="7460"/>
                    <a:pt x="2280" y="7448"/>
                  </a:cubicBezTo>
                  <a:cubicBezTo>
                    <a:pt x="2280" y="7417"/>
                    <a:pt x="1733" y="7235"/>
                    <a:pt x="851" y="6992"/>
                  </a:cubicBezTo>
                  <a:cubicBezTo>
                    <a:pt x="608" y="6931"/>
                    <a:pt x="395" y="6840"/>
                    <a:pt x="395" y="6688"/>
                  </a:cubicBezTo>
                  <a:cubicBezTo>
                    <a:pt x="365" y="6505"/>
                    <a:pt x="487" y="6293"/>
                    <a:pt x="639" y="6019"/>
                  </a:cubicBezTo>
                  <a:cubicBezTo>
                    <a:pt x="942" y="5502"/>
                    <a:pt x="1246" y="4955"/>
                    <a:pt x="1581" y="4378"/>
                  </a:cubicBezTo>
                  <a:cubicBezTo>
                    <a:pt x="2888" y="2007"/>
                    <a:pt x="3891" y="61"/>
                    <a:pt x="3769" y="1"/>
                  </a:cubicBezTo>
                  <a:cubicBezTo>
                    <a:pt x="3769" y="0"/>
                    <a:pt x="3768" y="0"/>
                    <a:pt x="376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1" name="Google Shape;3491;p40"/>
            <p:cNvSpPr/>
            <p:nvPr/>
          </p:nvSpPr>
          <p:spPr>
            <a:xfrm>
              <a:off x="5324075" y="2313850"/>
              <a:ext cx="103375" cy="39425"/>
            </a:xfrm>
            <a:custGeom>
              <a:avLst/>
              <a:gdLst/>
              <a:ahLst/>
              <a:cxnLst/>
              <a:rect l="l" t="t" r="r" b="b"/>
              <a:pathLst>
                <a:path w="4135" h="1577" extrusionOk="0">
                  <a:moveTo>
                    <a:pt x="1333" y="1"/>
                  </a:moveTo>
                  <a:cubicBezTo>
                    <a:pt x="1074" y="1"/>
                    <a:pt x="840" y="30"/>
                    <a:pt x="639" y="73"/>
                  </a:cubicBezTo>
                  <a:cubicBezTo>
                    <a:pt x="244" y="195"/>
                    <a:pt x="0" y="347"/>
                    <a:pt x="31" y="469"/>
                  </a:cubicBezTo>
                  <a:cubicBezTo>
                    <a:pt x="92" y="712"/>
                    <a:pt x="1004" y="742"/>
                    <a:pt x="2037" y="1016"/>
                  </a:cubicBezTo>
                  <a:cubicBezTo>
                    <a:pt x="2897" y="1243"/>
                    <a:pt x="3610" y="1576"/>
                    <a:pt x="3930" y="1576"/>
                  </a:cubicBezTo>
                  <a:cubicBezTo>
                    <a:pt x="3994" y="1576"/>
                    <a:pt x="4043" y="1563"/>
                    <a:pt x="4073" y="1532"/>
                  </a:cubicBezTo>
                  <a:cubicBezTo>
                    <a:pt x="4134" y="1411"/>
                    <a:pt x="4013" y="1168"/>
                    <a:pt x="3709" y="894"/>
                  </a:cubicBezTo>
                  <a:cubicBezTo>
                    <a:pt x="3405" y="590"/>
                    <a:pt x="2888" y="286"/>
                    <a:pt x="2280" y="134"/>
                  </a:cubicBezTo>
                  <a:cubicBezTo>
                    <a:pt x="1943" y="38"/>
                    <a:pt x="1623" y="1"/>
                    <a:pt x="1333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2" name="Google Shape;3492;p40"/>
            <p:cNvSpPr/>
            <p:nvPr/>
          </p:nvSpPr>
          <p:spPr>
            <a:xfrm>
              <a:off x="5112825" y="2295525"/>
              <a:ext cx="80575" cy="29000"/>
            </a:xfrm>
            <a:custGeom>
              <a:avLst/>
              <a:gdLst/>
              <a:ahLst/>
              <a:cxnLst/>
              <a:rect l="l" t="t" r="r" b="b"/>
              <a:pathLst>
                <a:path w="3223" h="1160" extrusionOk="0">
                  <a:moveTo>
                    <a:pt x="1432" y="0"/>
                  </a:moveTo>
                  <a:cubicBezTo>
                    <a:pt x="1020" y="0"/>
                    <a:pt x="651" y="109"/>
                    <a:pt x="426" y="259"/>
                  </a:cubicBezTo>
                  <a:cubicBezTo>
                    <a:pt x="122" y="442"/>
                    <a:pt x="0" y="624"/>
                    <a:pt x="61" y="746"/>
                  </a:cubicBezTo>
                  <a:cubicBezTo>
                    <a:pt x="213" y="958"/>
                    <a:pt x="852" y="837"/>
                    <a:pt x="1611" y="958"/>
                  </a:cubicBezTo>
                  <a:cubicBezTo>
                    <a:pt x="2143" y="1003"/>
                    <a:pt x="2609" y="1160"/>
                    <a:pt x="2894" y="1160"/>
                  </a:cubicBezTo>
                  <a:cubicBezTo>
                    <a:pt x="3001" y="1160"/>
                    <a:pt x="3082" y="1138"/>
                    <a:pt x="3131" y="1080"/>
                  </a:cubicBezTo>
                  <a:cubicBezTo>
                    <a:pt x="3222" y="989"/>
                    <a:pt x="3131" y="776"/>
                    <a:pt x="2888" y="533"/>
                  </a:cubicBezTo>
                  <a:cubicBezTo>
                    <a:pt x="2645" y="320"/>
                    <a:pt x="2219" y="77"/>
                    <a:pt x="1703" y="16"/>
                  </a:cubicBezTo>
                  <a:cubicBezTo>
                    <a:pt x="1611" y="5"/>
                    <a:pt x="1521" y="0"/>
                    <a:pt x="1432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3" name="Google Shape;3493;p40"/>
            <p:cNvSpPr/>
            <p:nvPr/>
          </p:nvSpPr>
          <p:spPr>
            <a:xfrm>
              <a:off x="5474525" y="2164825"/>
              <a:ext cx="196075" cy="425800"/>
            </a:xfrm>
            <a:custGeom>
              <a:avLst/>
              <a:gdLst/>
              <a:ahLst/>
              <a:cxnLst/>
              <a:rect l="l" t="t" r="r" b="b"/>
              <a:pathLst>
                <a:path w="7843" h="17032" extrusionOk="0">
                  <a:moveTo>
                    <a:pt x="4287" y="0"/>
                  </a:moveTo>
                  <a:cubicBezTo>
                    <a:pt x="4126" y="0"/>
                    <a:pt x="3963" y="24"/>
                    <a:pt x="3800" y="77"/>
                  </a:cubicBezTo>
                  <a:cubicBezTo>
                    <a:pt x="2736" y="411"/>
                    <a:pt x="1186" y="2053"/>
                    <a:pt x="305" y="2721"/>
                  </a:cubicBezTo>
                  <a:lnTo>
                    <a:pt x="1" y="2995"/>
                  </a:lnTo>
                  <a:cubicBezTo>
                    <a:pt x="31" y="2995"/>
                    <a:pt x="31" y="3025"/>
                    <a:pt x="31" y="3025"/>
                  </a:cubicBezTo>
                  <a:cubicBezTo>
                    <a:pt x="852" y="3907"/>
                    <a:pt x="1338" y="5062"/>
                    <a:pt x="1308" y="6247"/>
                  </a:cubicBezTo>
                  <a:lnTo>
                    <a:pt x="1308" y="6369"/>
                  </a:lnTo>
                  <a:cubicBezTo>
                    <a:pt x="1308" y="8101"/>
                    <a:pt x="1004" y="9773"/>
                    <a:pt x="1004" y="11506"/>
                  </a:cubicBezTo>
                  <a:cubicBezTo>
                    <a:pt x="1004" y="13208"/>
                    <a:pt x="1338" y="14971"/>
                    <a:pt x="2402" y="16308"/>
                  </a:cubicBezTo>
                  <a:cubicBezTo>
                    <a:pt x="2722" y="16692"/>
                    <a:pt x="3237" y="17031"/>
                    <a:pt x="3683" y="17031"/>
                  </a:cubicBezTo>
                  <a:cubicBezTo>
                    <a:pt x="3873" y="17031"/>
                    <a:pt x="4050" y="16970"/>
                    <a:pt x="4195" y="16825"/>
                  </a:cubicBezTo>
                  <a:cubicBezTo>
                    <a:pt x="4408" y="16643"/>
                    <a:pt x="4469" y="16339"/>
                    <a:pt x="4530" y="16095"/>
                  </a:cubicBezTo>
                  <a:cubicBezTo>
                    <a:pt x="5442" y="12083"/>
                    <a:pt x="7053" y="8679"/>
                    <a:pt x="7661" y="4454"/>
                  </a:cubicBezTo>
                  <a:cubicBezTo>
                    <a:pt x="7843" y="3299"/>
                    <a:pt x="7448" y="2144"/>
                    <a:pt x="6627" y="1323"/>
                  </a:cubicBezTo>
                  <a:cubicBezTo>
                    <a:pt x="5962" y="683"/>
                    <a:pt x="5145" y="0"/>
                    <a:pt x="4287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4" name="Google Shape;3494;p40"/>
            <p:cNvSpPr/>
            <p:nvPr/>
          </p:nvSpPr>
          <p:spPr>
            <a:xfrm>
              <a:off x="5524350" y="2481725"/>
              <a:ext cx="127675" cy="153950"/>
            </a:xfrm>
            <a:custGeom>
              <a:avLst/>
              <a:gdLst/>
              <a:ahLst/>
              <a:cxnLst/>
              <a:rect l="l" t="t" r="r" b="b"/>
              <a:pathLst>
                <a:path w="5107" h="6158" extrusionOk="0">
                  <a:moveTo>
                    <a:pt x="1718" y="0"/>
                  </a:moveTo>
                  <a:cubicBezTo>
                    <a:pt x="1359" y="0"/>
                    <a:pt x="1107" y="38"/>
                    <a:pt x="1078" y="45"/>
                  </a:cubicBezTo>
                  <a:cubicBezTo>
                    <a:pt x="1078" y="45"/>
                    <a:pt x="14" y="5669"/>
                    <a:pt x="14" y="5760"/>
                  </a:cubicBezTo>
                  <a:cubicBezTo>
                    <a:pt x="0" y="5814"/>
                    <a:pt x="772" y="6158"/>
                    <a:pt x="1693" y="6158"/>
                  </a:cubicBezTo>
                  <a:cubicBezTo>
                    <a:pt x="2821" y="6158"/>
                    <a:pt x="4172" y="5642"/>
                    <a:pt x="4573" y="3450"/>
                  </a:cubicBezTo>
                  <a:cubicBezTo>
                    <a:pt x="5106" y="392"/>
                    <a:pt x="2867" y="0"/>
                    <a:pt x="1718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5" name="Google Shape;3495;p40"/>
            <p:cNvSpPr/>
            <p:nvPr/>
          </p:nvSpPr>
          <p:spPr>
            <a:xfrm>
              <a:off x="5561150" y="2518075"/>
              <a:ext cx="53975" cy="86500"/>
            </a:xfrm>
            <a:custGeom>
              <a:avLst/>
              <a:gdLst/>
              <a:ahLst/>
              <a:cxnLst/>
              <a:rect l="l" t="t" r="r" b="b"/>
              <a:pathLst>
                <a:path w="2159" h="3460" extrusionOk="0">
                  <a:moveTo>
                    <a:pt x="1224" y="0"/>
                  </a:moveTo>
                  <a:cubicBezTo>
                    <a:pt x="1146" y="0"/>
                    <a:pt x="1075" y="15"/>
                    <a:pt x="1004" y="50"/>
                  </a:cubicBezTo>
                  <a:cubicBezTo>
                    <a:pt x="882" y="111"/>
                    <a:pt x="822" y="202"/>
                    <a:pt x="791" y="263"/>
                  </a:cubicBezTo>
                  <a:cubicBezTo>
                    <a:pt x="738" y="422"/>
                    <a:pt x="778" y="512"/>
                    <a:pt x="809" y="512"/>
                  </a:cubicBezTo>
                  <a:cubicBezTo>
                    <a:pt x="813" y="512"/>
                    <a:pt x="818" y="510"/>
                    <a:pt x="822" y="506"/>
                  </a:cubicBezTo>
                  <a:cubicBezTo>
                    <a:pt x="822" y="506"/>
                    <a:pt x="822" y="415"/>
                    <a:pt x="882" y="324"/>
                  </a:cubicBezTo>
                  <a:cubicBezTo>
                    <a:pt x="951" y="256"/>
                    <a:pt x="1053" y="170"/>
                    <a:pt x="1190" y="170"/>
                  </a:cubicBezTo>
                  <a:cubicBezTo>
                    <a:pt x="1236" y="170"/>
                    <a:pt x="1285" y="180"/>
                    <a:pt x="1338" y="202"/>
                  </a:cubicBezTo>
                  <a:cubicBezTo>
                    <a:pt x="1551" y="294"/>
                    <a:pt x="1703" y="506"/>
                    <a:pt x="1764" y="841"/>
                  </a:cubicBezTo>
                  <a:cubicBezTo>
                    <a:pt x="1855" y="1145"/>
                    <a:pt x="1855" y="1509"/>
                    <a:pt x="1794" y="1874"/>
                  </a:cubicBezTo>
                  <a:cubicBezTo>
                    <a:pt x="1642" y="2573"/>
                    <a:pt x="1156" y="3181"/>
                    <a:pt x="700" y="3272"/>
                  </a:cubicBezTo>
                  <a:cubicBezTo>
                    <a:pt x="662" y="3278"/>
                    <a:pt x="626" y="3280"/>
                    <a:pt x="590" y="3280"/>
                  </a:cubicBezTo>
                  <a:cubicBezTo>
                    <a:pt x="425" y="3280"/>
                    <a:pt x="283" y="3226"/>
                    <a:pt x="183" y="3151"/>
                  </a:cubicBezTo>
                  <a:cubicBezTo>
                    <a:pt x="92" y="3090"/>
                    <a:pt x="31" y="3029"/>
                    <a:pt x="31" y="3029"/>
                  </a:cubicBezTo>
                  <a:lnTo>
                    <a:pt x="31" y="3029"/>
                  </a:lnTo>
                  <a:cubicBezTo>
                    <a:pt x="1" y="3029"/>
                    <a:pt x="1" y="3120"/>
                    <a:pt x="122" y="3242"/>
                  </a:cubicBezTo>
                  <a:cubicBezTo>
                    <a:pt x="204" y="3351"/>
                    <a:pt x="407" y="3460"/>
                    <a:pt x="645" y="3460"/>
                  </a:cubicBezTo>
                  <a:cubicBezTo>
                    <a:pt x="673" y="3460"/>
                    <a:pt x="702" y="3458"/>
                    <a:pt x="730" y="3455"/>
                  </a:cubicBezTo>
                  <a:cubicBezTo>
                    <a:pt x="1338" y="3394"/>
                    <a:pt x="1885" y="2725"/>
                    <a:pt x="2068" y="1935"/>
                  </a:cubicBezTo>
                  <a:cubicBezTo>
                    <a:pt x="2159" y="1509"/>
                    <a:pt x="2129" y="1114"/>
                    <a:pt x="2007" y="780"/>
                  </a:cubicBezTo>
                  <a:cubicBezTo>
                    <a:pt x="1946" y="446"/>
                    <a:pt x="1703" y="111"/>
                    <a:pt x="1399" y="20"/>
                  </a:cubicBezTo>
                  <a:cubicBezTo>
                    <a:pt x="1336" y="7"/>
                    <a:pt x="1278" y="0"/>
                    <a:pt x="1224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6" name="Google Shape;3496;p40"/>
            <p:cNvSpPr/>
            <p:nvPr/>
          </p:nvSpPr>
          <p:spPr>
            <a:xfrm>
              <a:off x="4980325" y="2018375"/>
              <a:ext cx="620375" cy="262975"/>
            </a:xfrm>
            <a:custGeom>
              <a:avLst/>
              <a:gdLst/>
              <a:ahLst/>
              <a:cxnLst/>
              <a:rect l="l" t="t" r="r" b="b"/>
              <a:pathLst>
                <a:path w="24815" h="10519" extrusionOk="0">
                  <a:moveTo>
                    <a:pt x="4792" y="1"/>
                  </a:moveTo>
                  <a:cubicBezTo>
                    <a:pt x="3969" y="1"/>
                    <a:pt x="3107" y="340"/>
                    <a:pt x="2686" y="1041"/>
                  </a:cubicBezTo>
                  <a:cubicBezTo>
                    <a:pt x="2313" y="1663"/>
                    <a:pt x="2469" y="2569"/>
                    <a:pt x="3004" y="3028"/>
                  </a:cubicBezTo>
                  <a:lnTo>
                    <a:pt x="3004" y="3028"/>
                  </a:lnTo>
                  <a:cubicBezTo>
                    <a:pt x="2779" y="2939"/>
                    <a:pt x="2537" y="2898"/>
                    <a:pt x="2294" y="2898"/>
                  </a:cubicBezTo>
                  <a:cubicBezTo>
                    <a:pt x="1426" y="2898"/>
                    <a:pt x="535" y="3431"/>
                    <a:pt x="285" y="4263"/>
                  </a:cubicBezTo>
                  <a:cubicBezTo>
                    <a:pt x="0" y="5237"/>
                    <a:pt x="644" y="6304"/>
                    <a:pt x="1548" y="6680"/>
                  </a:cubicBezTo>
                  <a:lnTo>
                    <a:pt x="1548" y="6680"/>
                  </a:lnTo>
                  <a:cubicBezTo>
                    <a:pt x="1176" y="6822"/>
                    <a:pt x="850" y="7189"/>
                    <a:pt x="832" y="7607"/>
                  </a:cubicBezTo>
                  <a:cubicBezTo>
                    <a:pt x="802" y="8336"/>
                    <a:pt x="1349" y="8944"/>
                    <a:pt x="1957" y="9339"/>
                  </a:cubicBezTo>
                  <a:cubicBezTo>
                    <a:pt x="2992" y="9976"/>
                    <a:pt x="4196" y="10222"/>
                    <a:pt x="5417" y="10222"/>
                  </a:cubicBezTo>
                  <a:cubicBezTo>
                    <a:pt x="6060" y="10222"/>
                    <a:pt x="6707" y="10154"/>
                    <a:pt x="7337" y="10038"/>
                  </a:cubicBezTo>
                  <a:cubicBezTo>
                    <a:pt x="9161" y="9704"/>
                    <a:pt x="10893" y="9035"/>
                    <a:pt x="12687" y="8671"/>
                  </a:cubicBezTo>
                  <a:cubicBezTo>
                    <a:pt x="13879" y="8412"/>
                    <a:pt x="15591" y="8024"/>
                    <a:pt x="17084" y="8024"/>
                  </a:cubicBezTo>
                  <a:cubicBezTo>
                    <a:pt x="17874" y="8024"/>
                    <a:pt x="18603" y="8133"/>
                    <a:pt x="19161" y="8427"/>
                  </a:cubicBezTo>
                  <a:cubicBezTo>
                    <a:pt x="20295" y="9023"/>
                    <a:pt x="20953" y="10518"/>
                    <a:pt x="21654" y="10518"/>
                  </a:cubicBezTo>
                  <a:cubicBezTo>
                    <a:pt x="21704" y="10518"/>
                    <a:pt x="21754" y="10511"/>
                    <a:pt x="21805" y="10494"/>
                  </a:cubicBezTo>
                  <a:cubicBezTo>
                    <a:pt x="22535" y="10281"/>
                    <a:pt x="23082" y="9613"/>
                    <a:pt x="23325" y="8883"/>
                  </a:cubicBezTo>
                  <a:cubicBezTo>
                    <a:pt x="23599" y="8154"/>
                    <a:pt x="23599" y="7364"/>
                    <a:pt x="23599" y="6573"/>
                  </a:cubicBezTo>
                  <a:cubicBezTo>
                    <a:pt x="24814" y="5114"/>
                    <a:pt x="22444" y="2409"/>
                    <a:pt x="20559" y="1497"/>
                  </a:cubicBezTo>
                  <a:cubicBezTo>
                    <a:pt x="19814" y="1137"/>
                    <a:pt x="18935" y="1009"/>
                    <a:pt x="18018" y="1009"/>
                  </a:cubicBezTo>
                  <a:cubicBezTo>
                    <a:pt x="16615" y="1009"/>
                    <a:pt x="15121" y="1307"/>
                    <a:pt x="13872" y="1528"/>
                  </a:cubicBezTo>
                  <a:cubicBezTo>
                    <a:pt x="12853" y="1717"/>
                    <a:pt x="11816" y="1999"/>
                    <a:pt x="10804" y="1999"/>
                  </a:cubicBezTo>
                  <a:cubicBezTo>
                    <a:pt x="10517" y="1999"/>
                    <a:pt x="10233" y="1976"/>
                    <a:pt x="9951" y="1923"/>
                  </a:cubicBezTo>
                  <a:cubicBezTo>
                    <a:pt x="9070" y="1771"/>
                    <a:pt x="8279" y="1315"/>
                    <a:pt x="7489" y="889"/>
                  </a:cubicBezTo>
                  <a:cubicBezTo>
                    <a:pt x="6699" y="494"/>
                    <a:pt x="5878" y="99"/>
                    <a:pt x="4996" y="8"/>
                  </a:cubicBezTo>
                  <a:cubicBezTo>
                    <a:pt x="4929" y="3"/>
                    <a:pt x="4861" y="1"/>
                    <a:pt x="479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7" name="Google Shape;3497;p40"/>
            <p:cNvSpPr/>
            <p:nvPr/>
          </p:nvSpPr>
          <p:spPr>
            <a:xfrm>
              <a:off x="5578650" y="2210050"/>
              <a:ext cx="208225" cy="436200"/>
            </a:xfrm>
            <a:custGeom>
              <a:avLst/>
              <a:gdLst/>
              <a:ahLst/>
              <a:cxnLst/>
              <a:rect l="l" t="t" r="r" b="b"/>
              <a:pathLst>
                <a:path w="8329" h="17448" extrusionOk="0">
                  <a:moveTo>
                    <a:pt x="213" y="0"/>
                  </a:moveTo>
                  <a:cubicBezTo>
                    <a:pt x="61" y="31"/>
                    <a:pt x="0" y="31"/>
                    <a:pt x="0" y="61"/>
                  </a:cubicBezTo>
                  <a:cubicBezTo>
                    <a:pt x="0" y="61"/>
                    <a:pt x="60" y="49"/>
                    <a:pt x="175" y="49"/>
                  </a:cubicBezTo>
                  <a:cubicBezTo>
                    <a:pt x="318" y="49"/>
                    <a:pt x="547" y="68"/>
                    <a:pt x="851" y="152"/>
                  </a:cubicBezTo>
                  <a:cubicBezTo>
                    <a:pt x="1368" y="304"/>
                    <a:pt x="2128" y="730"/>
                    <a:pt x="2644" y="1581"/>
                  </a:cubicBezTo>
                  <a:cubicBezTo>
                    <a:pt x="3161" y="2432"/>
                    <a:pt x="3344" y="3648"/>
                    <a:pt x="3222" y="4955"/>
                  </a:cubicBezTo>
                  <a:cubicBezTo>
                    <a:pt x="3100" y="6262"/>
                    <a:pt x="2675" y="7691"/>
                    <a:pt x="2644" y="9241"/>
                  </a:cubicBezTo>
                  <a:cubicBezTo>
                    <a:pt x="2614" y="10031"/>
                    <a:pt x="2736" y="10791"/>
                    <a:pt x="3009" y="11490"/>
                  </a:cubicBezTo>
                  <a:cubicBezTo>
                    <a:pt x="3283" y="12189"/>
                    <a:pt x="3739" y="12767"/>
                    <a:pt x="4316" y="13162"/>
                  </a:cubicBezTo>
                  <a:cubicBezTo>
                    <a:pt x="4894" y="13527"/>
                    <a:pt x="5502" y="13739"/>
                    <a:pt x="6018" y="13982"/>
                  </a:cubicBezTo>
                  <a:cubicBezTo>
                    <a:pt x="6565" y="14195"/>
                    <a:pt x="7052" y="14438"/>
                    <a:pt x="7447" y="14773"/>
                  </a:cubicBezTo>
                  <a:cubicBezTo>
                    <a:pt x="7812" y="15077"/>
                    <a:pt x="8055" y="15472"/>
                    <a:pt x="8146" y="15837"/>
                  </a:cubicBezTo>
                  <a:cubicBezTo>
                    <a:pt x="8207" y="16232"/>
                    <a:pt x="8146" y="16566"/>
                    <a:pt x="8055" y="16809"/>
                  </a:cubicBezTo>
                  <a:cubicBezTo>
                    <a:pt x="7812" y="17326"/>
                    <a:pt x="7447" y="17417"/>
                    <a:pt x="7477" y="17448"/>
                  </a:cubicBezTo>
                  <a:cubicBezTo>
                    <a:pt x="7477" y="17448"/>
                    <a:pt x="7569" y="17417"/>
                    <a:pt x="7690" y="17356"/>
                  </a:cubicBezTo>
                  <a:cubicBezTo>
                    <a:pt x="7812" y="17265"/>
                    <a:pt x="7994" y="17113"/>
                    <a:pt x="8116" y="16870"/>
                  </a:cubicBezTo>
                  <a:cubicBezTo>
                    <a:pt x="8237" y="16596"/>
                    <a:pt x="8328" y="16232"/>
                    <a:pt x="8237" y="15837"/>
                  </a:cubicBezTo>
                  <a:cubicBezTo>
                    <a:pt x="8176" y="15411"/>
                    <a:pt x="7903" y="14985"/>
                    <a:pt x="7538" y="14651"/>
                  </a:cubicBezTo>
                  <a:cubicBezTo>
                    <a:pt x="7143" y="14317"/>
                    <a:pt x="6626" y="14043"/>
                    <a:pt x="6110" y="13800"/>
                  </a:cubicBezTo>
                  <a:cubicBezTo>
                    <a:pt x="5562" y="13587"/>
                    <a:pt x="4955" y="13375"/>
                    <a:pt x="4407" y="13010"/>
                  </a:cubicBezTo>
                  <a:cubicBezTo>
                    <a:pt x="3860" y="12645"/>
                    <a:pt x="3435" y="12068"/>
                    <a:pt x="3192" y="11429"/>
                  </a:cubicBezTo>
                  <a:cubicBezTo>
                    <a:pt x="2918" y="10761"/>
                    <a:pt x="2827" y="10001"/>
                    <a:pt x="2827" y="9271"/>
                  </a:cubicBezTo>
                  <a:cubicBezTo>
                    <a:pt x="2888" y="7721"/>
                    <a:pt x="3313" y="6323"/>
                    <a:pt x="3404" y="4985"/>
                  </a:cubicBezTo>
                  <a:cubicBezTo>
                    <a:pt x="3526" y="3648"/>
                    <a:pt x="3344" y="2371"/>
                    <a:pt x="2766" y="1490"/>
                  </a:cubicBezTo>
                  <a:cubicBezTo>
                    <a:pt x="2219" y="639"/>
                    <a:pt x="1429" y="213"/>
                    <a:pt x="881" y="92"/>
                  </a:cubicBezTo>
                  <a:cubicBezTo>
                    <a:pt x="608" y="0"/>
                    <a:pt x="365" y="0"/>
                    <a:pt x="213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8" name="Google Shape;3498;p40"/>
            <p:cNvSpPr/>
            <p:nvPr/>
          </p:nvSpPr>
          <p:spPr>
            <a:xfrm>
              <a:off x="4973775" y="2089900"/>
              <a:ext cx="591200" cy="178350"/>
            </a:xfrm>
            <a:custGeom>
              <a:avLst/>
              <a:gdLst/>
              <a:ahLst/>
              <a:cxnLst/>
              <a:rect l="l" t="t" r="r" b="b"/>
              <a:pathLst>
                <a:path w="23648" h="7134" extrusionOk="0">
                  <a:moveTo>
                    <a:pt x="2448" y="1"/>
                  </a:moveTo>
                  <a:cubicBezTo>
                    <a:pt x="1972" y="1"/>
                    <a:pt x="1354" y="149"/>
                    <a:pt x="790" y="642"/>
                  </a:cubicBezTo>
                  <a:cubicBezTo>
                    <a:pt x="304" y="1189"/>
                    <a:pt x="0" y="2071"/>
                    <a:pt x="91" y="3044"/>
                  </a:cubicBezTo>
                  <a:cubicBezTo>
                    <a:pt x="152" y="3986"/>
                    <a:pt x="669" y="5019"/>
                    <a:pt x="1550" y="5749"/>
                  </a:cubicBezTo>
                  <a:cubicBezTo>
                    <a:pt x="2432" y="6478"/>
                    <a:pt x="3617" y="6934"/>
                    <a:pt x="4863" y="7086"/>
                  </a:cubicBezTo>
                  <a:cubicBezTo>
                    <a:pt x="5205" y="7119"/>
                    <a:pt x="5552" y="7134"/>
                    <a:pt x="5901" y="7134"/>
                  </a:cubicBezTo>
                  <a:cubicBezTo>
                    <a:pt x="6857" y="7134"/>
                    <a:pt x="7836" y="7021"/>
                    <a:pt x="8815" y="6843"/>
                  </a:cubicBezTo>
                  <a:cubicBezTo>
                    <a:pt x="11003" y="6417"/>
                    <a:pt x="12979" y="5566"/>
                    <a:pt x="14620" y="4594"/>
                  </a:cubicBezTo>
                  <a:cubicBezTo>
                    <a:pt x="15441" y="4107"/>
                    <a:pt x="16231" y="3651"/>
                    <a:pt x="17022" y="3347"/>
                  </a:cubicBezTo>
                  <a:cubicBezTo>
                    <a:pt x="17812" y="3013"/>
                    <a:pt x="18602" y="2892"/>
                    <a:pt x="19301" y="2861"/>
                  </a:cubicBezTo>
                  <a:cubicBezTo>
                    <a:pt x="20730" y="2861"/>
                    <a:pt x="21885" y="3287"/>
                    <a:pt x="22584" y="3651"/>
                  </a:cubicBezTo>
                  <a:cubicBezTo>
                    <a:pt x="23253" y="4001"/>
                    <a:pt x="23588" y="4322"/>
                    <a:pt x="23642" y="4322"/>
                  </a:cubicBezTo>
                  <a:cubicBezTo>
                    <a:pt x="23645" y="4322"/>
                    <a:pt x="23647" y="4321"/>
                    <a:pt x="23648" y="4320"/>
                  </a:cubicBezTo>
                  <a:cubicBezTo>
                    <a:pt x="23648" y="4320"/>
                    <a:pt x="23314" y="3986"/>
                    <a:pt x="22614" y="3591"/>
                  </a:cubicBezTo>
                  <a:cubicBezTo>
                    <a:pt x="21915" y="3196"/>
                    <a:pt x="20760" y="2740"/>
                    <a:pt x="19301" y="2740"/>
                  </a:cubicBezTo>
                  <a:cubicBezTo>
                    <a:pt x="18572" y="2740"/>
                    <a:pt x="17751" y="2861"/>
                    <a:pt x="16961" y="3196"/>
                  </a:cubicBezTo>
                  <a:cubicBezTo>
                    <a:pt x="16140" y="3499"/>
                    <a:pt x="15350" y="3955"/>
                    <a:pt x="14529" y="4442"/>
                  </a:cubicBezTo>
                  <a:cubicBezTo>
                    <a:pt x="12888" y="5414"/>
                    <a:pt x="10942" y="6235"/>
                    <a:pt x="8784" y="6630"/>
                  </a:cubicBezTo>
                  <a:cubicBezTo>
                    <a:pt x="7817" y="6806"/>
                    <a:pt x="6850" y="6934"/>
                    <a:pt x="5929" y="6934"/>
                  </a:cubicBezTo>
                  <a:cubicBezTo>
                    <a:pt x="5576" y="6934"/>
                    <a:pt x="5230" y="6915"/>
                    <a:pt x="4894" y="6873"/>
                  </a:cubicBezTo>
                  <a:cubicBezTo>
                    <a:pt x="3648" y="6752"/>
                    <a:pt x="2492" y="6326"/>
                    <a:pt x="1672" y="5597"/>
                  </a:cubicBezTo>
                  <a:cubicBezTo>
                    <a:pt x="821" y="4898"/>
                    <a:pt x="304" y="3955"/>
                    <a:pt x="243" y="3013"/>
                  </a:cubicBezTo>
                  <a:cubicBezTo>
                    <a:pt x="152" y="2101"/>
                    <a:pt x="426" y="1281"/>
                    <a:pt x="882" y="733"/>
                  </a:cubicBezTo>
                  <a:cubicBezTo>
                    <a:pt x="1439" y="227"/>
                    <a:pt x="2080" y="79"/>
                    <a:pt x="2543" y="79"/>
                  </a:cubicBezTo>
                  <a:cubicBezTo>
                    <a:pt x="2635" y="79"/>
                    <a:pt x="2720" y="85"/>
                    <a:pt x="2796" y="95"/>
                  </a:cubicBezTo>
                  <a:cubicBezTo>
                    <a:pt x="3283" y="156"/>
                    <a:pt x="3526" y="308"/>
                    <a:pt x="3526" y="308"/>
                  </a:cubicBezTo>
                  <a:cubicBezTo>
                    <a:pt x="3556" y="278"/>
                    <a:pt x="3496" y="247"/>
                    <a:pt x="3374" y="217"/>
                  </a:cubicBezTo>
                  <a:cubicBezTo>
                    <a:pt x="3313" y="186"/>
                    <a:pt x="3222" y="156"/>
                    <a:pt x="3131" y="126"/>
                  </a:cubicBezTo>
                  <a:cubicBezTo>
                    <a:pt x="3040" y="95"/>
                    <a:pt x="2948" y="65"/>
                    <a:pt x="2827" y="34"/>
                  </a:cubicBezTo>
                  <a:cubicBezTo>
                    <a:pt x="2716" y="14"/>
                    <a:pt x="2588" y="1"/>
                    <a:pt x="2448" y="1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499" name="Google Shape;3499;p40"/>
            <p:cNvSpPr/>
            <p:nvPr/>
          </p:nvSpPr>
          <p:spPr>
            <a:xfrm>
              <a:off x="5116625" y="2014000"/>
              <a:ext cx="460525" cy="182400"/>
            </a:xfrm>
            <a:custGeom>
              <a:avLst/>
              <a:gdLst/>
              <a:ahLst/>
              <a:cxnLst/>
              <a:rect l="l" t="t" r="r" b="b"/>
              <a:pathLst>
                <a:path w="18421" h="7296" extrusionOk="0">
                  <a:moveTo>
                    <a:pt x="61" y="0"/>
                  </a:moveTo>
                  <a:cubicBezTo>
                    <a:pt x="61" y="1"/>
                    <a:pt x="0" y="335"/>
                    <a:pt x="183" y="912"/>
                  </a:cubicBezTo>
                  <a:cubicBezTo>
                    <a:pt x="365" y="1459"/>
                    <a:pt x="851" y="2219"/>
                    <a:pt x="1763" y="2797"/>
                  </a:cubicBezTo>
                  <a:cubicBezTo>
                    <a:pt x="2219" y="3070"/>
                    <a:pt x="2736" y="3314"/>
                    <a:pt x="3344" y="3466"/>
                  </a:cubicBezTo>
                  <a:cubicBezTo>
                    <a:pt x="3749" y="3547"/>
                    <a:pt x="4182" y="3587"/>
                    <a:pt x="4632" y="3587"/>
                  </a:cubicBezTo>
                  <a:cubicBezTo>
                    <a:pt x="4857" y="3587"/>
                    <a:pt x="5087" y="3577"/>
                    <a:pt x="5320" y="3557"/>
                  </a:cubicBezTo>
                  <a:cubicBezTo>
                    <a:pt x="6718" y="3466"/>
                    <a:pt x="8177" y="2979"/>
                    <a:pt x="9727" y="2584"/>
                  </a:cubicBezTo>
                  <a:cubicBezTo>
                    <a:pt x="10699" y="2331"/>
                    <a:pt x="11672" y="2153"/>
                    <a:pt x="12596" y="2153"/>
                  </a:cubicBezTo>
                  <a:cubicBezTo>
                    <a:pt x="13117" y="2153"/>
                    <a:pt x="13622" y="2210"/>
                    <a:pt x="14104" y="2341"/>
                  </a:cubicBezTo>
                  <a:cubicBezTo>
                    <a:pt x="15411" y="2675"/>
                    <a:pt x="16444" y="3466"/>
                    <a:pt x="17083" y="4256"/>
                  </a:cubicBezTo>
                  <a:cubicBezTo>
                    <a:pt x="17721" y="5046"/>
                    <a:pt x="18055" y="5836"/>
                    <a:pt x="18207" y="6414"/>
                  </a:cubicBezTo>
                  <a:cubicBezTo>
                    <a:pt x="18359" y="6961"/>
                    <a:pt x="18390" y="7295"/>
                    <a:pt x="18420" y="7295"/>
                  </a:cubicBezTo>
                  <a:cubicBezTo>
                    <a:pt x="18420" y="7295"/>
                    <a:pt x="18420" y="7204"/>
                    <a:pt x="18390" y="7052"/>
                  </a:cubicBezTo>
                  <a:cubicBezTo>
                    <a:pt x="18390" y="6900"/>
                    <a:pt x="18359" y="6657"/>
                    <a:pt x="18299" y="6383"/>
                  </a:cubicBezTo>
                  <a:cubicBezTo>
                    <a:pt x="18147" y="5806"/>
                    <a:pt x="17843" y="5016"/>
                    <a:pt x="17174" y="4165"/>
                  </a:cubicBezTo>
                  <a:cubicBezTo>
                    <a:pt x="16536" y="3344"/>
                    <a:pt x="15502" y="2493"/>
                    <a:pt x="14134" y="2128"/>
                  </a:cubicBezTo>
                  <a:cubicBezTo>
                    <a:pt x="13642" y="1997"/>
                    <a:pt x="13122" y="1940"/>
                    <a:pt x="12586" y="1940"/>
                  </a:cubicBezTo>
                  <a:cubicBezTo>
                    <a:pt x="11636" y="1940"/>
                    <a:pt x="10639" y="2118"/>
                    <a:pt x="9666" y="2371"/>
                  </a:cubicBezTo>
                  <a:cubicBezTo>
                    <a:pt x="8116" y="2766"/>
                    <a:pt x="6687" y="3253"/>
                    <a:pt x="5320" y="3374"/>
                  </a:cubicBezTo>
                  <a:cubicBezTo>
                    <a:pt x="5087" y="3395"/>
                    <a:pt x="4860" y="3405"/>
                    <a:pt x="4640" y="3405"/>
                  </a:cubicBezTo>
                  <a:cubicBezTo>
                    <a:pt x="4198" y="3405"/>
                    <a:pt x="3780" y="3364"/>
                    <a:pt x="3374" y="3283"/>
                  </a:cubicBezTo>
                  <a:cubicBezTo>
                    <a:pt x="2797" y="3162"/>
                    <a:pt x="2280" y="2949"/>
                    <a:pt x="1824" y="2675"/>
                  </a:cubicBezTo>
                  <a:cubicBezTo>
                    <a:pt x="943" y="2128"/>
                    <a:pt x="456" y="1399"/>
                    <a:pt x="244" y="882"/>
                  </a:cubicBezTo>
                  <a:cubicBezTo>
                    <a:pt x="61" y="335"/>
                    <a:pt x="61" y="1"/>
                    <a:pt x="61" y="0"/>
                  </a:cubicBezTo>
                  <a:close/>
                </a:path>
              </a:pathLst>
            </a:custGeom>
            <a:solidFill>
              <a:srgbClr val="455A6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0" name="Google Shape;3500;p40"/>
            <p:cNvSpPr/>
            <p:nvPr/>
          </p:nvSpPr>
          <p:spPr>
            <a:xfrm>
              <a:off x="5163725" y="2630150"/>
              <a:ext cx="75275" cy="62750"/>
            </a:xfrm>
            <a:custGeom>
              <a:avLst/>
              <a:gdLst/>
              <a:ahLst/>
              <a:cxnLst/>
              <a:rect l="l" t="t" r="r" b="b"/>
              <a:pathLst>
                <a:path w="3011" h="2510" extrusionOk="0">
                  <a:moveTo>
                    <a:pt x="2380" y="1"/>
                  </a:moveTo>
                  <a:cubicBezTo>
                    <a:pt x="2284" y="1"/>
                    <a:pt x="2186" y="18"/>
                    <a:pt x="2098" y="36"/>
                  </a:cubicBezTo>
                  <a:cubicBezTo>
                    <a:pt x="1399" y="157"/>
                    <a:pt x="700" y="279"/>
                    <a:pt x="1" y="431"/>
                  </a:cubicBezTo>
                  <a:lnTo>
                    <a:pt x="92" y="583"/>
                  </a:lnTo>
                  <a:cubicBezTo>
                    <a:pt x="183" y="947"/>
                    <a:pt x="244" y="1343"/>
                    <a:pt x="426" y="1707"/>
                  </a:cubicBezTo>
                  <a:cubicBezTo>
                    <a:pt x="578" y="2072"/>
                    <a:pt x="882" y="2376"/>
                    <a:pt x="1278" y="2467"/>
                  </a:cubicBezTo>
                  <a:cubicBezTo>
                    <a:pt x="1370" y="2496"/>
                    <a:pt x="1466" y="2509"/>
                    <a:pt x="1562" y="2509"/>
                  </a:cubicBezTo>
                  <a:cubicBezTo>
                    <a:pt x="1876" y="2509"/>
                    <a:pt x="2193" y="2366"/>
                    <a:pt x="2402" y="2133"/>
                  </a:cubicBezTo>
                  <a:cubicBezTo>
                    <a:pt x="2706" y="1829"/>
                    <a:pt x="2889" y="1434"/>
                    <a:pt x="2949" y="1008"/>
                  </a:cubicBezTo>
                  <a:cubicBezTo>
                    <a:pt x="3010" y="644"/>
                    <a:pt x="2949" y="157"/>
                    <a:pt x="2585" y="36"/>
                  </a:cubicBezTo>
                  <a:cubicBezTo>
                    <a:pt x="2520" y="10"/>
                    <a:pt x="2451" y="1"/>
                    <a:pt x="2380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1" name="Google Shape;3501;p40"/>
            <p:cNvSpPr/>
            <p:nvPr/>
          </p:nvSpPr>
          <p:spPr>
            <a:xfrm>
              <a:off x="5156125" y="2628000"/>
              <a:ext cx="91225" cy="67650"/>
            </a:xfrm>
            <a:custGeom>
              <a:avLst/>
              <a:gdLst/>
              <a:ahLst/>
              <a:cxnLst/>
              <a:rect l="l" t="t" r="r" b="b"/>
              <a:pathLst>
                <a:path w="3649" h="2706" extrusionOk="0">
                  <a:moveTo>
                    <a:pt x="3041" y="0"/>
                  </a:moveTo>
                  <a:cubicBezTo>
                    <a:pt x="2889" y="0"/>
                    <a:pt x="2767" y="0"/>
                    <a:pt x="2645" y="30"/>
                  </a:cubicBezTo>
                  <a:cubicBezTo>
                    <a:pt x="2524" y="30"/>
                    <a:pt x="2433" y="61"/>
                    <a:pt x="2311" y="61"/>
                  </a:cubicBezTo>
                  <a:cubicBezTo>
                    <a:pt x="1855" y="122"/>
                    <a:pt x="1430" y="152"/>
                    <a:pt x="1095" y="213"/>
                  </a:cubicBezTo>
                  <a:cubicBezTo>
                    <a:pt x="427" y="304"/>
                    <a:pt x="1" y="395"/>
                    <a:pt x="1" y="426"/>
                  </a:cubicBezTo>
                  <a:cubicBezTo>
                    <a:pt x="1" y="461"/>
                    <a:pt x="147" y="476"/>
                    <a:pt x="409" y="476"/>
                  </a:cubicBezTo>
                  <a:cubicBezTo>
                    <a:pt x="593" y="476"/>
                    <a:pt x="836" y="469"/>
                    <a:pt x="1126" y="456"/>
                  </a:cubicBezTo>
                  <a:cubicBezTo>
                    <a:pt x="1460" y="456"/>
                    <a:pt x="1886" y="426"/>
                    <a:pt x="2341" y="395"/>
                  </a:cubicBezTo>
                  <a:cubicBezTo>
                    <a:pt x="2463" y="365"/>
                    <a:pt x="2585" y="365"/>
                    <a:pt x="2676" y="365"/>
                  </a:cubicBezTo>
                  <a:cubicBezTo>
                    <a:pt x="2797" y="334"/>
                    <a:pt x="2949" y="334"/>
                    <a:pt x="3041" y="334"/>
                  </a:cubicBezTo>
                  <a:cubicBezTo>
                    <a:pt x="3101" y="334"/>
                    <a:pt x="3101" y="334"/>
                    <a:pt x="3162" y="456"/>
                  </a:cubicBezTo>
                  <a:cubicBezTo>
                    <a:pt x="3193" y="547"/>
                    <a:pt x="3223" y="669"/>
                    <a:pt x="3223" y="790"/>
                  </a:cubicBezTo>
                  <a:cubicBezTo>
                    <a:pt x="3284" y="1246"/>
                    <a:pt x="3101" y="1702"/>
                    <a:pt x="2797" y="2006"/>
                  </a:cubicBezTo>
                  <a:cubicBezTo>
                    <a:pt x="2524" y="2310"/>
                    <a:pt x="2129" y="2432"/>
                    <a:pt x="1825" y="2462"/>
                  </a:cubicBezTo>
                  <a:cubicBezTo>
                    <a:pt x="1793" y="2464"/>
                    <a:pt x="1762" y="2464"/>
                    <a:pt x="1731" y="2464"/>
                  </a:cubicBezTo>
                  <a:cubicBezTo>
                    <a:pt x="1183" y="2464"/>
                    <a:pt x="880" y="2241"/>
                    <a:pt x="784" y="2241"/>
                  </a:cubicBezTo>
                  <a:cubicBezTo>
                    <a:pt x="774" y="2241"/>
                    <a:pt x="766" y="2244"/>
                    <a:pt x="761" y="2249"/>
                  </a:cubicBezTo>
                  <a:cubicBezTo>
                    <a:pt x="761" y="2280"/>
                    <a:pt x="822" y="2371"/>
                    <a:pt x="1004" y="2462"/>
                  </a:cubicBezTo>
                  <a:cubicBezTo>
                    <a:pt x="1186" y="2584"/>
                    <a:pt x="1460" y="2705"/>
                    <a:pt x="1825" y="2705"/>
                  </a:cubicBezTo>
                  <a:cubicBezTo>
                    <a:pt x="2189" y="2705"/>
                    <a:pt x="2676" y="2584"/>
                    <a:pt x="3041" y="2249"/>
                  </a:cubicBezTo>
                  <a:cubicBezTo>
                    <a:pt x="3405" y="1885"/>
                    <a:pt x="3648" y="1337"/>
                    <a:pt x="3588" y="760"/>
                  </a:cubicBezTo>
                  <a:cubicBezTo>
                    <a:pt x="3557" y="608"/>
                    <a:pt x="3527" y="456"/>
                    <a:pt x="3466" y="334"/>
                  </a:cubicBezTo>
                  <a:cubicBezTo>
                    <a:pt x="3436" y="243"/>
                    <a:pt x="3405" y="152"/>
                    <a:pt x="3314" y="91"/>
                  </a:cubicBezTo>
                  <a:cubicBezTo>
                    <a:pt x="3223" y="0"/>
                    <a:pt x="3132" y="0"/>
                    <a:pt x="3041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2" name="Google Shape;3502;p40"/>
            <p:cNvSpPr/>
            <p:nvPr/>
          </p:nvSpPr>
          <p:spPr>
            <a:xfrm>
              <a:off x="5118900" y="2838475"/>
              <a:ext cx="198350" cy="51600"/>
            </a:xfrm>
            <a:custGeom>
              <a:avLst/>
              <a:gdLst/>
              <a:ahLst/>
              <a:cxnLst/>
              <a:rect l="l" t="t" r="r" b="b"/>
              <a:pathLst>
                <a:path w="7934" h="2064" extrusionOk="0">
                  <a:moveTo>
                    <a:pt x="396" y="1"/>
                  </a:moveTo>
                  <a:lnTo>
                    <a:pt x="1" y="1855"/>
                  </a:lnTo>
                  <a:cubicBezTo>
                    <a:pt x="829" y="2002"/>
                    <a:pt x="1597" y="2063"/>
                    <a:pt x="2302" y="2063"/>
                  </a:cubicBezTo>
                  <a:cubicBezTo>
                    <a:pt x="5967" y="2063"/>
                    <a:pt x="7934" y="396"/>
                    <a:pt x="7934" y="396"/>
                  </a:cubicBezTo>
                  <a:lnTo>
                    <a:pt x="7934" y="396"/>
                  </a:lnTo>
                  <a:cubicBezTo>
                    <a:pt x="6943" y="680"/>
                    <a:pt x="5944" y="784"/>
                    <a:pt x="5011" y="784"/>
                  </a:cubicBezTo>
                  <a:cubicBezTo>
                    <a:pt x="2453" y="784"/>
                    <a:pt x="396" y="1"/>
                    <a:pt x="396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3" name="Google Shape;3503;p40"/>
            <p:cNvSpPr/>
            <p:nvPr/>
          </p:nvSpPr>
          <p:spPr>
            <a:xfrm>
              <a:off x="4884850" y="4076750"/>
              <a:ext cx="389850" cy="123575"/>
            </a:xfrm>
            <a:custGeom>
              <a:avLst/>
              <a:gdLst/>
              <a:ahLst/>
              <a:cxnLst/>
              <a:rect l="l" t="t" r="r" b="b"/>
              <a:pathLst>
                <a:path w="15594" h="4943" extrusionOk="0">
                  <a:moveTo>
                    <a:pt x="3264" y="1"/>
                  </a:moveTo>
                  <a:cubicBezTo>
                    <a:pt x="2976" y="1"/>
                    <a:pt x="2706" y="14"/>
                    <a:pt x="2463" y="14"/>
                  </a:cubicBezTo>
                  <a:cubicBezTo>
                    <a:pt x="2068" y="14"/>
                    <a:pt x="1733" y="75"/>
                    <a:pt x="1429" y="75"/>
                  </a:cubicBezTo>
                  <a:cubicBezTo>
                    <a:pt x="1125" y="106"/>
                    <a:pt x="882" y="136"/>
                    <a:pt x="669" y="166"/>
                  </a:cubicBezTo>
                  <a:cubicBezTo>
                    <a:pt x="244" y="227"/>
                    <a:pt x="1" y="288"/>
                    <a:pt x="31" y="288"/>
                  </a:cubicBezTo>
                  <a:cubicBezTo>
                    <a:pt x="31" y="297"/>
                    <a:pt x="49" y="301"/>
                    <a:pt x="86" y="301"/>
                  </a:cubicBezTo>
                  <a:cubicBezTo>
                    <a:pt x="174" y="301"/>
                    <a:pt x="369" y="279"/>
                    <a:pt x="669" y="258"/>
                  </a:cubicBezTo>
                  <a:cubicBezTo>
                    <a:pt x="882" y="227"/>
                    <a:pt x="1156" y="197"/>
                    <a:pt x="1460" y="197"/>
                  </a:cubicBezTo>
                  <a:cubicBezTo>
                    <a:pt x="1653" y="175"/>
                    <a:pt x="1892" y="154"/>
                    <a:pt x="2145" y="154"/>
                  </a:cubicBezTo>
                  <a:cubicBezTo>
                    <a:pt x="2249" y="154"/>
                    <a:pt x="2356" y="157"/>
                    <a:pt x="2463" y="166"/>
                  </a:cubicBezTo>
                  <a:cubicBezTo>
                    <a:pt x="2858" y="166"/>
                    <a:pt x="3253" y="166"/>
                    <a:pt x="3709" y="197"/>
                  </a:cubicBezTo>
                  <a:cubicBezTo>
                    <a:pt x="4135" y="197"/>
                    <a:pt x="4621" y="258"/>
                    <a:pt x="5107" y="318"/>
                  </a:cubicBezTo>
                  <a:cubicBezTo>
                    <a:pt x="6110" y="440"/>
                    <a:pt x="7205" y="653"/>
                    <a:pt x="8299" y="987"/>
                  </a:cubicBezTo>
                  <a:cubicBezTo>
                    <a:pt x="9393" y="1321"/>
                    <a:pt x="10426" y="1747"/>
                    <a:pt x="11308" y="2172"/>
                  </a:cubicBezTo>
                  <a:cubicBezTo>
                    <a:pt x="11764" y="2385"/>
                    <a:pt x="12189" y="2598"/>
                    <a:pt x="12585" y="2841"/>
                  </a:cubicBezTo>
                  <a:cubicBezTo>
                    <a:pt x="12949" y="3054"/>
                    <a:pt x="13314" y="3297"/>
                    <a:pt x="13618" y="3480"/>
                  </a:cubicBezTo>
                  <a:cubicBezTo>
                    <a:pt x="13952" y="3692"/>
                    <a:pt x="14196" y="3905"/>
                    <a:pt x="14439" y="4087"/>
                  </a:cubicBezTo>
                  <a:cubicBezTo>
                    <a:pt x="14712" y="4239"/>
                    <a:pt x="14895" y="4422"/>
                    <a:pt x="15077" y="4543"/>
                  </a:cubicBezTo>
                  <a:cubicBezTo>
                    <a:pt x="15355" y="4794"/>
                    <a:pt x="15557" y="4942"/>
                    <a:pt x="15589" y="4942"/>
                  </a:cubicBezTo>
                  <a:cubicBezTo>
                    <a:pt x="15592" y="4942"/>
                    <a:pt x="15594" y="4941"/>
                    <a:pt x="15594" y="4938"/>
                  </a:cubicBezTo>
                  <a:cubicBezTo>
                    <a:pt x="15594" y="4938"/>
                    <a:pt x="15411" y="4787"/>
                    <a:pt x="15107" y="4483"/>
                  </a:cubicBezTo>
                  <a:cubicBezTo>
                    <a:pt x="14955" y="4361"/>
                    <a:pt x="14773" y="4179"/>
                    <a:pt x="14530" y="3996"/>
                  </a:cubicBezTo>
                  <a:cubicBezTo>
                    <a:pt x="14287" y="3814"/>
                    <a:pt x="14013" y="3601"/>
                    <a:pt x="13709" y="3388"/>
                  </a:cubicBezTo>
                  <a:cubicBezTo>
                    <a:pt x="13375" y="3145"/>
                    <a:pt x="13040" y="2932"/>
                    <a:pt x="12645" y="2689"/>
                  </a:cubicBezTo>
                  <a:cubicBezTo>
                    <a:pt x="12281" y="2446"/>
                    <a:pt x="11855" y="2233"/>
                    <a:pt x="11399" y="1990"/>
                  </a:cubicBezTo>
                  <a:cubicBezTo>
                    <a:pt x="10487" y="1565"/>
                    <a:pt x="9454" y="1139"/>
                    <a:pt x="8360" y="805"/>
                  </a:cubicBezTo>
                  <a:cubicBezTo>
                    <a:pt x="7235" y="470"/>
                    <a:pt x="6141" y="258"/>
                    <a:pt x="5138" y="136"/>
                  </a:cubicBezTo>
                  <a:cubicBezTo>
                    <a:pt x="4621" y="75"/>
                    <a:pt x="4165" y="14"/>
                    <a:pt x="3709" y="14"/>
                  </a:cubicBezTo>
                  <a:cubicBezTo>
                    <a:pt x="3557" y="4"/>
                    <a:pt x="3408" y="1"/>
                    <a:pt x="3264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4" name="Google Shape;3504;p40"/>
            <p:cNvSpPr/>
            <p:nvPr/>
          </p:nvSpPr>
          <p:spPr>
            <a:xfrm>
              <a:off x="5080900" y="3020100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fill="none" extrusionOk="0">
                  <a:moveTo>
                    <a:pt x="1" y="0"/>
                  </a:moveTo>
                  <a:close/>
                </a:path>
              </a:pathLst>
            </a:custGeom>
            <a:noFill/>
            <a:ln w="750" cap="flat" cmpd="sng">
              <a:solidFill>
                <a:schemeClr val="dk2"/>
              </a:solidFill>
              <a:prstDash val="solid"/>
              <a:miter lim="30395"/>
              <a:headEnd type="none" w="sm" len="sm"/>
              <a:tailEnd type="none" w="sm" len="sm"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5" name="Google Shape;3505;p40"/>
            <p:cNvSpPr/>
            <p:nvPr/>
          </p:nvSpPr>
          <p:spPr>
            <a:xfrm>
              <a:off x="4085450" y="3112050"/>
              <a:ext cx="833625" cy="1113925"/>
            </a:xfrm>
            <a:custGeom>
              <a:avLst/>
              <a:gdLst/>
              <a:ahLst/>
              <a:cxnLst/>
              <a:rect l="l" t="t" r="r" b="b"/>
              <a:pathLst>
                <a:path w="33345" h="44557" extrusionOk="0">
                  <a:moveTo>
                    <a:pt x="33345" y="0"/>
                  </a:moveTo>
                  <a:cubicBezTo>
                    <a:pt x="30974" y="578"/>
                    <a:pt x="29545" y="5441"/>
                    <a:pt x="28360" y="10517"/>
                  </a:cubicBezTo>
                  <a:lnTo>
                    <a:pt x="25229" y="24013"/>
                  </a:lnTo>
                  <a:lnTo>
                    <a:pt x="8116" y="3465"/>
                  </a:lnTo>
                  <a:cubicBezTo>
                    <a:pt x="7447" y="3891"/>
                    <a:pt x="882" y="12341"/>
                    <a:pt x="426" y="13222"/>
                  </a:cubicBezTo>
                  <a:cubicBezTo>
                    <a:pt x="0" y="14073"/>
                    <a:pt x="10730" y="33253"/>
                    <a:pt x="10730" y="33253"/>
                  </a:cubicBezTo>
                  <a:cubicBezTo>
                    <a:pt x="10730" y="33253"/>
                    <a:pt x="15320" y="42068"/>
                    <a:pt x="17873" y="43344"/>
                  </a:cubicBezTo>
                  <a:cubicBezTo>
                    <a:pt x="19628" y="44215"/>
                    <a:pt x="21302" y="44556"/>
                    <a:pt x="22847" y="44556"/>
                  </a:cubicBezTo>
                  <a:cubicBezTo>
                    <a:pt x="28417" y="44556"/>
                    <a:pt x="32311" y="40122"/>
                    <a:pt x="32311" y="40122"/>
                  </a:cubicBezTo>
                  <a:lnTo>
                    <a:pt x="33345" y="1550"/>
                  </a:lnTo>
                  <a:lnTo>
                    <a:pt x="33345" y="0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6" name="Google Shape;3506;p40"/>
            <p:cNvSpPr/>
            <p:nvPr/>
          </p:nvSpPr>
          <p:spPr>
            <a:xfrm>
              <a:off x="4882575" y="2995850"/>
              <a:ext cx="1287275" cy="1465025"/>
            </a:xfrm>
            <a:custGeom>
              <a:avLst/>
              <a:gdLst/>
              <a:ahLst/>
              <a:cxnLst/>
              <a:rect l="l" t="t" r="r" b="b"/>
              <a:pathLst>
                <a:path w="51491" h="58601" extrusionOk="0">
                  <a:moveTo>
                    <a:pt x="14177" y="0"/>
                  </a:moveTo>
                  <a:cubicBezTo>
                    <a:pt x="11348" y="0"/>
                    <a:pt x="8728" y="246"/>
                    <a:pt x="7356" y="1001"/>
                  </a:cubicBezTo>
                  <a:cubicBezTo>
                    <a:pt x="1034" y="4496"/>
                    <a:pt x="608" y="5043"/>
                    <a:pt x="608" y="5043"/>
                  </a:cubicBezTo>
                  <a:lnTo>
                    <a:pt x="244" y="40667"/>
                  </a:lnTo>
                  <a:lnTo>
                    <a:pt x="1" y="58600"/>
                  </a:lnTo>
                  <a:lnTo>
                    <a:pt x="36719" y="57992"/>
                  </a:lnTo>
                  <a:lnTo>
                    <a:pt x="35715" y="46077"/>
                  </a:lnTo>
                  <a:lnTo>
                    <a:pt x="34560" y="37749"/>
                  </a:lnTo>
                  <a:lnTo>
                    <a:pt x="36931" y="42886"/>
                  </a:lnTo>
                  <a:lnTo>
                    <a:pt x="51491" y="43190"/>
                  </a:lnTo>
                  <a:cubicBezTo>
                    <a:pt x="51491" y="43190"/>
                    <a:pt x="42950" y="18265"/>
                    <a:pt x="41795" y="14891"/>
                  </a:cubicBezTo>
                  <a:cubicBezTo>
                    <a:pt x="38573" y="5621"/>
                    <a:pt x="31612" y="2034"/>
                    <a:pt x="25411" y="849"/>
                  </a:cubicBezTo>
                  <a:cubicBezTo>
                    <a:pt x="25411" y="849"/>
                    <a:pt x="19435" y="0"/>
                    <a:pt x="14177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7" name="Google Shape;3507;p40"/>
            <p:cNvSpPr/>
            <p:nvPr/>
          </p:nvSpPr>
          <p:spPr>
            <a:xfrm>
              <a:off x="5066475" y="2891625"/>
              <a:ext cx="456725" cy="356450"/>
            </a:xfrm>
            <a:custGeom>
              <a:avLst/>
              <a:gdLst/>
              <a:ahLst/>
              <a:cxnLst/>
              <a:rect l="l" t="t" r="r" b="b"/>
              <a:pathLst>
                <a:path w="18269" h="14258" extrusionOk="0">
                  <a:moveTo>
                    <a:pt x="2162" y="0"/>
                  </a:moveTo>
                  <a:cubicBezTo>
                    <a:pt x="1730" y="0"/>
                    <a:pt x="1364" y="326"/>
                    <a:pt x="1277" y="762"/>
                  </a:cubicBezTo>
                  <a:lnTo>
                    <a:pt x="122" y="8270"/>
                  </a:lnTo>
                  <a:lnTo>
                    <a:pt x="0" y="9030"/>
                  </a:lnTo>
                  <a:lnTo>
                    <a:pt x="6870" y="14258"/>
                  </a:lnTo>
                  <a:lnTo>
                    <a:pt x="13374" y="13255"/>
                  </a:lnTo>
                  <a:lnTo>
                    <a:pt x="17873" y="7358"/>
                  </a:lnTo>
                  <a:lnTo>
                    <a:pt x="18207" y="3011"/>
                  </a:lnTo>
                  <a:cubicBezTo>
                    <a:pt x="18268" y="2100"/>
                    <a:pt x="17599" y="1309"/>
                    <a:pt x="16688" y="1218"/>
                  </a:cubicBezTo>
                  <a:lnTo>
                    <a:pt x="2219" y="2"/>
                  </a:lnTo>
                  <a:cubicBezTo>
                    <a:pt x="2200" y="1"/>
                    <a:pt x="2181" y="0"/>
                    <a:pt x="2162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8" name="Google Shape;3508;p40"/>
            <p:cNvSpPr/>
            <p:nvPr/>
          </p:nvSpPr>
          <p:spPr>
            <a:xfrm>
              <a:off x="4882575" y="3470700"/>
              <a:ext cx="4575" cy="656575"/>
            </a:xfrm>
            <a:custGeom>
              <a:avLst/>
              <a:gdLst/>
              <a:ahLst/>
              <a:cxnLst/>
              <a:rect l="l" t="t" r="r" b="b"/>
              <a:pathLst>
                <a:path w="183" h="26263" extrusionOk="0">
                  <a:moveTo>
                    <a:pt x="92" y="1"/>
                  </a:moveTo>
                  <a:cubicBezTo>
                    <a:pt x="31" y="1"/>
                    <a:pt x="1" y="5867"/>
                    <a:pt x="1" y="13132"/>
                  </a:cubicBezTo>
                  <a:cubicBezTo>
                    <a:pt x="1" y="20366"/>
                    <a:pt x="31" y="26263"/>
                    <a:pt x="92" y="26263"/>
                  </a:cubicBezTo>
                  <a:cubicBezTo>
                    <a:pt x="153" y="26263"/>
                    <a:pt x="183" y="20396"/>
                    <a:pt x="183" y="13132"/>
                  </a:cubicBezTo>
                  <a:cubicBezTo>
                    <a:pt x="183" y="5867"/>
                    <a:pt x="153" y="1"/>
                    <a:pt x="92" y="1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09" name="Google Shape;3509;p40"/>
            <p:cNvSpPr/>
            <p:nvPr/>
          </p:nvSpPr>
          <p:spPr>
            <a:xfrm>
              <a:off x="5529250" y="3222225"/>
              <a:ext cx="284975" cy="876175"/>
            </a:xfrm>
            <a:custGeom>
              <a:avLst/>
              <a:gdLst/>
              <a:ahLst/>
              <a:cxnLst/>
              <a:rect l="l" t="t" r="r" b="b"/>
              <a:pathLst>
                <a:path w="11399" h="35047" extrusionOk="0">
                  <a:moveTo>
                    <a:pt x="1307" y="0"/>
                  </a:moveTo>
                  <a:cubicBezTo>
                    <a:pt x="1307" y="0"/>
                    <a:pt x="1277" y="0"/>
                    <a:pt x="1247" y="61"/>
                  </a:cubicBezTo>
                  <a:cubicBezTo>
                    <a:pt x="1186" y="122"/>
                    <a:pt x="1125" y="213"/>
                    <a:pt x="1064" y="304"/>
                  </a:cubicBezTo>
                  <a:cubicBezTo>
                    <a:pt x="1003" y="396"/>
                    <a:pt x="912" y="548"/>
                    <a:pt x="851" y="699"/>
                  </a:cubicBezTo>
                  <a:cubicBezTo>
                    <a:pt x="791" y="791"/>
                    <a:pt x="760" y="882"/>
                    <a:pt x="699" y="973"/>
                  </a:cubicBezTo>
                  <a:cubicBezTo>
                    <a:pt x="669" y="1064"/>
                    <a:pt x="639" y="1155"/>
                    <a:pt x="608" y="1277"/>
                  </a:cubicBezTo>
                  <a:cubicBezTo>
                    <a:pt x="243" y="2158"/>
                    <a:pt x="0" y="3557"/>
                    <a:pt x="31" y="5259"/>
                  </a:cubicBezTo>
                  <a:cubicBezTo>
                    <a:pt x="31" y="6110"/>
                    <a:pt x="91" y="7022"/>
                    <a:pt x="274" y="8025"/>
                  </a:cubicBezTo>
                  <a:cubicBezTo>
                    <a:pt x="426" y="8997"/>
                    <a:pt x="730" y="10061"/>
                    <a:pt x="1216" y="11064"/>
                  </a:cubicBezTo>
                  <a:cubicBezTo>
                    <a:pt x="2067" y="13131"/>
                    <a:pt x="3040" y="15411"/>
                    <a:pt x="4013" y="17812"/>
                  </a:cubicBezTo>
                  <a:cubicBezTo>
                    <a:pt x="6049" y="22554"/>
                    <a:pt x="7873" y="26870"/>
                    <a:pt x="9180" y="30001"/>
                  </a:cubicBezTo>
                  <a:cubicBezTo>
                    <a:pt x="9848" y="31551"/>
                    <a:pt x="10396" y="32797"/>
                    <a:pt x="10791" y="33679"/>
                  </a:cubicBezTo>
                  <a:cubicBezTo>
                    <a:pt x="10973" y="34104"/>
                    <a:pt x="11125" y="34439"/>
                    <a:pt x="11216" y="34682"/>
                  </a:cubicBezTo>
                  <a:cubicBezTo>
                    <a:pt x="11247" y="34803"/>
                    <a:pt x="11307" y="34895"/>
                    <a:pt x="11338" y="34955"/>
                  </a:cubicBezTo>
                  <a:cubicBezTo>
                    <a:pt x="11338" y="34864"/>
                    <a:pt x="11277" y="34773"/>
                    <a:pt x="11247" y="34682"/>
                  </a:cubicBezTo>
                  <a:cubicBezTo>
                    <a:pt x="11156" y="34439"/>
                    <a:pt x="11004" y="34104"/>
                    <a:pt x="10852" y="33679"/>
                  </a:cubicBezTo>
                  <a:cubicBezTo>
                    <a:pt x="10487" y="32767"/>
                    <a:pt x="9970" y="31521"/>
                    <a:pt x="9301" y="29940"/>
                  </a:cubicBezTo>
                  <a:cubicBezTo>
                    <a:pt x="7994" y="26809"/>
                    <a:pt x="6201" y="22493"/>
                    <a:pt x="4195" y="17721"/>
                  </a:cubicBezTo>
                  <a:cubicBezTo>
                    <a:pt x="3192" y="15350"/>
                    <a:pt x="2250" y="13070"/>
                    <a:pt x="1368" y="11004"/>
                  </a:cubicBezTo>
                  <a:cubicBezTo>
                    <a:pt x="426" y="8967"/>
                    <a:pt x="213" y="6931"/>
                    <a:pt x="152" y="5259"/>
                  </a:cubicBezTo>
                  <a:cubicBezTo>
                    <a:pt x="122" y="3557"/>
                    <a:pt x="365" y="2189"/>
                    <a:pt x="669" y="1307"/>
                  </a:cubicBezTo>
                  <a:cubicBezTo>
                    <a:pt x="973" y="426"/>
                    <a:pt x="1338" y="0"/>
                    <a:pt x="1307" y="0"/>
                  </a:cubicBezTo>
                  <a:close/>
                  <a:moveTo>
                    <a:pt x="11338" y="34955"/>
                  </a:moveTo>
                  <a:lnTo>
                    <a:pt x="11338" y="34955"/>
                  </a:lnTo>
                  <a:cubicBezTo>
                    <a:pt x="11368" y="35016"/>
                    <a:pt x="11368" y="35046"/>
                    <a:pt x="11368" y="35046"/>
                  </a:cubicBezTo>
                  <a:cubicBezTo>
                    <a:pt x="11399" y="35046"/>
                    <a:pt x="11368" y="35016"/>
                    <a:pt x="11338" y="34955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0" name="Google Shape;3510;p40"/>
            <p:cNvSpPr/>
            <p:nvPr/>
          </p:nvSpPr>
          <p:spPr>
            <a:xfrm>
              <a:off x="4814175" y="3049725"/>
              <a:ext cx="816150" cy="324875"/>
            </a:xfrm>
            <a:custGeom>
              <a:avLst/>
              <a:gdLst/>
              <a:ahLst/>
              <a:cxnLst/>
              <a:rect l="l" t="t" r="r" b="b"/>
              <a:pathLst>
                <a:path w="32646" h="12995" extrusionOk="0">
                  <a:moveTo>
                    <a:pt x="11811" y="5688"/>
                  </a:moveTo>
                  <a:cubicBezTo>
                    <a:pt x="12795" y="6096"/>
                    <a:pt x="13739" y="6718"/>
                    <a:pt x="14469" y="7599"/>
                  </a:cubicBezTo>
                  <a:cubicBezTo>
                    <a:pt x="14743" y="7903"/>
                    <a:pt x="14986" y="8268"/>
                    <a:pt x="15168" y="8633"/>
                  </a:cubicBezTo>
                  <a:cubicBezTo>
                    <a:pt x="15351" y="8967"/>
                    <a:pt x="15472" y="9393"/>
                    <a:pt x="15533" y="9818"/>
                  </a:cubicBezTo>
                  <a:cubicBezTo>
                    <a:pt x="15624" y="10609"/>
                    <a:pt x="15533" y="11551"/>
                    <a:pt x="14956" y="12220"/>
                  </a:cubicBezTo>
                  <a:cubicBezTo>
                    <a:pt x="14682" y="12524"/>
                    <a:pt x="14287" y="12736"/>
                    <a:pt x="13831" y="12767"/>
                  </a:cubicBezTo>
                  <a:cubicBezTo>
                    <a:pt x="13744" y="12779"/>
                    <a:pt x="13657" y="12785"/>
                    <a:pt x="13571" y="12785"/>
                  </a:cubicBezTo>
                  <a:cubicBezTo>
                    <a:pt x="13233" y="12785"/>
                    <a:pt x="12899" y="12693"/>
                    <a:pt x="12585" y="12524"/>
                  </a:cubicBezTo>
                  <a:cubicBezTo>
                    <a:pt x="12190" y="12311"/>
                    <a:pt x="11825" y="12007"/>
                    <a:pt x="11551" y="11642"/>
                  </a:cubicBezTo>
                  <a:cubicBezTo>
                    <a:pt x="11278" y="11277"/>
                    <a:pt x="11065" y="10882"/>
                    <a:pt x="10913" y="10426"/>
                  </a:cubicBezTo>
                  <a:cubicBezTo>
                    <a:pt x="10639" y="9545"/>
                    <a:pt x="10639" y="8603"/>
                    <a:pt x="10883" y="7721"/>
                  </a:cubicBezTo>
                  <a:cubicBezTo>
                    <a:pt x="11061" y="6983"/>
                    <a:pt x="11388" y="6287"/>
                    <a:pt x="11811" y="5688"/>
                  </a:cubicBezTo>
                  <a:close/>
                  <a:moveTo>
                    <a:pt x="32646" y="1"/>
                  </a:moveTo>
                  <a:cubicBezTo>
                    <a:pt x="32645" y="1"/>
                    <a:pt x="32615" y="31"/>
                    <a:pt x="32524" y="61"/>
                  </a:cubicBezTo>
                  <a:cubicBezTo>
                    <a:pt x="32464" y="122"/>
                    <a:pt x="32342" y="213"/>
                    <a:pt x="32190" y="305"/>
                  </a:cubicBezTo>
                  <a:cubicBezTo>
                    <a:pt x="31916" y="548"/>
                    <a:pt x="31430" y="821"/>
                    <a:pt x="30792" y="1095"/>
                  </a:cubicBezTo>
                  <a:cubicBezTo>
                    <a:pt x="30153" y="1338"/>
                    <a:pt x="29333" y="1581"/>
                    <a:pt x="28360" y="1733"/>
                  </a:cubicBezTo>
                  <a:cubicBezTo>
                    <a:pt x="27387" y="1885"/>
                    <a:pt x="26293" y="1976"/>
                    <a:pt x="25047" y="2037"/>
                  </a:cubicBezTo>
                  <a:cubicBezTo>
                    <a:pt x="24424" y="2052"/>
                    <a:pt x="23770" y="2052"/>
                    <a:pt x="23090" y="2052"/>
                  </a:cubicBezTo>
                  <a:cubicBezTo>
                    <a:pt x="22410" y="2052"/>
                    <a:pt x="21703" y="2052"/>
                    <a:pt x="20974" y="2067"/>
                  </a:cubicBezTo>
                  <a:cubicBezTo>
                    <a:pt x="19515" y="2098"/>
                    <a:pt x="17934" y="2189"/>
                    <a:pt x="16323" y="2615"/>
                  </a:cubicBezTo>
                  <a:cubicBezTo>
                    <a:pt x="14743" y="3040"/>
                    <a:pt x="13101" y="3830"/>
                    <a:pt x="11916" y="5229"/>
                  </a:cubicBezTo>
                  <a:cubicBezTo>
                    <a:pt x="11849" y="5310"/>
                    <a:pt x="11783" y="5393"/>
                    <a:pt x="11720" y="5478"/>
                  </a:cubicBezTo>
                  <a:lnTo>
                    <a:pt x="11720" y="5478"/>
                  </a:lnTo>
                  <a:cubicBezTo>
                    <a:pt x="11351" y="5336"/>
                    <a:pt x="10978" y="5224"/>
                    <a:pt x="10609" y="5137"/>
                  </a:cubicBezTo>
                  <a:cubicBezTo>
                    <a:pt x="9959" y="4985"/>
                    <a:pt x="9309" y="4915"/>
                    <a:pt x="8682" y="4915"/>
                  </a:cubicBezTo>
                  <a:cubicBezTo>
                    <a:pt x="7931" y="4915"/>
                    <a:pt x="7213" y="5016"/>
                    <a:pt x="6566" y="5198"/>
                  </a:cubicBezTo>
                  <a:cubicBezTo>
                    <a:pt x="5351" y="5502"/>
                    <a:pt x="4317" y="6019"/>
                    <a:pt x="3496" y="6566"/>
                  </a:cubicBezTo>
                  <a:cubicBezTo>
                    <a:pt x="2645" y="7083"/>
                    <a:pt x="1977" y="7630"/>
                    <a:pt x="1460" y="8086"/>
                  </a:cubicBezTo>
                  <a:cubicBezTo>
                    <a:pt x="457" y="9028"/>
                    <a:pt x="1" y="9666"/>
                    <a:pt x="1" y="9666"/>
                  </a:cubicBezTo>
                  <a:cubicBezTo>
                    <a:pt x="1" y="9666"/>
                    <a:pt x="31" y="9636"/>
                    <a:pt x="92" y="9575"/>
                  </a:cubicBezTo>
                  <a:cubicBezTo>
                    <a:pt x="153" y="9484"/>
                    <a:pt x="244" y="9393"/>
                    <a:pt x="366" y="9271"/>
                  </a:cubicBezTo>
                  <a:cubicBezTo>
                    <a:pt x="639" y="8998"/>
                    <a:pt x="1004" y="8603"/>
                    <a:pt x="1521" y="8147"/>
                  </a:cubicBezTo>
                  <a:cubicBezTo>
                    <a:pt x="2037" y="7691"/>
                    <a:pt x="2706" y="7144"/>
                    <a:pt x="3557" y="6657"/>
                  </a:cubicBezTo>
                  <a:cubicBezTo>
                    <a:pt x="4378" y="6140"/>
                    <a:pt x="5411" y="5654"/>
                    <a:pt x="6597" y="5350"/>
                  </a:cubicBezTo>
                  <a:cubicBezTo>
                    <a:pt x="7243" y="5168"/>
                    <a:pt x="7952" y="5067"/>
                    <a:pt x="8690" y="5067"/>
                  </a:cubicBezTo>
                  <a:cubicBezTo>
                    <a:pt x="9307" y="5067"/>
                    <a:pt x="9943" y="5137"/>
                    <a:pt x="10579" y="5289"/>
                  </a:cubicBezTo>
                  <a:cubicBezTo>
                    <a:pt x="10925" y="5372"/>
                    <a:pt x="11276" y="5480"/>
                    <a:pt x="11623" y="5613"/>
                  </a:cubicBezTo>
                  <a:lnTo>
                    <a:pt x="11623" y="5613"/>
                  </a:lnTo>
                  <a:cubicBezTo>
                    <a:pt x="11193" y="6222"/>
                    <a:pt x="10870" y="6911"/>
                    <a:pt x="10670" y="7660"/>
                  </a:cubicBezTo>
                  <a:cubicBezTo>
                    <a:pt x="10427" y="8572"/>
                    <a:pt x="10427" y="9575"/>
                    <a:pt x="10731" y="10487"/>
                  </a:cubicBezTo>
                  <a:cubicBezTo>
                    <a:pt x="10883" y="10943"/>
                    <a:pt x="11095" y="11399"/>
                    <a:pt x="11399" y="11764"/>
                  </a:cubicBezTo>
                  <a:cubicBezTo>
                    <a:pt x="11673" y="12159"/>
                    <a:pt x="12068" y="12463"/>
                    <a:pt x="12463" y="12676"/>
                  </a:cubicBezTo>
                  <a:cubicBezTo>
                    <a:pt x="12816" y="12877"/>
                    <a:pt x="13210" y="12995"/>
                    <a:pt x="13611" y="12995"/>
                  </a:cubicBezTo>
                  <a:cubicBezTo>
                    <a:pt x="13694" y="12995"/>
                    <a:pt x="13778" y="12990"/>
                    <a:pt x="13861" y="12979"/>
                  </a:cubicBezTo>
                  <a:cubicBezTo>
                    <a:pt x="14348" y="12919"/>
                    <a:pt x="14773" y="12706"/>
                    <a:pt x="15108" y="12341"/>
                  </a:cubicBezTo>
                  <a:cubicBezTo>
                    <a:pt x="15412" y="12007"/>
                    <a:pt x="15594" y="11551"/>
                    <a:pt x="15685" y="11125"/>
                  </a:cubicBezTo>
                  <a:cubicBezTo>
                    <a:pt x="15776" y="10669"/>
                    <a:pt x="15776" y="10214"/>
                    <a:pt x="15685" y="9788"/>
                  </a:cubicBezTo>
                  <a:cubicBezTo>
                    <a:pt x="15624" y="9362"/>
                    <a:pt x="15503" y="8937"/>
                    <a:pt x="15320" y="8542"/>
                  </a:cubicBezTo>
                  <a:cubicBezTo>
                    <a:pt x="15108" y="8147"/>
                    <a:pt x="14864" y="7812"/>
                    <a:pt x="14621" y="7478"/>
                  </a:cubicBezTo>
                  <a:cubicBezTo>
                    <a:pt x="13858" y="6587"/>
                    <a:pt x="12902" y="5963"/>
                    <a:pt x="11909" y="5553"/>
                  </a:cubicBezTo>
                  <a:lnTo>
                    <a:pt x="11909" y="5553"/>
                  </a:lnTo>
                  <a:cubicBezTo>
                    <a:pt x="11961" y="5484"/>
                    <a:pt x="12014" y="5416"/>
                    <a:pt x="12068" y="5350"/>
                  </a:cubicBezTo>
                  <a:cubicBezTo>
                    <a:pt x="13223" y="4013"/>
                    <a:pt x="14834" y="3223"/>
                    <a:pt x="16384" y="2797"/>
                  </a:cubicBezTo>
                  <a:cubicBezTo>
                    <a:pt x="17965" y="2371"/>
                    <a:pt x="19545" y="2280"/>
                    <a:pt x="21004" y="2250"/>
                  </a:cubicBezTo>
                  <a:cubicBezTo>
                    <a:pt x="22463" y="2219"/>
                    <a:pt x="23801" y="2219"/>
                    <a:pt x="25047" y="2189"/>
                  </a:cubicBezTo>
                  <a:cubicBezTo>
                    <a:pt x="26293" y="2128"/>
                    <a:pt x="27418" y="2007"/>
                    <a:pt x="28391" y="1855"/>
                  </a:cubicBezTo>
                  <a:cubicBezTo>
                    <a:pt x="29363" y="1672"/>
                    <a:pt x="30214" y="1429"/>
                    <a:pt x="30853" y="1156"/>
                  </a:cubicBezTo>
                  <a:cubicBezTo>
                    <a:pt x="31491" y="882"/>
                    <a:pt x="31947" y="578"/>
                    <a:pt x="32220" y="365"/>
                  </a:cubicBezTo>
                  <a:cubicBezTo>
                    <a:pt x="32523" y="123"/>
                    <a:pt x="32645" y="1"/>
                    <a:pt x="3264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1" name="Google Shape;3511;p40"/>
            <p:cNvSpPr/>
            <p:nvPr/>
          </p:nvSpPr>
          <p:spPr>
            <a:xfrm>
              <a:off x="5566475" y="3424650"/>
              <a:ext cx="378450" cy="71225"/>
            </a:xfrm>
            <a:custGeom>
              <a:avLst/>
              <a:gdLst/>
              <a:ahLst/>
              <a:cxnLst/>
              <a:rect l="l" t="t" r="r" b="b"/>
              <a:pathLst>
                <a:path w="15138" h="2849" extrusionOk="0">
                  <a:moveTo>
                    <a:pt x="6478" y="1"/>
                  </a:moveTo>
                  <a:cubicBezTo>
                    <a:pt x="5620" y="1"/>
                    <a:pt x="4793" y="93"/>
                    <a:pt x="4043" y="262"/>
                  </a:cubicBezTo>
                  <a:cubicBezTo>
                    <a:pt x="3101" y="475"/>
                    <a:pt x="2280" y="809"/>
                    <a:pt x="1642" y="1204"/>
                  </a:cubicBezTo>
                  <a:cubicBezTo>
                    <a:pt x="1034" y="1600"/>
                    <a:pt x="609" y="2025"/>
                    <a:pt x="335" y="2329"/>
                  </a:cubicBezTo>
                  <a:cubicBezTo>
                    <a:pt x="213" y="2481"/>
                    <a:pt x="122" y="2633"/>
                    <a:pt x="61" y="2724"/>
                  </a:cubicBezTo>
                  <a:cubicBezTo>
                    <a:pt x="1" y="2815"/>
                    <a:pt x="1" y="2846"/>
                    <a:pt x="1" y="2846"/>
                  </a:cubicBezTo>
                  <a:cubicBezTo>
                    <a:pt x="2" y="2848"/>
                    <a:pt x="3" y="2849"/>
                    <a:pt x="5" y="2849"/>
                  </a:cubicBezTo>
                  <a:cubicBezTo>
                    <a:pt x="63" y="2849"/>
                    <a:pt x="529" y="2031"/>
                    <a:pt x="1733" y="1326"/>
                  </a:cubicBezTo>
                  <a:cubicBezTo>
                    <a:pt x="2341" y="961"/>
                    <a:pt x="3131" y="627"/>
                    <a:pt x="4074" y="445"/>
                  </a:cubicBezTo>
                  <a:cubicBezTo>
                    <a:pt x="4799" y="275"/>
                    <a:pt x="5621" y="183"/>
                    <a:pt x="6478" y="183"/>
                  </a:cubicBezTo>
                  <a:cubicBezTo>
                    <a:pt x="6698" y="183"/>
                    <a:pt x="6920" y="189"/>
                    <a:pt x="7144" y="201"/>
                  </a:cubicBezTo>
                  <a:cubicBezTo>
                    <a:pt x="8238" y="262"/>
                    <a:pt x="9302" y="414"/>
                    <a:pt x="10244" y="536"/>
                  </a:cubicBezTo>
                  <a:cubicBezTo>
                    <a:pt x="11186" y="657"/>
                    <a:pt x="12037" y="779"/>
                    <a:pt x="12767" y="809"/>
                  </a:cubicBezTo>
                  <a:cubicBezTo>
                    <a:pt x="13301" y="854"/>
                    <a:pt x="13753" y="882"/>
                    <a:pt x="14125" y="882"/>
                  </a:cubicBezTo>
                  <a:cubicBezTo>
                    <a:pt x="14260" y="882"/>
                    <a:pt x="14385" y="878"/>
                    <a:pt x="14499" y="870"/>
                  </a:cubicBezTo>
                  <a:cubicBezTo>
                    <a:pt x="14712" y="870"/>
                    <a:pt x="14864" y="840"/>
                    <a:pt x="14955" y="840"/>
                  </a:cubicBezTo>
                  <a:cubicBezTo>
                    <a:pt x="15077" y="809"/>
                    <a:pt x="15138" y="809"/>
                    <a:pt x="15138" y="809"/>
                  </a:cubicBezTo>
                  <a:cubicBezTo>
                    <a:pt x="15138" y="794"/>
                    <a:pt x="15077" y="794"/>
                    <a:pt x="14967" y="794"/>
                  </a:cubicBezTo>
                  <a:cubicBezTo>
                    <a:pt x="14857" y="794"/>
                    <a:pt x="14697" y="794"/>
                    <a:pt x="14499" y="779"/>
                  </a:cubicBezTo>
                  <a:cubicBezTo>
                    <a:pt x="14104" y="779"/>
                    <a:pt x="13496" y="748"/>
                    <a:pt x="12797" y="688"/>
                  </a:cubicBezTo>
                  <a:cubicBezTo>
                    <a:pt x="12068" y="627"/>
                    <a:pt x="11217" y="505"/>
                    <a:pt x="10274" y="353"/>
                  </a:cubicBezTo>
                  <a:cubicBezTo>
                    <a:pt x="9302" y="232"/>
                    <a:pt x="8268" y="80"/>
                    <a:pt x="7144" y="19"/>
                  </a:cubicBezTo>
                  <a:cubicBezTo>
                    <a:pt x="6920" y="7"/>
                    <a:pt x="6698" y="1"/>
                    <a:pt x="647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2" name="Google Shape;3512;p40"/>
            <p:cNvSpPr/>
            <p:nvPr/>
          </p:nvSpPr>
          <p:spPr>
            <a:xfrm>
              <a:off x="4889425" y="3607075"/>
              <a:ext cx="826775" cy="313550"/>
            </a:xfrm>
            <a:custGeom>
              <a:avLst/>
              <a:gdLst/>
              <a:ahLst/>
              <a:cxnLst/>
              <a:rect l="l" t="t" r="r" b="b"/>
              <a:pathLst>
                <a:path w="33071" h="12542" extrusionOk="0">
                  <a:moveTo>
                    <a:pt x="13403" y="195"/>
                  </a:moveTo>
                  <a:cubicBezTo>
                    <a:pt x="13639" y="195"/>
                    <a:pt x="13876" y="225"/>
                    <a:pt x="14104" y="291"/>
                  </a:cubicBezTo>
                  <a:cubicBezTo>
                    <a:pt x="14955" y="534"/>
                    <a:pt x="15715" y="1172"/>
                    <a:pt x="15897" y="1993"/>
                  </a:cubicBezTo>
                  <a:cubicBezTo>
                    <a:pt x="15988" y="2418"/>
                    <a:pt x="15927" y="2844"/>
                    <a:pt x="15806" y="3239"/>
                  </a:cubicBezTo>
                  <a:cubicBezTo>
                    <a:pt x="15654" y="3634"/>
                    <a:pt x="15411" y="3968"/>
                    <a:pt x="15137" y="4272"/>
                  </a:cubicBezTo>
                  <a:cubicBezTo>
                    <a:pt x="14560" y="4850"/>
                    <a:pt x="13830" y="5275"/>
                    <a:pt x="13101" y="5549"/>
                  </a:cubicBezTo>
                  <a:cubicBezTo>
                    <a:pt x="12736" y="5701"/>
                    <a:pt x="12371" y="5792"/>
                    <a:pt x="12006" y="5853"/>
                  </a:cubicBezTo>
                  <a:cubicBezTo>
                    <a:pt x="11794" y="5914"/>
                    <a:pt x="11611" y="5944"/>
                    <a:pt x="11429" y="5974"/>
                  </a:cubicBezTo>
                  <a:cubicBezTo>
                    <a:pt x="11247" y="6005"/>
                    <a:pt x="11064" y="6005"/>
                    <a:pt x="10882" y="6035"/>
                  </a:cubicBezTo>
                  <a:cubicBezTo>
                    <a:pt x="10843" y="6040"/>
                    <a:pt x="10804" y="6045"/>
                    <a:pt x="10766" y="6049"/>
                  </a:cubicBezTo>
                  <a:lnTo>
                    <a:pt x="10766" y="6049"/>
                  </a:lnTo>
                  <a:cubicBezTo>
                    <a:pt x="10764" y="6044"/>
                    <a:pt x="10762" y="6040"/>
                    <a:pt x="10760" y="6035"/>
                  </a:cubicBezTo>
                  <a:cubicBezTo>
                    <a:pt x="10395" y="5184"/>
                    <a:pt x="10183" y="4242"/>
                    <a:pt x="10335" y="3300"/>
                  </a:cubicBezTo>
                  <a:cubicBezTo>
                    <a:pt x="10456" y="2357"/>
                    <a:pt x="10912" y="1476"/>
                    <a:pt x="11611" y="868"/>
                  </a:cubicBezTo>
                  <a:cubicBezTo>
                    <a:pt x="11946" y="594"/>
                    <a:pt x="12371" y="351"/>
                    <a:pt x="12797" y="260"/>
                  </a:cubicBezTo>
                  <a:cubicBezTo>
                    <a:pt x="12994" y="218"/>
                    <a:pt x="13198" y="195"/>
                    <a:pt x="13403" y="195"/>
                  </a:cubicBezTo>
                  <a:close/>
                  <a:moveTo>
                    <a:pt x="13403" y="0"/>
                  </a:moveTo>
                  <a:cubicBezTo>
                    <a:pt x="13193" y="0"/>
                    <a:pt x="12980" y="24"/>
                    <a:pt x="12766" y="78"/>
                  </a:cubicBezTo>
                  <a:cubicBezTo>
                    <a:pt x="12280" y="169"/>
                    <a:pt x="11854" y="412"/>
                    <a:pt x="11490" y="716"/>
                  </a:cubicBezTo>
                  <a:cubicBezTo>
                    <a:pt x="10730" y="1354"/>
                    <a:pt x="10274" y="2297"/>
                    <a:pt x="10152" y="3269"/>
                  </a:cubicBezTo>
                  <a:cubicBezTo>
                    <a:pt x="10004" y="4221"/>
                    <a:pt x="10204" y="5202"/>
                    <a:pt x="10555" y="6070"/>
                  </a:cubicBezTo>
                  <a:lnTo>
                    <a:pt x="10555" y="6070"/>
                  </a:lnTo>
                  <a:cubicBezTo>
                    <a:pt x="10219" y="6101"/>
                    <a:pt x="9890" y="6115"/>
                    <a:pt x="9567" y="6115"/>
                  </a:cubicBezTo>
                  <a:cubicBezTo>
                    <a:pt x="8578" y="6115"/>
                    <a:pt x="7649" y="5983"/>
                    <a:pt x="6778" y="5792"/>
                  </a:cubicBezTo>
                  <a:cubicBezTo>
                    <a:pt x="5563" y="5488"/>
                    <a:pt x="4499" y="5063"/>
                    <a:pt x="3617" y="4576"/>
                  </a:cubicBezTo>
                  <a:cubicBezTo>
                    <a:pt x="2705" y="4120"/>
                    <a:pt x="2006" y="3604"/>
                    <a:pt x="1459" y="3148"/>
                  </a:cubicBezTo>
                  <a:cubicBezTo>
                    <a:pt x="1338" y="3026"/>
                    <a:pt x="1216" y="2935"/>
                    <a:pt x="1094" y="2813"/>
                  </a:cubicBezTo>
                  <a:cubicBezTo>
                    <a:pt x="973" y="2722"/>
                    <a:pt x="882" y="2631"/>
                    <a:pt x="760" y="2509"/>
                  </a:cubicBezTo>
                  <a:cubicBezTo>
                    <a:pt x="578" y="2327"/>
                    <a:pt x="395" y="2175"/>
                    <a:pt x="274" y="2023"/>
                  </a:cubicBezTo>
                  <a:cubicBezTo>
                    <a:pt x="182" y="1901"/>
                    <a:pt x="61" y="1780"/>
                    <a:pt x="0" y="1719"/>
                  </a:cubicBezTo>
                  <a:lnTo>
                    <a:pt x="0" y="1719"/>
                  </a:lnTo>
                  <a:cubicBezTo>
                    <a:pt x="61" y="1810"/>
                    <a:pt x="152" y="1901"/>
                    <a:pt x="274" y="2053"/>
                  </a:cubicBezTo>
                  <a:cubicBezTo>
                    <a:pt x="365" y="2205"/>
                    <a:pt x="547" y="2357"/>
                    <a:pt x="730" y="2570"/>
                  </a:cubicBezTo>
                  <a:cubicBezTo>
                    <a:pt x="821" y="2661"/>
                    <a:pt x="942" y="2753"/>
                    <a:pt x="1034" y="2874"/>
                  </a:cubicBezTo>
                  <a:cubicBezTo>
                    <a:pt x="1155" y="2965"/>
                    <a:pt x="1277" y="3087"/>
                    <a:pt x="1429" y="3208"/>
                  </a:cubicBezTo>
                  <a:cubicBezTo>
                    <a:pt x="1976" y="3664"/>
                    <a:pt x="2675" y="4212"/>
                    <a:pt x="3556" y="4667"/>
                  </a:cubicBezTo>
                  <a:cubicBezTo>
                    <a:pt x="4438" y="5154"/>
                    <a:pt x="5532" y="5610"/>
                    <a:pt x="6748" y="5914"/>
                  </a:cubicBezTo>
                  <a:cubicBezTo>
                    <a:pt x="7646" y="6111"/>
                    <a:pt x="8623" y="6261"/>
                    <a:pt x="9668" y="6261"/>
                  </a:cubicBezTo>
                  <a:cubicBezTo>
                    <a:pt x="9978" y="6261"/>
                    <a:pt x="10295" y="6247"/>
                    <a:pt x="10617" y="6218"/>
                  </a:cubicBezTo>
                  <a:lnTo>
                    <a:pt x="10617" y="6218"/>
                  </a:lnTo>
                  <a:cubicBezTo>
                    <a:pt x="10981" y="7063"/>
                    <a:pt x="11510" y="7823"/>
                    <a:pt x="12067" y="8497"/>
                  </a:cubicBezTo>
                  <a:cubicBezTo>
                    <a:pt x="13283" y="9865"/>
                    <a:pt x="14772" y="10929"/>
                    <a:pt x="16323" y="11567"/>
                  </a:cubicBezTo>
                  <a:cubicBezTo>
                    <a:pt x="17873" y="12236"/>
                    <a:pt x="19514" y="12540"/>
                    <a:pt x="21004" y="12540"/>
                  </a:cubicBezTo>
                  <a:cubicBezTo>
                    <a:pt x="21063" y="12541"/>
                    <a:pt x="21123" y="12542"/>
                    <a:pt x="21182" y="12542"/>
                  </a:cubicBezTo>
                  <a:cubicBezTo>
                    <a:pt x="22630" y="12542"/>
                    <a:pt x="23939" y="12191"/>
                    <a:pt x="25107" y="11841"/>
                  </a:cubicBezTo>
                  <a:cubicBezTo>
                    <a:pt x="26323" y="11446"/>
                    <a:pt x="27387" y="11081"/>
                    <a:pt x="28359" y="10807"/>
                  </a:cubicBezTo>
                  <a:cubicBezTo>
                    <a:pt x="29332" y="10534"/>
                    <a:pt x="30183" y="10382"/>
                    <a:pt x="30882" y="10351"/>
                  </a:cubicBezTo>
                  <a:cubicBezTo>
                    <a:pt x="31055" y="10340"/>
                    <a:pt x="31219" y="10336"/>
                    <a:pt x="31372" y="10336"/>
                  </a:cubicBezTo>
                  <a:cubicBezTo>
                    <a:pt x="32377" y="10336"/>
                    <a:pt x="32953" y="10541"/>
                    <a:pt x="33054" y="10541"/>
                  </a:cubicBezTo>
                  <a:cubicBezTo>
                    <a:pt x="33065" y="10541"/>
                    <a:pt x="33071" y="10539"/>
                    <a:pt x="33071" y="10534"/>
                  </a:cubicBezTo>
                  <a:cubicBezTo>
                    <a:pt x="33071" y="10534"/>
                    <a:pt x="33040" y="10534"/>
                    <a:pt x="32919" y="10503"/>
                  </a:cubicBezTo>
                  <a:cubicBezTo>
                    <a:pt x="32827" y="10473"/>
                    <a:pt x="32706" y="10443"/>
                    <a:pt x="32524" y="10412"/>
                  </a:cubicBezTo>
                  <a:cubicBezTo>
                    <a:pt x="32341" y="10351"/>
                    <a:pt x="32098" y="10351"/>
                    <a:pt x="31824" y="10291"/>
                  </a:cubicBezTo>
                  <a:cubicBezTo>
                    <a:pt x="31642" y="10291"/>
                    <a:pt x="31446" y="10277"/>
                    <a:pt x="31228" y="10277"/>
                  </a:cubicBezTo>
                  <a:cubicBezTo>
                    <a:pt x="31119" y="10277"/>
                    <a:pt x="31004" y="10281"/>
                    <a:pt x="30882" y="10291"/>
                  </a:cubicBezTo>
                  <a:cubicBezTo>
                    <a:pt x="30183" y="10321"/>
                    <a:pt x="29302" y="10443"/>
                    <a:pt x="28329" y="10716"/>
                  </a:cubicBezTo>
                  <a:cubicBezTo>
                    <a:pt x="27356" y="10959"/>
                    <a:pt x="26262" y="11324"/>
                    <a:pt x="25046" y="11689"/>
                  </a:cubicBezTo>
                  <a:cubicBezTo>
                    <a:pt x="23878" y="12039"/>
                    <a:pt x="22598" y="12390"/>
                    <a:pt x="21178" y="12390"/>
                  </a:cubicBezTo>
                  <a:cubicBezTo>
                    <a:pt x="21120" y="12390"/>
                    <a:pt x="21062" y="12389"/>
                    <a:pt x="21004" y="12388"/>
                  </a:cubicBezTo>
                  <a:cubicBezTo>
                    <a:pt x="19514" y="12388"/>
                    <a:pt x="17934" y="12084"/>
                    <a:pt x="16414" y="11415"/>
                  </a:cubicBezTo>
                  <a:cubicBezTo>
                    <a:pt x="14864" y="10777"/>
                    <a:pt x="13405" y="9744"/>
                    <a:pt x="12219" y="8376"/>
                  </a:cubicBezTo>
                  <a:cubicBezTo>
                    <a:pt x="11649" y="7720"/>
                    <a:pt x="11185" y="7010"/>
                    <a:pt x="10829" y="6197"/>
                  </a:cubicBezTo>
                  <a:lnTo>
                    <a:pt x="10829" y="6197"/>
                  </a:lnTo>
                  <a:cubicBezTo>
                    <a:pt x="10857" y="6194"/>
                    <a:pt x="10884" y="6191"/>
                    <a:pt x="10912" y="6187"/>
                  </a:cubicBezTo>
                  <a:cubicBezTo>
                    <a:pt x="11095" y="6187"/>
                    <a:pt x="11277" y="6157"/>
                    <a:pt x="11459" y="6126"/>
                  </a:cubicBezTo>
                  <a:cubicBezTo>
                    <a:pt x="11672" y="6096"/>
                    <a:pt x="11854" y="6066"/>
                    <a:pt x="12037" y="6035"/>
                  </a:cubicBezTo>
                  <a:cubicBezTo>
                    <a:pt x="12432" y="5974"/>
                    <a:pt x="12797" y="5853"/>
                    <a:pt x="13192" y="5701"/>
                  </a:cubicBezTo>
                  <a:cubicBezTo>
                    <a:pt x="13921" y="5427"/>
                    <a:pt x="14681" y="5002"/>
                    <a:pt x="15259" y="4394"/>
                  </a:cubicBezTo>
                  <a:cubicBezTo>
                    <a:pt x="15563" y="4090"/>
                    <a:pt x="15836" y="3725"/>
                    <a:pt x="15988" y="3300"/>
                  </a:cubicBezTo>
                  <a:cubicBezTo>
                    <a:pt x="16140" y="2874"/>
                    <a:pt x="16171" y="2418"/>
                    <a:pt x="16079" y="1962"/>
                  </a:cubicBezTo>
                  <a:cubicBezTo>
                    <a:pt x="15988" y="1506"/>
                    <a:pt x="15745" y="1111"/>
                    <a:pt x="15411" y="777"/>
                  </a:cubicBezTo>
                  <a:cubicBezTo>
                    <a:pt x="15076" y="473"/>
                    <a:pt x="14620" y="230"/>
                    <a:pt x="14195" y="108"/>
                  </a:cubicBezTo>
                  <a:cubicBezTo>
                    <a:pt x="13939" y="40"/>
                    <a:pt x="13673" y="0"/>
                    <a:pt x="1340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3" name="Google Shape;3513;p40"/>
            <p:cNvSpPr/>
            <p:nvPr/>
          </p:nvSpPr>
          <p:spPr>
            <a:xfrm>
              <a:off x="4738950" y="3636350"/>
              <a:ext cx="142900" cy="133025"/>
            </a:xfrm>
            <a:custGeom>
              <a:avLst/>
              <a:gdLst/>
              <a:ahLst/>
              <a:cxnLst/>
              <a:rect l="l" t="t" r="r" b="b"/>
              <a:pathLst>
                <a:path w="5716" h="5321" extrusionOk="0">
                  <a:moveTo>
                    <a:pt x="31" y="1"/>
                  </a:moveTo>
                  <a:cubicBezTo>
                    <a:pt x="1" y="31"/>
                    <a:pt x="426" y="183"/>
                    <a:pt x="1065" y="518"/>
                  </a:cubicBezTo>
                  <a:cubicBezTo>
                    <a:pt x="1733" y="822"/>
                    <a:pt x="2584" y="1369"/>
                    <a:pt x="3375" y="2129"/>
                  </a:cubicBezTo>
                  <a:cubicBezTo>
                    <a:pt x="4165" y="2858"/>
                    <a:pt x="4773" y="3679"/>
                    <a:pt x="5138" y="4287"/>
                  </a:cubicBezTo>
                  <a:cubicBezTo>
                    <a:pt x="5502" y="4925"/>
                    <a:pt x="5685" y="5320"/>
                    <a:pt x="5715" y="5320"/>
                  </a:cubicBezTo>
                  <a:cubicBezTo>
                    <a:pt x="5715" y="5320"/>
                    <a:pt x="5685" y="5199"/>
                    <a:pt x="5624" y="5016"/>
                  </a:cubicBezTo>
                  <a:cubicBezTo>
                    <a:pt x="5533" y="4834"/>
                    <a:pt x="5411" y="4560"/>
                    <a:pt x="5259" y="4226"/>
                  </a:cubicBezTo>
                  <a:cubicBezTo>
                    <a:pt x="4925" y="3588"/>
                    <a:pt x="4317" y="2737"/>
                    <a:pt x="3496" y="1977"/>
                  </a:cubicBezTo>
                  <a:cubicBezTo>
                    <a:pt x="2676" y="1217"/>
                    <a:pt x="1794" y="670"/>
                    <a:pt x="1125" y="396"/>
                  </a:cubicBezTo>
                  <a:cubicBezTo>
                    <a:pt x="791" y="244"/>
                    <a:pt x="517" y="123"/>
                    <a:pt x="335" y="62"/>
                  </a:cubicBezTo>
                  <a:cubicBezTo>
                    <a:pt x="122" y="31"/>
                    <a:pt x="31" y="1"/>
                    <a:pt x="3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4" name="Google Shape;3514;p40"/>
            <p:cNvSpPr/>
            <p:nvPr/>
          </p:nvSpPr>
          <p:spPr>
            <a:xfrm>
              <a:off x="4435000" y="3571775"/>
              <a:ext cx="239400" cy="604125"/>
            </a:xfrm>
            <a:custGeom>
              <a:avLst/>
              <a:gdLst/>
              <a:ahLst/>
              <a:cxnLst/>
              <a:rect l="l" t="t" r="r" b="b"/>
              <a:pathLst>
                <a:path w="9576" h="24165" extrusionOk="0">
                  <a:moveTo>
                    <a:pt x="6389" y="6998"/>
                  </a:moveTo>
                  <a:cubicBezTo>
                    <a:pt x="6539" y="6998"/>
                    <a:pt x="6689" y="7006"/>
                    <a:pt x="6840" y="7022"/>
                  </a:cubicBezTo>
                  <a:cubicBezTo>
                    <a:pt x="7539" y="7083"/>
                    <a:pt x="8238" y="7386"/>
                    <a:pt x="8694" y="7934"/>
                  </a:cubicBezTo>
                  <a:cubicBezTo>
                    <a:pt x="9150" y="8450"/>
                    <a:pt x="9362" y="9180"/>
                    <a:pt x="9210" y="9818"/>
                  </a:cubicBezTo>
                  <a:cubicBezTo>
                    <a:pt x="9089" y="10487"/>
                    <a:pt x="8511" y="10973"/>
                    <a:pt x="7903" y="11125"/>
                  </a:cubicBezTo>
                  <a:cubicBezTo>
                    <a:pt x="7682" y="11188"/>
                    <a:pt x="7457" y="11219"/>
                    <a:pt x="7235" y="11219"/>
                  </a:cubicBezTo>
                  <a:cubicBezTo>
                    <a:pt x="6816" y="11219"/>
                    <a:pt x="6407" y="11111"/>
                    <a:pt x="6049" y="10912"/>
                  </a:cubicBezTo>
                  <a:cubicBezTo>
                    <a:pt x="5502" y="10639"/>
                    <a:pt x="5016" y="10213"/>
                    <a:pt x="4651" y="9727"/>
                  </a:cubicBezTo>
                  <a:cubicBezTo>
                    <a:pt x="4286" y="9271"/>
                    <a:pt x="3982" y="8754"/>
                    <a:pt x="3739" y="8238"/>
                  </a:cubicBezTo>
                  <a:cubicBezTo>
                    <a:pt x="3690" y="8115"/>
                    <a:pt x="3645" y="7992"/>
                    <a:pt x="3603" y="7870"/>
                  </a:cubicBezTo>
                  <a:lnTo>
                    <a:pt x="3603" y="7870"/>
                  </a:lnTo>
                  <a:cubicBezTo>
                    <a:pt x="4419" y="7339"/>
                    <a:pt x="5388" y="6998"/>
                    <a:pt x="6389" y="6998"/>
                  </a:cubicBezTo>
                  <a:close/>
                  <a:moveTo>
                    <a:pt x="6384" y="0"/>
                  </a:moveTo>
                  <a:cubicBezTo>
                    <a:pt x="6384" y="0"/>
                    <a:pt x="6353" y="31"/>
                    <a:pt x="6292" y="61"/>
                  </a:cubicBezTo>
                  <a:cubicBezTo>
                    <a:pt x="6232" y="92"/>
                    <a:pt x="6140" y="152"/>
                    <a:pt x="6019" y="213"/>
                  </a:cubicBezTo>
                  <a:cubicBezTo>
                    <a:pt x="5776" y="365"/>
                    <a:pt x="5411" y="639"/>
                    <a:pt x="5046" y="1003"/>
                  </a:cubicBezTo>
                  <a:cubicBezTo>
                    <a:pt x="4651" y="1399"/>
                    <a:pt x="4225" y="1915"/>
                    <a:pt x="3830" y="2614"/>
                  </a:cubicBezTo>
                  <a:cubicBezTo>
                    <a:pt x="3466" y="3283"/>
                    <a:pt x="3162" y="4165"/>
                    <a:pt x="3101" y="5137"/>
                  </a:cubicBezTo>
                  <a:cubicBezTo>
                    <a:pt x="3025" y="5949"/>
                    <a:pt x="3118" y="6867"/>
                    <a:pt x="3399" y="7767"/>
                  </a:cubicBezTo>
                  <a:lnTo>
                    <a:pt x="3399" y="7767"/>
                  </a:lnTo>
                  <a:cubicBezTo>
                    <a:pt x="3187" y="7913"/>
                    <a:pt x="2986" y="8070"/>
                    <a:pt x="2797" y="8238"/>
                  </a:cubicBezTo>
                  <a:cubicBezTo>
                    <a:pt x="1703" y="9180"/>
                    <a:pt x="1004" y="10396"/>
                    <a:pt x="578" y="11611"/>
                  </a:cubicBezTo>
                  <a:cubicBezTo>
                    <a:pt x="365" y="12219"/>
                    <a:pt x="213" y="12858"/>
                    <a:pt x="122" y="13466"/>
                  </a:cubicBezTo>
                  <a:cubicBezTo>
                    <a:pt x="31" y="14043"/>
                    <a:pt x="0" y="14651"/>
                    <a:pt x="61" y="15229"/>
                  </a:cubicBezTo>
                  <a:cubicBezTo>
                    <a:pt x="92" y="16384"/>
                    <a:pt x="335" y="17447"/>
                    <a:pt x="578" y="18390"/>
                  </a:cubicBezTo>
                  <a:cubicBezTo>
                    <a:pt x="1156" y="20274"/>
                    <a:pt x="1855" y="21703"/>
                    <a:pt x="2341" y="22675"/>
                  </a:cubicBezTo>
                  <a:cubicBezTo>
                    <a:pt x="2584" y="23162"/>
                    <a:pt x="2766" y="23527"/>
                    <a:pt x="2918" y="23770"/>
                  </a:cubicBezTo>
                  <a:cubicBezTo>
                    <a:pt x="2979" y="23891"/>
                    <a:pt x="3010" y="23982"/>
                    <a:pt x="3070" y="24074"/>
                  </a:cubicBezTo>
                  <a:cubicBezTo>
                    <a:pt x="3101" y="24134"/>
                    <a:pt x="3131" y="24165"/>
                    <a:pt x="3131" y="24165"/>
                  </a:cubicBezTo>
                  <a:cubicBezTo>
                    <a:pt x="3131" y="24165"/>
                    <a:pt x="3101" y="24134"/>
                    <a:pt x="3101" y="24074"/>
                  </a:cubicBezTo>
                  <a:cubicBezTo>
                    <a:pt x="3040" y="23982"/>
                    <a:pt x="3010" y="23891"/>
                    <a:pt x="2949" y="23770"/>
                  </a:cubicBezTo>
                  <a:cubicBezTo>
                    <a:pt x="2827" y="23496"/>
                    <a:pt x="2645" y="23131"/>
                    <a:pt x="2402" y="22645"/>
                  </a:cubicBezTo>
                  <a:cubicBezTo>
                    <a:pt x="1946" y="21642"/>
                    <a:pt x="1247" y="20213"/>
                    <a:pt x="730" y="18359"/>
                  </a:cubicBezTo>
                  <a:cubicBezTo>
                    <a:pt x="487" y="17417"/>
                    <a:pt x="244" y="16384"/>
                    <a:pt x="213" y="15229"/>
                  </a:cubicBezTo>
                  <a:cubicBezTo>
                    <a:pt x="183" y="14681"/>
                    <a:pt x="213" y="14073"/>
                    <a:pt x="304" y="13496"/>
                  </a:cubicBezTo>
                  <a:cubicBezTo>
                    <a:pt x="396" y="12888"/>
                    <a:pt x="517" y="12280"/>
                    <a:pt x="730" y="11672"/>
                  </a:cubicBezTo>
                  <a:cubicBezTo>
                    <a:pt x="1186" y="10487"/>
                    <a:pt x="1885" y="9301"/>
                    <a:pt x="2918" y="8390"/>
                  </a:cubicBezTo>
                  <a:cubicBezTo>
                    <a:pt x="3090" y="8238"/>
                    <a:pt x="3272" y="8096"/>
                    <a:pt x="3463" y="7964"/>
                  </a:cubicBezTo>
                  <a:lnTo>
                    <a:pt x="3463" y="7964"/>
                  </a:lnTo>
                  <a:cubicBezTo>
                    <a:pt x="3501" y="8076"/>
                    <a:pt x="3543" y="8187"/>
                    <a:pt x="3587" y="8298"/>
                  </a:cubicBezTo>
                  <a:cubicBezTo>
                    <a:pt x="3830" y="8815"/>
                    <a:pt x="4134" y="9362"/>
                    <a:pt x="4499" y="9849"/>
                  </a:cubicBezTo>
                  <a:cubicBezTo>
                    <a:pt x="4894" y="10304"/>
                    <a:pt x="5381" y="10760"/>
                    <a:pt x="5958" y="11064"/>
                  </a:cubicBezTo>
                  <a:cubicBezTo>
                    <a:pt x="6350" y="11271"/>
                    <a:pt x="6813" y="11393"/>
                    <a:pt x="7279" y="11393"/>
                  </a:cubicBezTo>
                  <a:cubicBezTo>
                    <a:pt x="7499" y="11393"/>
                    <a:pt x="7719" y="11366"/>
                    <a:pt x="7934" y="11308"/>
                  </a:cubicBezTo>
                  <a:cubicBezTo>
                    <a:pt x="8268" y="11216"/>
                    <a:pt x="8602" y="11064"/>
                    <a:pt x="8876" y="10791"/>
                  </a:cubicBezTo>
                  <a:cubicBezTo>
                    <a:pt x="9150" y="10548"/>
                    <a:pt x="9332" y="10213"/>
                    <a:pt x="9423" y="9879"/>
                  </a:cubicBezTo>
                  <a:cubicBezTo>
                    <a:pt x="9575" y="9149"/>
                    <a:pt x="9332" y="8359"/>
                    <a:pt x="8846" y="7782"/>
                  </a:cubicBezTo>
                  <a:cubicBezTo>
                    <a:pt x="8359" y="7204"/>
                    <a:pt x="7599" y="6900"/>
                    <a:pt x="6840" y="6809"/>
                  </a:cubicBezTo>
                  <a:cubicBezTo>
                    <a:pt x="6689" y="6794"/>
                    <a:pt x="6539" y="6787"/>
                    <a:pt x="6389" y="6787"/>
                  </a:cubicBezTo>
                  <a:cubicBezTo>
                    <a:pt x="5359" y="6787"/>
                    <a:pt x="4373" y="7134"/>
                    <a:pt x="3539" y="7674"/>
                  </a:cubicBezTo>
                  <a:lnTo>
                    <a:pt x="3539" y="7674"/>
                  </a:lnTo>
                  <a:cubicBezTo>
                    <a:pt x="3267" y="6801"/>
                    <a:pt x="3172" y="5943"/>
                    <a:pt x="3222" y="5168"/>
                  </a:cubicBezTo>
                  <a:cubicBezTo>
                    <a:pt x="3314" y="4195"/>
                    <a:pt x="3587" y="3344"/>
                    <a:pt x="3952" y="2675"/>
                  </a:cubicBezTo>
                  <a:cubicBezTo>
                    <a:pt x="4286" y="1976"/>
                    <a:pt x="4712" y="1459"/>
                    <a:pt x="5077" y="1064"/>
                  </a:cubicBezTo>
                  <a:cubicBezTo>
                    <a:pt x="5472" y="699"/>
                    <a:pt x="5806" y="426"/>
                    <a:pt x="6049" y="274"/>
                  </a:cubicBezTo>
                  <a:cubicBezTo>
                    <a:pt x="6262" y="92"/>
                    <a:pt x="6384" y="31"/>
                    <a:pt x="6384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5" name="Google Shape;3515;p40"/>
            <p:cNvSpPr/>
            <p:nvPr/>
          </p:nvSpPr>
          <p:spPr>
            <a:xfrm>
              <a:off x="4189550" y="3336975"/>
              <a:ext cx="209750" cy="299750"/>
            </a:xfrm>
            <a:custGeom>
              <a:avLst/>
              <a:gdLst/>
              <a:ahLst/>
              <a:cxnLst/>
              <a:rect l="l" t="t" r="r" b="b"/>
              <a:pathLst>
                <a:path w="8390" h="11990" extrusionOk="0">
                  <a:moveTo>
                    <a:pt x="8238" y="0"/>
                  </a:moveTo>
                  <a:cubicBezTo>
                    <a:pt x="8238" y="0"/>
                    <a:pt x="8238" y="243"/>
                    <a:pt x="8268" y="638"/>
                  </a:cubicBezTo>
                  <a:cubicBezTo>
                    <a:pt x="8268" y="1034"/>
                    <a:pt x="8268" y="1611"/>
                    <a:pt x="8208" y="2310"/>
                  </a:cubicBezTo>
                  <a:cubicBezTo>
                    <a:pt x="8056" y="3739"/>
                    <a:pt x="7539" y="5684"/>
                    <a:pt x="6293" y="7477"/>
                  </a:cubicBezTo>
                  <a:cubicBezTo>
                    <a:pt x="5046" y="9301"/>
                    <a:pt x="3405" y="10487"/>
                    <a:pt x="2159" y="11125"/>
                  </a:cubicBezTo>
                  <a:cubicBezTo>
                    <a:pt x="1520" y="11429"/>
                    <a:pt x="973" y="11642"/>
                    <a:pt x="609" y="11794"/>
                  </a:cubicBezTo>
                  <a:cubicBezTo>
                    <a:pt x="213" y="11915"/>
                    <a:pt x="1" y="11976"/>
                    <a:pt x="1" y="11976"/>
                  </a:cubicBezTo>
                  <a:cubicBezTo>
                    <a:pt x="1" y="11986"/>
                    <a:pt x="7" y="11989"/>
                    <a:pt x="21" y="11989"/>
                  </a:cubicBezTo>
                  <a:cubicBezTo>
                    <a:pt x="48" y="11989"/>
                    <a:pt x="102" y="11976"/>
                    <a:pt x="183" y="11976"/>
                  </a:cubicBezTo>
                  <a:cubicBezTo>
                    <a:pt x="274" y="11946"/>
                    <a:pt x="426" y="11915"/>
                    <a:pt x="609" y="11854"/>
                  </a:cubicBezTo>
                  <a:cubicBezTo>
                    <a:pt x="1004" y="11733"/>
                    <a:pt x="1551" y="11550"/>
                    <a:pt x="2220" y="11246"/>
                  </a:cubicBezTo>
                  <a:cubicBezTo>
                    <a:pt x="3496" y="10639"/>
                    <a:pt x="5198" y="9423"/>
                    <a:pt x="6445" y="7599"/>
                  </a:cubicBezTo>
                  <a:cubicBezTo>
                    <a:pt x="7721" y="5775"/>
                    <a:pt x="8238" y="3769"/>
                    <a:pt x="8329" y="2341"/>
                  </a:cubicBezTo>
                  <a:cubicBezTo>
                    <a:pt x="8390" y="1611"/>
                    <a:pt x="8390" y="1034"/>
                    <a:pt x="8329" y="638"/>
                  </a:cubicBezTo>
                  <a:cubicBezTo>
                    <a:pt x="8329" y="426"/>
                    <a:pt x="8299" y="274"/>
                    <a:pt x="8268" y="182"/>
                  </a:cubicBezTo>
                  <a:cubicBezTo>
                    <a:pt x="8268" y="61"/>
                    <a:pt x="8268" y="0"/>
                    <a:pt x="8238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6" name="Google Shape;3516;p40"/>
            <p:cNvSpPr/>
            <p:nvPr/>
          </p:nvSpPr>
          <p:spPr>
            <a:xfrm>
              <a:off x="5776200" y="3748825"/>
              <a:ext cx="252325" cy="224375"/>
            </a:xfrm>
            <a:custGeom>
              <a:avLst/>
              <a:gdLst/>
              <a:ahLst/>
              <a:cxnLst/>
              <a:rect l="l" t="t" r="r" b="b"/>
              <a:pathLst>
                <a:path w="10093" h="8975" extrusionOk="0">
                  <a:moveTo>
                    <a:pt x="10062" y="1"/>
                  </a:moveTo>
                  <a:lnTo>
                    <a:pt x="10062" y="1"/>
                  </a:lnTo>
                  <a:cubicBezTo>
                    <a:pt x="10062" y="1"/>
                    <a:pt x="10001" y="31"/>
                    <a:pt x="9940" y="61"/>
                  </a:cubicBezTo>
                  <a:cubicBezTo>
                    <a:pt x="9849" y="92"/>
                    <a:pt x="9728" y="152"/>
                    <a:pt x="9576" y="244"/>
                  </a:cubicBezTo>
                  <a:cubicBezTo>
                    <a:pt x="9272" y="426"/>
                    <a:pt x="8876" y="791"/>
                    <a:pt x="8481" y="1277"/>
                  </a:cubicBezTo>
                  <a:cubicBezTo>
                    <a:pt x="8086" y="1763"/>
                    <a:pt x="7691" y="2371"/>
                    <a:pt x="7235" y="3070"/>
                  </a:cubicBezTo>
                  <a:cubicBezTo>
                    <a:pt x="6810" y="3770"/>
                    <a:pt x="6262" y="4499"/>
                    <a:pt x="5624" y="5198"/>
                  </a:cubicBezTo>
                  <a:cubicBezTo>
                    <a:pt x="4347" y="6566"/>
                    <a:pt x="2919" y="7539"/>
                    <a:pt x="1825" y="8116"/>
                  </a:cubicBezTo>
                  <a:cubicBezTo>
                    <a:pt x="1278" y="8420"/>
                    <a:pt x="822" y="8602"/>
                    <a:pt x="487" y="8754"/>
                  </a:cubicBezTo>
                  <a:cubicBezTo>
                    <a:pt x="183" y="8876"/>
                    <a:pt x="1" y="8967"/>
                    <a:pt x="1" y="8967"/>
                  </a:cubicBezTo>
                  <a:cubicBezTo>
                    <a:pt x="1" y="8972"/>
                    <a:pt x="6" y="8975"/>
                    <a:pt x="17" y="8975"/>
                  </a:cubicBezTo>
                  <a:cubicBezTo>
                    <a:pt x="68" y="8975"/>
                    <a:pt x="241" y="8916"/>
                    <a:pt x="518" y="8815"/>
                  </a:cubicBezTo>
                  <a:cubicBezTo>
                    <a:pt x="852" y="8724"/>
                    <a:pt x="1338" y="8542"/>
                    <a:pt x="1885" y="8238"/>
                  </a:cubicBezTo>
                  <a:cubicBezTo>
                    <a:pt x="3010" y="7691"/>
                    <a:pt x="4469" y="6718"/>
                    <a:pt x="5776" y="5320"/>
                  </a:cubicBezTo>
                  <a:cubicBezTo>
                    <a:pt x="6445" y="4621"/>
                    <a:pt x="6962" y="3891"/>
                    <a:pt x="7417" y="3162"/>
                  </a:cubicBezTo>
                  <a:cubicBezTo>
                    <a:pt x="7843" y="2463"/>
                    <a:pt x="8208" y="1855"/>
                    <a:pt x="8603" y="1338"/>
                  </a:cubicBezTo>
                  <a:cubicBezTo>
                    <a:pt x="9332" y="365"/>
                    <a:pt x="10092" y="31"/>
                    <a:pt x="1006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7" name="Google Shape;3517;p40"/>
            <p:cNvSpPr/>
            <p:nvPr/>
          </p:nvSpPr>
          <p:spPr>
            <a:xfrm>
              <a:off x="5085475" y="3012500"/>
              <a:ext cx="428600" cy="45050"/>
            </a:xfrm>
            <a:custGeom>
              <a:avLst/>
              <a:gdLst/>
              <a:ahLst/>
              <a:cxnLst/>
              <a:rect l="l" t="t" r="r" b="b"/>
              <a:pathLst>
                <a:path w="17144" h="1802" extrusionOk="0">
                  <a:moveTo>
                    <a:pt x="0" y="0"/>
                  </a:moveTo>
                  <a:lnTo>
                    <a:pt x="0" y="0"/>
                  </a:lnTo>
                  <a:cubicBezTo>
                    <a:pt x="0" y="0"/>
                    <a:pt x="31" y="61"/>
                    <a:pt x="122" y="122"/>
                  </a:cubicBezTo>
                  <a:cubicBezTo>
                    <a:pt x="213" y="213"/>
                    <a:pt x="335" y="335"/>
                    <a:pt x="517" y="456"/>
                  </a:cubicBezTo>
                  <a:cubicBezTo>
                    <a:pt x="882" y="730"/>
                    <a:pt x="1459" y="1064"/>
                    <a:pt x="2219" y="1307"/>
                  </a:cubicBezTo>
                  <a:cubicBezTo>
                    <a:pt x="2979" y="1581"/>
                    <a:pt x="3921" y="1763"/>
                    <a:pt x="4985" y="1794"/>
                  </a:cubicBezTo>
                  <a:cubicBezTo>
                    <a:pt x="5174" y="1799"/>
                    <a:pt x="5365" y="1801"/>
                    <a:pt x="5559" y="1801"/>
                  </a:cubicBezTo>
                  <a:cubicBezTo>
                    <a:pt x="6460" y="1801"/>
                    <a:pt x="7419" y="1747"/>
                    <a:pt x="8420" y="1672"/>
                  </a:cubicBezTo>
                  <a:cubicBezTo>
                    <a:pt x="10851" y="1490"/>
                    <a:pt x="13040" y="1246"/>
                    <a:pt x="14621" y="1034"/>
                  </a:cubicBezTo>
                  <a:cubicBezTo>
                    <a:pt x="15380" y="912"/>
                    <a:pt x="16049" y="821"/>
                    <a:pt x="16475" y="760"/>
                  </a:cubicBezTo>
                  <a:cubicBezTo>
                    <a:pt x="16687" y="699"/>
                    <a:pt x="16839" y="669"/>
                    <a:pt x="16991" y="669"/>
                  </a:cubicBezTo>
                  <a:cubicBezTo>
                    <a:pt x="17083" y="639"/>
                    <a:pt x="17143" y="608"/>
                    <a:pt x="17143" y="608"/>
                  </a:cubicBezTo>
                  <a:lnTo>
                    <a:pt x="17143" y="608"/>
                  </a:lnTo>
                  <a:cubicBezTo>
                    <a:pt x="17143" y="608"/>
                    <a:pt x="16900" y="608"/>
                    <a:pt x="16475" y="669"/>
                  </a:cubicBezTo>
                  <a:cubicBezTo>
                    <a:pt x="15988" y="730"/>
                    <a:pt x="15350" y="790"/>
                    <a:pt x="14590" y="882"/>
                  </a:cubicBezTo>
                  <a:cubicBezTo>
                    <a:pt x="13010" y="1064"/>
                    <a:pt x="10821" y="1277"/>
                    <a:pt x="8389" y="1459"/>
                  </a:cubicBezTo>
                  <a:cubicBezTo>
                    <a:pt x="7363" y="1538"/>
                    <a:pt x="6359" y="1617"/>
                    <a:pt x="5417" y="1617"/>
                  </a:cubicBezTo>
                  <a:cubicBezTo>
                    <a:pt x="5272" y="1617"/>
                    <a:pt x="5128" y="1615"/>
                    <a:pt x="4985" y="1611"/>
                  </a:cubicBezTo>
                  <a:cubicBezTo>
                    <a:pt x="3952" y="1581"/>
                    <a:pt x="3009" y="1429"/>
                    <a:pt x="2249" y="1186"/>
                  </a:cubicBezTo>
                  <a:cubicBezTo>
                    <a:pt x="1490" y="942"/>
                    <a:pt x="942" y="639"/>
                    <a:pt x="578" y="395"/>
                  </a:cubicBezTo>
                  <a:cubicBezTo>
                    <a:pt x="213" y="152"/>
                    <a:pt x="0" y="0"/>
                    <a:pt x="0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8" name="Google Shape;3518;p40"/>
            <p:cNvSpPr/>
            <p:nvPr/>
          </p:nvSpPr>
          <p:spPr>
            <a:xfrm>
              <a:off x="5197175" y="4112800"/>
              <a:ext cx="997750" cy="333625"/>
            </a:xfrm>
            <a:custGeom>
              <a:avLst/>
              <a:gdLst/>
              <a:ahLst/>
              <a:cxnLst/>
              <a:rect l="l" t="t" r="r" b="b"/>
              <a:pathLst>
                <a:path w="39910" h="13345" extrusionOk="0">
                  <a:moveTo>
                    <a:pt x="25442" y="1"/>
                  </a:moveTo>
                  <a:lnTo>
                    <a:pt x="760" y="3709"/>
                  </a:lnTo>
                  <a:lnTo>
                    <a:pt x="0" y="13010"/>
                  </a:lnTo>
                  <a:lnTo>
                    <a:pt x="28785" y="13345"/>
                  </a:lnTo>
                  <a:cubicBezTo>
                    <a:pt x="35168" y="13253"/>
                    <a:pt x="39910" y="7448"/>
                    <a:pt x="38724" y="1186"/>
                  </a:cubicBezTo>
                  <a:lnTo>
                    <a:pt x="25442" y="1"/>
                  </a:lnTo>
                  <a:close/>
                </a:path>
              </a:pathLst>
            </a:custGeom>
            <a:solidFill>
              <a:srgbClr val="B78876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19" name="Google Shape;3519;p40"/>
            <p:cNvSpPr/>
            <p:nvPr/>
          </p:nvSpPr>
          <p:spPr>
            <a:xfrm>
              <a:off x="4811900" y="4156525"/>
              <a:ext cx="449125" cy="292375"/>
            </a:xfrm>
            <a:custGeom>
              <a:avLst/>
              <a:gdLst/>
              <a:ahLst/>
              <a:cxnLst/>
              <a:rect l="l" t="t" r="r" b="b"/>
              <a:pathLst>
                <a:path w="17965" h="11695" extrusionOk="0">
                  <a:moveTo>
                    <a:pt x="10195" y="0"/>
                  </a:moveTo>
                  <a:cubicBezTo>
                    <a:pt x="10009" y="0"/>
                    <a:pt x="9823" y="5"/>
                    <a:pt x="9636" y="15"/>
                  </a:cubicBezTo>
                  <a:lnTo>
                    <a:pt x="2767" y="349"/>
                  </a:lnTo>
                  <a:cubicBezTo>
                    <a:pt x="2767" y="349"/>
                    <a:pt x="3192" y="1474"/>
                    <a:pt x="3922" y="1899"/>
                  </a:cubicBezTo>
                  <a:cubicBezTo>
                    <a:pt x="4651" y="2295"/>
                    <a:pt x="8907" y="2386"/>
                    <a:pt x="8907" y="2386"/>
                  </a:cubicBezTo>
                  <a:lnTo>
                    <a:pt x="8694" y="2599"/>
                  </a:lnTo>
                  <a:cubicBezTo>
                    <a:pt x="7782" y="3541"/>
                    <a:pt x="6566" y="4058"/>
                    <a:pt x="5259" y="4088"/>
                  </a:cubicBezTo>
                  <a:lnTo>
                    <a:pt x="4621" y="4118"/>
                  </a:lnTo>
                  <a:cubicBezTo>
                    <a:pt x="4135" y="4088"/>
                    <a:pt x="3648" y="3966"/>
                    <a:pt x="3192" y="3845"/>
                  </a:cubicBezTo>
                  <a:lnTo>
                    <a:pt x="1490" y="3146"/>
                  </a:lnTo>
                  <a:cubicBezTo>
                    <a:pt x="1301" y="3057"/>
                    <a:pt x="1107" y="3008"/>
                    <a:pt x="928" y="3008"/>
                  </a:cubicBezTo>
                  <a:cubicBezTo>
                    <a:pt x="617" y="3008"/>
                    <a:pt x="348" y="3153"/>
                    <a:pt x="214" y="3480"/>
                  </a:cubicBezTo>
                  <a:cubicBezTo>
                    <a:pt x="1" y="3936"/>
                    <a:pt x="153" y="4574"/>
                    <a:pt x="1551" y="5273"/>
                  </a:cubicBezTo>
                  <a:cubicBezTo>
                    <a:pt x="2341" y="5669"/>
                    <a:pt x="5229" y="6672"/>
                    <a:pt x="5229" y="6672"/>
                  </a:cubicBezTo>
                  <a:cubicBezTo>
                    <a:pt x="5229" y="6672"/>
                    <a:pt x="5290" y="7492"/>
                    <a:pt x="5411" y="7887"/>
                  </a:cubicBezTo>
                  <a:cubicBezTo>
                    <a:pt x="5533" y="8313"/>
                    <a:pt x="6657" y="8738"/>
                    <a:pt x="6657" y="8738"/>
                  </a:cubicBezTo>
                  <a:cubicBezTo>
                    <a:pt x="6657" y="8738"/>
                    <a:pt x="7387" y="10228"/>
                    <a:pt x="7691" y="10562"/>
                  </a:cubicBezTo>
                  <a:cubicBezTo>
                    <a:pt x="7812" y="10714"/>
                    <a:pt x="8846" y="11018"/>
                    <a:pt x="9940" y="11322"/>
                  </a:cubicBezTo>
                  <a:cubicBezTo>
                    <a:pt x="10796" y="11573"/>
                    <a:pt x="11680" y="11695"/>
                    <a:pt x="12565" y="11695"/>
                  </a:cubicBezTo>
                  <a:cubicBezTo>
                    <a:pt x="13504" y="11695"/>
                    <a:pt x="14443" y="11558"/>
                    <a:pt x="15351" y="11292"/>
                  </a:cubicBezTo>
                  <a:lnTo>
                    <a:pt x="17965" y="10501"/>
                  </a:lnTo>
                  <a:lnTo>
                    <a:pt x="17965" y="2538"/>
                  </a:lnTo>
                  <a:lnTo>
                    <a:pt x="17965" y="2386"/>
                  </a:lnTo>
                  <a:cubicBezTo>
                    <a:pt x="17962" y="2386"/>
                    <a:pt x="17958" y="2387"/>
                    <a:pt x="17954" y="2387"/>
                  </a:cubicBezTo>
                  <a:cubicBezTo>
                    <a:pt x="17746" y="2387"/>
                    <a:pt x="16141" y="1673"/>
                    <a:pt x="14682" y="988"/>
                  </a:cubicBezTo>
                  <a:cubicBezTo>
                    <a:pt x="13271" y="337"/>
                    <a:pt x="11740" y="0"/>
                    <a:pt x="10195" y="0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0" name="Google Shape;3520;p40"/>
            <p:cNvSpPr/>
            <p:nvPr/>
          </p:nvSpPr>
          <p:spPr>
            <a:xfrm>
              <a:off x="4938800" y="4323100"/>
              <a:ext cx="87425" cy="23250"/>
            </a:xfrm>
            <a:custGeom>
              <a:avLst/>
              <a:gdLst/>
              <a:ahLst/>
              <a:cxnLst/>
              <a:rect l="l" t="t" r="r" b="b"/>
              <a:pathLst>
                <a:path w="3497" h="930" extrusionOk="0">
                  <a:moveTo>
                    <a:pt x="55" y="1"/>
                  </a:moveTo>
                  <a:cubicBezTo>
                    <a:pt x="42" y="1"/>
                    <a:pt x="34" y="3"/>
                    <a:pt x="31" y="9"/>
                  </a:cubicBezTo>
                  <a:cubicBezTo>
                    <a:pt x="1" y="39"/>
                    <a:pt x="761" y="404"/>
                    <a:pt x="1703" y="647"/>
                  </a:cubicBezTo>
                  <a:cubicBezTo>
                    <a:pt x="2487" y="867"/>
                    <a:pt x="3173" y="930"/>
                    <a:pt x="3409" y="930"/>
                  </a:cubicBezTo>
                  <a:cubicBezTo>
                    <a:pt x="3466" y="930"/>
                    <a:pt x="3496" y="926"/>
                    <a:pt x="3496" y="920"/>
                  </a:cubicBezTo>
                  <a:cubicBezTo>
                    <a:pt x="3496" y="860"/>
                    <a:pt x="2706" y="738"/>
                    <a:pt x="1764" y="495"/>
                  </a:cubicBezTo>
                  <a:cubicBezTo>
                    <a:pt x="877" y="273"/>
                    <a:pt x="192" y="1"/>
                    <a:pt x="55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1" name="Google Shape;3521;p40"/>
            <p:cNvSpPr/>
            <p:nvPr/>
          </p:nvSpPr>
          <p:spPr>
            <a:xfrm>
              <a:off x="4973775" y="4373350"/>
              <a:ext cx="46375" cy="13675"/>
            </a:xfrm>
            <a:custGeom>
              <a:avLst/>
              <a:gdLst/>
              <a:ahLst/>
              <a:cxnLst/>
              <a:rect l="l" t="t" r="r" b="b"/>
              <a:pathLst>
                <a:path w="1855" h="547" extrusionOk="0">
                  <a:moveTo>
                    <a:pt x="46" y="1"/>
                  </a:moveTo>
                  <a:cubicBezTo>
                    <a:pt x="38" y="1"/>
                    <a:pt x="33" y="2"/>
                    <a:pt x="30" y="5"/>
                  </a:cubicBezTo>
                  <a:cubicBezTo>
                    <a:pt x="0" y="65"/>
                    <a:pt x="365" y="309"/>
                    <a:pt x="882" y="430"/>
                  </a:cubicBezTo>
                  <a:cubicBezTo>
                    <a:pt x="1187" y="520"/>
                    <a:pt x="1472" y="546"/>
                    <a:pt x="1653" y="546"/>
                  </a:cubicBezTo>
                  <a:cubicBezTo>
                    <a:pt x="1778" y="546"/>
                    <a:pt x="1854" y="534"/>
                    <a:pt x="1854" y="521"/>
                  </a:cubicBezTo>
                  <a:cubicBezTo>
                    <a:pt x="1854" y="461"/>
                    <a:pt x="1429" y="400"/>
                    <a:pt x="942" y="278"/>
                  </a:cubicBezTo>
                  <a:cubicBezTo>
                    <a:pt x="471" y="140"/>
                    <a:pt x="126" y="1"/>
                    <a:pt x="46" y="1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2" name="Google Shape;3522;p40"/>
            <p:cNvSpPr/>
            <p:nvPr/>
          </p:nvSpPr>
          <p:spPr>
            <a:xfrm>
              <a:off x="4937300" y="4200200"/>
              <a:ext cx="114750" cy="62000"/>
            </a:xfrm>
            <a:custGeom>
              <a:avLst/>
              <a:gdLst/>
              <a:ahLst/>
              <a:cxnLst/>
              <a:rect l="l" t="t" r="r" b="b"/>
              <a:pathLst>
                <a:path w="4590" h="2480" extrusionOk="0">
                  <a:moveTo>
                    <a:pt x="4559" y="0"/>
                  </a:moveTo>
                  <a:cubicBezTo>
                    <a:pt x="4559" y="1"/>
                    <a:pt x="4316" y="183"/>
                    <a:pt x="3951" y="487"/>
                  </a:cubicBezTo>
                  <a:cubicBezTo>
                    <a:pt x="3587" y="791"/>
                    <a:pt x="3100" y="1186"/>
                    <a:pt x="2462" y="1551"/>
                  </a:cubicBezTo>
                  <a:cubicBezTo>
                    <a:pt x="1216" y="2280"/>
                    <a:pt x="0" y="2402"/>
                    <a:pt x="30" y="2463"/>
                  </a:cubicBezTo>
                  <a:cubicBezTo>
                    <a:pt x="30" y="2473"/>
                    <a:pt x="64" y="2479"/>
                    <a:pt x="126" y="2479"/>
                  </a:cubicBezTo>
                  <a:cubicBezTo>
                    <a:pt x="250" y="2479"/>
                    <a:pt x="486" y="2452"/>
                    <a:pt x="790" y="2371"/>
                  </a:cubicBezTo>
                  <a:cubicBezTo>
                    <a:pt x="1277" y="2280"/>
                    <a:pt x="1915" y="2067"/>
                    <a:pt x="2553" y="1703"/>
                  </a:cubicBezTo>
                  <a:cubicBezTo>
                    <a:pt x="3192" y="1338"/>
                    <a:pt x="3678" y="912"/>
                    <a:pt x="4043" y="578"/>
                  </a:cubicBezTo>
                  <a:cubicBezTo>
                    <a:pt x="4377" y="244"/>
                    <a:pt x="4590" y="31"/>
                    <a:pt x="4559" y="0"/>
                  </a:cubicBezTo>
                  <a:close/>
                </a:path>
              </a:pathLst>
            </a:custGeom>
            <a:solidFill>
              <a:srgbClr val="AA6550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3" name="Google Shape;3523;p40"/>
            <p:cNvSpPr/>
            <p:nvPr/>
          </p:nvSpPr>
          <p:spPr>
            <a:xfrm>
              <a:off x="5261000" y="3999600"/>
              <a:ext cx="946850" cy="448350"/>
            </a:xfrm>
            <a:custGeom>
              <a:avLst/>
              <a:gdLst/>
              <a:ahLst/>
              <a:cxnLst/>
              <a:rect l="l" t="t" r="r" b="b"/>
              <a:pathLst>
                <a:path w="37874" h="17934" extrusionOk="0">
                  <a:moveTo>
                    <a:pt x="35320" y="0"/>
                  </a:moveTo>
                  <a:lnTo>
                    <a:pt x="21673" y="2249"/>
                  </a:lnTo>
                  <a:lnTo>
                    <a:pt x="22129" y="3951"/>
                  </a:lnTo>
                  <a:lnTo>
                    <a:pt x="700" y="7386"/>
                  </a:lnTo>
                  <a:lnTo>
                    <a:pt x="1" y="17933"/>
                  </a:lnTo>
                  <a:lnTo>
                    <a:pt x="27114" y="17933"/>
                  </a:lnTo>
                  <a:cubicBezTo>
                    <a:pt x="28937" y="17933"/>
                    <a:pt x="30761" y="17447"/>
                    <a:pt x="32342" y="16505"/>
                  </a:cubicBezTo>
                  <a:cubicBezTo>
                    <a:pt x="35989" y="14286"/>
                    <a:pt x="37874" y="10031"/>
                    <a:pt x="37053" y="5866"/>
                  </a:cubicBezTo>
                  <a:cubicBezTo>
                    <a:pt x="36779" y="4134"/>
                    <a:pt x="36111" y="2128"/>
                    <a:pt x="3532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4" name="Google Shape;3524;p40"/>
            <p:cNvSpPr/>
            <p:nvPr/>
          </p:nvSpPr>
          <p:spPr>
            <a:xfrm>
              <a:off x="5289125" y="4076350"/>
              <a:ext cx="681650" cy="106400"/>
            </a:xfrm>
            <a:custGeom>
              <a:avLst/>
              <a:gdLst/>
              <a:ahLst/>
              <a:cxnLst/>
              <a:rect l="l" t="t" r="r" b="b"/>
              <a:pathLst>
                <a:path w="27266" h="4256" extrusionOk="0">
                  <a:moveTo>
                    <a:pt x="27265" y="0"/>
                  </a:moveTo>
                  <a:cubicBezTo>
                    <a:pt x="27265" y="0"/>
                    <a:pt x="27174" y="0"/>
                    <a:pt x="26992" y="30"/>
                  </a:cubicBezTo>
                  <a:cubicBezTo>
                    <a:pt x="26779" y="61"/>
                    <a:pt x="26505" y="91"/>
                    <a:pt x="26171" y="122"/>
                  </a:cubicBezTo>
                  <a:cubicBezTo>
                    <a:pt x="25472" y="213"/>
                    <a:pt x="24469" y="365"/>
                    <a:pt x="23253" y="547"/>
                  </a:cubicBezTo>
                  <a:cubicBezTo>
                    <a:pt x="20761" y="942"/>
                    <a:pt x="17356" y="1459"/>
                    <a:pt x="13618" y="2037"/>
                  </a:cubicBezTo>
                  <a:cubicBezTo>
                    <a:pt x="9848" y="2614"/>
                    <a:pt x="6475" y="3161"/>
                    <a:pt x="3982" y="3556"/>
                  </a:cubicBezTo>
                  <a:cubicBezTo>
                    <a:pt x="2766" y="3769"/>
                    <a:pt x="1763" y="3921"/>
                    <a:pt x="1064" y="4043"/>
                  </a:cubicBezTo>
                  <a:cubicBezTo>
                    <a:pt x="730" y="4103"/>
                    <a:pt x="456" y="4164"/>
                    <a:pt x="274" y="4195"/>
                  </a:cubicBezTo>
                  <a:cubicBezTo>
                    <a:pt x="91" y="4225"/>
                    <a:pt x="0" y="4255"/>
                    <a:pt x="0" y="4255"/>
                  </a:cubicBezTo>
                  <a:cubicBezTo>
                    <a:pt x="0" y="4255"/>
                    <a:pt x="91" y="4255"/>
                    <a:pt x="274" y="4225"/>
                  </a:cubicBezTo>
                  <a:cubicBezTo>
                    <a:pt x="487" y="4195"/>
                    <a:pt x="730" y="4164"/>
                    <a:pt x="1064" y="4134"/>
                  </a:cubicBezTo>
                  <a:cubicBezTo>
                    <a:pt x="1794" y="4012"/>
                    <a:pt x="2766" y="3891"/>
                    <a:pt x="4012" y="3708"/>
                  </a:cubicBezTo>
                  <a:cubicBezTo>
                    <a:pt x="6475" y="3313"/>
                    <a:pt x="9879" y="2796"/>
                    <a:pt x="13648" y="2219"/>
                  </a:cubicBezTo>
                  <a:cubicBezTo>
                    <a:pt x="17387" y="1611"/>
                    <a:pt x="20791" y="1094"/>
                    <a:pt x="23283" y="699"/>
                  </a:cubicBezTo>
                  <a:cubicBezTo>
                    <a:pt x="24499" y="486"/>
                    <a:pt x="25502" y="304"/>
                    <a:pt x="26201" y="213"/>
                  </a:cubicBezTo>
                  <a:cubicBezTo>
                    <a:pt x="26536" y="152"/>
                    <a:pt x="26779" y="91"/>
                    <a:pt x="26992" y="61"/>
                  </a:cubicBezTo>
                  <a:cubicBezTo>
                    <a:pt x="27174" y="30"/>
                    <a:pt x="27265" y="0"/>
                    <a:pt x="27265" y="0"/>
                  </a:cubicBezTo>
                  <a:close/>
                </a:path>
              </a:pathLst>
            </a:custGeom>
            <a:solidFill>
              <a:srgbClr val="263238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5" name="Google Shape;3525;p40"/>
            <p:cNvSpPr/>
            <p:nvPr/>
          </p:nvSpPr>
          <p:spPr>
            <a:xfrm>
              <a:off x="5484400" y="4159775"/>
              <a:ext cx="148225" cy="288925"/>
            </a:xfrm>
            <a:custGeom>
              <a:avLst/>
              <a:gdLst/>
              <a:ahLst/>
              <a:cxnLst/>
              <a:rect l="l" t="t" r="r" b="b"/>
              <a:pathLst>
                <a:path w="5929" h="11557" extrusionOk="0">
                  <a:moveTo>
                    <a:pt x="18" y="1"/>
                  </a:moveTo>
                  <a:cubicBezTo>
                    <a:pt x="11" y="1"/>
                    <a:pt x="5" y="3"/>
                    <a:pt x="1" y="7"/>
                  </a:cubicBezTo>
                  <a:cubicBezTo>
                    <a:pt x="1" y="37"/>
                    <a:pt x="670" y="402"/>
                    <a:pt x="1642" y="1162"/>
                  </a:cubicBezTo>
                  <a:cubicBezTo>
                    <a:pt x="1885" y="1374"/>
                    <a:pt x="2159" y="1587"/>
                    <a:pt x="2402" y="1830"/>
                  </a:cubicBezTo>
                  <a:cubicBezTo>
                    <a:pt x="2524" y="1982"/>
                    <a:pt x="2676" y="2104"/>
                    <a:pt x="2797" y="2225"/>
                  </a:cubicBezTo>
                  <a:cubicBezTo>
                    <a:pt x="2919" y="2377"/>
                    <a:pt x="3071" y="2529"/>
                    <a:pt x="3192" y="2681"/>
                  </a:cubicBezTo>
                  <a:cubicBezTo>
                    <a:pt x="3740" y="3320"/>
                    <a:pt x="4256" y="4049"/>
                    <a:pt x="4682" y="4870"/>
                  </a:cubicBezTo>
                  <a:cubicBezTo>
                    <a:pt x="5107" y="5721"/>
                    <a:pt x="5381" y="6572"/>
                    <a:pt x="5563" y="7393"/>
                  </a:cubicBezTo>
                  <a:cubicBezTo>
                    <a:pt x="5655" y="7788"/>
                    <a:pt x="5715" y="8153"/>
                    <a:pt x="5746" y="8517"/>
                  </a:cubicBezTo>
                  <a:cubicBezTo>
                    <a:pt x="5776" y="8882"/>
                    <a:pt x="5776" y="9216"/>
                    <a:pt x="5776" y="9551"/>
                  </a:cubicBezTo>
                  <a:cubicBezTo>
                    <a:pt x="5746" y="10797"/>
                    <a:pt x="5533" y="11526"/>
                    <a:pt x="5594" y="11557"/>
                  </a:cubicBezTo>
                  <a:cubicBezTo>
                    <a:pt x="5594" y="11557"/>
                    <a:pt x="5655" y="11374"/>
                    <a:pt x="5715" y="11040"/>
                  </a:cubicBezTo>
                  <a:cubicBezTo>
                    <a:pt x="5776" y="10858"/>
                    <a:pt x="5807" y="10645"/>
                    <a:pt x="5837" y="10402"/>
                  </a:cubicBezTo>
                  <a:cubicBezTo>
                    <a:pt x="5867" y="10159"/>
                    <a:pt x="5928" y="9855"/>
                    <a:pt x="5928" y="9551"/>
                  </a:cubicBezTo>
                  <a:cubicBezTo>
                    <a:pt x="5928" y="9247"/>
                    <a:pt x="5928" y="8882"/>
                    <a:pt x="5898" y="8517"/>
                  </a:cubicBezTo>
                  <a:cubicBezTo>
                    <a:pt x="5898" y="8153"/>
                    <a:pt x="5807" y="7757"/>
                    <a:pt x="5746" y="7362"/>
                  </a:cubicBezTo>
                  <a:cubicBezTo>
                    <a:pt x="5563" y="6542"/>
                    <a:pt x="5290" y="5660"/>
                    <a:pt x="4864" y="4809"/>
                  </a:cubicBezTo>
                  <a:cubicBezTo>
                    <a:pt x="4439" y="3928"/>
                    <a:pt x="3892" y="3198"/>
                    <a:pt x="3344" y="2560"/>
                  </a:cubicBezTo>
                  <a:cubicBezTo>
                    <a:pt x="3192" y="2408"/>
                    <a:pt x="3071" y="2256"/>
                    <a:pt x="2919" y="2104"/>
                  </a:cubicBezTo>
                  <a:cubicBezTo>
                    <a:pt x="2797" y="1982"/>
                    <a:pt x="2645" y="1861"/>
                    <a:pt x="2524" y="1709"/>
                  </a:cubicBezTo>
                  <a:cubicBezTo>
                    <a:pt x="2250" y="1466"/>
                    <a:pt x="1977" y="1253"/>
                    <a:pt x="1733" y="1070"/>
                  </a:cubicBezTo>
                  <a:cubicBezTo>
                    <a:pt x="1490" y="858"/>
                    <a:pt x="1247" y="706"/>
                    <a:pt x="1034" y="584"/>
                  </a:cubicBezTo>
                  <a:cubicBezTo>
                    <a:pt x="852" y="432"/>
                    <a:pt x="639" y="310"/>
                    <a:pt x="487" y="250"/>
                  </a:cubicBezTo>
                  <a:cubicBezTo>
                    <a:pt x="222" y="90"/>
                    <a:pt x="72" y="1"/>
                    <a:pt x="18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  <p:sp>
          <p:nvSpPr>
            <p:cNvPr id="3526" name="Google Shape;3526;p40"/>
            <p:cNvSpPr/>
            <p:nvPr/>
          </p:nvSpPr>
          <p:spPr>
            <a:xfrm>
              <a:off x="5799775" y="4112800"/>
              <a:ext cx="237100" cy="315450"/>
            </a:xfrm>
            <a:custGeom>
              <a:avLst/>
              <a:gdLst/>
              <a:ahLst/>
              <a:cxnLst/>
              <a:rect l="l" t="t" r="r" b="b"/>
              <a:pathLst>
                <a:path w="9484" h="12618" extrusionOk="0">
                  <a:moveTo>
                    <a:pt x="7078" y="3310"/>
                  </a:moveTo>
                  <a:cubicBezTo>
                    <a:pt x="7130" y="3310"/>
                    <a:pt x="7182" y="3311"/>
                    <a:pt x="7234" y="3314"/>
                  </a:cubicBezTo>
                  <a:cubicBezTo>
                    <a:pt x="7751" y="3375"/>
                    <a:pt x="8237" y="3618"/>
                    <a:pt x="8602" y="4013"/>
                  </a:cubicBezTo>
                  <a:cubicBezTo>
                    <a:pt x="8936" y="4439"/>
                    <a:pt x="9119" y="4955"/>
                    <a:pt x="9058" y="5472"/>
                  </a:cubicBezTo>
                  <a:cubicBezTo>
                    <a:pt x="8967" y="5989"/>
                    <a:pt x="8633" y="6414"/>
                    <a:pt x="8207" y="6658"/>
                  </a:cubicBezTo>
                  <a:cubicBezTo>
                    <a:pt x="7630" y="7016"/>
                    <a:pt x="6974" y="7140"/>
                    <a:pt x="6335" y="7140"/>
                  </a:cubicBezTo>
                  <a:cubicBezTo>
                    <a:pt x="5997" y="7140"/>
                    <a:pt x="5665" y="7105"/>
                    <a:pt x="5350" y="7053"/>
                  </a:cubicBezTo>
                  <a:cubicBezTo>
                    <a:pt x="4888" y="6978"/>
                    <a:pt x="4450" y="6856"/>
                    <a:pt x="4040" y="6697"/>
                  </a:cubicBezTo>
                  <a:lnTo>
                    <a:pt x="4040" y="6697"/>
                  </a:lnTo>
                  <a:cubicBezTo>
                    <a:pt x="4059" y="6471"/>
                    <a:pt x="4089" y="6245"/>
                    <a:pt x="4134" y="6019"/>
                  </a:cubicBezTo>
                  <a:cubicBezTo>
                    <a:pt x="4347" y="5107"/>
                    <a:pt x="4863" y="4165"/>
                    <a:pt x="5745" y="3648"/>
                  </a:cubicBezTo>
                  <a:cubicBezTo>
                    <a:pt x="6155" y="3430"/>
                    <a:pt x="6614" y="3310"/>
                    <a:pt x="7078" y="3310"/>
                  </a:cubicBezTo>
                  <a:close/>
                  <a:moveTo>
                    <a:pt x="122" y="1"/>
                  </a:moveTo>
                  <a:lnTo>
                    <a:pt x="122" y="1"/>
                  </a:lnTo>
                  <a:cubicBezTo>
                    <a:pt x="122" y="1"/>
                    <a:pt x="0" y="427"/>
                    <a:pt x="31" y="1247"/>
                  </a:cubicBezTo>
                  <a:cubicBezTo>
                    <a:pt x="61" y="2068"/>
                    <a:pt x="243" y="3284"/>
                    <a:pt x="1064" y="4530"/>
                  </a:cubicBezTo>
                  <a:cubicBezTo>
                    <a:pt x="1643" y="5421"/>
                    <a:pt x="2614" y="6279"/>
                    <a:pt x="3856" y="6806"/>
                  </a:cubicBezTo>
                  <a:lnTo>
                    <a:pt x="3856" y="6806"/>
                  </a:lnTo>
                  <a:cubicBezTo>
                    <a:pt x="3846" y="7003"/>
                    <a:pt x="3848" y="7198"/>
                    <a:pt x="3860" y="7387"/>
                  </a:cubicBezTo>
                  <a:cubicBezTo>
                    <a:pt x="3860" y="7843"/>
                    <a:pt x="3952" y="8299"/>
                    <a:pt x="4043" y="8725"/>
                  </a:cubicBezTo>
                  <a:cubicBezTo>
                    <a:pt x="4286" y="9545"/>
                    <a:pt x="4711" y="10275"/>
                    <a:pt x="5228" y="10791"/>
                  </a:cubicBezTo>
                  <a:cubicBezTo>
                    <a:pt x="5715" y="11339"/>
                    <a:pt x="6292" y="11734"/>
                    <a:pt x="6809" y="11977"/>
                  </a:cubicBezTo>
                  <a:cubicBezTo>
                    <a:pt x="7326" y="12250"/>
                    <a:pt x="7812" y="12372"/>
                    <a:pt x="8207" y="12463"/>
                  </a:cubicBezTo>
                  <a:cubicBezTo>
                    <a:pt x="8823" y="12600"/>
                    <a:pt x="9233" y="12617"/>
                    <a:pt x="9400" y="12617"/>
                  </a:cubicBezTo>
                  <a:cubicBezTo>
                    <a:pt x="9455" y="12617"/>
                    <a:pt x="9484" y="12615"/>
                    <a:pt x="9484" y="12615"/>
                  </a:cubicBezTo>
                  <a:cubicBezTo>
                    <a:pt x="9484" y="12615"/>
                    <a:pt x="9028" y="12585"/>
                    <a:pt x="8237" y="12402"/>
                  </a:cubicBezTo>
                  <a:cubicBezTo>
                    <a:pt x="7842" y="12281"/>
                    <a:pt x="7356" y="12159"/>
                    <a:pt x="6839" y="11886"/>
                  </a:cubicBezTo>
                  <a:cubicBezTo>
                    <a:pt x="6353" y="11612"/>
                    <a:pt x="5806" y="11247"/>
                    <a:pt x="5319" y="10700"/>
                  </a:cubicBezTo>
                  <a:cubicBezTo>
                    <a:pt x="4833" y="10184"/>
                    <a:pt x="4438" y="9484"/>
                    <a:pt x="4225" y="8664"/>
                  </a:cubicBezTo>
                  <a:cubicBezTo>
                    <a:pt x="4104" y="8269"/>
                    <a:pt x="4043" y="7843"/>
                    <a:pt x="4012" y="7387"/>
                  </a:cubicBezTo>
                  <a:cubicBezTo>
                    <a:pt x="4012" y="7216"/>
                    <a:pt x="4017" y="7046"/>
                    <a:pt x="4027" y="6875"/>
                  </a:cubicBezTo>
                  <a:lnTo>
                    <a:pt x="4027" y="6875"/>
                  </a:lnTo>
                  <a:cubicBezTo>
                    <a:pt x="4432" y="7034"/>
                    <a:pt x="4864" y="7157"/>
                    <a:pt x="5319" y="7235"/>
                  </a:cubicBezTo>
                  <a:cubicBezTo>
                    <a:pt x="5645" y="7288"/>
                    <a:pt x="5988" y="7322"/>
                    <a:pt x="6337" y="7322"/>
                  </a:cubicBezTo>
                  <a:cubicBezTo>
                    <a:pt x="6999" y="7322"/>
                    <a:pt x="7681" y="7198"/>
                    <a:pt x="8298" y="6840"/>
                  </a:cubicBezTo>
                  <a:cubicBezTo>
                    <a:pt x="8785" y="6536"/>
                    <a:pt x="9180" y="6080"/>
                    <a:pt x="9240" y="5503"/>
                  </a:cubicBezTo>
                  <a:cubicBezTo>
                    <a:pt x="9332" y="4925"/>
                    <a:pt x="9119" y="4348"/>
                    <a:pt x="8754" y="3892"/>
                  </a:cubicBezTo>
                  <a:cubicBezTo>
                    <a:pt x="8389" y="3436"/>
                    <a:pt x="7812" y="3162"/>
                    <a:pt x="7265" y="3132"/>
                  </a:cubicBezTo>
                  <a:cubicBezTo>
                    <a:pt x="7180" y="3123"/>
                    <a:pt x="7095" y="3118"/>
                    <a:pt x="7011" y="3118"/>
                  </a:cubicBezTo>
                  <a:cubicBezTo>
                    <a:pt x="6528" y="3118"/>
                    <a:pt x="6073" y="3263"/>
                    <a:pt x="5684" y="3496"/>
                  </a:cubicBezTo>
                  <a:cubicBezTo>
                    <a:pt x="5198" y="3740"/>
                    <a:pt x="4803" y="4135"/>
                    <a:pt x="4529" y="4560"/>
                  </a:cubicBezTo>
                  <a:cubicBezTo>
                    <a:pt x="4256" y="5016"/>
                    <a:pt x="4073" y="5472"/>
                    <a:pt x="3982" y="5959"/>
                  </a:cubicBezTo>
                  <a:cubicBezTo>
                    <a:pt x="3926" y="6182"/>
                    <a:pt x="3889" y="6406"/>
                    <a:pt x="3869" y="6627"/>
                  </a:cubicBezTo>
                  <a:lnTo>
                    <a:pt x="3869" y="6627"/>
                  </a:lnTo>
                  <a:cubicBezTo>
                    <a:pt x="2687" y="6128"/>
                    <a:pt x="1755" y="5315"/>
                    <a:pt x="1186" y="4439"/>
                  </a:cubicBezTo>
                  <a:cubicBezTo>
                    <a:pt x="365" y="3253"/>
                    <a:pt x="152" y="2038"/>
                    <a:pt x="91" y="1247"/>
                  </a:cubicBezTo>
                  <a:cubicBezTo>
                    <a:pt x="61" y="427"/>
                    <a:pt x="152" y="1"/>
                    <a:pt x="122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>
                <a:solidFill>
                  <a:schemeClr val="accent1">
                    <a:lumMod val="20000"/>
                    <a:lumOff val="80000"/>
                  </a:schemeClr>
                </a:solidFill>
              </a:endParaRPr>
            </a:p>
          </p:txBody>
        </p:sp>
      </p:grpSp>
      <p:pic>
        <p:nvPicPr>
          <p:cNvPr id="53" name="Picture 5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405" y="5040437"/>
            <a:ext cx="2024387" cy="1815363"/>
          </a:xfrm>
          <a:prstGeom prst="rect">
            <a:avLst/>
          </a:prstGeom>
        </p:spPr>
      </p:pic>
      <p:sp>
        <p:nvSpPr>
          <p:cNvPr id="55" name="Rectangle 54"/>
          <p:cNvSpPr/>
          <p:nvPr/>
        </p:nvSpPr>
        <p:spPr>
          <a:xfrm>
            <a:off x="5156959" y="2438091"/>
            <a:ext cx="6537058" cy="209288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664845">
              <a:spcBef>
                <a:spcPts val="1185"/>
              </a:spcBef>
              <a:spcAft>
                <a:spcPts val="0"/>
              </a:spcAft>
            </a:pPr>
            <a:r>
              <a:rPr lang="en-US" sz="6000" b="1" spc="-25" dirty="0" smtClean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CCNA 200-301 </a:t>
            </a:r>
          </a:p>
          <a:p>
            <a:pPr marL="664845">
              <a:spcBef>
                <a:spcPts val="1185"/>
              </a:spcBef>
              <a:spcAft>
                <a:spcPts val="0"/>
              </a:spcAft>
            </a:pPr>
            <a:r>
              <a:rPr lang="en-US" sz="6000" b="1" spc="-25" dirty="0" smtClean="0">
                <a:solidFill>
                  <a:srgbClr val="FF9518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ea typeface="Times New Roman" panose="02020603050405020304" pitchFamily="18" charset="0"/>
              </a:rPr>
              <a:t>     SYLLBUS</a:t>
            </a:r>
            <a:endParaRPr lang="en-US" sz="6000" b="1" spc="-25" dirty="0">
              <a:solidFill>
                <a:srgbClr val="FF9518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9819900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37" name="Google Shape;3537;p4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618034" y="0"/>
            <a:ext cx="6573967" cy="685800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3540" name="Google Shape;3540;p42"/>
          <p:cNvGrpSpPr/>
          <p:nvPr/>
        </p:nvGrpSpPr>
        <p:grpSpPr>
          <a:xfrm>
            <a:off x="5240022" y="727673"/>
            <a:ext cx="731644" cy="664401"/>
            <a:chOff x="3652400" y="3788700"/>
            <a:chExt cx="700450" cy="636075"/>
          </a:xfrm>
        </p:grpSpPr>
        <p:sp>
          <p:nvSpPr>
            <p:cNvPr id="3541" name="Google Shape;3541;p42"/>
            <p:cNvSpPr/>
            <p:nvPr/>
          </p:nvSpPr>
          <p:spPr>
            <a:xfrm>
              <a:off x="3941050" y="3916900"/>
              <a:ext cx="65150" cy="72250"/>
            </a:xfrm>
            <a:custGeom>
              <a:avLst/>
              <a:gdLst/>
              <a:ahLst/>
              <a:cxnLst/>
              <a:rect l="l" t="t" r="r" b="b"/>
              <a:pathLst>
                <a:path w="2606" h="2890" extrusionOk="0">
                  <a:moveTo>
                    <a:pt x="1800" y="1"/>
                  </a:moveTo>
                  <a:cubicBezTo>
                    <a:pt x="1498" y="1"/>
                    <a:pt x="1118" y="159"/>
                    <a:pt x="1032" y="354"/>
                  </a:cubicBezTo>
                  <a:lnTo>
                    <a:pt x="1032" y="354"/>
                  </a:lnTo>
                  <a:cubicBezTo>
                    <a:pt x="780" y="380"/>
                    <a:pt x="506" y="491"/>
                    <a:pt x="435" y="648"/>
                  </a:cubicBezTo>
                  <a:cubicBezTo>
                    <a:pt x="124" y="1268"/>
                    <a:pt x="0" y="2012"/>
                    <a:pt x="93" y="2726"/>
                  </a:cubicBezTo>
                  <a:cubicBezTo>
                    <a:pt x="121" y="2853"/>
                    <a:pt x="258" y="2890"/>
                    <a:pt x="411" y="2890"/>
                  </a:cubicBezTo>
                  <a:cubicBezTo>
                    <a:pt x="594" y="2890"/>
                    <a:pt x="801" y="2836"/>
                    <a:pt x="869" y="2819"/>
                  </a:cubicBezTo>
                  <a:cubicBezTo>
                    <a:pt x="1892" y="2385"/>
                    <a:pt x="2606" y="1268"/>
                    <a:pt x="2172" y="182"/>
                  </a:cubicBezTo>
                  <a:cubicBezTo>
                    <a:pt x="2122" y="53"/>
                    <a:pt x="1974" y="1"/>
                    <a:pt x="1800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2" name="Google Shape;3542;p42"/>
            <p:cNvSpPr/>
            <p:nvPr/>
          </p:nvSpPr>
          <p:spPr>
            <a:xfrm>
              <a:off x="4125850" y="3918850"/>
              <a:ext cx="58725" cy="76325"/>
            </a:xfrm>
            <a:custGeom>
              <a:avLst/>
              <a:gdLst/>
              <a:ahLst/>
              <a:cxnLst/>
              <a:rect l="l" t="t" r="r" b="b"/>
              <a:pathLst>
                <a:path w="2349" h="3053" extrusionOk="0">
                  <a:moveTo>
                    <a:pt x="1488" y="1"/>
                  </a:moveTo>
                  <a:cubicBezTo>
                    <a:pt x="1165" y="1"/>
                    <a:pt x="767" y="244"/>
                    <a:pt x="783" y="561"/>
                  </a:cubicBezTo>
                  <a:lnTo>
                    <a:pt x="783" y="561"/>
                  </a:lnTo>
                  <a:cubicBezTo>
                    <a:pt x="491" y="578"/>
                    <a:pt x="178" y="750"/>
                    <a:pt x="146" y="1035"/>
                  </a:cubicBezTo>
                  <a:cubicBezTo>
                    <a:pt x="115" y="1562"/>
                    <a:pt x="53" y="2121"/>
                    <a:pt x="22" y="2648"/>
                  </a:cubicBezTo>
                  <a:cubicBezTo>
                    <a:pt x="1" y="2944"/>
                    <a:pt x="268" y="3052"/>
                    <a:pt x="528" y="3052"/>
                  </a:cubicBezTo>
                  <a:cubicBezTo>
                    <a:pt x="650" y="3052"/>
                    <a:pt x="770" y="3029"/>
                    <a:pt x="859" y="2989"/>
                  </a:cubicBezTo>
                  <a:cubicBezTo>
                    <a:pt x="1914" y="2493"/>
                    <a:pt x="2348" y="1252"/>
                    <a:pt x="1852" y="197"/>
                  </a:cubicBezTo>
                  <a:cubicBezTo>
                    <a:pt x="1788" y="59"/>
                    <a:pt x="1647" y="1"/>
                    <a:pt x="1488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3" name="Google Shape;3543;p42"/>
            <p:cNvSpPr/>
            <p:nvPr/>
          </p:nvSpPr>
          <p:spPr>
            <a:xfrm>
              <a:off x="4000750" y="4053225"/>
              <a:ext cx="75575" cy="74650"/>
            </a:xfrm>
            <a:custGeom>
              <a:avLst/>
              <a:gdLst/>
              <a:ahLst/>
              <a:cxnLst/>
              <a:rect l="l" t="t" r="r" b="b"/>
              <a:pathLst>
                <a:path w="3023" h="2986" extrusionOk="0">
                  <a:moveTo>
                    <a:pt x="2768" y="0"/>
                  </a:moveTo>
                  <a:cubicBezTo>
                    <a:pt x="2724" y="0"/>
                    <a:pt x="2686" y="3"/>
                    <a:pt x="2668" y="3"/>
                  </a:cubicBezTo>
                  <a:cubicBezTo>
                    <a:pt x="2062" y="55"/>
                    <a:pt x="1321" y="287"/>
                    <a:pt x="1113" y="870"/>
                  </a:cubicBezTo>
                  <a:lnTo>
                    <a:pt x="1113" y="870"/>
                  </a:lnTo>
                  <a:cubicBezTo>
                    <a:pt x="756" y="892"/>
                    <a:pt x="213" y="1132"/>
                    <a:pt x="280" y="1243"/>
                  </a:cubicBezTo>
                  <a:cubicBezTo>
                    <a:pt x="528" y="1740"/>
                    <a:pt x="1" y="2174"/>
                    <a:pt x="187" y="2639"/>
                  </a:cubicBezTo>
                  <a:cubicBezTo>
                    <a:pt x="282" y="2906"/>
                    <a:pt x="483" y="2986"/>
                    <a:pt x="710" y="2986"/>
                  </a:cubicBezTo>
                  <a:cubicBezTo>
                    <a:pt x="852" y="2986"/>
                    <a:pt x="1005" y="2954"/>
                    <a:pt x="1148" y="2918"/>
                  </a:cubicBezTo>
                  <a:cubicBezTo>
                    <a:pt x="1707" y="2763"/>
                    <a:pt x="1924" y="2391"/>
                    <a:pt x="2172" y="1926"/>
                  </a:cubicBezTo>
                  <a:cubicBezTo>
                    <a:pt x="2482" y="1336"/>
                    <a:pt x="2730" y="747"/>
                    <a:pt x="2979" y="127"/>
                  </a:cubicBezTo>
                  <a:cubicBezTo>
                    <a:pt x="3023" y="16"/>
                    <a:pt x="2877" y="0"/>
                    <a:pt x="2768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4" name="Google Shape;3544;p42"/>
            <p:cNvSpPr/>
            <p:nvPr/>
          </p:nvSpPr>
          <p:spPr>
            <a:xfrm>
              <a:off x="3800675" y="4048800"/>
              <a:ext cx="69825" cy="77400"/>
            </a:xfrm>
            <a:custGeom>
              <a:avLst/>
              <a:gdLst/>
              <a:ahLst/>
              <a:cxnLst/>
              <a:rect l="l" t="t" r="r" b="b"/>
              <a:pathLst>
                <a:path w="2793" h="3096" extrusionOk="0">
                  <a:moveTo>
                    <a:pt x="1487" y="1268"/>
                  </a:moveTo>
                  <a:cubicBezTo>
                    <a:pt x="1435" y="1475"/>
                    <a:pt x="1348" y="1672"/>
                    <a:pt x="1231" y="1852"/>
                  </a:cubicBezTo>
                  <a:lnTo>
                    <a:pt x="1231" y="1852"/>
                  </a:lnTo>
                  <a:cubicBezTo>
                    <a:pt x="1267" y="1652"/>
                    <a:pt x="1345" y="1458"/>
                    <a:pt x="1462" y="1284"/>
                  </a:cubicBezTo>
                  <a:lnTo>
                    <a:pt x="1462" y="1284"/>
                  </a:lnTo>
                  <a:cubicBezTo>
                    <a:pt x="1471" y="1279"/>
                    <a:pt x="1479" y="1273"/>
                    <a:pt x="1487" y="1268"/>
                  </a:cubicBezTo>
                  <a:close/>
                  <a:moveTo>
                    <a:pt x="2313" y="1"/>
                  </a:moveTo>
                  <a:cubicBezTo>
                    <a:pt x="2085" y="1"/>
                    <a:pt x="1809" y="95"/>
                    <a:pt x="1738" y="149"/>
                  </a:cubicBezTo>
                  <a:lnTo>
                    <a:pt x="776" y="862"/>
                  </a:lnTo>
                  <a:cubicBezTo>
                    <a:pt x="690" y="927"/>
                    <a:pt x="634" y="987"/>
                    <a:pt x="603" y="1041"/>
                  </a:cubicBezTo>
                  <a:lnTo>
                    <a:pt x="603" y="1041"/>
                  </a:lnTo>
                  <a:cubicBezTo>
                    <a:pt x="554" y="1080"/>
                    <a:pt x="508" y="1124"/>
                    <a:pt x="466" y="1172"/>
                  </a:cubicBezTo>
                  <a:lnTo>
                    <a:pt x="528" y="1172"/>
                  </a:lnTo>
                  <a:cubicBezTo>
                    <a:pt x="94" y="1637"/>
                    <a:pt x="1" y="2320"/>
                    <a:pt x="218" y="2909"/>
                  </a:cubicBezTo>
                  <a:cubicBezTo>
                    <a:pt x="264" y="3049"/>
                    <a:pt x="412" y="3095"/>
                    <a:pt x="571" y="3095"/>
                  </a:cubicBezTo>
                  <a:cubicBezTo>
                    <a:pt x="730" y="3095"/>
                    <a:pt x="900" y="3049"/>
                    <a:pt x="993" y="3002"/>
                  </a:cubicBezTo>
                  <a:cubicBezTo>
                    <a:pt x="2110" y="2537"/>
                    <a:pt x="2793" y="1389"/>
                    <a:pt x="2637" y="211"/>
                  </a:cubicBezTo>
                  <a:cubicBezTo>
                    <a:pt x="2624" y="52"/>
                    <a:pt x="2482" y="1"/>
                    <a:pt x="231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5" name="Google Shape;3545;p42"/>
            <p:cNvSpPr/>
            <p:nvPr/>
          </p:nvSpPr>
          <p:spPr>
            <a:xfrm>
              <a:off x="3854875" y="4183625"/>
              <a:ext cx="67575" cy="96850"/>
            </a:xfrm>
            <a:custGeom>
              <a:avLst/>
              <a:gdLst/>
              <a:ahLst/>
              <a:cxnLst/>
              <a:rect l="l" t="t" r="r" b="b"/>
              <a:pathLst>
                <a:path w="2703" h="3874" extrusionOk="0">
                  <a:moveTo>
                    <a:pt x="2290" y="0"/>
                  </a:moveTo>
                  <a:cubicBezTo>
                    <a:pt x="2053" y="0"/>
                    <a:pt x="1727" y="114"/>
                    <a:pt x="1648" y="153"/>
                  </a:cubicBezTo>
                  <a:lnTo>
                    <a:pt x="1090" y="494"/>
                  </a:lnTo>
                  <a:cubicBezTo>
                    <a:pt x="771" y="717"/>
                    <a:pt x="878" y="850"/>
                    <a:pt x="1104" y="898"/>
                  </a:cubicBezTo>
                  <a:lnTo>
                    <a:pt x="1104" y="898"/>
                  </a:lnTo>
                  <a:cubicBezTo>
                    <a:pt x="1055" y="935"/>
                    <a:pt x="1017" y="976"/>
                    <a:pt x="997" y="1021"/>
                  </a:cubicBezTo>
                  <a:cubicBezTo>
                    <a:pt x="593" y="1859"/>
                    <a:pt x="283" y="2759"/>
                    <a:pt x="35" y="3658"/>
                  </a:cubicBezTo>
                  <a:cubicBezTo>
                    <a:pt x="1" y="3819"/>
                    <a:pt x="115" y="3873"/>
                    <a:pt x="280" y="3873"/>
                  </a:cubicBezTo>
                  <a:cubicBezTo>
                    <a:pt x="559" y="3873"/>
                    <a:pt x="981" y="3717"/>
                    <a:pt x="1059" y="3658"/>
                  </a:cubicBezTo>
                  <a:cubicBezTo>
                    <a:pt x="2144" y="2852"/>
                    <a:pt x="2703" y="1518"/>
                    <a:pt x="2548" y="153"/>
                  </a:cubicBezTo>
                  <a:cubicBezTo>
                    <a:pt x="2536" y="39"/>
                    <a:pt x="2428" y="0"/>
                    <a:pt x="229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6" name="Google Shape;3546;p42"/>
            <p:cNvSpPr/>
            <p:nvPr/>
          </p:nvSpPr>
          <p:spPr>
            <a:xfrm>
              <a:off x="4105450" y="4181350"/>
              <a:ext cx="54300" cy="88550"/>
            </a:xfrm>
            <a:custGeom>
              <a:avLst/>
              <a:gdLst/>
              <a:ahLst/>
              <a:cxnLst/>
              <a:rect l="l" t="t" r="r" b="b"/>
              <a:pathLst>
                <a:path w="2172" h="3542" extrusionOk="0">
                  <a:moveTo>
                    <a:pt x="1674" y="0"/>
                  </a:moveTo>
                  <a:cubicBezTo>
                    <a:pt x="1331" y="0"/>
                    <a:pt x="859" y="206"/>
                    <a:pt x="900" y="492"/>
                  </a:cubicBezTo>
                  <a:cubicBezTo>
                    <a:pt x="908" y="555"/>
                    <a:pt x="914" y="617"/>
                    <a:pt x="919" y="680"/>
                  </a:cubicBezTo>
                  <a:lnTo>
                    <a:pt x="919" y="680"/>
                  </a:lnTo>
                  <a:cubicBezTo>
                    <a:pt x="635" y="711"/>
                    <a:pt x="312" y="844"/>
                    <a:pt x="249" y="1050"/>
                  </a:cubicBezTo>
                  <a:lnTo>
                    <a:pt x="280" y="1050"/>
                  </a:lnTo>
                  <a:cubicBezTo>
                    <a:pt x="62" y="1795"/>
                    <a:pt x="0" y="2570"/>
                    <a:pt x="93" y="3346"/>
                  </a:cubicBezTo>
                  <a:cubicBezTo>
                    <a:pt x="104" y="3489"/>
                    <a:pt x="208" y="3541"/>
                    <a:pt x="350" y="3541"/>
                  </a:cubicBezTo>
                  <a:cubicBezTo>
                    <a:pt x="637" y="3541"/>
                    <a:pt x="1075" y="3326"/>
                    <a:pt x="1179" y="3222"/>
                  </a:cubicBezTo>
                  <a:cubicBezTo>
                    <a:pt x="1862" y="2353"/>
                    <a:pt x="2172" y="1268"/>
                    <a:pt x="2017" y="182"/>
                  </a:cubicBezTo>
                  <a:cubicBezTo>
                    <a:pt x="1995" y="55"/>
                    <a:pt x="1852" y="0"/>
                    <a:pt x="1674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7" name="Google Shape;3547;p42"/>
            <p:cNvSpPr/>
            <p:nvPr/>
          </p:nvSpPr>
          <p:spPr>
            <a:xfrm>
              <a:off x="4174475" y="4054800"/>
              <a:ext cx="64375" cy="71425"/>
            </a:xfrm>
            <a:custGeom>
              <a:avLst/>
              <a:gdLst/>
              <a:ahLst/>
              <a:cxnLst/>
              <a:rect l="l" t="t" r="r" b="b"/>
              <a:pathLst>
                <a:path w="2575" h="2857" extrusionOk="0">
                  <a:moveTo>
                    <a:pt x="1318" y="917"/>
                  </a:moveTo>
                  <a:cubicBezTo>
                    <a:pt x="1374" y="1076"/>
                    <a:pt x="1390" y="1252"/>
                    <a:pt x="1365" y="1429"/>
                  </a:cubicBezTo>
                  <a:cubicBezTo>
                    <a:pt x="1342" y="1557"/>
                    <a:pt x="1297" y="1677"/>
                    <a:pt x="1236" y="1788"/>
                  </a:cubicBezTo>
                  <a:lnTo>
                    <a:pt x="1236" y="1788"/>
                  </a:lnTo>
                  <a:cubicBezTo>
                    <a:pt x="1212" y="1495"/>
                    <a:pt x="1240" y="1202"/>
                    <a:pt x="1318" y="917"/>
                  </a:cubicBezTo>
                  <a:close/>
                  <a:moveTo>
                    <a:pt x="1451" y="0"/>
                  </a:moveTo>
                  <a:cubicBezTo>
                    <a:pt x="1341" y="0"/>
                    <a:pt x="1229" y="11"/>
                    <a:pt x="1117" y="33"/>
                  </a:cubicBezTo>
                  <a:cubicBezTo>
                    <a:pt x="993" y="33"/>
                    <a:pt x="465" y="157"/>
                    <a:pt x="465" y="312"/>
                  </a:cubicBezTo>
                  <a:cubicBezTo>
                    <a:pt x="465" y="428"/>
                    <a:pt x="597" y="459"/>
                    <a:pt x="727" y="459"/>
                  </a:cubicBezTo>
                  <a:cubicBezTo>
                    <a:pt x="806" y="459"/>
                    <a:pt x="884" y="448"/>
                    <a:pt x="931" y="436"/>
                  </a:cubicBezTo>
                  <a:cubicBezTo>
                    <a:pt x="936" y="436"/>
                    <a:pt x="950" y="446"/>
                    <a:pt x="968" y="462"/>
                  </a:cubicBezTo>
                  <a:lnTo>
                    <a:pt x="968" y="462"/>
                  </a:lnTo>
                  <a:cubicBezTo>
                    <a:pt x="703" y="495"/>
                    <a:pt x="416" y="580"/>
                    <a:pt x="341" y="715"/>
                  </a:cubicBezTo>
                  <a:cubicBezTo>
                    <a:pt x="31" y="1366"/>
                    <a:pt x="0" y="2080"/>
                    <a:pt x="248" y="2762"/>
                  </a:cubicBezTo>
                  <a:cubicBezTo>
                    <a:pt x="274" y="2830"/>
                    <a:pt x="351" y="2857"/>
                    <a:pt x="452" y="2857"/>
                  </a:cubicBezTo>
                  <a:cubicBezTo>
                    <a:pt x="718" y="2857"/>
                    <a:pt x="1151" y="2675"/>
                    <a:pt x="1241" y="2607"/>
                  </a:cubicBezTo>
                  <a:cubicBezTo>
                    <a:pt x="1830" y="2235"/>
                    <a:pt x="2575" y="1677"/>
                    <a:pt x="2513" y="901"/>
                  </a:cubicBezTo>
                  <a:cubicBezTo>
                    <a:pt x="2436" y="259"/>
                    <a:pt x="1976" y="0"/>
                    <a:pt x="145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8" name="Google Shape;3548;p42"/>
            <p:cNvSpPr/>
            <p:nvPr/>
          </p:nvSpPr>
          <p:spPr>
            <a:xfrm>
              <a:off x="4066675" y="3788700"/>
              <a:ext cx="50425" cy="73275"/>
            </a:xfrm>
            <a:custGeom>
              <a:avLst/>
              <a:gdLst/>
              <a:ahLst/>
              <a:cxnLst/>
              <a:rect l="l" t="t" r="r" b="b"/>
              <a:pathLst>
                <a:path w="2017" h="2931" extrusionOk="0">
                  <a:moveTo>
                    <a:pt x="1370" y="0"/>
                  </a:moveTo>
                  <a:cubicBezTo>
                    <a:pt x="1012" y="0"/>
                    <a:pt x="641" y="99"/>
                    <a:pt x="342" y="316"/>
                  </a:cubicBezTo>
                  <a:cubicBezTo>
                    <a:pt x="210" y="426"/>
                    <a:pt x="202" y="489"/>
                    <a:pt x="286" y="528"/>
                  </a:cubicBezTo>
                  <a:lnTo>
                    <a:pt x="286" y="528"/>
                  </a:lnTo>
                  <a:cubicBezTo>
                    <a:pt x="250" y="558"/>
                    <a:pt x="225" y="591"/>
                    <a:pt x="218" y="626"/>
                  </a:cubicBezTo>
                  <a:cubicBezTo>
                    <a:pt x="62" y="1340"/>
                    <a:pt x="0" y="2084"/>
                    <a:pt x="62" y="2829"/>
                  </a:cubicBezTo>
                  <a:cubicBezTo>
                    <a:pt x="62" y="2903"/>
                    <a:pt x="130" y="2931"/>
                    <a:pt x="230" y="2931"/>
                  </a:cubicBezTo>
                  <a:cubicBezTo>
                    <a:pt x="510" y="2931"/>
                    <a:pt x="1049" y="2711"/>
                    <a:pt x="1117" y="2643"/>
                  </a:cubicBezTo>
                  <a:cubicBezTo>
                    <a:pt x="1706" y="2146"/>
                    <a:pt x="2017" y="1433"/>
                    <a:pt x="1986" y="657"/>
                  </a:cubicBezTo>
                  <a:cubicBezTo>
                    <a:pt x="1955" y="285"/>
                    <a:pt x="1924" y="37"/>
                    <a:pt x="1520" y="6"/>
                  </a:cubicBezTo>
                  <a:cubicBezTo>
                    <a:pt x="1471" y="2"/>
                    <a:pt x="1421" y="0"/>
                    <a:pt x="1370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49" name="Google Shape;3549;p42"/>
            <p:cNvSpPr/>
            <p:nvPr/>
          </p:nvSpPr>
          <p:spPr>
            <a:xfrm>
              <a:off x="3819300" y="3848450"/>
              <a:ext cx="66700" cy="75350"/>
            </a:xfrm>
            <a:custGeom>
              <a:avLst/>
              <a:gdLst/>
              <a:ahLst/>
              <a:cxnLst/>
              <a:rect l="l" t="t" r="r" b="b"/>
              <a:pathLst>
                <a:path w="2668" h="3014" extrusionOk="0">
                  <a:moveTo>
                    <a:pt x="1789" y="0"/>
                  </a:moveTo>
                  <a:cubicBezTo>
                    <a:pt x="1481" y="0"/>
                    <a:pt x="1020" y="189"/>
                    <a:pt x="931" y="346"/>
                  </a:cubicBezTo>
                  <a:lnTo>
                    <a:pt x="466" y="1183"/>
                  </a:lnTo>
                  <a:cubicBezTo>
                    <a:pt x="403" y="1276"/>
                    <a:pt x="497" y="1300"/>
                    <a:pt x="613" y="1300"/>
                  </a:cubicBezTo>
                  <a:cubicBezTo>
                    <a:pt x="698" y="1300"/>
                    <a:pt x="796" y="1287"/>
                    <a:pt x="854" y="1280"/>
                  </a:cubicBezTo>
                  <a:lnTo>
                    <a:pt x="854" y="1280"/>
                  </a:lnTo>
                  <a:cubicBezTo>
                    <a:pt x="806" y="1307"/>
                    <a:pt x="759" y="1337"/>
                    <a:pt x="714" y="1369"/>
                  </a:cubicBezTo>
                  <a:lnTo>
                    <a:pt x="745" y="1369"/>
                  </a:lnTo>
                  <a:cubicBezTo>
                    <a:pt x="435" y="1711"/>
                    <a:pt x="0" y="2207"/>
                    <a:pt x="310" y="2703"/>
                  </a:cubicBezTo>
                  <a:cubicBezTo>
                    <a:pt x="466" y="2936"/>
                    <a:pt x="683" y="3013"/>
                    <a:pt x="911" y="3013"/>
                  </a:cubicBezTo>
                  <a:cubicBezTo>
                    <a:pt x="1140" y="3013"/>
                    <a:pt x="1381" y="2936"/>
                    <a:pt x="1582" y="2858"/>
                  </a:cubicBezTo>
                  <a:cubicBezTo>
                    <a:pt x="2668" y="2455"/>
                    <a:pt x="2606" y="935"/>
                    <a:pt x="2048" y="98"/>
                  </a:cubicBezTo>
                  <a:cubicBezTo>
                    <a:pt x="2004" y="28"/>
                    <a:pt x="1908" y="0"/>
                    <a:pt x="1789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0" name="Google Shape;3550;p42"/>
            <p:cNvSpPr/>
            <p:nvPr/>
          </p:nvSpPr>
          <p:spPr>
            <a:xfrm>
              <a:off x="4278375" y="3872450"/>
              <a:ext cx="63625" cy="77775"/>
            </a:xfrm>
            <a:custGeom>
              <a:avLst/>
              <a:gdLst/>
              <a:ahLst/>
              <a:cxnLst/>
              <a:rect l="l" t="t" r="r" b="b"/>
              <a:pathLst>
                <a:path w="2545" h="3111" extrusionOk="0">
                  <a:moveTo>
                    <a:pt x="1622" y="1"/>
                  </a:moveTo>
                  <a:cubicBezTo>
                    <a:pt x="1248" y="1"/>
                    <a:pt x="675" y="269"/>
                    <a:pt x="838" y="502"/>
                  </a:cubicBezTo>
                  <a:cubicBezTo>
                    <a:pt x="908" y="589"/>
                    <a:pt x="967" y="684"/>
                    <a:pt x="1017" y="782"/>
                  </a:cubicBezTo>
                  <a:lnTo>
                    <a:pt x="1017" y="782"/>
                  </a:lnTo>
                  <a:cubicBezTo>
                    <a:pt x="835" y="828"/>
                    <a:pt x="673" y="905"/>
                    <a:pt x="621" y="999"/>
                  </a:cubicBezTo>
                  <a:cubicBezTo>
                    <a:pt x="342" y="1464"/>
                    <a:pt x="1" y="2146"/>
                    <a:pt x="156" y="2705"/>
                  </a:cubicBezTo>
                  <a:cubicBezTo>
                    <a:pt x="223" y="3008"/>
                    <a:pt x="464" y="3110"/>
                    <a:pt x="731" y="3110"/>
                  </a:cubicBezTo>
                  <a:cubicBezTo>
                    <a:pt x="954" y="3110"/>
                    <a:pt x="1196" y="3038"/>
                    <a:pt x="1366" y="2953"/>
                  </a:cubicBezTo>
                  <a:cubicBezTo>
                    <a:pt x="2451" y="2457"/>
                    <a:pt x="2544" y="937"/>
                    <a:pt x="1893" y="99"/>
                  </a:cubicBezTo>
                  <a:cubicBezTo>
                    <a:pt x="1847" y="30"/>
                    <a:pt x="1745" y="1"/>
                    <a:pt x="1622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1" name="Google Shape;3551;p42"/>
            <p:cNvSpPr/>
            <p:nvPr/>
          </p:nvSpPr>
          <p:spPr>
            <a:xfrm>
              <a:off x="4287675" y="4167850"/>
              <a:ext cx="65175" cy="79700"/>
            </a:xfrm>
            <a:custGeom>
              <a:avLst/>
              <a:gdLst/>
              <a:ahLst/>
              <a:cxnLst/>
              <a:rect l="l" t="t" r="r" b="b"/>
              <a:pathLst>
                <a:path w="2607" h="3188" extrusionOk="0">
                  <a:moveTo>
                    <a:pt x="1441" y="1215"/>
                  </a:moveTo>
                  <a:cubicBezTo>
                    <a:pt x="1414" y="1383"/>
                    <a:pt x="1379" y="1539"/>
                    <a:pt x="1304" y="1714"/>
                  </a:cubicBezTo>
                  <a:cubicBezTo>
                    <a:pt x="1284" y="1777"/>
                    <a:pt x="1261" y="1838"/>
                    <a:pt x="1234" y="1897"/>
                  </a:cubicBezTo>
                  <a:lnTo>
                    <a:pt x="1234" y="1897"/>
                  </a:lnTo>
                  <a:cubicBezTo>
                    <a:pt x="1283" y="1663"/>
                    <a:pt x="1351" y="1435"/>
                    <a:pt x="1441" y="1215"/>
                  </a:cubicBezTo>
                  <a:close/>
                  <a:moveTo>
                    <a:pt x="2001" y="1"/>
                  </a:moveTo>
                  <a:cubicBezTo>
                    <a:pt x="1965" y="1"/>
                    <a:pt x="1929" y="3"/>
                    <a:pt x="1893" y="8"/>
                  </a:cubicBezTo>
                  <a:cubicBezTo>
                    <a:pt x="1869" y="7"/>
                    <a:pt x="1845" y="6"/>
                    <a:pt x="1821" y="6"/>
                  </a:cubicBezTo>
                  <a:cubicBezTo>
                    <a:pt x="1324" y="6"/>
                    <a:pt x="890" y="310"/>
                    <a:pt x="683" y="784"/>
                  </a:cubicBezTo>
                  <a:cubicBezTo>
                    <a:pt x="664" y="856"/>
                    <a:pt x="698" y="906"/>
                    <a:pt x="765" y="937"/>
                  </a:cubicBezTo>
                  <a:lnTo>
                    <a:pt x="765" y="937"/>
                  </a:lnTo>
                  <a:cubicBezTo>
                    <a:pt x="596" y="994"/>
                    <a:pt x="453" y="1080"/>
                    <a:pt x="404" y="1187"/>
                  </a:cubicBezTo>
                  <a:cubicBezTo>
                    <a:pt x="156" y="1777"/>
                    <a:pt x="1" y="2397"/>
                    <a:pt x="1" y="3048"/>
                  </a:cubicBezTo>
                  <a:cubicBezTo>
                    <a:pt x="1" y="3157"/>
                    <a:pt x="140" y="3188"/>
                    <a:pt x="292" y="3188"/>
                  </a:cubicBezTo>
                  <a:cubicBezTo>
                    <a:pt x="443" y="3188"/>
                    <a:pt x="606" y="3157"/>
                    <a:pt x="652" y="3141"/>
                  </a:cubicBezTo>
                  <a:cubicBezTo>
                    <a:pt x="1645" y="2800"/>
                    <a:pt x="2513" y="2025"/>
                    <a:pt x="2576" y="908"/>
                  </a:cubicBezTo>
                  <a:cubicBezTo>
                    <a:pt x="2607" y="660"/>
                    <a:pt x="2576" y="412"/>
                    <a:pt x="2482" y="195"/>
                  </a:cubicBezTo>
                  <a:cubicBezTo>
                    <a:pt x="2353" y="65"/>
                    <a:pt x="2181" y="1"/>
                    <a:pt x="200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2" name="Google Shape;3552;p42"/>
            <p:cNvSpPr/>
            <p:nvPr/>
          </p:nvSpPr>
          <p:spPr>
            <a:xfrm>
              <a:off x="3652400" y="4192450"/>
              <a:ext cx="73850" cy="83825"/>
            </a:xfrm>
            <a:custGeom>
              <a:avLst/>
              <a:gdLst/>
              <a:ahLst/>
              <a:cxnLst/>
              <a:rect l="l" t="t" r="r" b="b"/>
              <a:pathLst>
                <a:path w="2954" h="3353" extrusionOk="0">
                  <a:moveTo>
                    <a:pt x="1620" y="1597"/>
                  </a:moveTo>
                  <a:lnTo>
                    <a:pt x="1620" y="1597"/>
                  </a:lnTo>
                  <a:cubicBezTo>
                    <a:pt x="1611" y="1650"/>
                    <a:pt x="1600" y="1702"/>
                    <a:pt x="1589" y="1754"/>
                  </a:cubicBezTo>
                  <a:cubicBezTo>
                    <a:pt x="1567" y="1889"/>
                    <a:pt x="1528" y="2007"/>
                    <a:pt x="1473" y="2132"/>
                  </a:cubicBezTo>
                  <a:lnTo>
                    <a:pt x="1473" y="2132"/>
                  </a:lnTo>
                  <a:cubicBezTo>
                    <a:pt x="1486" y="1925"/>
                    <a:pt x="1537" y="1720"/>
                    <a:pt x="1620" y="1597"/>
                  </a:cubicBezTo>
                  <a:close/>
                  <a:moveTo>
                    <a:pt x="2436" y="1"/>
                  </a:moveTo>
                  <a:cubicBezTo>
                    <a:pt x="2170" y="1"/>
                    <a:pt x="1811" y="136"/>
                    <a:pt x="1713" y="234"/>
                  </a:cubicBezTo>
                  <a:cubicBezTo>
                    <a:pt x="1589" y="389"/>
                    <a:pt x="1465" y="513"/>
                    <a:pt x="1341" y="668"/>
                  </a:cubicBezTo>
                  <a:cubicBezTo>
                    <a:pt x="1170" y="851"/>
                    <a:pt x="1234" y="962"/>
                    <a:pt x="1390" y="1013"/>
                  </a:cubicBezTo>
                  <a:lnTo>
                    <a:pt x="1390" y="1013"/>
                  </a:lnTo>
                  <a:cubicBezTo>
                    <a:pt x="1247" y="1044"/>
                    <a:pt x="1105" y="1105"/>
                    <a:pt x="1000" y="1165"/>
                  </a:cubicBezTo>
                  <a:cubicBezTo>
                    <a:pt x="235" y="1576"/>
                    <a:pt x="0" y="3353"/>
                    <a:pt x="1087" y="3353"/>
                  </a:cubicBezTo>
                  <a:cubicBezTo>
                    <a:pt x="1147" y="3353"/>
                    <a:pt x="1211" y="3347"/>
                    <a:pt x="1279" y="3336"/>
                  </a:cubicBezTo>
                  <a:cubicBezTo>
                    <a:pt x="2551" y="3119"/>
                    <a:pt x="2954" y="1258"/>
                    <a:pt x="2737" y="172"/>
                  </a:cubicBezTo>
                  <a:cubicBezTo>
                    <a:pt x="2714" y="47"/>
                    <a:pt x="2590" y="1"/>
                    <a:pt x="2436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3" name="Google Shape;3553;p42"/>
            <p:cNvSpPr/>
            <p:nvPr/>
          </p:nvSpPr>
          <p:spPr>
            <a:xfrm>
              <a:off x="3725450" y="4337000"/>
              <a:ext cx="71150" cy="87775"/>
            </a:xfrm>
            <a:custGeom>
              <a:avLst/>
              <a:gdLst/>
              <a:ahLst/>
              <a:cxnLst/>
              <a:rect l="l" t="t" r="r" b="b"/>
              <a:pathLst>
                <a:path w="2846" h="3511" extrusionOk="0">
                  <a:moveTo>
                    <a:pt x="2581" y="1"/>
                  </a:moveTo>
                  <a:cubicBezTo>
                    <a:pt x="2286" y="1"/>
                    <a:pt x="1819" y="182"/>
                    <a:pt x="1738" y="284"/>
                  </a:cubicBezTo>
                  <a:cubicBezTo>
                    <a:pt x="1421" y="691"/>
                    <a:pt x="1170" y="1148"/>
                    <a:pt x="1022" y="1643"/>
                  </a:cubicBezTo>
                  <a:lnTo>
                    <a:pt x="1022" y="1643"/>
                  </a:lnTo>
                  <a:cubicBezTo>
                    <a:pt x="991" y="1663"/>
                    <a:pt x="960" y="1686"/>
                    <a:pt x="931" y="1711"/>
                  </a:cubicBezTo>
                  <a:lnTo>
                    <a:pt x="900" y="1680"/>
                  </a:lnTo>
                  <a:cubicBezTo>
                    <a:pt x="559" y="1959"/>
                    <a:pt x="1" y="2393"/>
                    <a:pt x="125" y="2920"/>
                  </a:cubicBezTo>
                  <a:cubicBezTo>
                    <a:pt x="253" y="3279"/>
                    <a:pt x="593" y="3511"/>
                    <a:pt x="952" y="3511"/>
                  </a:cubicBezTo>
                  <a:cubicBezTo>
                    <a:pt x="1027" y="3511"/>
                    <a:pt x="1104" y="3500"/>
                    <a:pt x="1180" y="3479"/>
                  </a:cubicBezTo>
                  <a:cubicBezTo>
                    <a:pt x="1831" y="3355"/>
                    <a:pt x="2079" y="2951"/>
                    <a:pt x="2265" y="2362"/>
                  </a:cubicBezTo>
                  <a:cubicBezTo>
                    <a:pt x="2513" y="1649"/>
                    <a:pt x="2700" y="935"/>
                    <a:pt x="2824" y="191"/>
                  </a:cubicBezTo>
                  <a:cubicBezTo>
                    <a:pt x="2845" y="51"/>
                    <a:pt x="2737" y="1"/>
                    <a:pt x="2581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4" name="Google Shape;3554;p42"/>
            <p:cNvSpPr/>
            <p:nvPr/>
          </p:nvSpPr>
          <p:spPr>
            <a:xfrm>
              <a:off x="3960575" y="4329600"/>
              <a:ext cx="56500" cy="67600"/>
            </a:xfrm>
            <a:custGeom>
              <a:avLst/>
              <a:gdLst/>
              <a:ahLst/>
              <a:cxnLst/>
              <a:rect l="l" t="t" r="r" b="b"/>
              <a:pathLst>
                <a:path w="2260" h="2704" extrusionOk="0">
                  <a:moveTo>
                    <a:pt x="1231" y="0"/>
                  </a:moveTo>
                  <a:cubicBezTo>
                    <a:pt x="1161" y="0"/>
                    <a:pt x="1090" y="7"/>
                    <a:pt x="1018" y="21"/>
                  </a:cubicBezTo>
                  <a:cubicBezTo>
                    <a:pt x="832" y="52"/>
                    <a:pt x="429" y="177"/>
                    <a:pt x="398" y="394"/>
                  </a:cubicBezTo>
                  <a:cubicBezTo>
                    <a:pt x="387" y="481"/>
                    <a:pt x="422" y="542"/>
                    <a:pt x="480" y="582"/>
                  </a:cubicBezTo>
                  <a:lnTo>
                    <a:pt x="480" y="582"/>
                  </a:lnTo>
                  <a:cubicBezTo>
                    <a:pt x="110" y="1159"/>
                    <a:pt x="0" y="1846"/>
                    <a:pt x="150" y="2534"/>
                  </a:cubicBezTo>
                  <a:cubicBezTo>
                    <a:pt x="175" y="2659"/>
                    <a:pt x="302" y="2704"/>
                    <a:pt x="454" y="2704"/>
                  </a:cubicBezTo>
                  <a:cubicBezTo>
                    <a:pt x="678" y="2704"/>
                    <a:pt x="957" y="2608"/>
                    <a:pt x="1049" y="2534"/>
                  </a:cubicBezTo>
                  <a:cubicBezTo>
                    <a:pt x="1577" y="2162"/>
                    <a:pt x="2259" y="1665"/>
                    <a:pt x="2259" y="983"/>
                  </a:cubicBezTo>
                  <a:cubicBezTo>
                    <a:pt x="2232" y="407"/>
                    <a:pt x="1767" y="0"/>
                    <a:pt x="1231" y="0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555" name="Google Shape;3555;p42"/>
            <p:cNvSpPr/>
            <p:nvPr/>
          </p:nvSpPr>
          <p:spPr>
            <a:xfrm>
              <a:off x="4174850" y="4333225"/>
              <a:ext cx="77200" cy="87325"/>
            </a:xfrm>
            <a:custGeom>
              <a:avLst/>
              <a:gdLst/>
              <a:ahLst/>
              <a:cxnLst/>
              <a:rect l="l" t="t" r="r" b="b"/>
              <a:pathLst>
                <a:path w="3088" h="3493" extrusionOk="0">
                  <a:moveTo>
                    <a:pt x="1720" y="1468"/>
                  </a:moveTo>
                  <a:cubicBezTo>
                    <a:pt x="1652" y="1832"/>
                    <a:pt x="1506" y="2180"/>
                    <a:pt x="1288" y="2482"/>
                  </a:cubicBezTo>
                  <a:cubicBezTo>
                    <a:pt x="1203" y="2595"/>
                    <a:pt x="1163" y="2650"/>
                    <a:pt x="1157" y="2650"/>
                  </a:cubicBezTo>
                  <a:cubicBezTo>
                    <a:pt x="1149" y="2650"/>
                    <a:pt x="1189" y="2572"/>
                    <a:pt x="1257" y="2420"/>
                  </a:cubicBezTo>
                  <a:cubicBezTo>
                    <a:pt x="1319" y="2265"/>
                    <a:pt x="1350" y="2110"/>
                    <a:pt x="1443" y="1955"/>
                  </a:cubicBezTo>
                  <a:cubicBezTo>
                    <a:pt x="1521" y="1783"/>
                    <a:pt x="1615" y="1620"/>
                    <a:pt x="1720" y="1468"/>
                  </a:cubicBezTo>
                  <a:close/>
                  <a:moveTo>
                    <a:pt x="2343" y="1"/>
                  </a:moveTo>
                  <a:cubicBezTo>
                    <a:pt x="1838" y="26"/>
                    <a:pt x="1272" y="318"/>
                    <a:pt x="1145" y="793"/>
                  </a:cubicBezTo>
                  <a:lnTo>
                    <a:pt x="1145" y="793"/>
                  </a:lnTo>
                  <a:cubicBezTo>
                    <a:pt x="598" y="1287"/>
                    <a:pt x="262" y="1932"/>
                    <a:pt x="109" y="2637"/>
                  </a:cubicBezTo>
                  <a:cubicBezTo>
                    <a:pt x="1" y="3207"/>
                    <a:pt x="438" y="3492"/>
                    <a:pt x="944" y="3492"/>
                  </a:cubicBezTo>
                  <a:cubicBezTo>
                    <a:pt x="1016" y="3492"/>
                    <a:pt x="1090" y="3486"/>
                    <a:pt x="1164" y="3475"/>
                  </a:cubicBezTo>
                  <a:cubicBezTo>
                    <a:pt x="2529" y="3195"/>
                    <a:pt x="3087" y="1458"/>
                    <a:pt x="2839" y="249"/>
                  </a:cubicBezTo>
                  <a:cubicBezTo>
                    <a:pt x="2808" y="32"/>
                    <a:pt x="2498" y="1"/>
                    <a:pt x="2343" y="1"/>
                  </a:cubicBezTo>
                  <a:close/>
                </a:path>
              </a:pathLst>
            </a:custGeom>
            <a:solidFill>
              <a:schemeClr val="accent3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</p:grpSp>
      <p:sp>
        <p:nvSpPr>
          <p:cNvPr id="3556" name="Google Shape;3556;p42"/>
          <p:cNvSpPr/>
          <p:nvPr/>
        </p:nvSpPr>
        <p:spPr>
          <a:xfrm>
            <a:off x="5353451" y="5926051"/>
            <a:ext cx="504799" cy="422299"/>
          </a:xfrm>
          <a:custGeom>
            <a:avLst/>
            <a:gdLst/>
            <a:ahLst/>
            <a:cxnLst/>
            <a:rect l="l" t="t" r="r" b="b"/>
            <a:pathLst>
              <a:path w="11540" h="9654" extrusionOk="0">
                <a:moveTo>
                  <a:pt x="5412" y="1"/>
                </a:moveTo>
                <a:cubicBezTo>
                  <a:pt x="4719" y="1"/>
                  <a:pt x="4023" y="114"/>
                  <a:pt x="3350" y="345"/>
                </a:cubicBezTo>
                <a:lnTo>
                  <a:pt x="3695" y="271"/>
                </a:lnTo>
                <a:lnTo>
                  <a:pt x="3695" y="271"/>
                </a:lnTo>
                <a:cubicBezTo>
                  <a:pt x="2234" y="700"/>
                  <a:pt x="929" y="1718"/>
                  <a:pt x="404" y="3137"/>
                </a:cubicBezTo>
                <a:cubicBezTo>
                  <a:pt x="0" y="4316"/>
                  <a:pt x="93" y="5619"/>
                  <a:pt x="683" y="6704"/>
                </a:cubicBezTo>
                <a:cubicBezTo>
                  <a:pt x="1272" y="7790"/>
                  <a:pt x="2234" y="8628"/>
                  <a:pt x="3350" y="9124"/>
                </a:cubicBezTo>
                <a:cubicBezTo>
                  <a:pt x="4141" y="9475"/>
                  <a:pt x="5003" y="9654"/>
                  <a:pt x="5855" y="9654"/>
                </a:cubicBezTo>
                <a:cubicBezTo>
                  <a:pt x="7110" y="9654"/>
                  <a:pt x="8346" y="9267"/>
                  <a:pt x="9306" y="8472"/>
                </a:cubicBezTo>
                <a:cubicBezTo>
                  <a:pt x="10950" y="7139"/>
                  <a:pt x="11540" y="4595"/>
                  <a:pt x="10516" y="2765"/>
                </a:cubicBezTo>
                <a:cubicBezTo>
                  <a:pt x="10175" y="2207"/>
                  <a:pt x="9740" y="1679"/>
                  <a:pt x="9213" y="1276"/>
                </a:cubicBezTo>
                <a:cubicBezTo>
                  <a:pt x="8105" y="435"/>
                  <a:pt x="6766" y="1"/>
                  <a:pt x="5412" y="1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pPr>
              <a:buClr>
                <a:srgbClr val="000000"/>
              </a:buClr>
              <a:buFont typeface="Arial"/>
              <a:buNone/>
            </a:pPr>
            <a:endParaRPr sz="1867" kern="0">
              <a:solidFill>
                <a:srgbClr val="000000"/>
              </a:solidFill>
              <a:cs typeface="Arial"/>
              <a:sym typeface="Arial"/>
            </a:endParaRPr>
          </a:p>
        </p:txBody>
      </p:sp>
      <p:pic>
        <p:nvPicPr>
          <p:cNvPr id="26" name="Picture 2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4154" y="4657995"/>
            <a:ext cx="2588959" cy="2321641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4981" y="408535"/>
            <a:ext cx="4575706" cy="4483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25874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17" name="Google Shape;3617;p44"/>
          <p:cNvGrpSpPr/>
          <p:nvPr/>
        </p:nvGrpSpPr>
        <p:grpSpPr>
          <a:xfrm>
            <a:off x="0" y="1907939"/>
            <a:ext cx="6202336" cy="3242358"/>
            <a:chOff x="714300" y="1872069"/>
            <a:chExt cx="2167311" cy="755997"/>
          </a:xfrm>
        </p:grpSpPr>
        <p:sp>
          <p:nvSpPr>
            <p:cNvPr id="3618" name="Google Shape;3618;p44"/>
            <p:cNvSpPr txBox="1"/>
            <p:nvPr/>
          </p:nvSpPr>
          <p:spPr>
            <a:xfrm>
              <a:off x="718873" y="1957634"/>
              <a:ext cx="2162738" cy="670432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 lvl="0">
                <a:lnSpc>
                  <a:spcPts val="1180"/>
                </a:lnSpc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r>
                <a:rPr lang="en-US" sz="2200" spc="-15" dirty="0" smtClean="0"/>
                <a:t>1.Network Fundamentals</a:t>
              </a:r>
            </a:p>
            <a:p>
              <a:pPr lvl="0">
                <a:lnSpc>
                  <a:spcPts val="1180"/>
                </a:lnSpc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endParaRPr lang="en-US" sz="2200" spc="-15" dirty="0" smtClean="0"/>
            </a:p>
            <a:p>
              <a:pPr lvl="0">
                <a:lnSpc>
                  <a:spcPts val="1180"/>
                </a:lnSpc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endParaRPr lang="en-US" sz="2200" spc="-15" dirty="0"/>
            </a:p>
            <a:p>
              <a:pPr lvl="0">
                <a:lnSpc>
                  <a:spcPts val="1180"/>
                </a:lnSpc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endParaRPr lang="en-US" sz="2200" spc="-15" dirty="0"/>
            </a:p>
            <a:p>
              <a:pPr lvl="0">
                <a:spcBef>
                  <a:spcPts val="710"/>
                </a:spcBef>
                <a:spcAft>
                  <a:spcPts val="0"/>
                </a:spcAft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r>
                <a:rPr lang="en-US" sz="2200" spc="-15" dirty="0" smtClean="0"/>
                <a:t>2.IPv4 </a:t>
              </a:r>
              <a:r>
                <a:rPr lang="en-US" sz="2200" spc="-15" dirty="0"/>
                <a:t>(Internet Protocol version 4) and </a:t>
              </a:r>
              <a:r>
                <a:rPr lang="en-US" sz="2200" spc="-15" dirty="0" smtClean="0"/>
                <a:t>ARP</a:t>
              </a:r>
            </a:p>
            <a:p>
              <a:pPr lvl="0">
                <a:spcBef>
                  <a:spcPts val="710"/>
                </a:spcBef>
                <a:spcAft>
                  <a:spcPts val="0"/>
                </a:spcAft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endParaRPr lang="en-US" sz="2200" spc="-15" dirty="0" smtClean="0"/>
            </a:p>
            <a:p>
              <a:pPr lvl="0">
                <a:spcBef>
                  <a:spcPts val="710"/>
                </a:spcBef>
                <a:spcAft>
                  <a:spcPts val="0"/>
                </a:spcAft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endParaRPr lang="en-US" sz="2200" dirty="0"/>
            </a:p>
            <a:p>
              <a:pPr lvl="0">
                <a:spcAft>
                  <a:spcPts val="0"/>
                </a:spcAft>
                <a:buClr>
                  <a:srgbClr val="444444"/>
                </a:buClr>
                <a:buSzPts val="1050"/>
                <a:tabLst>
                  <a:tab pos="495300" algn="l"/>
                  <a:tab pos="495935" algn="l"/>
                </a:tabLst>
              </a:pPr>
              <a:r>
                <a:rPr lang="en-US" sz="2200" spc="-15" dirty="0" smtClean="0"/>
                <a:t>3. Operating </a:t>
              </a:r>
              <a:r>
                <a:rPr lang="en-US" sz="2200" spc="-15" dirty="0"/>
                <a:t>System of CISCO devices (Router)</a:t>
              </a:r>
            </a:p>
            <a:p>
              <a:pPr>
                <a:spcBef>
                  <a:spcPts val="10"/>
                </a:spcBef>
                <a:spcAft>
                  <a:spcPts val="0"/>
                </a:spcAft>
              </a:pPr>
              <a:r>
                <a:rPr lang="en-US" sz="2400" dirty="0"/>
                <a:t> </a:t>
              </a:r>
            </a:p>
          </p:txBody>
        </p:sp>
        <p:sp>
          <p:nvSpPr>
            <p:cNvPr id="3619" name="Google Shape;3619;p44"/>
            <p:cNvSpPr txBox="1"/>
            <p:nvPr/>
          </p:nvSpPr>
          <p:spPr>
            <a:xfrm>
              <a:off x="714300" y="1872069"/>
              <a:ext cx="2078191" cy="1711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2400" b="1" kern="0" dirty="0">
                <a:solidFill>
                  <a:srgbClr val="B6702A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grpSp>
        <p:nvGrpSpPr>
          <p:cNvPr id="3633" name="Google Shape;3633;p44"/>
          <p:cNvGrpSpPr/>
          <p:nvPr/>
        </p:nvGrpSpPr>
        <p:grpSpPr>
          <a:xfrm>
            <a:off x="6106148" y="1769630"/>
            <a:ext cx="210516" cy="3251200"/>
            <a:chOff x="4080385" y="1943100"/>
            <a:chExt cx="157887" cy="2438400"/>
          </a:xfrm>
        </p:grpSpPr>
        <p:sp>
          <p:nvSpPr>
            <p:cNvPr id="3634" name="Google Shape;3634;p44"/>
            <p:cNvSpPr/>
            <p:nvPr/>
          </p:nvSpPr>
          <p:spPr>
            <a:xfrm>
              <a:off x="4080385" y="2362023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5" name="Google Shape;3635;p44"/>
            <p:cNvSpPr/>
            <p:nvPr/>
          </p:nvSpPr>
          <p:spPr>
            <a:xfrm>
              <a:off x="4080385" y="3106467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6" name="Google Shape;3636;p44"/>
            <p:cNvSpPr/>
            <p:nvPr/>
          </p:nvSpPr>
          <p:spPr>
            <a:xfrm>
              <a:off x="4080385" y="3850911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cxnSp>
          <p:nvCxnSpPr>
            <p:cNvPr id="3637" name="Google Shape;3637;p44"/>
            <p:cNvCxnSpPr/>
            <p:nvPr/>
          </p:nvCxnSpPr>
          <p:spPr>
            <a:xfrm>
              <a:off x="4163275" y="1943100"/>
              <a:ext cx="0" cy="2438400"/>
            </a:xfrm>
            <a:prstGeom prst="straightConnector1">
              <a:avLst/>
            </a:prstGeom>
            <a:noFill/>
            <a:ln w="190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" name="Rectangle 4"/>
          <p:cNvSpPr/>
          <p:nvPr/>
        </p:nvSpPr>
        <p:spPr>
          <a:xfrm>
            <a:off x="-131434" y="1554187"/>
            <a:ext cx="4526239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270510"/>
            <a:r>
              <a:rPr lang="en-US" sz="2200" b="1" u="heavy" dirty="0">
                <a:solidFill>
                  <a:srgbClr val="00B0F0"/>
                </a:solidFill>
                <a:uFill>
                  <a:solidFill>
                    <a:srgbClr val="444444"/>
                  </a:solidFill>
                </a:uFill>
              </a:rPr>
              <a:t>Unit 1: Network Fundamentals</a:t>
            </a:r>
            <a:endParaRPr lang="en-US" sz="2200" b="1" dirty="0">
              <a:solidFill>
                <a:srgbClr val="00B0F0"/>
              </a:solidFill>
              <a:latin typeface="Arial" panose="020B0604020202020204" pitchFamily="34" charset="0"/>
              <a:ea typeface="Arial" panose="020B0604020202020204" pitchFamily="34" charset="0"/>
            </a:endParaRPr>
          </a:p>
        </p:txBody>
      </p:sp>
      <p:grpSp>
        <p:nvGrpSpPr>
          <p:cNvPr id="78" name="Google Shape;3617;p44"/>
          <p:cNvGrpSpPr/>
          <p:nvPr/>
        </p:nvGrpSpPr>
        <p:grpSpPr>
          <a:xfrm>
            <a:off x="6320683" y="1877921"/>
            <a:ext cx="6278120" cy="3016508"/>
            <a:chOff x="630646" y="1872069"/>
            <a:chExt cx="2494773" cy="839140"/>
          </a:xfrm>
        </p:grpSpPr>
        <p:sp>
          <p:nvSpPr>
            <p:cNvPr id="79" name="Google Shape;3618;p44"/>
            <p:cNvSpPr txBox="1"/>
            <p:nvPr/>
          </p:nvSpPr>
          <p:spPr>
            <a:xfrm>
              <a:off x="630646" y="1953365"/>
              <a:ext cx="2494773" cy="757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 marL="457200" lvl="0" indent="-457200">
                <a:buAutoNum type="arabicPeriod"/>
              </a:pPr>
              <a:r>
                <a:rPr lang="en-US" sz="2200" spc="-15" dirty="0" smtClean="0"/>
                <a:t>LAN Switching</a:t>
              </a:r>
            </a:p>
            <a:p>
              <a:pPr lvl="0"/>
              <a:endParaRPr lang="en-US" sz="2200" spc="-15" dirty="0"/>
            </a:p>
            <a:p>
              <a:r>
                <a:rPr lang="en-US" sz="2200" spc="-15" dirty="0"/>
                <a:t> </a:t>
              </a:r>
            </a:p>
            <a:p>
              <a:pPr lvl="0"/>
              <a:r>
                <a:rPr lang="en-US" sz="2200" spc="-15" dirty="0" smtClean="0"/>
                <a:t>2.VLAN </a:t>
              </a:r>
              <a:r>
                <a:rPr lang="en-US" sz="2200" spc="-15" dirty="0"/>
                <a:t>concepts </a:t>
              </a:r>
              <a:endParaRPr lang="en-US" sz="2200" spc="-15" dirty="0" smtClean="0"/>
            </a:p>
            <a:p>
              <a:pPr lvl="0"/>
              <a:endParaRPr lang="en-US" sz="2200" spc="-15" dirty="0"/>
            </a:p>
            <a:p>
              <a:r>
                <a:rPr lang="en-US" sz="2200" spc="-15" dirty="0"/>
                <a:t> </a:t>
              </a:r>
            </a:p>
            <a:p>
              <a:pPr lvl="0"/>
              <a:r>
                <a:rPr lang="en-US" sz="2200" spc="-15" dirty="0"/>
                <a:t>3.Spanning Tree concepts and Implementation</a:t>
              </a:r>
            </a:p>
            <a:p>
              <a:pPr>
                <a:spcBef>
                  <a:spcPts val="45"/>
                </a:spcBef>
                <a:spcAft>
                  <a:spcPts val="0"/>
                </a:spcAft>
              </a:pPr>
              <a:r>
                <a:rPr lang="en-US" sz="2200" spc="-15" dirty="0"/>
                <a:t> </a:t>
              </a:r>
            </a:p>
          </p:txBody>
        </p:sp>
        <p:sp>
          <p:nvSpPr>
            <p:cNvPr id="80" name="Google Shape;3619;p44"/>
            <p:cNvSpPr txBox="1"/>
            <p:nvPr/>
          </p:nvSpPr>
          <p:spPr>
            <a:xfrm>
              <a:off x="714300" y="1872069"/>
              <a:ext cx="2078191" cy="1711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2400" b="1" kern="0" dirty="0">
                <a:solidFill>
                  <a:srgbClr val="B6702A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6" name="Rectangle 5"/>
          <p:cNvSpPr/>
          <p:nvPr/>
        </p:nvSpPr>
        <p:spPr>
          <a:xfrm>
            <a:off x="5664986" y="1584868"/>
            <a:ext cx="609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marL="810260">
              <a:spcBef>
                <a:spcPts val="470"/>
              </a:spcBef>
              <a:spcAft>
                <a:spcPts val="0"/>
              </a:spcAft>
            </a:pPr>
            <a:r>
              <a:rPr lang="en-US" sz="2200" b="1" u="heavy" dirty="0">
                <a:solidFill>
                  <a:srgbClr val="00B0F0"/>
                </a:solidFill>
                <a:uFill>
                  <a:solidFill>
                    <a:srgbClr val="444444"/>
                  </a:solidFill>
                </a:uFill>
              </a:rPr>
              <a:t>Unit 2: LAN Switching </a:t>
            </a:r>
          </a:p>
          <a:p>
            <a:pPr>
              <a:spcAft>
                <a:spcPts val="0"/>
              </a:spcAft>
            </a:pPr>
            <a:endParaRPr lang="en-US" sz="2200" b="1" u="heavy" dirty="0">
              <a:solidFill>
                <a:srgbClr val="00B0F0"/>
              </a:solidFill>
              <a:uFill>
                <a:solidFill>
                  <a:srgbClr val="444444"/>
                </a:solidFill>
              </a:uFill>
            </a:endParaRPr>
          </a:p>
        </p:txBody>
      </p:sp>
      <p:pic>
        <p:nvPicPr>
          <p:cNvPr id="82" name="Picture 8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8752" y="4679522"/>
            <a:ext cx="2588959" cy="2321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7634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18" name="Google Shape;3618;p44"/>
          <p:cNvSpPr txBox="1"/>
          <p:nvPr/>
        </p:nvSpPr>
        <p:spPr>
          <a:xfrm>
            <a:off x="184685" y="1658020"/>
            <a:ext cx="6189249" cy="2875382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121900" rIns="121900" bIns="121900" anchor="t" anchorCtr="0">
            <a:noAutofit/>
          </a:bodyPr>
          <a:lstStyle/>
          <a:p>
            <a:pPr lvl="0">
              <a:lnSpc>
                <a:spcPts val="1180"/>
              </a:lnSpc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endParaRPr lang="en-US" sz="2200" spc="-15" dirty="0" smtClean="0"/>
          </a:p>
          <a:p>
            <a:pPr lvl="0">
              <a:lnSpc>
                <a:spcPts val="1180"/>
              </a:lnSpc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endParaRPr lang="en-US" sz="2200" spc="-15" dirty="0"/>
          </a:p>
          <a:p>
            <a:pPr lvl="0">
              <a:lnSpc>
                <a:spcPts val="1180"/>
              </a:lnSpc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endParaRPr lang="en-US" sz="2200" spc="-15" dirty="0"/>
          </a:p>
          <a:p>
            <a:pPr lvl="0"/>
            <a:r>
              <a:rPr lang="en-US" sz="2200" spc="-15" dirty="0" smtClean="0"/>
              <a:t>1.Dynamic  </a:t>
            </a:r>
            <a:r>
              <a:rPr lang="en-US" sz="2200" spc="-15" dirty="0"/>
              <a:t>Routing</a:t>
            </a:r>
          </a:p>
          <a:p>
            <a:pPr lvl="0"/>
            <a:r>
              <a:rPr lang="en-US" sz="2200" spc="-15" dirty="0" smtClean="0"/>
              <a:t>2.Static </a:t>
            </a:r>
            <a:r>
              <a:rPr lang="en-US" sz="2200" spc="-15" dirty="0"/>
              <a:t>Routing and Router Basic Configuration</a:t>
            </a:r>
          </a:p>
          <a:p>
            <a:pPr lvl="0"/>
            <a:r>
              <a:rPr lang="en-US" sz="2200" spc="-15" dirty="0" smtClean="0"/>
              <a:t>3.OSPF</a:t>
            </a:r>
            <a:endParaRPr lang="en-US" sz="2200" spc="-15" dirty="0"/>
          </a:p>
          <a:p>
            <a:pPr lvl="0"/>
            <a:r>
              <a:rPr lang="en-US" sz="2200" spc="-15" dirty="0" smtClean="0"/>
              <a:t>4.EIGRP</a:t>
            </a:r>
            <a:endParaRPr lang="en-US" sz="2200" spc="-15" dirty="0"/>
          </a:p>
          <a:p>
            <a:pPr lvl="0"/>
            <a:r>
              <a:rPr lang="en-US" sz="2200" spc="-15" dirty="0" smtClean="0"/>
              <a:t>5.DHCP</a:t>
            </a:r>
            <a:endParaRPr lang="en-US" sz="2200" spc="-15" dirty="0"/>
          </a:p>
          <a:p>
            <a:pPr lvl="0"/>
            <a:r>
              <a:rPr lang="en-US" sz="2200" spc="-15" dirty="0" smtClean="0"/>
              <a:t>6.IPV6</a:t>
            </a:r>
            <a:endParaRPr lang="en-US" sz="2200" spc="-15" dirty="0"/>
          </a:p>
          <a:p>
            <a:r>
              <a:rPr lang="en-US" sz="2400" dirty="0"/>
              <a:t> </a:t>
            </a:r>
          </a:p>
          <a:p>
            <a:pPr lvl="0">
              <a:spcBef>
                <a:spcPts val="710"/>
              </a:spcBef>
              <a:spcAft>
                <a:spcPts val="0"/>
              </a:spcAft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endParaRPr lang="en-US" sz="2200" dirty="0"/>
          </a:p>
        </p:txBody>
      </p:sp>
      <p:grpSp>
        <p:nvGrpSpPr>
          <p:cNvPr id="3633" name="Google Shape;3633;p44"/>
          <p:cNvGrpSpPr/>
          <p:nvPr/>
        </p:nvGrpSpPr>
        <p:grpSpPr>
          <a:xfrm>
            <a:off x="6106148" y="1769630"/>
            <a:ext cx="210516" cy="3251200"/>
            <a:chOff x="4080385" y="1943100"/>
            <a:chExt cx="157887" cy="2438400"/>
          </a:xfrm>
        </p:grpSpPr>
        <p:sp>
          <p:nvSpPr>
            <p:cNvPr id="3634" name="Google Shape;3634;p44"/>
            <p:cNvSpPr/>
            <p:nvPr/>
          </p:nvSpPr>
          <p:spPr>
            <a:xfrm>
              <a:off x="4080385" y="2362023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5" name="Google Shape;3635;p44"/>
            <p:cNvSpPr/>
            <p:nvPr/>
          </p:nvSpPr>
          <p:spPr>
            <a:xfrm>
              <a:off x="4080385" y="3106467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6" name="Google Shape;3636;p44"/>
            <p:cNvSpPr/>
            <p:nvPr/>
          </p:nvSpPr>
          <p:spPr>
            <a:xfrm>
              <a:off x="4080385" y="3850911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cxnSp>
          <p:nvCxnSpPr>
            <p:cNvPr id="3637" name="Google Shape;3637;p44"/>
            <p:cNvCxnSpPr/>
            <p:nvPr/>
          </p:nvCxnSpPr>
          <p:spPr>
            <a:xfrm>
              <a:off x="4163275" y="1943100"/>
              <a:ext cx="0" cy="2438400"/>
            </a:xfrm>
            <a:prstGeom prst="straightConnector1">
              <a:avLst/>
            </a:prstGeom>
            <a:noFill/>
            <a:ln w="190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" name="Rectangle 4"/>
          <p:cNvSpPr/>
          <p:nvPr/>
        </p:nvSpPr>
        <p:spPr>
          <a:xfrm>
            <a:off x="-131434" y="1554187"/>
            <a:ext cx="2564163" cy="43088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indent="270510"/>
            <a:r>
              <a:rPr lang="en-US" sz="2200" b="1" u="heavy" dirty="0">
                <a:solidFill>
                  <a:srgbClr val="00B0F0"/>
                </a:solidFill>
                <a:uFill>
                  <a:solidFill>
                    <a:srgbClr val="444444"/>
                  </a:solidFill>
                </a:uFill>
              </a:rPr>
              <a:t>Unit 3: Routing </a:t>
            </a:r>
          </a:p>
        </p:txBody>
      </p:sp>
      <p:grpSp>
        <p:nvGrpSpPr>
          <p:cNvPr id="78" name="Google Shape;3617;p44"/>
          <p:cNvGrpSpPr/>
          <p:nvPr/>
        </p:nvGrpSpPr>
        <p:grpSpPr>
          <a:xfrm>
            <a:off x="6495412" y="1877922"/>
            <a:ext cx="6278120" cy="3015538"/>
            <a:chOff x="700079" y="1872069"/>
            <a:chExt cx="2494773" cy="838870"/>
          </a:xfrm>
        </p:grpSpPr>
        <p:sp>
          <p:nvSpPr>
            <p:cNvPr id="79" name="Google Shape;3618;p44"/>
            <p:cNvSpPr txBox="1"/>
            <p:nvPr/>
          </p:nvSpPr>
          <p:spPr>
            <a:xfrm>
              <a:off x="700079" y="1953095"/>
              <a:ext cx="2494773" cy="757844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 lvl="0"/>
              <a:r>
                <a:rPr lang="en-US" sz="2200" spc="-15" dirty="0"/>
                <a:t>1.Access-Lists</a:t>
              </a:r>
            </a:p>
            <a:p>
              <a:pPr lvl="0"/>
              <a:endParaRPr lang="en-US" sz="2200" spc="-15" dirty="0"/>
            </a:p>
            <a:p>
              <a:pPr lvl="0"/>
              <a:endParaRPr lang="en-US" sz="2200" spc="-15" dirty="0" smtClean="0"/>
            </a:p>
            <a:p>
              <a:pPr lvl="0"/>
              <a:endParaRPr lang="en-US" sz="2200" spc="-15" dirty="0" smtClean="0"/>
            </a:p>
            <a:p>
              <a:pPr lvl="0"/>
              <a:endParaRPr lang="en-US" sz="2200" spc="-15" dirty="0"/>
            </a:p>
            <a:p>
              <a:r>
                <a:rPr lang="en-US" sz="2200" spc="-15" dirty="0"/>
                <a:t>2.NAT(network address resolution)</a:t>
              </a:r>
            </a:p>
            <a:p>
              <a:r>
                <a:rPr lang="en-US" sz="2200" spc="-15" dirty="0"/>
                <a:t> </a:t>
              </a:r>
            </a:p>
          </p:txBody>
        </p:sp>
        <p:sp>
          <p:nvSpPr>
            <p:cNvPr id="80" name="Google Shape;3619;p44"/>
            <p:cNvSpPr txBox="1"/>
            <p:nvPr/>
          </p:nvSpPr>
          <p:spPr>
            <a:xfrm>
              <a:off x="714300" y="1872069"/>
              <a:ext cx="2078191" cy="171131"/>
            </a:xfrm>
            <a:prstGeom prst="rect">
              <a:avLst/>
            </a:prstGeom>
            <a:noFill/>
            <a:ln>
              <a:noFill/>
            </a:ln>
          </p:spPr>
          <p:txBody>
            <a:bodyPr spcFirstLastPara="1" wrap="square" lIns="121900" tIns="121900" rIns="121900" bIns="121900" anchor="t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2400" b="1" kern="0" dirty="0">
                <a:solidFill>
                  <a:srgbClr val="B6702A"/>
                </a:solidFill>
                <a:latin typeface="Poppins"/>
                <a:ea typeface="Poppins"/>
                <a:cs typeface="Poppins"/>
                <a:sym typeface="Poppins"/>
              </a:endParaRPr>
            </a:p>
          </p:txBody>
        </p:sp>
      </p:grpSp>
      <p:sp>
        <p:nvSpPr>
          <p:cNvPr id="6" name="Rectangle 5"/>
          <p:cNvSpPr/>
          <p:nvPr/>
        </p:nvSpPr>
        <p:spPr>
          <a:xfrm>
            <a:off x="5664986" y="1715773"/>
            <a:ext cx="6096000" cy="769441"/>
          </a:xfrm>
          <a:prstGeom prst="rect">
            <a:avLst/>
          </a:prstGeom>
        </p:spPr>
        <p:txBody>
          <a:bodyPr>
            <a:spAutoFit/>
          </a:bodyPr>
          <a:lstStyle/>
          <a:p>
            <a:pPr marL="810260">
              <a:spcBef>
                <a:spcPts val="470"/>
              </a:spcBef>
            </a:pPr>
            <a:r>
              <a:rPr lang="en-US" sz="2200" b="1" u="heavy" dirty="0">
                <a:solidFill>
                  <a:srgbClr val="00B0F0"/>
                </a:solidFill>
                <a:uFill>
                  <a:solidFill>
                    <a:srgbClr val="444444"/>
                  </a:solidFill>
                </a:uFill>
              </a:rPr>
              <a:t>Unit 4: Security Fundamentals</a:t>
            </a:r>
          </a:p>
          <a:p>
            <a:pPr>
              <a:spcAft>
                <a:spcPts val="0"/>
              </a:spcAft>
            </a:pPr>
            <a:endParaRPr lang="en-US" sz="2200" b="1" u="heavy" dirty="0">
              <a:solidFill>
                <a:srgbClr val="00B0F0"/>
              </a:solidFill>
              <a:uFill>
                <a:solidFill>
                  <a:srgbClr val="444444"/>
                </a:solidFill>
              </a:u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0574" y="4637235"/>
            <a:ext cx="2588959" cy="23216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92034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633" name="Google Shape;3633;p44"/>
          <p:cNvGrpSpPr/>
          <p:nvPr/>
        </p:nvGrpSpPr>
        <p:grpSpPr>
          <a:xfrm>
            <a:off x="8266252" y="1689599"/>
            <a:ext cx="210516" cy="3251200"/>
            <a:chOff x="4080385" y="1943100"/>
            <a:chExt cx="157887" cy="2438400"/>
          </a:xfrm>
        </p:grpSpPr>
        <p:sp>
          <p:nvSpPr>
            <p:cNvPr id="3634" name="Google Shape;3634;p44"/>
            <p:cNvSpPr/>
            <p:nvPr/>
          </p:nvSpPr>
          <p:spPr>
            <a:xfrm>
              <a:off x="4080385" y="2362023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5" name="Google Shape;3635;p44"/>
            <p:cNvSpPr/>
            <p:nvPr/>
          </p:nvSpPr>
          <p:spPr>
            <a:xfrm>
              <a:off x="4080385" y="3106467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sp>
          <p:nvSpPr>
            <p:cNvPr id="3636" name="Google Shape;3636;p44"/>
            <p:cNvSpPr/>
            <p:nvPr/>
          </p:nvSpPr>
          <p:spPr>
            <a:xfrm>
              <a:off x="4080385" y="3850911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pPr>
                <a:buClr>
                  <a:srgbClr val="000000"/>
                </a:buClr>
                <a:buFont typeface="Arial"/>
                <a:buNone/>
              </a:pPr>
              <a:endParaRPr sz="1867" kern="0">
                <a:solidFill>
                  <a:srgbClr val="000000"/>
                </a:solidFill>
                <a:cs typeface="Arial"/>
                <a:sym typeface="Arial"/>
              </a:endParaRPr>
            </a:p>
          </p:txBody>
        </p:sp>
        <p:cxnSp>
          <p:nvCxnSpPr>
            <p:cNvPr id="3637" name="Google Shape;3637;p44"/>
            <p:cNvCxnSpPr/>
            <p:nvPr/>
          </p:nvCxnSpPr>
          <p:spPr>
            <a:xfrm>
              <a:off x="4163275" y="1943100"/>
              <a:ext cx="0" cy="2438400"/>
            </a:xfrm>
            <a:prstGeom prst="straightConnector1">
              <a:avLst/>
            </a:prstGeom>
            <a:noFill/>
            <a:ln w="19050" cap="flat" cmpd="sng">
              <a:solidFill>
                <a:schemeClr val="accent2"/>
              </a:solidFill>
              <a:prstDash val="solid"/>
              <a:round/>
              <a:headEnd type="none" w="med" len="med"/>
              <a:tailEnd type="none" w="med" len="med"/>
            </a:ln>
          </p:spPr>
        </p:cxnSp>
      </p:grpSp>
      <p:sp>
        <p:nvSpPr>
          <p:cNvPr id="5" name="Rectangle 4"/>
          <p:cNvSpPr/>
          <p:nvPr/>
        </p:nvSpPr>
        <p:spPr>
          <a:xfrm>
            <a:off x="178266" y="1689599"/>
            <a:ext cx="559076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200" b="1" u="heavy" dirty="0">
                <a:solidFill>
                  <a:srgbClr val="00B0F0"/>
                </a:solidFill>
                <a:uFill>
                  <a:solidFill>
                    <a:srgbClr val="444444"/>
                  </a:solidFill>
                </a:uFill>
              </a:rPr>
              <a:t>Unit 5: Automation and Programmability</a:t>
            </a:r>
          </a:p>
          <a:p>
            <a:endParaRPr lang="en-US" sz="2200" b="1" u="heavy" dirty="0">
              <a:solidFill>
                <a:srgbClr val="00B0F0"/>
              </a:solidFill>
              <a:uFill>
                <a:solidFill>
                  <a:srgbClr val="444444"/>
                </a:solidFill>
              </a:uFill>
            </a:endParaRPr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6965" y="4683921"/>
            <a:ext cx="2588959" cy="2321641"/>
          </a:xfrm>
          <a:prstGeom prst="rect">
            <a:avLst/>
          </a:prstGeom>
        </p:spPr>
      </p:pic>
      <p:sp>
        <p:nvSpPr>
          <p:cNvPr id="2" name="Rectangle 1"/>
          <p:cNvSpPr/>
          <p:nvPr/>
        </p:nvSpPr>
        <p:spPr>
          <a:xfrm>
            <a:off x="298231" y="2572105"/>
            <a:ext cx="6096000" cy="1128514"/>
          </a:xfrm>
          <a:prstGeom prst="rect">
            <a:avLst/>
          </a:prstGeom>
        </p:spPr>
        <p:txBody>
          <a:bodyPr>
            <a:spAutoFit/>
          </a:bodyPr>
          <a:lstStyle/>
          <a:p>
            <a:pPr lvl="0">
              <a:lnSpc>
                <a:spcPts val="1180"/>
              </a:lnSpc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r>
              <a:rPr lang="en-US" sz="2200" spc="-15" dirty="0"/>
              <a:t>1.Automation and Programmability</a:t>
            </a:r>
          </a:p>
          <a:p>
            <a:pPr>
              <a:spcBef>
                <a:spcPts val="40"/>
              </a:spcBef>
              <a:spcAft>
                <a:spcPts val="0"/>
              </a:spcAft>
            </a:pPr>
            <a:r>
              <a:rPr lang="en-US" sz="2200" spc="-15" dirty="0"/>
              <a:t> </a:t>
            </a:r>
          </a:p>
          <a:p>
            <a:pPr lvl="0">
              <a:lnSpc>
                <a:spcPts val="1110"/>
              </a:lnSpc>
              <a:spcBef>
                <a:spcPts val="5"/>
              </a:spcBef>
              <a:spcAft>
                <a:spcPts val="0"/>
              </a:spcAft>
              <a:buClr>
                <a:srgbClr val="444444"/>
              </a:buClr>
              <a:buSzPts val="1050"/>
              <a:tabLst>
                <a:tab pos="495300" algn="l"/>
                <a:tab pos="495935" algn="l"/>
              </a:tabLst>
            </a:pPr>
            <a:r>
              <a:rPr lang="en-US" sz="2200" spc="-15" dirty="0"/>
              <a:t>2.Network programmability</a:t>
            </a:r>
          </a:p>
          <a:p>
            <a:pPr marL="594360" indent="-220345">
              <a:spcBef>
                <a:spcPts val="470"/>
              </a:spcBef>
              <a:spcAft>
                <a:spcPts val="0"/>
              </a:spcAft>
            </a:pPr>
            <a:r>
              <a:rPr lang="en-US" sz="2200" spc="-15" dirty="0"/>
              <a:t> </a:t>
            </a:r>
          </a:p>
        </p:txBody>
      </p:sp>
      <p:grpSp>
        <p:nvGrpSpPr>
          <p:cNvPr id="17" name="Google Shape;3568;p44"/>
          <p:cNvGrpSpPr/>
          <p:nvPr/>
        </p:nvGrpSpPr>
        <p:grpSpPr>
          <a:xfrm>
            <a:off x="9428232" y="2021134"/>
            <a:ext cx="1033775" cy="157904"/>
            <a:chOff x="7395923" y="1833450"/>
            <a:chExt cx="1033775" cy="157904"/>
          </a:xfrm>
        </p:grpSpPr>
        <p:sp>
          <p:nvSpPr>
            <p:cNvPr id="18" name="Google Shape;3569;p44"/>
            <p:cNvSpPr/>
            <p:nvPr/>
          </p:nvSpPr>
          <p:spPr>
            <a:xfrm>
              <a:off x="7395923" y="1833450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65" y="1"/>
                    <a:pt x="1" y="1466"/>
                    <a:pt x="1" y="3310"/>
                  </a:cubicBezTo>
                  <a:cubicBezTo>
                    <a:pt x="1" y="5127"/>
                    <a:pt x="1465" y="6619"/>
                    <a:pt x="3310" y="6619"/>
                  </a:cubicBezTo>
                  <a:cubicBezTo>
                    <a:pt x="5127" y="6619"/>
                    <a:pt x="6619" y="5127"/>
                    <a:pt x="6619" y="3310"/>
                  </a:cubicBezTo>
                  <a:cubicBezTo>
                    <a:pt x="6619" y="1466"/>
                    <a:pt x="5127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3570;p44"/>
            <p:cNvSpPr/>
            <p:nvPr/>
          </p:nvSpPr>
          <p:spPr>
            <a:xfrm>
              <a:off x="7615867" y="1833450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93" y="1"/>
                    <a:pt x="1" y="1466"/>
                    <a:pt x="1" y="3310"/>
                  </a:cubicBezTo>
                  <a:cubicBezTo>
                    <a:pt x="1" y="5127"/>
                    <a:pt x="1493" y="6619"/>
                    <a:pt x="3310" y="6619"/>
                  </a:cubicBezTo>
                  <a:cubicBezTo>
                    <a:pt x="5154" y="6619"/>
                    <a:pt x="6619" y="5127"/>
                    <a:pt x="6619" y="3310"/>
                  </a:cubicBezTo>
                  <a:cubicBezTo>
                    <a:pt x="6619" y="1466"/>
                    <a:pt x="5154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3571;p44"/>
            <p:cNvSpPr/>
            <p:nvPr/>
          </p:nvSpPr>
          <p:spPr>
            <a:xfrm>
              <a:off x="7829348" y="1833450"/>
              <a:ext cx="157887" cy="157904"/>
            </a:xfrm>
            <a:custGeom>
              <a:avLst/>
              <a:gdLst/>
              <a:ahLst/>
              <a:cxnLst/>
              <a:rect l="l" t="t" r="r" b="b"/>
              <a:pathLst>
                <a:path w="6620" h="6620" extrusionOk="0">
                  <a:moveTo>
                    <a:pt x="3310" y="1"/>
                  </a:moveTo>
                  <a:cubicBezTo>
                    <a:pt x="1493" y="1"/>
                    <a:pt x="1" y="1466"/>
                    <a:pt x="1" y="3310"/>
                  </a:cubicBezTo>
                  <a:cubicBezTo>
                    <a:pt x="1" y="5127"/>
                    <a:pt x="1493" y="6619"/>
                    <a:pt x="3310" y="6619"/>
                  </a:cubicBezTo>
                  <a:cubicBezTo>
                    <a:pt x="5154" y="6619"/>
                    <a:pt x="6619" y="5127"/>
                    <a:pt x="6619" y="3310"/>
                  </a:cubicBezTo>
                  <a:cubicBezTo>
                    <a:pt x="6619" y="1466"/>
                    <a:pt x="5154" y="1"/>
                    <a:pt x="3310" y="1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3572;p44"/>
            <p:cNvSpPr/>
            <p:nvPr/>
          </p:nvSpPr>
          <p:spPr>
            <a:xfrm>
              <a:off x="8050603" y="1833450"/>
              <a:ext cx="157863" cy="157904"/>
            </a:xfrm>
            <a:custGeom>
              <a:avLst/>
              <a:gdLst/>
              <a:ahLst/>
              <a:cxnLst/>
              <a:rect l="l" t="t" r="r" b="b"/>
              <a:pathLst>
                <a:path w="6619" h="6620" extrusionOk="0">
                  <a:moveTo>
                    <a:pt x="3309" y="1"/>
                  </a:moveTo>
                  <a:cubicBezTo>
                    <a:pt x="1492" y="1"/>
                    <a:pt x="0" y="1466"/>
                    <a:pt x="0" y="3310"/>
                  </a:cubicBezTo>
                  <a:cubicBezTo>
                    <a:pt x="0" y="5127"/>
                    <a:pt x="1492" y="6619"/>
                    <a:pt x="3309" y="6619"/>
                  </a:cubicBezTo>
                  <a:cubicBezTo>
                    <a:pt x="5154" y="6619"/>
                    <a:pt x="6618" y="5127"/>
                    <a:pt x="6618" y="3310"/>
                  </a:cubicBezTo>
                  <a:cubicBezTo>
                    <a:pt x="6618" y="1466"/>
                    <a:pt x="5154" y="1"/>
                    <a:pt x="3309" y="1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3573;p44"/>
            <p:cNvSpPr/>
            <p:nvPr/>
          </p:nvSpPr>
          <p:spPr>
            <a:xfrm>
              <a:off x="8271835" y="1833450"/>
              <a:ext cx="157863" cy="157904"/>
            </a:xfrm>
            <a:custGeom>
              <a:avLst/>
              <a:gdLst/>
              <a:ahLst/>
              <a:cxnLst/>
              <a:rect l="l" t="t" r="r" b="b"/>
              <a:pathLst>
                <a:path w="6619" h="6620" extrusionOk="0">
                  <a:moveTo>
                    <a:pt x="3310" y="1"/>
                  </a:moveTo>
                  <a:cubicBezTo>
                    <a:pt x="1492" y="1"/>
                    <a:pt x="1" y="1466"/>
                    <a:pt x="1" y="3310"/>
                  </a:cubicBezTo>
                  <a:cubicBezTo>
                    <a:pt x="1" y="5127"/>
                    <a:pt x="1492" y="6619"/>
                    <a:pt x="3310" y="6619"/>
                  </a:cubicBezTo>
                  <a:cubicBezTo>
                    <a:pt x="5154" y="6619"/>
                    <a:pt x="6619" y="5127"/>
                    <a:pt x="6619" y="3310"/>
                  </a:cubicBezTo>
                  <a:cubicBezTo>
                    <a:pt x="6619" y="1466"/>
                    <a:pt x="5154" y="1"/>
                    <a:pt x="3310" y="1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23" name="Google Shape;3574;p44"/>
          <p:cNvGrpSpPr/>
          <p:nvPr/>
        </p:nvGrpSpPr>
        <p:grpSpPr>
          <a:xfrm>
            <a:off x="8909649" y="1952009"/>
            <a:ext cx="259745" cy="296154"/>
            <a:chOff x="6190590" y="1972004"/>
            <a:chExt cx="259745" cy="296154"/>
          </a:xfrm>
        </p:grpSpPr>
        <p:sp>
          <p:nvSpPr>
            <p:cNvPr id="24" name="Google Shape;3575;p44"/>
            <p:cNvSpPr/>
            <p:nvPr/>
          </p:nvSpPr>
          <p:spPr>
            <a:xfrm>
              <a:off x="6381042" y="2128604"/>
              <a:ext cx="17363" cy="52093"/>
            </a:xfrm>
            <a:custGeom>
              <a:avLst/>
              <a:gdLst/>
              <a:ahLst/>
              <a:cxnLst/>
              <a:rect l="l" t="t" r="r" b="b"/>
              <a:pathLst>
                <a:path w="544" h="1632" extrusionOk="0">
                  <a:moveTo>
                    <a:pt x="313" y="1"/>
                  </a:moveTo>
                  <a:cubicBezTo>
                    <a:pt x="300" y="1"/>
                    <a:pt x="286" y="2"/>
                    <a:pt x="272" y="4"/>
                  </a:cubicBezTo>
                  <a:lnTo>
                    <a:pt x="1" y="4"/>
                  </a:lnTo>
                  <a:lnTo>
                    <a:pt x="1" y="1632"/>
                  </a:lnTo>
                  <a:lnTo>
                    <a:pt x="272" y="1632"/>
                  </a:lnTo>
                  <a:cubicBezTo>
                    <a:pt x="435" y="1632"/>
                    <a:pt x="543" y="1496"/>
                    <a:pt x="543" y="1361"/>
                  </a:cubicBezTo>
                  <a:lnTo>
                    <a:pt x="543" y="276"/>
                  </a:lnTo>
                  <a:cubicBezTo>
                    <a:pt x="543" y="127"/>
                    <a:pt x="453" y="1"/>
                    <a:pt x="313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3576;p44"/>
            <p:cNvSpPr/>
            <p:nvPr/>
          </p:nvSpPr>
          <p:spPr>
            <a:xfrm>
              <a:off x="6242520" y="2128731"/>
              <a:ext cx="19948" cy="17333"/>
            </a:xfrm>
            <a:custGeom>
              <a:avLst/>
              <a:gdLst/>
              <a:ahLst/>
              <a:cxnLst/>
              <a:rect l="l" t="t" r="r" b="b"/>
              <a:pathLst>
                <a:path w="625" h="543" extrusionOk="0">
                  <a:moveTo>
                    <a:pt x="1" y="0"/>
                  </a:moveTo>
                  <a:lnTo>
                    <a:pt x="1" y="543"/>
                  </a:lnTo>
                  <a:lnTo>
                    <a:pt x="272" y="543"/>
                  </a:lnTo>
                  <a:cubicBezTo>
                    <a:pt x="625" y="543"/>
                    <a:pt x="625" y="0"/>
                    <a:pt x="272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3577;p44"/>
            <p:cNvSpPr/>
            <p:nvPr/>
          </p:nvSpPr>
          <p:spPr>
            <a:xfrm>
              <a:off x="6190590" y="2093236"/>
              <a:ext cx="259745" cy="122094"/>
            </a:xfrm>
            <a:custGeom>
              <a:avLst/>
              <a:gdLst/>
              <a:ahLst/>
              <a:cxnLst/>
              <a:rect l="l" t="t" r="r" b="b"/>
              <a:pathLst>
                <a:path w="8138" h="3825" extrusionOk="0">
                  <a:moveTo>
                    <a:pt x="1899" y="570"/>
                  </a:moveTo>
                  <a:cubicBezTo>
                    <a:pt x="2984" y="570"/>
                    <a:pt x="2984" y="2197"/>
                    <a:pt x="1899" y="2197"/>
                  </a:cubicBezTo>
                  <a:lnTo>
                    <a:pt x="1628" y="2197"/>
                  </a:lnTo>
                  <a:lnTo>
                    <a:pt x="1628" y="3011"/>
                  </a:lnTo>
                  <a:cubicBezTo>
                    <a:pt x="1628" y="3187"/>
                    <a:pt x="1492" y="3275"/>
                    <a:pt x="1357" y="3275"/>
                  </a:cubicBezTo>
                  <a:cubicBezTo>
                    <a:pt x="1221" y="3275"/>
                    <a:pt x="1085" y="3187"/>
                    <a:pt x="1085" y="3011"/>
                  </a:cubicBezTo>
                  <a:lnTo>
                    <a:pt x="1085" y="841"/>
                  </a:lnTo>
                  <a:cubicBezTo>
                    <a:pt x="1085" y="678"/>
                    <a:pt x="1194" y="570"/>
                    <a:pt x="1357" y="570"/>
                  </a:cubicBezTo>
                  <a:close/>
                  <a:moveTo>
                    <a:pt x="4060" y="549"/>
                  </a:moveTo>
                  <a:cubicBezTo>
                    <a:pt x="4480" y="549"/>
                    <a:pt x="4883" y="885"/>
                    <a:pt x="4883" y="1384"/>
                  </a:cubicBezTo>
                  <a:cubicBezTo>
                    <a:pt x="4883" y="1560"/>
                    <a:pt x="4747" y="1648"/>
                    <a:pt x="4612" y="1648"/>
                  </a:cubicBezTo>
                  <a:cubicBezTo>
                    <a:pt x="4476" y="1648"/>
                    <a:pt x="4340" y="1560"/>
                    <a:pt x="4340" y="1384"/>
                  </a:cubicBezTo>
                  <a:cubicBezTo>
                    <a:pt x="4340" y="1213"/>
                    <a:pt x="4195" y="1096"/>
                    <a:pt x="4052" y="1096"/>
                  </a:cubicBezTo>
                  <a:cubicBezTo>
                    <a:pt x="3990" y="1096"/>
                    <a:pt x="3928" y="1117"/>
                    <a:pt x="3879" y="1167"/>
                  </a:cubicBezTo>
                  <a:cubicBezTo>
                    <a:pt x="3716" y="1356"/>
                    <a:pt x="3825" y="1655"/>
                    <a:pt x="4069" y="1655"/>
                  </a:cubicBezTo>
                  <a:cubicBezTo>
                    <a:pt x="4801" y="1655"/>
                    <a:pt x="5154" y="2523"/>
                    <a:pt x="4639" y="3038"/>
                  </a:cubicBezTo>
                  <a:cubicBezTo>
                    <a:pt x="4473" y="3203"/>
                    <a:pt x="4272" y="3277"/>
                    <a:pt x="4075" y="3277"/>
                  </a:cubicBezTo>
                  <a:cubicBezTo>
                    <a:pt x="3656" y="3277"/>
                    <a:pt x="3255" y="2948"/>
                    <a:pt x="3255" y="2469"/>
                  </a:cubicBezTo>
                  <a:cubicBezTo>
                    <a:pt x="3269" y="2292"/>
                    <a:pt x="3398" y="2204"/>
                    <a:pt x="3527" y="2204"/>
                  </a:cubicBezTo>
                  <a:cubicBezTo>
                    <a:pt x="3655" y="2204"/>
                    <a:pt x="3784" y="2292"/>
                    <a:pt x="3798" y="2469"/>
                  </a:cubicBezTo>
                  <a:cubicBezTo>
                    <a:pt x="3798" y="2619"/>
                    <a:pt x="3941" y="2730"/>
                    <a:pt x="4083" y="2730"/>
                  </a:cubicBezTo>
                  <a:cubicBezTo>
                    <a:pt x="4146" y="2730"/>
                    <a:pt x="4209" y="2708"/>
                    <a:pt x="4259" y="2658"/>
                  </a:cubicBezTo>
                  <a:cubicBezTo>
                    <a:pt x="4422" y="2469"/>
                    <a:pt x="4313" y="2197"/>
                    <a:pt x="4069" y="2197"/>
                  </a:cubicBezTo>
                  <a:cubicBezTo>
                    <a:pt x="3337" y="2197"/>
                    <a:pt x="2984" y="1302"/>
                    <a:pt x="3499" y="787"/>
                  </a:cubicBezTo>
                  <a:cubicBezTo>
                    <a:pt x="3664" y="623"/>
                    <a:pt x="3864" y="549"/>
                    <a:pt x="4060" y="549"/>
                  </a:cubicBezTo>
                  <a:close/>
                  <a:moveTo>
                    <a:pt x="6285" y="568"/>
                  </a:moveTo>
                  <a:cubicBezTo>
                    <a:pt x="6724" y="568"/>
                    <a:pt x="7053" y="938"/>
                    <a:pt x="7053" y="1384"/>
                  </a:cubicBezTo>
                  <a:lnTo>
                    <a:pt x="7053" y="2469"/>
                  </a:lnTo>
                  <a:cubicBezTo>
                    <a:pt x="7053" y="2903"/>
                    <a:pt x="6700" y="3282"/>
                    <a:pt x="6239" y="3282"/>
                  </a:cubicBezTo>
                  <a:lnTo>
                    <a:pt x="5697" y="3282"/>
                  </a:lnTo>
                  <a:cubicBezTo>
                    <a:pt x="5561" y="3282"/>
                    <a:pt x="5425" y="3147"/>
                    <a:pt x="5425" y="3011"/>
                  </a:cubicBezTo>
                  <a:lnTo>
                    <a:pt x="5425" y="841"/>
                  </a:lnTo>
                  <a:cubicBezTo>
                    <a:pt x="5425" y="678"/>
                    <a:pt x="5561" y="570"/>
                    <a:pt x="5697" y="570"/>
                  </a:cubicBezTo>
                  <a:lnTo>
                    <a:pt x="6239" y="570"/>
                  </a:lnTo>
                  <a:cubicBezTo>
                    <a:pt x="6255" y="569"/>
                    <a:pt x="6270" y="568"/>
                    <a:pt x="6285" y="568"/>
                  </a:cubicBezTo>
                  <a:close/>
                  <a:moveTo>
                    <a:pt x="272" y="0"/>
                  </a:moveTo>
                  <a:cubicBezTo>
                    <a:pt x="109" y="0"/>
                    <a:pt x="1" y="136"/>
                    <a:pt x="1" y="299"/>
                  </a:cubicBezTo>
                  <a:lnTo>
                    <a:pt x="1" y="3553"/>
                  </a:lnTo>
                  <a:cubicBezTo>
                    <a:pt x="1" y="3689"/>
                    <a:pt x="109" y="3825"/>
                    <a:pt x="272" y="3825"/>
                  </a:cubicBezTo>
                  <a:lnTo>
                    <a:pt x="7866" y="3825"/>
                  </a:lnTo>
                  <a:cubicBezTo>
                    <a:pt x="8029" y="3825"/>
                    <a:pt x="8138" y="3689"/>
                    <a:pt x="8138" y="3553"/>
                  </a:cubicBezTo>
                  <a:lnTo>
                    <a:pt x="8138" y="271"/>
                  </a:lnTo>
                  <a:cubicBezTo>
                    <a:pt x="8138" y="136"/>
                    <a:pt x="8029" y="0"/>
                    <a:pt x="7866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3578;p44"/>
            <p:cNvSpPr/>
            <p:nvPr/>
          </p:nvSpPr>
          <p:spPr>
            <a:xfrm>
              <a:off x="6207890" y="1972004"/>
              <a:ext cx="225146" cy="103932"/>
            </a:xfrm>
            <a:custGeom>
              <a:avLst/>
              <a:gdLst/>
              <a:ahLst/>
              <a:cxnLst/>
              <a:rect l="l" t="t" r="r" b="b"/>
              <a:pathLst>
                <a:path w="7054" h="3256" extrusionOk="0">
                  <a:moveTo>
                    <a:pt x="272" y="1"/>
                  </a:moveTo>
                  <a:cubicBezTo>
                    <a:pt x="109" y="1"/>
                    <a:pt x="1" y="109"/>
                    <a:pt x="1" y="272"/>
                  </a:cubicBezTo>
                  <a:lnTo>
                    <a:pt x="1" y="3256"/>
                  </a:lnTo>
                  <a:lnTo>
                    <a:pt x="7053" y="3256"/>
                  </a:lnTo>
                  <a:lnTo>
                    <a:pt x="7053" y="2171"/>
                  </a:lnTo>
                  <a:lnTo>
                    <a:pt x="5155" y="2171"/>
                  </a:lnTo>
                  <a:cubicBezTo>
                    <a:pt x="4992" y="2171"/>
                    <a:pt x="4883" y="2035"/>
                    <a:pt x="4883" y="1900"/>
                  </a:cubicBezTo>
                  <a:lnTo>
                    <a:pt x="4883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8" name="Google Shape;3579;p44"/>
            <p:cNvSpPr/>
            <p:nvPr/>
          </p:nvSpPr>
          <p:spPr>
            <a:xfrm>
              <a:off x="6207890" y="2232631"/>
              <a:ext cx="225146" cy="35527"/>
            </a:xfrm>
            <a:custGeom>
              <a:avLst/>
              <a:gdLst/>
              <a:ahLst/>
              <a:cxnLst/>
              <a:rect l="l" t="t" r="r" b="b"/>
              <a:pathLst>
                <a:path w="7054" h="1113" extrusionOk="0">
                  <a:moveTo>
                    <a:pt x="1" y="0"/>
                  </a:moveTo>
                  <a:lnTo>
                    <a:pt x="1" y="841"/>
                  </a:lnTo>
                  <a:cubicBezTo>
                    <a:pt x="1" y="977"/>
                    <a:pt x="137" y="1112"/>
                    <a:pt x="272" y="1112"/>
                  </a:cubicBezTo>
                  <a:lnTo>
                    <a:pt x="6782" y="1112"/>
                  </a:lnTo>
                  <a:cubicBezTo>
                    <a:pt x="6945" y="1112"/>
                    <a:pt x="7053" y="977"/>
                    <a:pt x="7053" y="841"/>
                  </a:cubicBezTo>
                  <a:lnTo>
                    <a:pt x="705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9" name="Google Shape;3580;p44"/>
            <p:cNvSpPr/>
            <p:nvPr/>
          </p:nvSpPr>
          <p:spPr>
            <a:xfrm>
              <a:off x="6381042" y="1976345"/>
              <a:ext cx="46791" cy="47657"/>
            </a:xfrm>
            <a:custGeom>
              <a:avLst/>
              <a:gdLst/>
              <a:ahLst/>
              <a:cxnLst/>
              <a:rect l="l" t="t" r="r" b="b"/>
              <a:pathLst>
                <a:path w="1466" h="1493" extrusionOk="0">
                  <a:moveTo>
                    <a:pt x="1" y="1"/>
                  </a:moveTo>
                  <a:lnTo>
                    <a:pt x="1" y="1492"/>
                  </a:lnTo>
                  <a:lnTo>
                    <a:pt x="1465" y="1492"/>
                  </a:lnTo>
                  <a:lnTo>
                    <a:pt x="1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0" name="Google Shape;3581;p44"/>
          <p:cNvGrpSpPr/>
          <p:nvPr/>
        </p:nvGrpSpPr>
        <p:grpSpPr>
          <a:xfrm>
            <a:off x="9428232" y="2751368"/>
            <a:ext cx="1033775" cy="157880"/>
            <a:chOff x="7395923" y="2357508"/>
            <a:chExt cx="1033775" cy="157880"/>
          </a:xfrm>
        </p:grpSpPr>
        <p:sp>
          <p:nvSpPr>
            <p:cNvPr id="31" name="Google Shape;3582;p44"/>
            <p:cNvSpPr/>
            <p:nvPr/>
          </p:nvSpPr>
          <p:spPr>
            <a:xfrm>
              <a:off x="7395923" y="2357508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65" y="0"/>
                    <a:pt x="1" y="1465"/>
                    <a:pt x="1" y="3309"/>
                  </a:cubicBezTo>
                  <a:cubicBezTo>
                    <a:pt x="1" y="5127"/>
                    <a:pt x="1465" y="6618"/>
                    <a:pt x="3310" y="6618"/>
                  </a:cubicBezTo>
                  <a:cubicBezTo>
                    <a:pt x="5127" y="6618"/>
                    <a:pt x="6619" y="5127"/>
                    <a:pt x="6619" y="3309"/>
                  </a:cubicBezTo>
                  <a:cubicBezTo>
                    <a:pt x="6619" y="1465"/>
                    <a:pt x="5127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3583;p44"/>
            <p:cNvSpPr/>
            <p:nvPr/>
          </p:nvSpPr>
          <p:spPr>
            <a:xfrm>
              <a:off x="7615867" y="2357508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65"/>
                    <a:pt x="1" y="3309"/>
                  </a:cubicBezTo>
                  <a:cubicBezTo>
                    <a:pt x="1" y="5127"/>
                    <a:pt x="1493" y="6618"/>
                    <a:pt x="3310" y="6618"/>
                  </a:cubicBezTo>
                  <a:cubicBezTo>
                    <a:pt x="5154" y="6618"/>
                    <a:pt x="6619" y="5127"/>
                    <a:pt x="6619" y="3309"/>
                  </a:cubicBezTo>
                  <a:cubicBezTo>
                    <a:pt x="6619" y="1465"/>
                    <a:pt x="5154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3" name="Google Shape;3584;p44"/>
            <p:cNvSpPr/>
            <p:nvPr/>
          </p:nvSpPr>
          <p:spPr>
            <a:xfrm>
              <a:off x="7829348" y="2357508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65"/>
                    <a:pt x="1" y="3309"/>
                  </a:cubicBezTo>
                  <a:cubicBezTo>
                    <a:pt x="1" y="5127"/>
                    <a:pt x="1493" y="6618"/>
                    <a:pt x="3310" y="6618"/>
                  </a:cubicBezTo>
                  <a:cubicBezTo>
                    <a:pt x="5154" y="6618"/>
                    <a:pt x="6619" y="5127"/>
                    <a:pt x="6619" y="3309"/>
                  </a:cubicBezTo>
                  <a:cubicBezTo>
                    <a:pt x="6619" y="1465"/>
                    <a:pt x="5154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4" name="Google Shape;3585;p44"/>
            <p:cNvSpPr/>
            <p:nvPr/>
          </p:nvSpPr>
          <p:spPr>
            <a:xfrm>
              <a:off x="8050603" y="2357508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09" y="0"/>
                  </a:moveTo>
                  <a:cubicBezTo>
                    <a:pt x="1492" y="0"/>
                    <a:pt x="0" y="1465"/>
                    <a:pt x="0" y="3309"/>
                  </a:cubicBezTo>
                  <a:cubicBezTo>
                    <a:pt x="0" y="5127"/>
                    <a:pt x="1492" y="6618"/>
                    <a:pt x="3309" y="6618"/>
                  </a:cubicBezTo>
                  <a:cubicBezTo>
                    <a:pt x="5154" y="6618"/>
                    <a:pt x="6618" y="5127"/>
                    <a:pt x="6618" y="3309"/>
                  </a:cubicBezTo>
                  <a:cubicBezTo>
                    <a:pt x="6618" y="1465"/>
                    <a:pt x="5154" y="0"/>
                    <a:pt x="3309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3586;p44"/>
            <p:cNvSpPr/>
            <p:nvPr/>
          </p:nvSpPr>
          <p:spPr>
            <a:xfrm>
              <a:off x="8271835" y="2357508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10" y="0"/>
                  </a:moveTo>
                  <a:cubicBezTo>
                    <a:pt x="1492" y="0"/>
                    <a:pt x="1" y="1465"/>
                    <a:pt x="1" y="3309"/>
                  </a:cubicBezTo>
                  <a:cubicBezTo>
                    <a:pt x="1" y="5127"/>
                    <a:pt x="1492" y="6618"/>
                    <a:pt x="3310" y="6618"/>
                  </a:cubicBezTo>
                  <a:cubicBezTo>
                    <a:pt x="5154" y="6618"/>
                    <a:pt x="6619" y="5127"/>
                    <a:pt x="6619" y="3309"/>
                  </a:cubicBezTo>
                  <a:cubicBezTo>
                    <a:pt x="6619" y="1465"/>
                    <a:pt x="5154" y="0"/>
                    <a:pt x="3310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36" name="Google Shape;3587;p44"/>
          <p:cNvGrpSpPr/>
          <p:nvPr/>
        </p:nvGrpSpPr>
        <p:grpSpPr>
          <a:xfrm>
            <a:off x="8918299" y="2682247"/>
            <a:ext cx="242445" cy="296122"/>
            <a:chOff x="6199240" y="2660327"/>
            <a:chExt cx="242445" cy="296122"/>
          </a:xfrm>
        </p:grpSpPr>
        <p:sp>
          <p:nvSpPr>
            <p:cNvPr id="37" name="Google Shape;3588;p44"/>
            <p:cNvSpPr/>
            <p:nvPr/>
          </p:nvSpPr>
          <p:spPr>
            <a:xfrm>
              <a:off x="6389724" y="2665530"/>
              <a:ext cx="46759" cy="46763"/>
            </a:xfrm>
            <a:custGeom>
              <a:avLst/>
              <a:gdLst/>
              <a:ahLst/>
              <a:cxnLst/>
              <a:rect l="l" t="t" r="r" b="b"/>
              <a:pathLst>
                <a:path w="1465" h="1465" extrusionOk="0">
                  <a:moveTo>
                    <a:pt x="0" y="0"/>
                  </a:moveTo>
                  <a:lnTo>
                    <a:pt x="0" y="1465"/>
                  </a:lnTo>
                  <a:lnTo>
                    <a:pt x="1465" y="146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3589;p44"/>
            <p:cNvSpPr/>
            <p:nvPr/>
          </p:nvSpPr>
          <p:spPr>
            <a:xfrm>
              <a:off x="6199240" y="2782389"/>
              <a:ext cx="190484" cy="121264"/>
            </a:xfrm>
            <a:custGeom>
              <a:avLst/>
              <a:gdLst/>
              <a:ahLst/>
              <a:cxnLst/>
              <a:rect l="l" t="t" r="r" b="b"/>
              <a:pathLst>
                <a:path w="5968" h="3799" extrusionOk="0">
                  <a:moveTo>
                    <a:pt x="4629" y="535"/>
                  </a:moveTo>
                  <a:cubicBezTo>
                    <a:pt x="4775" y="535"/>
                    <a:pt x="4910" y="650"/>
                    <a:pt x="4910" y="815"/>
                  </a:cubicBezTo>
                  <a:cubicBezTo>
                    <a:pt x="4910" y="946"/>
                    <a:pt x="4782" y="1078"/>
                    <a:pt x="4625" y="1085"/>
                  </a:cubicBezTo>
                  <a:lnTo>
                    <a:pt x="4625" y="1085"/>
                  </a:lnTo>
                  <a:cubicBezTo>
                    <a:pt x="4390" y="1075"/>
                    <a:pt x="4262" y="784"/>
                    <a:pt x="4422" y="625"/>
                  </a:cubicBezTo>
                  <a:cubicBezTo>
                    <a:pt x="4484" y="563"/>
                    <a:pt x="4558" y="535"/>
                    <a:pt x="4629" y="535"/>
                  </a:cubicBezTo>
                  <a:close/>
                  <a:moveTo>
                    <a:pt x="4639" y="1615"/>
                  </a:moveTo>
                  <a:cubicBezTo>
                    <a:pt x="4775" y="1615"/>
                    <a:pt x="4910" y="1710"/>
                    <a:pt x="4910" y="1899"/>
                  </a:cubicBezTo>
                  <a:lnTo>
                    <a:pt x="4910" y="2984"/>
                  </a:lnTo>
                  <a:cubicBezTo>
                    <a:pt x="4910" y="3161"/>
                    <a:pt x="4775" y="3249"/>
                    <a:pt x="4639" y="3249"/>
                  </a:cubicBezTo>
                  <a:cubicBezTo>
                    <a:pt x="4503" y="3249"/>
                    <a:pt x="4368" y="3161"/>
                    <a:pt x="4368" y="2984"/>
                  </a:cubicBezTo>
                  <a:lnTo>
                    <a:pt x="4368" y="1899"/>
                  </a:lnTo>
                  <a:cubicBezTo>
                    <a:pt x="4368" y="1710"/>
                    <a:pt x="4503" y="1615"/>
                    <a:pt x="4639" y="1615"/>
                  </a:cubicBezTo>
                  <a:close/>
                  <a:moveTo>
                    <a:pt x="2455" y="537"/>
                  </a:moveTo>
                  <a:cubicBezTo>
                    <a:pt x="2550" y="537"/>
                    <a:pt x="2645" y="584"/>
                    <a:pt x="2686" y="679"/>
                  </a:cubicBezTo>
                  <a:lnTo>
                    <a:pt x="3771" y="2849"/>
                  </a:lnTo>
                  <a:cubicBezTo>
                    <a:pt x="3852" y="2984"/>
                    <a:pt x="3798" y="3147"/>
                    <a:pt x="3662" y="3229"/>
                  </a:cubicBezTo>
                  <a:cubicBezTo>
                    <a:pt x="3635" y="3229"/>
                    <a:pt x="3581" y="3256"/>
                    <a:pt x="3554" y="3256"/>
                  </a:cubicBezTo>
                  <a:cubicBezTo>
                    <a:pt x="3445" y="3256"/>
                    <a:pt x="3337" y="3201"/>
                    <a:pt x="3310" y="3093"/>
                  </a:cubicBezTo>
                  <a:lnTo>
                    <a:pt x="3093" y="2713"/>
                  </a:lnTo>
                  <a:lnTo>
                    <a:pt x="1818" y="2713"/>
                  </a:lnTo>
                  <a:lnTo>
                    <a:pt x="1601" y="3093"/>
                  </a:lnTo>
                  <a:cubicBezTo>
                    <a:pt x="1547" y="3201"/>
                    <a:pt x="1459" y="3247"/>
                    <a:pt x="1372" y="3247"/>
                  </a:cubicBezTo>
                  <a:cubicBezTo>
                    <a:pt x="1197" y="3247"/>
                    <a:pt x="1022" y="3066"/>
                    <a:pt x="1113" y="2849"/>
                  </a:cubicBezTo>
                  <a:lnTo>
                    <a:pt x="2225" y="679"/>
                  </a:lnTo>
                  <a:cubicBezTo>
                    <a:pt x="2266" y="584"/>
                    <a:pt x="2361" y="537"/>
                    <a:pt x="2455" y="537"/>
                  </a:cubicBezTo>
                  <a:close/>
                  <a:moveTo>
                    <a:pt x="272" y="1"/>
                  </a:moveTo>
                  <a:cubicBezTo>
                    <a:pt x="109" y="1"/>
                    <a:pt x="1" y="109"/>
                    <a:pt x="1" y="272"/>
                  </a:cubicBezTo>
                  <a:lnTo>
                    <a:pt x="1" y="3527"/>
                  </a:lnTo>
                  <a:cubicBezTo>
                    <a:pt x="1" y="3663"/>
                    <a:pt x="109" y="3798"/>
                    <a:pt x="272" y="3798"/>
                  </a:cubicBezTo>
                  <a:lnTo>
                    <a:pt x="5968" y="3798"/>
                  </a:lnTo>
                  <a:lnTo>
                    <a:pt x="5968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3590;p44"/>
            <p:cNvSpPr/>
            <p:nvPr/>
          </p:nvSpPr>
          <p:spPr>
            <a:xfrm>
              <a:off x="6265054" y="2827428"/>
              <a:ext cx="24257" cy="24259"/>
            </a:xfrm>
            <a:custGeom>
              <a:avLst/>
              <a:gdLst/>
              <a:ahLst/>
              <a:cxnLst/>
              <a:rect l="l" t="t" r="r" b="b"/>
              <a:pathLst>
                <a:path w="760" h="760" extrusionOk="0">
                  <a:moveTo>
                    <a:pt x="380" y="0"/>
                  </a:moveTo>
                  <a:lnTo>
                    <a:pt x="0" y="760"/>
                  </a:lnTo>
                  <a:lnTo>
                    <a:pt x="760" y="760"/>
                  </a:lnTo>
                  <a:lnTo>
                    <a:pt x="380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3591;p44"/>
            <p:cNvSpPr/>
            <p:nvPr/>
          </p:nvSpPr>
          <p:spPr>
            <a:xfrm>
              <a:off x="6216571" y="2660327"/>
              <a:ext cx="225114" cy="296122"/>
            </a:xfrm>
            <a:custGeom>
              <a:avLst/>
              <a:gdLst/>
              <a:ahLst/>
              <a:cxnLst/>
              <a:rect l="l" t="t" r="r" b="b"/>
              <a:pathLst>
                <a:path w="7053" h="9277" extrusionOk="0">
                  <a:moveTo>
                    <a:pt x="271" y="0"/>
                  </a:moveTo>
                  <a:cubicBezTo>
                    <a:pt x="109" y="0"/>
                    <a:pt x="0" y="109"/>
                    <a:pt x="0" y="272"/>
                  </a:cubicBezTo>
                  <a:lnTo>
                    <a:pt x="0" y="3282"/>
                  </a:lnTo>
                  <a:lnTo>
                    <a:pt x="5696" y="3282"/>
                  </a:lnTo>
                  <a:cubicBezTo>
                    <a:pt x="5859" y="3282"/>
                    <a:pt x="5967" y="3391"/>
                    <a:pt x="5967" y="3554"/>
                  </a:cubicBezTo>
                  <a:lnTo>
                    <a:pt x="5967" y="7893"/>
                  </a:lnTo>
                  <a:cubicBezTo>
                    <a:pt x="5967" y="8029"/>
                    <a:pt x="5859" y="8165"/>
                    <a:pt x="5696" y="8165"/>
                  </a:cubicBezTo>
                  <a:lnTo>
                    <a:pt x="0" y="8165"/>
                  </a:lnTo>
                  <a:lnTo>
                    <a:pt x="0" y="9005"/>
                  </a:lnTo>
                  <a:cubicBezTo>
                    <a:pt x="0" y="9141"/>
                    <a:pt x="109" y="9277"/>
                    <a:pt x="271" y="9277"/>
                  </a:cubicBezTo>
                  <a:lnTo>
                    <a:pt x="6781" y="9277"/>
                  </a:lnTo>
                  <a:cubicBezTo>
                    <a:pt x="6944" y="9277"/>
                    <a:pt x="7052" y="9141"/>
                    <a:pt x="7052" y="9005"/>
                  </a:cubicBezTo>
                  <a:lnTo>
                    <a:pt x="7052" y="2170"/>
                  </a:lnTo>
                  <a:lnTo>
                    <a:pt x="5154" y="2170"/>
                  </a:lnTo>
                  <a:cubicBezTo>
                    <a:pt x="4991" y="2170"/>
                    <a:pt x="4883" y="2035"/>
                    <a:pt x="4883" y="1899"/>
                  </a:cubicBezTo>
                  <a:lnTo>
                    <a:pt x="4883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1" name="Google Shape;3592;p44"/>
          <p:cNvGrpSpPr/>
          <p:nvPr/>
        </p:nvGrpSpPr>
        <p:grpSpPr>
          <a:xfrm>
            <a:off x="9428232" y="3481653"/>
            <a:ext cx="1033775" cy="157880"/>
            <a:chOff x="7395923" y="2900959"/>
            <a:chExt cx="1033775" cy="157880"/>
          </a:xfrm>
        </p:grpSpPr>
        <p:sp>
          <p:nvSpPr>
            <p:cNvPr id="42" name="Google Shape;3593;p44"/>
            <p:cNvSpPr/>
            <p:nvPr/>
          </p:nvSpPr>
          <p:spPr>
            <a:xfrm>
              <a:off x="7395923" y="2900959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65" y="0"/>
                    <a:pt x="1" y="1492"/>
                    <a:pt x="1" y="3309"/>
                  </a:cubicBezTo>
                  <a:cubicBezTo>
                    <a:pt x="1" y="5154"/>
                    <a:pt x="1465" y="6619"/>
                    <a:pt x="3310" y="6619"/>
                  </a:cubicBezTo>
                  <a:cubicBezTo>
                    <a:pt x="5127" y="6619"/>
                    <a:pt x="6619" y="5154"/>
                    <a:pt x="6619" y="3309"/>
                  </a:cubicBezTo>
                  <a:cubicBezTo>
                    <a:pt x="6619" y="1492"/>
                    <a:pt x="5127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3594;p44"/>
            <p:cNvSpPr/>
            <p:nvPr/>
          </p:nvSpPr>
          <p:spPr>
            <a:xfrm>
              <a:off x="7615867" y="2900959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92"/>
                    <a:pt x="1" y="3309"/>
                  </a:cubicBezTo>
                  <a:cubicBezTo>
                    <a:pt x="1" y="5154"/>
                    <a:pt x="1493" y="6619"/>
                    <a:pt x="3310" y="6619"/>
                  </a:cubicBezTo>
                  <a:cubicBezTo>
                    <a:pt x="5154" y="6619"/>
                    <a:pt x="6619" y="5154"/>
                    <a:pt x="6619" y="3309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3595;p44"/>
            <p:cNvSpPr/>
            <p:nvPr/>
          </p:nvSpPr>
          <p:spPr>
            <a:xfrm>
              <a:off x="7829348" y="2900959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92"/>
                    <a:pt x="1" y="3309"/>
                  </a:cubicBezTo>
                  <a:cubicBezTo>
                    <a:pt x="1" y="5154"/>
                    <a:pt x="1493" y="6619"/>
                    <a:pt x="3310" y="6619"/>
                  </a:cubicBezTo>
                  <a:cubicBezTo>
                    <a:pt x="5154" y="6619"/>
                    <a:pt x="6619" y="5154"/>
                    <a:pt x="6619" y="3309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3596;p44"/>
            <p:cNvSpPr/>
            <p:nvPr/>
          </p:nvSpPr>
          <p:spPr>
            <a:xfrm>
              <a:off x="8050603" y="2900959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09" y="0"/>
                  </a:moveTo>
                  <a:cubicBezTo>
                    <a:pt x="1492" y="0"/>
                    <a:pt x="0" y="1492"/>
                    <a:pt x="0" y="3309"/>
                  </a:cubicBezTo>
                  <a:cubicBezTo>
                    <a:pt x="0" y="5154"/>
                    <a:pt x="1492" y="6619"/>
                    <a:pt x="3309" y="6619"/>
                  </a:cubicBezTo>
                  <a:cubicBezTo>
                    <a:pt x="5154" y="6619"/>
                    <a:pt x="6618" y="5154"/>
                    <a:pt x="6618" y="3309"/>
                  </a:cubicBezTo>
                  <a:cubicBezTo>
                    <a:pt x="6618" y="1492"/>
                    <a:pt x="5154" y="0"/>
                    <a:pt x="3309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3597;p44"/>
            <p:cNvSpPr/>
            <p:nvPr/>
          </p:nvSpPr>
          <p:spPr>
            <a:xfrm>
              <a:off x="8271835" y="2900959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10" y="0"/>
                  </a:moveTo>
                  <a:cubicBezTo>
                    <a:pt x="1492" y="0"/>
                    <a:pt x="1" y="1492"/>
                    <a:pt x="1" y="3309"/>
                  </a:cubicBezTo>
                  <a:cubicBezTo>
                    <a:pt x="1" y="5154"/>
                    <a:pt x="1492" y="6619"/>
                    <a:pt x="3310" y="6619"/>
                  </a:cubicBezTo>
                  <a:cubicBezTo>
                    <a:pt x="5154" y="6619"/>
                    <a:pt x="6619" y="5154"/>
                    <a:pt x="6619" y="3309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47" name="Google Shape;3598;p44"/>
          <p:cNvGrpSpPr/>
          <p:nvPr/>
        </p:nvGrpSpPr>
        <p:grpSpPr>
          <a:xfrm>
            <a:off x="8891456" y="3412452"/>
            <a:ext cx="298716" cy="296281"/>
            <a:chOff x="6172397" y="3363205"/>
            <a:chExt cx="298716" cy="296281"/>
          </a:xfrm>
        </p:grpSpPr>
        <p:sp>
          <p:nvSpPr>
            <p:cNvPr id="48" name="Google Shape;3599;p44"/>
            <p:cNvSpPr/>
            <p:nvPr/>
          </p:nvSpPr>
          <p:spPr>
            <a:xfrm>
              <a:off x="6347816" y="3529572"/>
              <a:ext cx="36737" cy="40794"/>
            </a:xfrm>
            <a:custGeom>
              <a:avLst/>
              <a:gdLst/>
              <a:ahLst/>
              <a:cxnLst/>
              <a:rect l="l" t="t" r="r" b="b"/>
              <a:pathLst>
                <a:path w="1151" h="1278" extrusionOk="0">
                  <a:moveTo>
                    <a:pt x="174" y="1"/>
                  </a:moveTo>
                  <a:cubicBezTo>
                    <a:pt x="147" y="28"/>
                    <a:pt x="120" y="82"/>
                    <a:pt x="120" y="109"/>
                  </a:cubicBezTo>
                  <a:lnTo>
                    <a:pt x="38" y="977"/>
                  </a:lnTo>
                  <a:cubicBezTo>
                    <a:pt x="0" y="1147"/>
                    <a:pt x="146" y="1277"/>
                    <a:pt x="302" y="1277"/>
                  </a:cubicBezTo>
                  <a:cubicBezTo>
                    <a:pt x="371" y="1277"/>
                    <a:pt x="441" y="1252"/>
                    <a:pt x="499" y="1194"/>
                  </a:cubicBezTo>
                  <a:lnTo>
                    <a:pt x="1096" y="570"/>
                  </a:lnTo>
                  <a:cubicBezTo>
                    <a:pt x="1123" y="516"/>
                    <a:pt x="1150" y="489"/>
                    <a:pt x="1150" y="462"/>
                  </a:cubicBezTo>
                  <a:lnTo>
                    <a:pt x="174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3600;p44"/>
            <p:cNvSpPr/>
            <p:nvPr/>
          </p:nvSpPr>
          <p:spPr>
            <a:xfrm>
              <a:off x="6361125" y="3408372"/>
              <a:ext cx="87486" cy="120370"/>
            </a:xfrm>
            <a:custGeom>
              <a:avLst/>
              <a:gdLst/>
              <a:ahLst/>
              <a:cxnLst/>
              <a:rect l="l" t="t" r="r" b="b"/>
              <a:pathLst>
                <a:path w="2741" h="3771" extrusionOk="0">
                  <a:moveTo>
                    <a:pt x="1737" y="0"/>
                  </a:moveTo>
                  <a:lnTo>
                    <a:pt x="1" y="3309"/>
                  </a:lnTo>
                  <a:lnTo>
                    <a:pt x="1004" y="3771"/>
                  </a:lnTo>
                  <a:lnTo>
                    <a:pt x="2740" y="461"/>
                  </a:lnTo>
                  <a:lnTo>
                    <a:pt x="1737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3601;p44"/>
            <p:cNvSpPr/>
            <p:nvPr/>
          </p:nvSpPr>
          <p:spPr>
            <a:xfrm>
              <a:off x="6424322" y="3363205"/>
              <a:ext cx="46791" cy="44337"/>
            </a:xfrm>
            <a:custGeom>
              <a:avLst/>
              <a:gdLst/>
              <a:ahLst/>
              <a:cxnLst/>
              <a:rect l="l" t="t" r="r" b="b"/>
              <a:pathLst>
                <a:path w="1466" h="1389" extrusionOk="0">
                  <a:moveTo>
                    <a:pt x="819" y="1"/>
                  </a:moveTo>
                  <a:cubicBezTo>
                    <a:pt x="627" y="1"/>
                    <a:pt x="450" y="111"/>
                    <a:pt x="354" y="303"/>
                  </a:cubicBezTo>
                  <a:lnTo>
                    <a:pt x="1" y="927"/>
                  </a:lnTo>
                  <a:lnTo>
                    <a:pt x="1005" y="1388"/>
                  </a:lnTo>
                  <a:lnTo>
                    <a:pt x="1330" y="764"/>
                  </a:lnTo>
                  <a:cubicBezTo>
                    <a:pt x="1466" y="493"/>
                    <a:pt x="1330" y="168"/>
                    <a:pt x="1059" y="59"/>
                  </a:cubicBezTo>
                  <a:cubicBezTo>
                    <a:pt x="980" y="20"/>
                    <a:pt x="898" y="1"/>
                    <a:pt x="819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3602;p44"/>
            <p:cNvSpPr/>
            <p:nvPr/>
          </p:nvSpPr>
          <p:spPr>
            <a:xfrm>
              <a:off x="6445100" y="3438664"/>
              <a:ext cx="23427" cy="28600"/>
            </a:xfrm>
            <a:custGeom>
              <a:avLst/>
              <a:gdLst/>
              <a:ahLst/>
              <a:cxnLst/>
              <a:rect l="l" t="t" r="r" b="b"/>
              <a:pathLst>
                <a:path w="734" h="896" extrusionOk="0">
                  <a:moveTo>
                    <a:pt x="462" y="1"/>
                  </a:moveTo>
                  <a:lnTo>
                    <a:pt x="1" y="896"/>
                  </a:lnTo>
                  <a:lnTo>
                    <a:pt x="733" y="896"/>
                  </a:lnTo>
                  <a:lnTo>
                    <a:pt x="733" y="625"/>
                  </a:lnTo>
                  <a:cubicBezTo>
                    <a:pt x="733" y="380"/>
                    <a:pt x="625" y="163"/>
                    <a:pt x="462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3603;p44"/>
            <p:cNvSpPr/>
            <p:nvPr/>
          </p:nvSpPr>
          <p:spPr>
            <a:xfrm>
              <a:off x="6172397" y="3432599"/>
              <a:ext cx="212156" cy="34665"/>
            </a:xfrm>
            <a:custGeom>
              <a:avLst/>
              <a:gdLst/>
              <a:ahLst/>
              <a:cxnLst/>
              <a:rect l="l" t="t" r="r" b="b"/>
              <a:pathLst>
                <a:path w="6647" h="1086" extrusionOk="0">
                  <a:moveTo>
                    <a:pt x="815" y="1"/>
                  </a:moveTo>
                  <a:cubicBezTo>
                    <a:pt x="381" y="1"/>
                    <a:pt x="1" y="353"/>
                    <a:pt x="1" y="815"/>
                  </a:cubicBezTo>
                  <a:lnTo>
                    <a:pt x="1" y="1086"/>
                  </a:lnTo>
                  <a:lnTo>
                    <a:pt x="6077" y="1086"/>
                  </a:lnTo>
                  <a:lnTo>
                    <a:pt x="6646" y="1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3" name="Google Shape;3604;p44"/>
            <p:cNvSpPr/>
            <p:nvPr/>
          </p:nvSpPr>
          <p:spPr>
            <a:xfrm>
              <a:off x="6293620" y="3519198"/>
              <a:ext cx="122946" cy="87461"/>
            </a:xfrm>
            <a:custGeom>
              <a:avLst/>
              <a:gdLst/>
              <a:ahLst/>
              <a:cxnLst/>
              <a:rect l="l" t="t" r="r" b="b"/>
              <a:pathLst>
                <a:path w="3852" h="2740" extrusionOk="0">
                  <a:moveTo>
                    <a:pt x="0" y="0"/>
                  </a:moveTo>
                  <a:lnTo>
                    <a:pt x="0" y="2740"/>
                  </a:lnTo>
                  <a:lnTo>
                    <a:pt x="3852" y="2740"/>
                  </a:lnTo>
                  <a:lnTo>
                    <a:pt x="3852" y="54"/>
                  </a:lnTo>
                  <a:lnTo>
                    <a:pt x="3309" y="1085"/>
                  </a:lnTo>
                  <a:cubicBezTo>
                    <a:pt x="3282" y="1139"/>
                    <a:pt x="3228" y="1194"/>
                    <a:pt x="3174" y="1248"/>
                  </a:cubicBezTo>
                  <a:lnTo>
                    <a:pt x="2577" y="1899"/>
                  </a:lnTo>
                  <a:cubicBezTo>
                    <a:pt x="2418" y="2075"/>
                    <a:pt x="2215" y="2152"/>
                    <a:pt x="2013" y="2152"/>
                  </a:cubicBezTo>
                  <a:cubicBezTo>
                    <a:pt x="1562" y="2152"/>
                    <a:pt x="1119" y="1764"/>
                    <a:pt x="1194" y="1221"/>
                  </a:cubicBezTo>
                  <a:lnTo>
                    <a:pt x="1275" y="380"/>
                  </a:lnTo>
                  <a:cubicBezTo>
                    <a:pt x="1302" y="271"/>
                    <a:pt x="1329" y="190"/>
                    <a:pt x="1384" y="109"/>
                  </a:cubicBezTo>
                  <a:lnTo>
                    <a:pt x="1411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4" name="Google Shape;3605;p44"/>
            <p:cNvSpPr/>
            <p:nvPr/>
          </p:nvSpPr>
          <p:spPr>
            <a:xfrm>
              <a:off x="6221742" y="3553832"/>
              <a:ext cx="19948" cy="17205"/>
            </a:xfrm>
            <a:custGeom>
              <a:avLst/>
              <a:gdLst/>
              <a:ahLst/>
              <a:cxnLst/>
              <a:rect l="l" t="t" r="r" b="b"/>
              <a:pathLst>
                <a:path w="625" h="539" extrusionOk="0">
                  <a:moveTo>
                    <a:pt x="354" y="0"/>
                  </a:moveTo>
                  <a:cubicBezTo>
                    <a:pt x="109" y="0"/>
                    <a:pt x="1" y="299"/>
                    <a:pt x="164" y="461"/>
                  </a:cubicBezTo>
                  <a:cubicBezTo>
                    <a:pt x="217" y="514"/>
                    <a:pt x="285" y="539"/>
                    <a:pt x="351" y="539"/>
                  </a:cubicBezTo>
                  <a:cubicBezTo>
                    <a:pt x="490" y="539"/>
                    <a:pt x="625" y="436"/>
                    <a:pt x="625" y="271"/>
                  </a:cubicBezTo>
                  <a:cubicBezTo>
                    <a:pt x="625" y="109"/>
                    <a:pt x="516" y="0"/>
                    <a:pt x="35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5" name="Google Shape;3606;p44"/>
            <p:cNvSpPr/>
            <p:nvPr/>
          </p:nvSpPr>
          <p:spPr>
            <a:xfrm>
              <a:off x="6172397" y="3484565"/>
              <a:ext cx="296131" cy="174922"/>
            </a:xfrm>
            <a:custGeom>
              <a:avLst/>
              <a:gdLst/>
              <a:ahLst/>
              <a:cxnLst/>
              <a:rect l="l" t="t" r="r" b="b"/>
              <a:pathLst>
                <a:path w="9278" h="5480" extrusionOk="0">
                  <a:moveTo>
                    <a:pt x="2442" y="543"/>
                  </a:moveTo>
                  <a:cubicBezTo>
                    <a:pt x="2795" y="543"/>
                    <a:pt x="2795" y="1085"/>
                    <a:pt x="2442" y="1085"/>
                  </a:cubicBezTo>
                  <a:lnTo>
                    <a:pt x="1357" y="1085"/>
                  </a:lnTo>
                  <a:cubicBezTo>
                    <a:pt x="977" y="1085"/>
                    <a:pt x="977" y="543"/>
                    <a:pt x="1357" y="543"/>
                  </a:cubicBezTo>
                  <a:close/>
                  <a:moveTo>
                    <a:pt x="1886" y="1628"/>
                  </a:moveTo>
                  <a:cubicBezTo>
                    <a:pt x="2308" y="1628"/>
                    <a:pt x="2713" y="1948"/>
                    <a:pt x="2713" y="2441"/>
                  </a:cubicBezTo>
                  <a:cubicBezTo>
                    <a:pt x="2713" y="2875"/>
                    <a:pt x="2361" y="3255"/>
                    <a:pt x="1900" y="3255"/>
                  </a:cubicBezTo>
                  <a:cubicBezTo>
                    <a:pt x="1167" y="3255"/>
                    <a:pt x="788" y="2387"/>
                    <a:pt x="1303" y="1872"/>
                  </a:cubicBezTo>
                  <a:cubicBezTo>
                    <a:pt x="1471" y="1703"/>
                    <a:pt x="1680" y="1628"/>
                    <a:pt x="1886" y="1628"/>
                  </a:cubicBezTo>
                  <a:close/>
                  <a:moveTo>
                    <a:pt x="1" y="0"/>
                  </a:moveTo>
                  <a:lnTo>
                    <a:pt x="1" y="4666"/>
                  </a:lnTo>
                  <a:cubicBezTo>
                    <a:pt x="1" y="5127"/>
                    <a:pt x="381" y="5479"/>
                    <a:pt x="815" y="5479"/>
                  </a:cubicBezTo>
                  <a:lnTo>
                    <a:pt x="8464" y="5479"/>
                  </a:lnTo>
                  <a:cubicBezTo>
                    <a:pt x="8898" y="5479"/>
                    <a:pt x="9277" y="5127"/>
                    <a:pt x="9277" y="4666"/>
                  </a:cubicBezTo>
                  <a:lnTo>
                    <a:pt x="9277" y="0"/>
                  </a:lnTo>
                  <a:lnTo>
                    <a:pt x="8247" y="0"/>
                  </a:lnTo>
                  <a:lnTo>
                    <a:pt x="7948" y="543"/>
                  </a:lnTo>
                  <a:cubicBezTo>
                    <a:pt x="8084" y="570"/>
                    <a:pt x="8165" y="678"/>
                    <a:pt x="8165" y="814"/>
                  </a:cubicBezTo>
                  <a:lnTo>
                    <a:pt x="8165" y="4096"/>
                  </a:lnTo>
                  <a:cubicBezTo>
                    <a:pt x="8165" y="4259"/>
                    <a:pt x="8057" y="4367"/>
                    <a:pt x="7894" y="4367"/>
                  </a:cubicBezTo>
                  <a:lnTo>
                    <a:pt x="3527" y="4367"/>
                  </a:lnTo>
                  <a:cubicBezTo>
                    <a:pt x="3391" y="4367"/>
                    <a:pt x="3256" y="4259"/>
                    <a:pt x="3256" y="4096"/>
                  </a:cubicBezTo>
                  <a:lnTo>
                    <a:pt x="3256" y="814"/>
                  </a:lnTo>
                  <a:cubicBezTo>
                    <a:pt x="3256" y="651"/>
                    <a:pt x="3391" y="543"/>
                    <a:pt x="3527" y="543"/>
                  </a:cubicBezTo>
                  <a:lnTo>
                    <a:pt x="5534" y="543"/>
                  </a:lnTo>
                  <a:lnTo>
                    <a:pt x="5805" y="0"/>
                  </a:ln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56" name="Google Shape;3607;p44"/>
          <p:cNvGrpSpPr/>
          <p:nvPr/>
        </p:nvGrpSpPr>
        <p:grpSpPr>
          <a:xfrm>
            <a:off x="9428232" y="4193760"/>
            <a:ext cx="1033775" cy="157880"/>
            <a:chOff x="7395923" y="3413997"/>
            <a:chExt cx="1033775" cy="157880"/>
          </a:xfrm>
        </p:grpSpPr>
        <p:sp>
          <p:nvSpPr>
            <p:cNvPr id="57" name="Google Shape;3608;p44"/>
            <p:cNvSpPr/>
            <p:nvPr/>
          </p:nvSpPr>
          <p:spPr>
            <a:xfrm>
              <a:off x="7395923" y="3413997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65" y="0"/>
                    <a:pt x="1" y="1492"/>
                    <a:pt x="1" y="3310"/>
                  </a:cubicBezTo>
                  <a:cubicBezTo>
                    <a:pt x="1" y="5154"/>
                    <a:pt x="1465" y="6619"/>
                    <a:pt x="3310" y="6619"/>
                  </a:cubicBezTo>
                  <a:cubicBezTo>
                    <a:pt x="5127" y="6619"/>
                    <a:pt x="6619" y="5154"/>
                    <a:pt x="6619" y="3310"/>
                  </a:cubicBezTo>
                  <a:cubicBezTo>
                    <a:pt x="6619" y="1492"/>
                    <a:pt x="5127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8" name="Google Shape;3609;p44"/>
            <p:cNvSpPr/>
            <p:nvPr/>
          </p:nvSpPr>
          <p:spPr>
            <a:xfrm>
              <a:off x="7615867" y="3413997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92"/>
                    <a:pt x="1" y="3310"/>
                  </a:cubicBezTo>
                  <a:cubicBezTo>
                    <a:pt x="1" y="5154"/>
                    <a:pt x="1493" y="6619"/>
                    <a:pt x="3310" y="6619"/>
                  </a:cubicBezTo>
                  <a:cubicBezTo>
                    <a:pt x="5154" y="6619"/>
                    <a:pt x="6619" y="5154"/>
                    <a:pt x="6619" y="3310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9" name="Google Shape;3610;p44"/>
            <p:cNvSpPr/>
            <p:nvPr/>
          </p:nvSpPr>
          <p:spPr>
            <a:xfrm>
              <a:off x="7829348" y="3413997"/>
              <a:ext cx="157887" cy="157880"/>
            </a:xfrm>
            <a:custGeom>
              <a:avLst/>
              <a:gdLst/>
              <a:ahLst/>
              <a:cxnLst/>
              <a:rect l="l" t="t" r="r" b="b"/>
              <a:pathLst>
                <a:path w="6620" h="6619" extrusionOk="0">
                  <a:moveTo>
                    <a:pt x="3310" y="0"/>
                  </a:moveTo>
                  <a:cubicBezTo>
                    <a:pt x="1493" y="0"/>
                    <a:pt x="1" y="1492"/>
                    <a:pt x="1" y="3310"/>
                  </a:cubicBezTo>
                  <a:cubicBezTo>
                    <a:pt x="1" y="5154"/>
                    <a:pt x="1493" y="6619"/>
                    <a:pt x="3310" y="6619"/>
                  </a:cubicBezTo>
                  <a:cubicBezTo>
                    <a:pt x="5154" y="6619"/>
                    <a:pt x="6619" y="5154"/>
                    <a:pt x="6619" y="3310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0" name="Google Shape;3611;p44"/>
            <p:cNvSpPr/>
            <p:nvPr/>
          </p:nvSpPr>
          <p:spPr>
            <a:xfrm>
              <a:off x="8050603" y="3413997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09" y="0"/>
                  </a:moveTo>
                  <a:cubicBezTo>
                    <a:pt x="1492" y="0"/>
                    <a:pt x="0" y="1492"/>
                    <a:pt x="0" y="3310"/>
                  </a:cubicBezTo>
                  <a:cubicBezTo>
                    <a:pt x="0" y="5154"/>
                    <a:pt x="1492" y="6619"/>
                    <a:pt x="3309" y="6619"/>
                  </a:cubicBezTo>
                  <a:cubicBezTo>
                    <a:pt x="5154" y="6619"/>
                    <a:pt x="6618" y="5154"/>
                    <a:pt x="6618" y="3310"/>
                  </a:cubicBezTo>
                  <a:cubicBezTo>
                    <a:pt x="6618" y="1492"/>
                    <a:pt x="5154" y="0"/>
                    <a:pt x="3309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1" name="Google Shape;3612;p44"/>
            <p:cNvSpPr/>
            <p:nvPr/>
          </p:nvSpPr>
          <p:spPr>
            <a:xfrm>
              <a:off x="8271835" y="3413997"/>
              <a:ext cx="157863" cy="157880"/>
            </a:xfrm>
            <a:custGeom>
              <a:avLst/>
              <a:gdLst/>
              <a:ahLst/>
              <a:cxnLst/>
              <a:rect l="l" t="t" r="r" b="b"/>
              <a:pathLst>
                <a:path w="6619" h="6619" extrusionOk="0">
                  <a:moveTo>
                    <a:pt x="3310" y="0"/>
                  </a:moveTo>
                  <a:cubicBezTo>
                    <a:pt x="1492" y="0"/>
                    <a:pt x="1" y="1492"/>
                    <a:pt x="1" y="3310"/>
                  </a:cubicBezTo>
                  <a:cubicBezTo>
                    <a:pt x="1" y="5154"/>
                    <a:pt x="1492" y="6619"/>
                    <a:pt x="3310" y="6619"/>
                  </a:cubicBezTo>
                  <a:cubicBezTo>
                    <a:pt x="5154" y="6619"/>
                    <a:pt x="6619" y="5154"/>
                    <a:pt x="6619" y="3310"/>
                  </a:cubicBezTo>
                  <a:cubicBezTo>
                    <a:pt x="6619" y="1492"/>
                    <a:pt x="5154" y="0"/>
                    <a:pt x="3310" y="0"/>
                  </a:cubicBezTo>
                  <a:close/>
                </a:path>
              </a:pathLst>
            </a:custGeom>
            <a:solidFill>
              <a:srgbClr val="E2E2E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62" name="Google Shape;3613;p44"/>
          <p:cNvGrpSpPr/>
          <p:nvPr/>
        </p:nvGrpSpPr>
        <p:grpSpPr>
          <a:xfrm>
            <a:off x="8910949" y="4142817"/>
            <a:ext cx="259745" cy="259765"/>
            <a:chOff x="6190590" y="4094078"/>
            <a:chExt cx="259745" cy="259765"/>
          </a:xfrm>
        </p:grpSpPr>
        <p:sp>
          <p:nvSpPr>
            <p:cNvPr id="63" name="Google Shape;3614;p44"/>
            <p:cNvSpPr/>
            <p:nvPr/>
          </p:nvSpPr>
          <p:spPr>
            <a:xfrm>
              <a:off x="6190590" y="4094078"/>
              <a:ext cx="259745" cy="259765"/>
            </a:xfrm>
            <a:custGeom>
              <a:avLst/>
              <a:gdLst/>
              <a:ahLst/>
              <a:cxnLst/>
              <a:rect l="l" t="t" r="r" b="b"/>
              <a:pathLst>
                <a:path w="8138" h="8138" extrusionOk="0">
                  <a:moveTo>
                    <a:pt x="4069" y="2414"/>
                  </a:moveTo>
                  <a:lnTo>
                    <a:pt x="4069" y="2414"/>
                  </a:lnTo>
                  <a:cubicBezTo>
                    <a:pt x="4090" y="2415"/>
                    <a:pt x="4111" y="2417"/>
                    <a:pt x="4132" y="2418"/>
                  </a:cubicBezTo>
                  <a:lnTo>
                    <a:pt x="4132" y="2418"/>
                  </a:lnTo>
                  <a:cubicBezTo>
                    <a:pt x="4111" y="2416"/>
                    <a:pt x="4090" y="2415"/>
                    <a:pt x="4069" y="2414"/>
                  </a:cubicBezTo>
                  <a:close/>
                  <a:moveTo>
                    <a:pt x="3973" y="2412"/>
                  </a:moveTo>
                  <a:cubicBezTo>
                    <a:pt x="3837" y="2412"/>
                    <a:pt x="3705" y="2428"/>
                    <a:pt x="3578" y="2460"/>
                  </a:cubicBezTo>
                  <a:lnTo>
                    <a:pt x="3578" y="2460"/>
                  </a:lnTo>
                  <a:cubicBezTo>
                    <a:pt x="3741" y="2438"/>
                    <a:pt x="3904" y="2422"/>
                    <a:pt x="4069" y="2414"/>
                  </a:cubicBezTo>
                  <a:cubicBezTo>
                    <a:pt x="4037" y="2413"/>
                    <a:pt x="4005" y="2412"/>
                    <a:pt x="3973" y="2412"/>
                  </a:cubicBezTo>
                  <a:close/>
                  <a:moveTo>
                    <a:pt x="3694" y="5720"/>
                  </a:moveTo>
                  <a:cubicBezTo>
                    <a:pt x="3799" y="5741"/>
                    <a:pt x="3908" y="5751"/>
                    <a:pt x="4020" y="5751"/>
                  </a:cubicBezTo>
                  <a:cubicBezTo>
                    <a:pt x="4036" y="5751"/>
                    <a:pt x="4053" y="5751"/>
                    <a:pt x="4069" y="5751"/>
                  </a:cubicBezTo>
                  <a:cubicBezTo>
                    <a:pt x="3943" y="5745"/>
                    <a:pt x="3818" y="5734"/>
                    <a:pt x="3694" y="5720"/>
                  </a:cubicBezTo>
                  <a:close/>
                  <a:moveTo>
                    <a:pt x="6700" y="977"/>
                  </a:moveTo>
                  <a:lnTo>
                    <a:pt x="6700" y="1194"/>
                  </a:lnTo>
                  <a:cubicBezTo>
                    <a:pt x="6700" y="1329"/>
                    <a:pt x="6809" y="1438"/>
                    <a:pt x="6944" y="1438"/>
                  </a:cubicBezTo>
                  <a:lnTo>
                    <a:pt x="7188" y="1438"/>
                  </a:lnTo>
                  <a:lnTo>
                    <a:pt x="7188" y="3581"/>
                  </a:lnTo>
                  <a:cubicBezTo>
                    <a:pt x="6310" y="2888"/>
                    <a:pt x="5248" y="2484"/>
                    <a:pt x="4132" y="2418"/>
                  </a:cubicBezTo>
                  <a:lnTo>
                    <a:pt x="4132" y="2418"/>
                  </a:lnTo>
                  <a:cubicBezTo>
                    <a:pt x="6185" y="2558"/>
                    <a:pt x="6164" y="5643"/>
                    <a:pt x="4069" y="5751"/>
                  </a:cubicBezTo>
                  <a:cubicBezTo>
                    <a:pt x="5208" y="5696"/>
                    <a:pt x="6293" y="5290"/>
                    <a:pt x="7188" y="4584"/>
                  </a:cubicBezTo>
                  <a:lnTo>
                    <a:pt x="7188" y="6727"/>
                  </a:lnTo>
                  <a:lnTo>
                    <a:pt x="6944" y="6727"/>
                  </a:lnTo>
                  <a:cubicBezTo>
                    <a:pt x="6809" y="6727"/>
                    <a:pt x="6700" y="6836"/>
                    <a:pt x="6700" y="6944"/>
                  </a:cubicBezTo>
                  <a:lnTo>
                    <a:pt x="6700" y="7188"/>
                  </a:lnTo>
                  <a:lnTo>
                    <a:pt x="1438" y="7188"/>
                  </a:lnTo>
                  <a:lnTo>
                    <a:pt x="1438" y="6944"/>
                  </a:lnTo>
                  <a:cubicBezTo>
                    <a:pt x="1438" y="6836"/>
                    <a:pt x="1330" y="6727"/>
                    <a:pt x="1194" y="6727"/>
                  </a:cubicBezTo>
                  <a:lnTo>
                    <a:pt x="950" y="6727"/>
                  </a:lnTo>
                  <a:lnTo>
                    <a:pt x="950" y="4584"/>
                  </a:lnTo>
                  <a:cubicBezTo>
                    <a:pt x="1746" y="5212"/>
                    <a:pt x="2692" y="5603"/>
                    <a:pt x="3694" y="5720"/>
                  </a:cubicBezTo>
                  <a:lnTo>
                    <a:pt x="3694" y="5720"/>
                  </a:lnTo>
                  <a:cubicBezTo>
                    <a:pt x="2921" y="5568"/>
                    <a:pt x="2333" y="4890"/>
                    <a:pt x="2333" y="4069"/>
                  </a:cubicBezTo>
                  <a:cubicBezTo>
                    <a:pt x="2333" y="3290"/>
                    <a:pt x="2863" y="2638"/>
                    <a:pt x="3578" y="2460"/>
                  </a:cubicBezTo>
                  <a:lnTo>
                    <a:pt x="3578" y="2460"/>
                  </a:lnTo>
                  <a:cubicBezTo>
                    <a:pt x="2620" y="2593"/>
                    <a:pt x="1715" y="2978"/>
                    <a:pt x="950" y="3581"/>
                  </a:cubicBezTo>
                  <a:lnTo>
                    <a:pt x="950" y="1438"/>
                  </a:lnTo>
                  <a:lnTo>
                    <a:pt x="1194" y="1438"/>
                  </a:lnTo>
                  <a:cubicBezTo>
                    <a:pt x="1330" y="1438"/>
                    <a:pt x="1438" y="1329"/>
                    <a:pt x="1438" y="1194"/>
                  </a:cubicBezTo>
                  <a:lnTo>
                    <a:pt x="1438" y="977"/>
                  </a:lnTo>
                  <a:close/>
                  <a:moveTo>
                    <a:pt x="245" y="0"/>
                  </a:moveTo>
                  <a:cubicBezTo>
                    <a:pt x="109" y="0"/>
                    <a:pt x="1" y="109"/>
                    <a:pt x="1" y="245"/>
                  </a:cubicBezTo>
                  <a:lnTo>
                    <a:pt x="1" y="1194"/>
                  </a:lnTo>
                  <a:cubicBezTo>
                    <a:pt x="1" y="1329"/>
                    <a:pt x="109" y="1438"/>
                    <a:pt x="245" y="1438"/>
                  </a:cubicBezTo>
                  <a:lnTo>
                    <a:pt x="489" y="1438"/>
                  </a:lnTo>
                  <a:lnTo>
                    <a:pt x="489" y="6727"/>
                  </a:lnTo>
                  <a:lnTo>
                    <a:pt x="245" y="6727"/>
                  </a:lnTo>
                  <a:cubicBezTo>
                    <a:pt x="109" y="6727"/>
                    <a:pt x="1" y="6836"/>
                    <a:pt x="1" y="6944"/>
                  </a:cubicBezTo>
                  <a:lnTo>
                    <a:pt x="1" y="7921"/>
                  </a:lnTo>
                  <a:cubicBezTo>
                    <a:pt x="1" y="8029"/>
                    <a:pt x="109" y="8138"/>
                    <a:pt x="245" y="8138"/>
                  </a:cubicBezTo>
                  <a:lnTo>
                    <a:pt x="1194" y="8138"/>
                  </a:lnTo>
                  <a:cubicBezTo>
                    <a:pt x="1330" y="8138"/>
                    <a:pt x="1438" y="8029"/>
                    <a:pt x="1438" y="7921"/>
                  </a:cubicBezTo>
                  <a:lnTo>
                    <a:pt x="1438" y="7676"/>
                  </a:lnTo>
                  <a:lnTo>
                    <a:pt x="6700" y="7676"/>
                  </a:lnTo>
                  <a:lnTo>
                    <a:pt x="6700" y="7921"/>
                  </a:lnTo>
                  <a:cubicBezTo>
                    <a:pt x="6700" y="8029"/>
                    <a:pt x="6809" y="8138"/>
                    <a:pt x="6944" y="8138"/>
                  </a:cubicBezTo>
                  <a:lnTo>
                    <a:pt x="7894" y="8138"/>
                  </a:lnTo>
                  <a:cubicBezTo>
                    <a:pt x="8029" y="8138"/>
                    <a:pt x="8138" y="8029"/>
                    <a:pt x="8138" y="7921"/>
                  </a:cubicBezTo>
                  <a:lnTo>
                    <a:pt x="8138" y="6944"/>
                  </a:lnTo>
                  <a:cubicBezTo>
                    <a:pt x="8138" y="6836"/>
                    <a:pt x="8029" y="6727"/>
                    <a:pt x="7894" y="6727"/>
                  </a:cubicBezTo>
                  <a:lnTo>
                    <a:pt x="7677" y="6727"/>
                  </a:lnTo>
                  <a:lnTo>
                    <a:pt x="7677" y="1438"/>
                  </a:lnTo>
                  <a:lnTo>
                    <a:pt x="7894" y="1438"/>
                  </a:lnTo>
                  <a:cubicBezTo>
                    <a:pt x="8029" y="1438"/>
                    <a:pt x="8138" y="1329"/>
                    <a:pt x="8138" y="1194"/>
                  </a:cubicBezTo>
                  <a:lnTo>
                    <a:pt x="8138" y="245"/>
                  </a:lnTo>
                  <a:cubicBezTo>
                    <a:pt x="8138" y="109"/>
                    <a:pt x="8029" y="0"/>
                    <a:pt x="7894" y="0"/>
                  </a:cubicBezTo>
                  <a:lnTo>
                    <a:pt x="6944" y="0"/>
                  </a:lnTo>
                  <a:cubicBezTo>
                    <a:pt x="6809" y="0"/>
                    <a:pt x="6700" y="109"/>
                    <a:pt x="6700" y="245"/>
                  </a:cubicBezTo>
                  <a:lnTo>
                    <a:pt x="6700" y="489"/>
                  </a:lnTo>
                  <a:lnTo>
                    <a:pt x="1438" y="489"/>
                  </a:lnTo>
                  <a:lnTo>
                    <a:pt x="1438" y="245"/>
                  </a:lnTo>
                  <a:cubicBezTo>
                    <a:pt x="1438" y="109"/>
                    <a:pt x="1330" y="0"/>
                    <a:pt x="1194" y="0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64" name="Google Shape;3615;p44"/>
            <p:cNvSpPr/>
            <p:nvPr/>
          </p:nvSpPr>
          <p:spPr>
            <a:xfrm>
              <a:off x="6269363" y="4185848"/>
              <a:ext cx="89209" cy="76480"/>
            </a:xfrm>
            <a:custGeom>
              <a:avLst/>
              <a:gdLst/>
              <a:ahLst/>
              <a:cxnLst/>
              <a:rect l="l" t="t" r="r" b="b"/>
              <a:pathLst>
                <a:path w="2795" h="2396" extrusionOk="0">
                  <a:moveTo>
                    <a:pt x="1601" y="489"/>
                  </a:moveTo>
                  <a:cubicBezTo>
                    <a:pt x="1737" y="489"/>
                    <a:pt x="1845" y="597"/>
                    <a:pt x="1845" y="733"/>
                  </a:cubicBezTo>
                  <a:lnTo>
                    <a:pt x="1845" y="977"/>
                  </a:lnTo>
                  <a:lnTo>
                    <a:pt x="2089" y="977"/>
                  </a:lnTo>
                  <a:cubicBezTo>
                    <a:pt x="2102" y="974"/>
                    <a:pt x="2115" y="973"/>
                    <a:pt x="2126" y="973"/>
                  </a:cubicBezTo>
                  <a:cubicBezTo>
                    <a:pt x="2354" y="973"/>
                    <a:pt x="2348" y="1439"/>
                    <a:pt x="2109" y="1439"/>
                  </a:cubicBezTo>
                  <a:cubicBezTo>
                    <a:pt x="2102" y="1439"/>
                    <a:pt x="2096" y="1439"/>
                    <a:pt x="2089" y="1438"/>
                  </a:cubicBezTo>
                  <a:lnTo>
                    <a:pt x="1845" y="1438"/>
                  </a:lnTo>
                  <a:lnTo>
                    <a:pt x="1845" y="1682"/>
                  </a:lnTo>
                  <a:cubicBezTo>
                    <a:pt x="1845" y="1818"/>
                    <a:pt x="1737" y="1926"/>
                    <a:pt x="1601" y="1926"/>
                  </a:cubicBezTo>
                  <a:cubicBezTo>
                    <a:pt x="1465" y="1926"/>
                    <a:pt x="1357" y="1818"/>
                    <a:pt x="1357" y="1682"/>
                  </a:cubicBezTo>
                  <a:lnTo>
                    <a:pt x="1357" y="1438"/>
                  </a:lnTo>
                  <a:lnTo>
                    <a:pt x="1140" y="1438"/>
                  </a:lnTo>
                  <a:cubicBezTo>
                    <a:pt x="842" y="1411"/>
                    <a:pt x="842" y="1004"/>
                    <a:pt x="1140" y="977"/>
                  </a:cubicBezTo>
                  <a:lnTo>
                    <a:pt x="1357" y="977"/>
                  </a:lnTo>
                  <a:lnTo>
                    <a:pt x="1357" y="733"/>
                  </a:lnTo>
                  <a:cubicBezTo>
                    <a:pt x="1357" y="597"/>
                    <a:pt x="1465" y="489"/>
                    <a:pt x="1601" y="489"/>
                  </a:cubicBezTo>
                  <a:close/>
                  <a:moveTo>
                    <a:pt x="1601" y="1"/>
                  </a:moveTo>
                  <a:cubicBezTo>
                    <a:pt x="543" y="1"/>
                    <a:pt x="1" y="1302"/>
                    <a:pt x="760" y="2035"/>
                  </a:cubicBezTo>
                  <a:cubicBezTo>
                    <a:pt x="1009" y="2284"/>
                    <a:pt x="1313" y="2396"/>
                    <a:pt x="1610" y="2396"/>
                  </a:cubicBezTo>
                  <a:cubicBezTo>
                    <a:pt x="2218" y="2396"/>
                    <a:pt x="2795" y="1924"/>
                    <a:pt x="2795" y="1194"/>
                  </a:cubicBezTo>
                  <a:cubicBezTo>
                    <a:pt x="2795" y="543"/>
                    <a:pt x="2252" y="1"/>
                    <a:pt x="1601" y="1"/>
                  </a:cubicBezTo>
                  <a:close/>
                </a:path>
              </a:pathLst>
            </a:custGeom>
            <a:solidFill>
              <a:schemeClr val="lt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</p:spTree>
    <p:extLst>
      <p:ext uri="{BB962C8B-B14F-4D97-AF65-F5344CB8AC3E}">
        <p14:creationId xmlns:p14="http://schemas.microsoft.com/office/powerpoint/2010/main" val="189126188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0084904" cy="1610200"/>
          </a:xfrm>
          <a:prstGeom prst="rect">
            <a:avLst/>
          </a:prstGeom>
        </p:spPr>
      </p:pic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>
                <a:solidFill>
                  <a:schemeClr val="bg1"/>
                </a:solidFill>
              </a:rPr>
              <a:t/>
            </a:r>
            <a:br>
              <a:rPr lang="en-US" sz="3200" dirty="0">
                <a:solidFill>
                  <a:schemeClr val="bg1"/>
                </a:solidFill>
              </a:rPr>
            </a:br>
            <a:r>
              <a:rPr lang="en-US" sz="3200" dirty="0"/>
              <a:t/>
            </a:r>
            <a:br>
              <a:rPr lang="en-US" sz="3200" dirty="0"/>
            </a:br>
            <a:endParaRPr lang="ar-EG" sz="3200" dirty="0"/>
          </a:p>
        </p:txBody>
      </p:sp>
      <p:pic>
        <p:nvPicPr>
          <p:cNvPr id="12" name="Picture 11">
            <a:extLst>
              <a:ext uri="{FF2B5EF4-FFF2-40B4-BE49-F238E27FC236}">
                <a16:creationId xmlns="" xmlns:a16="http://schemas.microsoft.com/office/drawing/2014/main" id="{EDE348BC-2DB5-8346-8FB1-6536ADB6FC32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968" y="1262130"/>
            <a:ext cx="8015843" cy="40456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61334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89" y="0"/>
            <a:ext cx="9533101" cy="161020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="" xmlns:a16="http://schemas.microsoft.com/office/drawing/2014/main" id="{FCEF8B57-3008-D94A-92D2-AC32224C12E8}"/>
              </a:ext>
            </a:extLst>
          </p:cNvPr>
          <p:cNvSpPr txBox="1"/>
          <p:nvPr/>
        </p:nvSpPr>
        <p:spPr>
          <a:xfrm>
            <a:off x="3507850" y="604903"/>
            <a:ext cx="296361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algn="r" defTabSz="914400" rtl="1" eaLnBrk="1" latinLnBrk="0" hangingPunct="1"/>
            <a:r>
              <a:rPr lang="en-US" sz="3200" b="1" dirty="0">
                <a:solidFill>
                  <a:srgbClr val="FFC000"/>
                </a:solidFill>
                <a:latin typeface="Tahoma" panose="020B0604030504040204" pitchFamily="34" charset="0"/>
                <a:ea typeface="Tahoma" panose="020B0604030504040204" pitchFamily="34" charset="0"/>
                <a:cs typeface="+mj-cs"/>
              </a:rPr>
              <a:t>Short Exam</a:t>
            </a:r>
            <a:endParaRPr lang="x-none" sz="3200" b="1" dirty="0">
              <a:solidFill>
                <a:srgbClr val="FFC000"/>
              </a:solidFill>
              <a:latin typeface="Tahoma" panose="020B0604030504040204" pitchFamily="34" charset="0"/>
              <a:ea typeface="Tahoma" panose="020B0604030504040204" pitchFamily="34" charset="0"/>
              <a:cs typeface="+mj-cs"/>
            </a:endParaRPr>
          </a:p>
        </p:txBody>
      </p:sp>
      <p:grpSp>
        <p:nvGrpSpPr>
          <p:cNvPr id="14" name="Google Shape;531;p45">
            <a:extLst>
              <a:ext uri="{FF2B5EF4-FFF2-40B4-BE49-F238E27FC236}">
                <a16:creationId xmlns=""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468970"/>
            <a:ext cx="4550872" cy="1982490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=""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=""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=""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=""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=""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=""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=""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=""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=""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=""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=""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=""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=""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=""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=""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=""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=""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=""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=""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=""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=""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=""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=""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=""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=""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=""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=""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=""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=""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=""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=""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=""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=""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=""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=""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=""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=""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=""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pic>
        <p:nvPicPr>
          <p:cNvPr id="2050" name="Picture 2" descr="EXAM | University of Lapland">
            <a:extLst>
              <a:ext uri="{FF2B5EF4-FFF2-40B4-BE49-F238E27FC236}">
                <a16:creationId xmlns="" xmlns:a16="http://schemas.microsoft.com/office/drawing/2014/main" id="{8C68F710-40D9-0EE7-20FB-0DB52FC40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4499">
            <a:off x="9933415" y="454561"/>
            <a:ext cx="2133184" cy="118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6" name="TextBox 6"/>
          <p:cNvSpPr txBox="1">
            <a:spLocks noChangeArrowheads="1"/>
          </p:cNvSpPr>
          <p:nvPr/>
        </p:nvSpPr>
        <p:spPr bwMode="auto">
          <a:xfrm>
            <a:off x="898923" y="1496821"/>
            <a:ext cx="8763000" cy="4616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marL="1319213" lvl="1" indent="-342900">
              <a:buFont typeface="Wingdings" panose="05000000000000000000" pitchFamily="2" charset="2"/>
              <a:buChar char="Ø"/>
              <a:defRPr/>
            </a:pPr>
            <a:r>
              <a:rPr lang="en-US" sz="2400" b="1" dirty="0">
                <a:solidFill>
                  <a:srgbClr val="FF0000"/>
                </a:solidFill>
              </a:rPr>
              <a:t>Assessment Method</a:t>
            </a:r>
            <a:r>
              <a:rPr lang="en-US" sz="2400" b="1" dirty="0" smtClean="0">
                <a:solidFill>
                  <a:srgbClr val="FF0000"/>
                </a:solidFill>
              </a:rPr>
              <a:t>:</a:t>
            </a:r>
            <a:endParaRPr lang="en-US" sz="2400" b="1" dirty="0">
              <a:solidFill>
                <a:srgbClr val="FF0000"/>
              </a:solidFill>
            </a:endParaRPr>
          </a:p>
        </p:txBody>
      </p:sp>
      <p:sp>
        <p:nvSpPr>
          <p:cNvPr id="57" name="Rectangle 56"/>
          <p:cNvSpPr>
            <a:spLocks noGrp="1" noChangeArrowheads="1"/>
          </p:cNvSpPr>
          <p:nvPr/>
        </p:nvSpPr>
        <p:spPr>
          <a:xfrm>
            <a:off x="1870645" y="2264381"/>
            <a:ext cx="5277987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3" charset="2"/>
              <a:buChar char="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90000"/>
              </a:lnSpc>
            </a:pPr>
            <a:r>
              <a:rPr lang="en-GB" sz="2400" dirty="0" smtClean="0"/>
              <a:t>Short Exam</a:t>
            </a:r>
            <a:endParaRPr lang="en-GB" sz="2400" dirty="0"/>
          </a:p>
          <a:p>
            <a:pPr lvl="1">
              <a:lnSpc>
                <a:spcPct val="90000"/>
              </a:lnSpc>
            </a:pPr>
            <a:r>
              <a:rPr lang="en-US" sz="2400" dirty="0" smtClean="0"/>
              <a:t>80</a:t>
            </a:r>
            <a:r>
              <a:rPr lang="en-GB" sz="2400" dirty="0" smtClean="0"/>
              <a:t>% mark</a:t>
            </a:r>
            <a:r>
              <a:rPr lang="en-US" sz="2400" dirty="0" smtClean="0"/>
              <a:t>s</a:t>
            </a:r>
            <a:endParaRPr lang="en-GB" sz="2400" dirty="0"/>
          </a:p>
          <a:p>
            <a:pPr lvl="2">
              <a:lnSpc>
                <a:spcPct val="90000"/>
              </a:lnSpc>
            </a:pPr>
            <a:r>
              <a:rPr lang="en-GB" sz="2400" dirty="0" smtClean="0"/>
              <a:t>Count of short Exam 10 (Weekly)</a:t>
            </a:r>
            <a:endParaRPr lang="en-GB" sz="2400" dirty="0"/>
          </a:p>
          <a:p>
            <a:pPr lvl="2">
              <a:lnSpc>
                <a:spcPct val="90000"/>
              </a:lnSpc>
            </a:pPr>
            <a:r>
              <a:rPr lang="en-GB" sz="2400" dirty="0" smtClean="0"/>
              <a:t>8 Marks for every each of short Exam. </a:t>
            </a:r>
          </a:p>
          <a:p>
            <a:pPr lvl="2">
              <a:lnSpc>
                <a:spcPct val="90000"/>
              </a:lnSpc>
            </a:pPr>
            <a:endParaRPr lang="en-GB" sz="2400" dirty="0"/>
          </a:p>
          <a:p>
            <a:pPr lvl="1">
              <a:lnSpc>
                <a:spcPct val="90000"/>
              </a:lnSpc>
            </a:pPr>
            <a:r>
              <a:rPr lang="en-US" sz="2400" dirty="0" smtClean="0"/>
              <a:t>20</a:t>
            </a:r>
            <a:r>
              <a:rPr lang="en-GB" sz="2400" dirty="0" smtClean="0"/>
              <a:t>% Final Examination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2187497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289" y="0"/>
            <a:ext cx="9533101" cy="1610200"/>
          </a:xfrm>
          <a:prstGeom prst="rect">
            <a:avLst/>
          </a:prstGeom>
        </p:spPr>
      </p:pic>
      <p:grpSp>
        <p:nvGrpSpPr>
          <p:cNvPr id="14" name="Google Shape;531;p45">
            <a:extLst>
              <a:ext uri="{FF2B5EF4-FFF2-40B4-BE49-F238E27FC236}">
                <a16:creationId xmlns="" xmlns:a16="http://schemas.microsoft.com/office/drawing/2014/main" id="{5594617E-7544-D04F-B38A-E344AC5615A3}"/>
              </a:ext>
            </a:extLst>
          </p:cNvPr>
          <p:cNvGrpSpPr/>
          <p:nvPr/>
        </p:nvGrpSpPr>
        <p:grpSpPr>
          <a:xfrm>
            <a:off x="5790863" y="4468970"/>
            <a:ext cx="4550872" cy="1982490"/>
            <a:chOff x="4189650" y="2440275"/>
            <a:chExt cx="4195525" cy="2055425"/>
          </a:xfrm>
        </p:grpSpPr>
        <p:sp>
          <p:nvSpPr>
            <p:cNvPr id="15" name="Google Shape;532;p45">
              <a:extLst>
                <a:ext uri="{FF2B5EF4-FFF2-40B4-BE49-F238E27FC236}">
                  <a16:creationId xmlns="" xmlns:a16="http://schemas.microsoft.com/office/drawing/2014/main" id="{EBDAF2EA-DC8E-234E-99B5-2DBAE818378B}"/>
                </a:ext>
              </a:extLst>
            </p:cNvPr>
            <p:cNvSpPr/>
            <p:nvPr/>
          </p:nvSpPr>
          <p:spPr>
            <a:xfrm>
              <a:off x="4189650" y="4130425"/>
              <a:ext cx="4195525" cy="365275"/>
            </a:xfrm>
            <a:custGeom>
              <a:avLst/>
              <a:gdLst/>
              <a:ahLst/>
              <a:cxnLst/>
              <a:rect l="l" t="t" r="r" b="b"/>
              <a:pathLst>
                <a:path w="167821" h="14611" extrusionOk="0">
                  <a:moveTo>
                    <a:pt x="83894" y="0"/>
                  </a:moveTo>
                  <a:cubicBezTo>
                    <a:pt x="37561" y="0"/>
                    <a:pt x="1" y="3269"/>
                    <a:pt x="1" y="7305"/>
                  </a:cubicBezTo>
                  <a:cubicBezTo>
                    <a:pt x="1" y="11342"/>
                    <a:pt x="37561" y="14611"/>
                    <a:pt x="83894" y="14611"/>
                  </a:cubicBezTo>
                  <a:cubicBezTo>
                    <a:pt x="130227" y="14611"/>
                    <a:pt x="167820" y="11342"/>
                    <a:pt x="167820" y="7305"/>
                  </a:cubicBezTo>
                  <a:cubicBezTo>
                    <a:pt x="167820" y="3269"/>
                    <a:pt x="130227" y="0"/>
                    <a:pt x="83894" y="0"/>
                  </a:cubicBezTo>
                  <a:close/>
                </a:path>
              </a:pathLst>
            </a:custGeom>
            <a:solidFill>
              <a:schemeClr val="tx1">
                <a:lumMod val="60000"/>
                <a:lumOff val="4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16" name="Google Shape;533;p45">
              <a:extLst>
                <a:ext uri="{FF2B5EF4-FFF2-40B4-BE49-F238E27FC236}">
                  <a16:creationId xmlns="" xmlns:a16="http://schemas.microsoft.com/office/drawing/2014/main" id="{3FE47E4C-3FD6-2A4B-B6D5-A953CAD2B8E0}"/>
                </a:ext>
              </a:extLst>
            </p:cNvPr>
            <p:cNvSpPr/>
            <p:nvPr/>
          </p:nvSpPr>
          <p:spPr>
            <a:xfrm>
              <a:off x="5619000" y="3139700"/>
              <a:ext cx="117625" cy="144300"/>
            </a:xfrm>
            <a:custGeom>
              <a:avLst/>
              <a:gdLst/>
              <a:ahLst/>
              <a:cxnLst/>
              <a:rect l="l" t="t" r="r" b="b"/>
              <a:pathLst>
                <a:path w="4705" h="5772" extrusionOk="0">
                  <a:moveTo>
                    <a:pt x="2202" y="1"/>
                  </a:moveTo>
                  <a:cubicBezTo>
                    <a:pt x="1969" y="1202"/>
                    <a:pt x="1635" y="2202"/>
                    <a:pt x="468" y="2603"/>
                  </a:cubicBezTo>
                  <a:cubicBezTo>
                    <a:pt x="460" y="2604"/>
                    <a:pt x="451" y="2605"/>
                    <a:pt x="442" y="2605"/>
                  </a:cubicBezTo>
                  <a:cubicBezTo>
                    <a:pt x="344" y="2605"/>
                    <a:pt x="212" y="2511"/>
                    <a:pt x="118" y="2511"/>
                  </a:cubicBezTo>
                  <a:cubicBezTo>
                    <a:pt x="49" y="2511"/>
                    <a:pt x="1" y="2562"/>
                    <a:pt x="1" y="2736"/>
                  </a:cubicBezTo>
                  <a:cubicBezTo>
                    <a:pt x="1" y="2970"/>
                    <a:pt x="134" y="3170"/>
                    <a:pt x="368" y="3270"/>
                  </a:cubicBezTo>
                  <a:cubicBezTo>
                    <a:pt x="901" y="3470"/>
                    <a:pt x="1468" y="3670"/>
                    <a:pt x="1735" y="4271"/>
                  </a:cubicBezTo>
                  <a:cubicBezTo>
                    <a:pt x="2002" y="4671"/>
                    <a:pt x="2102" y="5171"/>
                    <a:pt x="2202" y="5772"/>
                  </a:cubicBezTo>
                  <a:cubicBezTo>
                    <a:pt x="2603" y="4371"/>
                    <a:pt x="3203" y="3303"/>
                    <a:pt x="4704" y="2836"/>
                  </a:cubicBezTo>
                  <a:cubicBezTo>
                    <a:pt x="3503" y="2403"/>
                    <a:pt x="2769" y="1835"/>
                    <a:pt x="2536" y="735"/>
                  </a:cubicBezTo>
                  <a:cubicBezTo>
                    <a:pt x="2436" y="535"/>
                    <a:pt x="2336" y="334"/>
                    <a:pt x="2202" y="1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534;p45">
              <a:extLst>
                <a:ext uri="{FF2B5EF4-FFF2-40B4-BE49-F238E27FC236}">
                  <a16:creationId xmlns="" xmlns:a16="http://schemas.microsoft.com/office/drawing/2014/main" id="{0420A081-A755-0B4B-80BE-A3C45CE44253}"/>
                </a:ext>
              </a:extLst>
            </p:cNvPr>
            <p:cNvSpPr/>
            <p:nvPr/>
          </p:nvSpPr>
          <p:spPr>
            <a:xfrm>
              <a:off x="5515600" y="2769450"/>
              <a:ext cx="120100" cy="133000"/>
            </a:xfrm>
            <a:custGeom>
              <a:avLst/>
              <a:gdLst/>
              <a:ahLst/>
              <a:cxnLst/>
              <a:rect l="l" t="t" r="r" b="b"/>
              <a:pathLst>
                <a:path w="4804" h="5320" extrusionOk="0">
                  <a:moveTo>
                    <a:pt x="2235" y="0"/>
                  </a:moveTo>
                  <a:cubicBezTo>
                    <a:pt x="1835" y="1368"/>
                    <a:pt x="1401" y="2402"/>
                    <a:pt x="0" y="2569"/>
                  </a:cubicBezTo>
                  <a:cubicBezTo>
                    <a:pt x="0" y="2802"/>
                    <a:pt x="134" y="2902"/>
                    <a:pt x="334" y="2969"/>
                  </a:cubicBezTo>
                  <a:cubicBezTo>
                    <a:pt x="1268" y="3269"/>
                    <a:pt x="1802" y="3903"/>
                    <a:pt x="1969" y="4870"/>
                  </a:cubicBezTo>
                  <a:cubicBezTo>
                    <a:pt x="2069" y="5192"/>
                    <a:pt x="2109" y="5319"/>
                    <a:pt x="2190" y="5319"/>
                  </a:cubicBezTo>
                  <a:cubicBezTo>
                    <a:pt x="2244" y="5319"/>
                    <a:pt x="2316" y="5264"/>
                    <a:pt x="2436" y="5171"/>
                  </a:cubicBezTo>
                  <a:cubicBezTo>
                    <a:pt x="2602" y="3936"/>
                    <a:pt x="3370" y="3169"/>
                    <a:pt x="4804" y="2702"/>
                  </a:cubicBezTo>
                  <a:cubicBezTo>
                    <a:pt x="3236" y="2369"/>
                    <a:pt x="2636" y="1368"/>
                    <a:pt x="22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35;p45">
              <a:extLst>
                <a:ext uri="{FF2B5EF4-FFF2-40B4-BE49-F238E27FC236}">
                  <a16:creationId xmlns="" xmlns:a16="http://schemas.microsoft.com/office/drawing/2014/main" id="{DF3EA63E-AE9C-BB49-949F-C3A6D10F1710}"/>
                </a:ext>
              </a:extLst>
            </p:cNvPr>
            <p:cNvSpPr/>
            <p:nvPr/>
          </p:nvSpPr>
          <p:spPr>
            <a:xfrm>
              <a:off x="6028475" y="3170575"/>
              <a:ext cx="75075" cy="90900"/>
            </a:xfrm>
            <a:custGeom>
              <a:avLst/>
              <a:gdLst/>
              <a:ahLst/>
              <a:cxnLst/>
              <a:rect l="l" t="t" r="r" b="b"/>
              <a:pathLst>
                <a:path w="3003" h="3636" extrusionOk="0">
                  <a:moveTo>
                    <a:pt x="1535" y="0"/>
                  </a:moveTo>
                  <a:cubicBezTo>
                    <a:pt x="1301" y="767"/>
                    <a:pt x="801" y="1268"/>
                    <a:pt x="0" y="1668"/>
                  </a:cubicBezTo>
                  <a:cubicBezTo>
                    <a:pt x="967" y="1935"/>
                    <a:pt x="1301" y="2569"/>
                    <a:pt x="1535" y="3636"/>
                  </a:cubicBezTo>
                  <a:cubicBezTo>
                    <a:pt x="1835" y="2535"/>
                    <a:pt x="2202" y="1901"/>
                    <a:pt x="3002" y="1701"/>
                  </a:cubicBezTo>
                  <a:cubicBezTo>
                    <a:pt x="2435" y="1234"/>
                    <a:pt x="1801" y="834"/>
                    <a:pt x="1535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36;p45">
              <a:extLst>
                <a:ext uri="{FF2B5EF4-FFF2-40B4-BE49-F238E27FC236}">
                  <a16:creationId xmlns="" xmlns:a16="http://schemas.microsoft.com/office/drawing/2014/main" id="{469DAD53-B34B-D24F-AFFA-D876928C5D41}"/>
                </a:ext>
              </a:extLst>
            </p:cNvPr>
            <p:cNvSpPr/>
            <p:nvPr/>
          </p:nvSpPr>
          <p:spPr>
            <a:xfrm>
              <a:off x="6304500" y="3626725"/>
              <a:ext cx="88425" cy="103425"/>
            </a:xfrm>
            <a:custGeom>
              <a:avLst/>
              <a:gdLst/>
              <a:ahLst/>
              <a:cxnLst/>
              <a:rect l="l" t="t" r="r" b="b"/>
              <a:pathLst>
                <a:path w="3537" h="4137" extrusionOk="0">
                  <a:moveTo>
                    <a:pt x="1568" y="0"/>
                  </a:moveTo>
                  <a:cubicBezTo>
                    <a:pt x="1401" y="1068"/>
                    <a:pt x="1034" y="1802"/>
                    <a:pt x="0" y="2002"/>
                  </a:cubicBezTo>
                  <a:cubicBezTo>
                    <a:pt x="267" y="2669"/>
                    <a:pt x="1134" y="2702"/>
                    <a:pt x="1335" y="3436"/>
                  </a:cubicBezTo>
                  <a:cubicBezTo>
                    <a:pt x="1435" y="3603"/>
                    <a:pt x="1535" y="3803"/>
                    <a:pt x="1668" y="4137"/>
                  </a:cubicBezTo>
                  <a:cubicBezTo>
                    <a:pt x="2002" y="3203"/>
                    <a:pt x="2435" y="2502"/>
                    <a:pt x="3536" y="2102"/>
                  </a:cubicBezTo>
                  <a:cubicBezTo>
                    <a:pt x="2302" y="1768"/>
                    <a:pt x="1968" y="901"/>
                    <a:pt x="1568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0" name="Google Shape;537;p45">
              <a:extLst>
                <a:ext uri="{FF2B5EF4-FFF2-40B4-BE49-F238E27FC236}">
                  <a16:creationId xmlns="" xmlns:a16="http://schemas.microsoft.com/office/drawing/2014/main" id="{017F3A6F-F0D8-C34A-92E3-062FDA07549F}"/>
                </a:ext>
              </a:extLst>
            </p:cNvPr>
            <p:cNvSpPr/>
            <p:nvPr/>
          </p:nvSpPr>
          <p:spPr>
            <a:xfrm>
              <a:off x="6840700" y="3392400"/>
              <a:ext cx="90925" cy="111750"/>
            </a:xfrm>
            <a:custGeom>
              <a:avLst/>
              <a:gdLst/>
              <a:ahLst/>
              <a:cxnLst/>
              <a:rect l="l" t="t" r="r" b="b"/>
              <a:pathLst>
                <a:path w="3637" h="4470" extrusionOk="0">
                  <a:moveTo>
                    <a:pt x="1769" y="0"/>
                  </a:moveTo>
                  <a:cubicBezTo>
                    <a:pt x="1602" y="1168"/>
                    <a:pt x="1135" y="1835"/>
                    <a:pt x="1" y="2168"/>
                  </a:cubicBezTo>
                  <a:cubicBezTo>
                    <a:pt x="1135" y="2535"/>
                    <a:pt x="1569" y="3236"/>
                    <a:pt x="1802" y="4470"/>
                  </a:cubicBezTo>
                  <a:cubicBezTo>
                    <a:pt x="2102" y="3302"/>
                    <a:pt x="2569" y="2569"/>
                    <a:pt x="3637" y="2168"/>
                  </a:cubicBezTo>
                  <a:cubicBezTo>
                    <a:pt x="2569" y="1801"/>
                    <a:pt x="2102" y="1067"/>
                    <a:pt x="1769" y="0"/>
                  </a:cubicBezTo>
                  <a:close/>
                </a:path>
              </a:pathLst>
            </a:custGeom>
            <a:solidFill>
              <a:srgbClr val="ECECF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1" name="Google Shape;538;p45">
              <a:extLst>
                <a:ext uri="{FF2B5EF4-FFF2-40B4-BE49-F238E27FC236}">
                  <a16:creationId xmlns="" xmlns:a16="http://schemas.microsoft.com/office/drawing/2014/main" id="{DDB16A04-BB8B-4147-8048-A0B3134BB80B}"/>
                </a:ext>
              </a:extLst>
            </p:cNvPr>
            <p:cNvSpPr/>
            <p:nvPr/>
          </p:nvSpPr>
          <p:spPr>
            <a:xfrm>
              <a:off x="6178575" y="2993775"/>
              <a:ext cx="25" cy="25"/>
            </a:xfrm>
            <a:custGeom>
              <a:avLst/>
              <a:gdLst/>
              <a:ahLst/>
              <a:cxnLst/>
              <a:rect l="l" t="t" r="r" b="b"/>
              <a:pathLst>
                <a:path w="1" h="1" extrusionOk="0">
                  <a:moveTo>
                    <a:pt x="0" y="0"/>
                  </a:move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2" name="Google Shape;539;p45">
              <a:extLst>
                <a:ext uri="{FF2B5EF4-FFF2-40B4-BE49-F238E27FC236}">
                  <a16:creationId xmlns="" xmlns:a16="http://schemas.microsoft.com/office/drawing/2014/main" id="{2D4EE373-5AAB-F943-BDD3-E0BBB41DC9F1}"/>
                </a:ext>
              </a:extLst>
            </p:cNvPr>
            <p:cNvSpPr/>
            <p:nvPr/>
          </p:nvSpPr>
          <p:spPr>
            <a:xfrm>
              <a:off x="6226950" y="3639225"/>
              <a:ext cx="110925" cy="147625"/>
            </a:xfrm>
            <a:custGeom>
              <a:avLst/>
              <a:gdLst/>
              <a:ahLst/>
              <a:cxnLst/>
              <a:rect l="l" t="t" r="r" b="b"/>
              <a:pathLst>
                <a:path w="4437" h="5905" extrusionOk="0">
                  <a:moveTo>
                    <a:pt x="2402" y="1"/>
                  </a:moveTo>
                  <a:cubicBezTo>
                    <a:pt x="2202" y="1302"/>
                    <a:pt x="1601" y="2336"/>
                    <a:pt x="0" y="2836"/>
                  </a:cubicBezTo>
                  <a:cubicBezTo>
                    <a:pt x="1668" y="3236"/>
                    <a:pt x="2168" y="4304"/>
                    <a:pt x="2435" y="5905"/>
                  </a:cubicBezTo>
                  <a:cubicBezTo>
                    <a:pt x="2735" y="4404"/>
                    <a:pt x="3336" y="3470"/>
                    <a:pt x="4437" y="2936"/>
                  </a:cubicBezTo>
                  <a:cubicBezTo>
                    <a:pt x="4236" y="2202"/>
                    <a:pt x="3369" y="2169"/>
                    <a:pt x="3102" y="1502"/>
                  </a:cubicBezTo>
                  <a:cubicBezTo>
                    <a:pt x="2869" y="1002"/>
                    <a:pt x="2635" y="501"/>
                    <a:pt x="2402" y="1"/>
                  </a:cubicBezTo>
                  <a:close/>
                </a:path>
              </a:pathLst>
            </a:custGeom>
            <a:solidFill>
              <a:srgbClr val="CCD7F3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3" name="Google Shape;540;p45">
              <a:extLst>
                <a:ext uri="{FF2B5EF4-FFF2-40B4-BE49-F238E27FC236}">
                  <a16:creationId xmlns="" xmlns:a16="http://schemas.microsoft.com/office/drawing/2014/main" id="{A9AE08A0-197D-EA42-A697-8739D4DF3F24}"/>
                </a:ext>
              </a:extLst>
            </p:cNvPr>
            <p:cNvSpPr/>
            <p:nvPr/>
          </p:nvSpPr>
          <p:spPr>
            <a:xfrm>
              <a:off x="6407075" y="3825950"/>
              <a:ext cx="1752925" cy="415425"/>
            </a:xfrm>
            <a:custGeom>
              <a:avLst/>
              <a:gdLst/>
              <a:ahLst/>
              <a:cxnLst/>
              <a:rect l="l" t="t" r="r" b="b"/>
              <a:pathLst>
                <a:path w="70117" h="16617" extrusionOk="0">
                  <a:moveTo>
                    <a:pt x="22824" y="1"/>
                  </a:moveTo>
                  <a:cubicBezTo>
                    <a:pt x="21576" y="1"/>
                    <a:pt x="20330" y="217"/>
                    <a:pt x="19114" y="404"/>
                  </a:cubicBezTo>
                  <a:cubicBezTo>
                    <a:pt x="13210" y="1238"/>
                    <a:pt x="7706" y="3106"/>
                    <a:pt x="3102" y="7042"/>
                  </a:cubicBezTo>
                  <a:cubicBezTo>
                    <a:pt x="1935" y="8010"/>
                    <a:pt x="667" y="8977"/>
                    <a:pt x="0" y="10445"/>
                  </a:cubicBezTo>
                  <a:cubicBezTo>
                    <a:pt x="34" y="10778"/>
                    <a:pt x="267" y="10945"/>
                    <a:pt x="534" y="11045"/>
                  </a:cubicBezTo>
                  <a:cubicBezTo>
                    <a:pt x="2569" y="12079"/>
                    <a:pt x="3970" y="13714"/>
                    <a:pt x="5071" y="15682"/>
                  </a:cubicBezTo>
                  <a:cubicBezTo>
                    <a:pt x="5237" y="16049"/>
                    <a:pt x="5437" y="16416"/>
                    <a:pt x="5871" y="16516"/>
                  </a:cubicBezTo>
                  <a:cubicBezTo>
                    <a:pt x="6046" y="16543"/>
                    <a:pt x="6220" y="16556"/>
                    <a:pt x="6394" y="16556"/>
                  </a:cubicBezTo>
                  <a:cubicBezTo>
                    <a:pt x="6854" y="16556"/>
                    <a:pt x="7313" y="16470"/>
                    <a:pt x="7772" y="16349"/>
                  </a:cubicBezTo>
                  <a:cubicBezTo>
                    <a:pt x="12609" y="15081"/>
                    <a:pt x="17613" y="14681"/>
                    <a:pt x="22583" y="14548"/>
                  </a:cubicBezTo>
                  <a:cubicBezTo>
                    <a:pt x="22891" y="14542"/>
                    <a:pt x="23199" y="14539"/>
                    <a:pt x="23507" y="14539"/>
                  </a:cubicBezTo>
                  <a:cubicBezTo>
                    <a:pt x="26735" y="14539"/>
                    <a:pt x="29963" y="14843"/>
                    <a:pt x="33191" y="15148"/>
                  </a:cubicBezTo>
                  <a:cubicBezTo>
                    <a:pt x="37694" y="15615"/>
                    <a:pt x="42197" y="16015"/>
                    <a:pt x="46700" y="16416"/>
                  </a:cubicBezTo>
                  <a:cubicBezTo>
                    <a:pt x="47467" y="16416"/>
                    <a:pt x="48235" y="16616"/>
                    <a:pt x="49002" y="16616"/>
                  </a:cubicBezTo>
                  <a:lnTo>
                    <a:pt x="68883" y="16616"/>
                  </a:lnTo>
                  <a:cubicBezTo>
                    <a:pt x="68949" y="16616"/>
                    <a:pt x="69016" y="16616"/>
                    <a:pt x="69083" y="16616"/>
                  </a:cubicBezTo>
                  <a:cubicBezTo>
                    <a:pt x="69448" y="16616"/>
                    <a:pt x="69807" y="16593"/>
                    <a:pt x="70117" y="16282"/>
                  </a:cubicBezTo>
                  <a:cubicBezTo>
                    <a:pt x="70050" y="16015"/>
                    <a:pt x="69984" y="15682"/>
                    <a:pt x="69917" y="15381"/>
                  </a:cubicBezTo>
                  <a:cubicBezTo>
                    <a:pt x="69817" y="14981"/>
                    <a:pt x="69717" y="14614"/>
                    <a:pt x="69583" y="14214"/>
                  </a:cubicBezTo>
                  <a:cubicBezTo>
                    <a:pt x="69362" y="14317"/>
                    <a:pt x="69133" y="14349"/>
                    <a:pt x="68904" y="14349"/>
                  </a:cubicBezTo>
                  <a:cubicBezTo>
                    <a:pt x="68616" y="14349"/>
                    <a:pt x="68327" y="14299"/>
                    <a:pt x="68049" y="14281"/>
                  </a:cubicBezTo>
                  <a:lnTo>
                    <a:pt x="68583" y="14281"/>
                  </a:lnTo>
                  <a:cubicBezTo>
                    <a:pt x="68694" y="14292"/>
                    <a:pt x="68805" y="14303"/>
                    <a:pt x="68915" y="14303"/>
                  </a:cubicBezTo>
                  <a:cubicBezTo>
                    <a:pt x="69135" y="14303"/>
                    <a:pt x="69350" y="14258"/>
                    <a:pt x="69550" y="14081"/>
                  </a:cubicBezTo>
                  <a:cubicBezTo>
                    <a:pt x="69150" y="13280"/>
                    <a:pt x="68716" y="12479"/>
                    <a:pt x="68449" y="11612"/>
                  </a:cubicBezTo>
                  <a:cubicBezTo>
                    <a:pt x="68015" y="10211"/>
                    <a:pt x="66681" y="9411"/>
                    <a:pt x="66147" y="8076"/>
                  </a:cubicBezTo>
                  <a:cubicBezTo>
                    <a:pt x="65814" y="7242"/>
                    <a:pt x="65447" y="6408"/>
                    <a:pt x="64713" y="5841"/>
                  </a:cubicBezTo>
                  <a:cubicBezTo>
                    <a:pt x="64380" y="5574"/>
                    <a:pt x="64013" y="5474"/>
                    <a:pt x="63579" y="5408"/>
                  </a:cubicBezTo>
                  <a:cubicBezTo>
                    <a:pt x="58942" y="4907"/>
                    <a:pt x="54339" y="4007"/>
                    <a:pt x="49736" y="3206"/>
                  </a:cubicBezTo>
                  <a:cubicBezTo>
                    <a:pt x="47201" y="2772"/>
                    <a:pt x="44699" y="2205"/>
                    <a:pt x="42164" y="1705"/>
                  </a:cubicBezTo>
                  <a:cubicBezTo>
                    <a:pt x="37060" y="738"/>
                    <a:pt x="31956" y="4"/>
                    <a:pt x="26753" y="4"/>
                  </a:cubicBezTo>
                  <a:lnTo>
                    <a:pt x="23083" y="4"/>
                  </a:lnTo>
                  <a:cubicBezTo>
                    <a:pt x="22997" y="2"/>
                    <a:pt x="22910" y="1"/>
                    <a:pt x="22824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4" name="Google Shape;541;p45">
              <a:extLst>
                <a:ext uri="{FF2B5EF4-FFF2-40B4-BE49-F238E27FC236}">
                  <a16:creationId xmlns="" xmlns:a16="http://schemas.microsoft.com/office/drawing/2014/main" id="{7ECE0620-8D74-8D40-B0D6-5116DE8795B8}"/>
                </a:ext>
              </a:extLst>
            </p:cNvPr>
            <p:cNvSpPr/>
            <p:nvPr/>
          </p:nvSpPr>
          <p:spPr>
            <a:xfrm>
              <a:off x="4501550" y="3782850"/>
              <a:ext cx="1831325" cy="458825"/>
            </a:xfrm>
            <a:custGeom>
              <a:avLst/>
              <a:gdLst/>
              <a:ahLst/>
              <a:cxnLst/>
              <a:rect l="l" t="t" r="r" b="b"/>
              <a:pathLst>
                <a:path w="73253" h="18353" extrusionOk="0">
                  <a:moveTo>
                    <a:pt x="49783" y="1"/>
                  </a:moveTo>
                  <a:cubicBezTo>
                    <a:pt x="46677" y="1"/>
                    <a:pt x="43592" y="294"/>
                    <a:pt x="40529" y="694"/>
                  </a:cubicBezTo>
                  <a:cubicBezTo>
                    <a:pt x="33658" y="1628"/>
                    <a:pt x="26953" y="3296"/>
                    <a:pt x="20215" y="4697"/>
                  </a:cubicBezTo>
                  <a:cubicBezTo>
                    <a:pt x="15845" y="5597"/>
                    <a:pt x="11475" y="6364"/>
                    <a:pt x="7105" y="7098"/>
                  </a:cubicBezTo>
                  <a:cubicBezTo>
                    <a:pt x="6505" y="7165"/>
                    <a:pt x="5938" y="7232"/>
                    <a:pt x="5404" y="7565"/>
                  </a:cubicBezTo>
                  <a:cubicBezTo>
                    <a:pt x="4904" y="7966"/>
                    <a:pt x="4770" y="8599"/>
                    <a:pt x="4437" y="9133"/>
                  </a:cubicBezTo>
                  <a:cubicBezTo>
                    <a:pt x="3970" y="9934"/>
                    <a:pt x="3669" y="11034"/>
                    <a:pt x="2969" y="11535"/>
                  </a:cubicBezTo>
                  <a:cubicBezTo>
                    <a:pt x="2168" y="12135"/>
                    <a:pt x="1902" y="12836"/>
                    <a:pt x="1635" y="13636"/>
                  </a:cubicBezTo>
                  <a:cubicBezTo>
                    <a:pt x="1234" y="14737"/>
                    <a:pt x="801" y="15838"/>
                    <a:pt x="400" y="16939"/>
                  </a:cubicBezTo>
                  <a:cubicBezTo>
                    <a:pt x="512" y="17050"/>
                    <a:pt x="646" y="17093"/>
                    <a:pt x="788" y="17108"/>
                  </a:cubicBezTo>
                  <a:lnTo>
                    <a:pt x="788" y="17108"/>
                  </a:lnTo>
                  <a:cubicBezTo>
                    <a:pt x="583" y="17116"/>
                    <a:pt x="381" y="17150"/>
                    <a:pt x="200" y="17306"/>
                  </a:cubicBezTo>
                  <a:cubicBezTo>
                    <a:pt x="134" y="17539"/>
                    <a:pt x="67" y="17806"/>
                    <a:pt x="0" y="18039"/>
                  </a:cubicBezTo>
                  <a:cubicBezTo>
                    <a:pt x="289" y="18306"/>
                    <a:pt x="638" y="18351"/>
                    <a:pt x="986" y="18351"/>
                  </a:cubicBezTo>
                  <a:cubicBezTo>
                    <a:pt x="1160" y="18351"/>
                    <a:pt x="1334" y="18340"/>
                    <a:pt x="1501" y="18340"/>
                  </a:cubicBezTo>
                  <a:cubicBezTo>
                    <a:pt x="2225" y="18330"/>
                    <a:pt x="2949" y="18327"/>
                    <a:pt x="3672" y="18327"/>
                  </a:cubicBezTo>
                  <a:cubicBezTo>
                    <a:pt x="5650" y="18327"/>
                    <a:pt x="7627" y="18353"/>
                    <a:pt x="9604" y="18353"/>
                  </a:cubicBezTo>
                  <a:cubicBezTo>
                    <a:pt x="12040" y="18353"/>
                    <a:pt x="14476" y="18314"/>
                    <a:pt x="16912" y="18140"/>
                  </a:cubicBezTo>
                  <a:cubicBezTo>
                    <a:pt x="19748" y="17906"/>
                    <a:pt x="22616" y="17773"/>
                    <a:pt x="25452" y="17606"/>
                  </a:cubicBezTo>
                  <a:cubicBezTo>
                    <a:pt x="28454" y="17406"/>
                    <a:pt x="31456" y="17172"/>
                    <a:pt x="34458" y="16972"/>
                  </a:cubicBezTo>
                  <a:cubicBezTo>
                    <a:pt x="38594" y="16672"/>
                    <a:pt x="42731" y="16405"/>
                    <a:pt x="46900" y="16272"/>
                  </a:cubicBezTo>
                  <a:cubicBezTo>
                    <a:pt x="47176" y="16264"/>
                    <a:pt x="47453" y="16261"/>
                    <a:pt x="47729" y="16261"/>
                  </a:cubicBezTo>
                  <a:cubicBezTo>
                    <a:pt x="50021" y="16261"/>
                    <a:pt x="52313" y="16490"/>
                    <a:pt x="54606" y="16638"/>
                  </a:cubicBezTo>
                  <a:cubicBezTo>
                    <a:pt x="57408" y="16839"/>
                    <a:pt x="60176" y="17206"/>
                    <a:pt x="62845" y="18073"/>
                  </a:cubicBezTo>
                  <a:cubicBezTo>
                    <a:pt x="63054" y="18119"/>
                    <a:pt x="63279" y="18182"/>
                    <a:pt x="63498" y="18182"/>
                  </a:cubicBezTo>
                  <a:cubicBezTo>
                    <a:pt x="63594" y="18182"/>
                    <a:pt x="63688" y="18170"/>
                    <a:pt x="63779" y="18140"/>
                  </a:cubicBezTo>
                  <a:cubicBezTo>
                    <a:pt x="64213" y="17973"/>
                    <a:pt x="64346" y="17572"/>
                    <a:pt x="64513" y="17206"/>
                  </a:cubicBezTo>
                  <a:cubicBezTo>
                    <a:pt x="66081" y="14203"/>
                    <a:pt x="68516" y="12469"/>
                    <a:pt x="71918" y="12102"/>
                  </a:cubicBezTo>
                  <a:cubicBezTo>
                    <a:pt x="72385" y="12069"/>
                    <a:pt x="72919" y="12102"/>
                    <a:pt x="73252" y="11568"/>
                  </a:cubicBezTo>
                  <a:cubicBezTo>
                    <a:pt x="73252" y="11135"/>
                    <a:pt x="73019" y="10734"/>
                    <a:pt x="72819" y="10367"/>
                  </a:cubicBezTo>
                  <a:cubicBezTo>
                    <a:pt x="70884" y="6831"/>
                    <a:pt x="67982" y="4330"/>
                    <a:pt x="64379" y="2595"/>
                  </a:cubicBezTo>
                  <a:cubicBezTo>
                    <a:pt x="60510" y="760"/>
                    <a:pt x="56340" y="327"/>
                    <a:pt x="52137" y="60"/>
                  </a:cubicBezTo>
                  <a:cubicBezTo>
                    <a:pt x="51351" y="20"/>
                    <a:pt x="50566" y="1"/>
                    <a:pt x="49783" y="1"/>
                  </a:cubicBezTo>
                  <a:close/>
                </a:path>
              </a:pathLst>
            </a:custGeom>
            <a:solidFill>
              <a:srgbClr val="CDB299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5" name="Google Shape;542;p45">
              <a:extLst>
                <a:ext uri="{FF2B5EF4-FFF2-40B4-BE49-F238E27FC236}">
                  <a16:creationId xmlns="" xmlns:a16="http://schemas.microsoft.com/office/drawing/2014/main" id="{84575C18-06DF-A34B-9754-0F4EBAA80CB0}"/>
                </a:ext>
              </a:extLst>
            </p:cNvPr>
            <p:cNvSpPr/>
            <p:nvPr/>
          </p:nvSpPr>
          <p:spPr>
            <a:xfrm>
              <a:off x="7130925" y="3020450"/>
              <a:ext cx="502050" cy="271450"/>
            </a:xfrm>
            <a:custGeom>
              <a:avLst/>
              <a:gdLst/>
              <a:ahLst/>
              <a:cxnLst/>
              <a:rect l="l" t="t" r="r" b="b"/>
              <a:pathLst>
                <a:path w="20082" h="10858" extrusionOk="0">
                  <a:moveTo>
                    <a:pt x="20081" y="1"/>
                  </a:moveTo>
                  <a:lnTo>
                    <a:pt x="20081" y="1"/>
                  </a:lnTo>
                  <a:cubicBezTo>
                    <a:pt x="18980" y="401"/>
                    <a:pt x="18013" y="768"/>
                    <a:pt x="17079" y="1135"/>
                  </a:cubicBezTo>
                  <a:cubicBezTo>
                    <a:pt x="14511" y="2369"/>
                    <a:pt x="11942" y="3570"/>
                    <a:pt x="9407" y="4871"/>
                  </a:cubicBezTo>
                  <a:cubicBezTo>
                    <a:pt x="6438" y="6372"/>
                    <a:pt x="3569" y="7973"/>
                    <a:pt x="834" y="9908"/>
                  </a:cubicBezTo>
                  <a:cubicBezTo>
                    <a:pt x="701" y="10308"/>
                    <a:pt x="0" y="10241"/>
                    <a:pt x="100" y="10842"/>
                  </a:cubicBezTo>
                  <a:cubicBezTo>
                    <a:pt x="148" y="10852"/>
                    <a:pt x="194" y="10857"/>
                    <a:pt x="239" y="10857"/>
                  </a:cubicBezTo>
                  <a:cubicBezTo>
                    <a:pt x="476" y="10857"/>
                    <a:pt x="677" y="10726"/>
                    <a:pt x="901" y="10642"/>
                  </a:cubicBezTo>
                  <a:cubicBezTo>
                    <a:pt x="3336" y="9808"/>
                    <a:pt x="5804" y="9107"/>
                    <a:pt x="8306" y="8507"/>
                  </a:cubicBezTo>
                  <a:cubicBezTo>
                    <a:pt x="11242" y="7806"/>
                    <a:pt x="14177" y="7206"/>
                    <a:pt x="17112" y="6706"/>
                  </a:cubicBezTo>
                  <a:cubicBezTo>
                    <a:pt x="17546" y="6605"/>
                    <a:pt x="18180" y="6772"/>
                    <a:pt x="18380" y="6105"/>
                  </a:cubicBezTo>
                  <a:cubicBezTo>
                    <a:pt x="18914" y="4104"/>
                    <a:pt x="19481" y="2136"/>
                    <a:pt x="20081" y="1"/>
                  </a:cubicBezTo>
                  <a:close/>
                </a:path>
              </a:pathLst>
            </a:custGeom>
            <a:solidFill>
              <a:srgbClr val="BEA38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6" name="Google Shape;543;p45">
              <a:extLst>
                <a:ext uri="{FF2B5EF4-FFF2-40B4-BE49-F238E27FC236}">
                  <a16:creationId xmlns="" xmlns:a16="http://schemas.microsoft.com/office/drawing/2014/main" id="{C05D8760-2E50-3449-ADF7-4EE805701230}"/>
                </a:ext>
              </a:extLst>
            </p:cNvPr>
            <p:cNvSpPr/>
            <p:nvPr/>
          </p:nvSpPr>
          <p:spPr>
            <a:xfrm>
              <a:off x="7100900" y="3268125"/>
              <a:ext cx="52550" cy="37550"/>
            </a:xfrm>
            <a:custGeom>
              <a:avLst/>
              <a:gdLst/>
              <a:ahLst/>
              <a:cxnLst/>
              <a:rect l="l" t="t" r="r" b="b"/>
              <a:pathLst>
                <a:path w="2102" h="1502" extrusionOk="0">
                  <a:moveTo>
                    <a:pt x="2035" y="1"/>
                  </a:moveTo>
                  <a:lnTo>
                    <a:pt x="2035" y="1"/>
                  </a:lnTo>
                  <a:cubicBezTo>
                    <a:pt x="1335" y="434"/>
                    <a:pt x="534" y="801"/>
                    <a:pt x="0" y="1502"/>
                  </a:cubicBezTo>
                  <a:cubicBezTo>
                    <a:pt x="467" y="1402"/>
                    <a:pt x="868" y="1168"/>
                    <a:pt x="1301" y="935"/>
                  </a:cubicBezTo>
                  <a:cubicBezTo>
                    <a:pt x="1335" y="434"/>
                    <a:pt x="2102" y="535"/>
                    <a:pt x="2035" y="1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27" name="Google Shape;544;p45">
              <a:extLst>
                <a:ext uri="{FF2B5EF4-FFF2-40B4-BE49-F238E27FC236}">
                  <a16:creationId xmlns="" xmlns:a16="http://schemas.microsoft.com/office/drawing/2014/main" id="{7634C7E3-4F6A-E242-9FFA-2DFF3BC0B701}"/>
                </a:ext>
              </a:extLst>
            </p:cNvPr>
            <p:cNvSpPr/>
            <p:nvPr/>
          </p:nvSpPr>
          <p:spPr>
            <a:xfrm>
              <a:off x="6521325" y="4225350"/>
              <a:ext cx="1676225" cy="76500"/>
            </a:xfrm>
            <a:custGeom>
              <a:avLst/>
              <a:gdLst/>
              <a:ahLst/>
              <a:cxnLst/>
              <a:rect l="l" t="t" r="r" b="b"/>
              <a:pathLst>
                <a:path w="67049" h="3060" extrusionOk="0">
                  <a:moveTo>
                    <a:pt x="16332" y="1"/>
                  </a:moveTo>
                  <a:cubicBezTo>
                    <a:pt x="11897" y="1"/>
                    <a:pt x="7464" y="37"/>
                    <a:pt x="3036" y="173"/>
                  </a:cubicBezTo>
                  <a:cubicBezTo>
                    <a:pt x="2402" y="373"/>
                    <a:pt x="1768" y="339"/>
                    <a:pt x="1134" y="373"/>
                  </a:cubicBezTo>
                  <a:cubicBezTo>
                    <a:pt x="934" y="606"/>
                    <a:pt x="1034" y="840"/>
                    <a:pt x="1101" y="1073"/>
                  </a:cubicBezTo>
                  <a:cubicBezTo>
                    <a:pt x="1199" y="1489"/>
                    <a:pt x="1207" y="1815"/>
                    <a:pt x="902" y="1815"/>
                  </a:cubicBezTo>
                  <a:cubicBezTo>
                    <a:pt x="791" y="1815"/>
                    <a:pt x="639" y="1772"/>
                    <a:pt x="434" y="1674"/>
                  </a:cubicBezTo>
                  <a:cubicBezTo>
                    <a:pt x="369" y="1637"/>
                    <a:pt x="314" y="1620"/>
                    <a:pt x="268" y="1620"/>
                  </a:cubicBezTo>
                  <a:cubicBezTo>
                    <a:pt x="150" y="1620"/>
                    <a:pt x="91" y="1730"/>
                    <a:pt x="67" y="1874"/>
                  </a:cubicBezTo>
                  <a:cubicBezTo>
                    <a:pt x="0" y="2641"/>
                    <a:pt x="534" y="2841"/>
                    <a:pt x="1101" y="2941"/>
                  </a:cubicBezTo>
                  <a:cubicBezTo>
                    <a:pt x="1494" y="3016"/>
                    <a:pt x="1888" y="3060"/>
                    <a:pt x="2287" y="3060"/>
                  </a:cubicBezTo>
                  <a:cubicBezTo>
                    <a:pt x="2599" y="3060"/>
                    <a:pt x="2914" y="3033"/>
                    <a:pt x="3236" y="2975"/>
                  </a:cubicBezTo>
                  <a:cubicBezTo>
                    <a:pt x="3412" y="2816"/>
                    <a:pt x="3617" y="2778"/>
                    <a:pt x="3825" y="2778"/>
                  </a:cubicBezTo>
                  <a:cubicBezTo>
                    <a:pt x="4010" y="2778"/>
                    <a:pt x="4197" y="2808"/>
                    <a:pt x="4370" y="2808"/>
                  </a:cubicBezTo>
                  <a:lnTo>
                    <a:pt x="65380" y="2808"/>
                  </a:lnTo>
                  <a:cubicBezTo>
                    <a:pt x="66414" y="2808"/>
                    <a:pt x="66948" y="2408"/>
                    <a:pt x="67015" y="1674"/>
                  </a:cubicBezTo>
                  <a:cubicBezTo>
                    <a:pt x="67048" y="940"/>
                    <a:pt x="66548" y="473"/>
                    <a:pt x="65547" y="339"/>
                  </a:cubicBezTo>
                  <a:cubicBezTo>
                    <a:pt x="65013" y="339"/>
                    <a:pt x="64480" y="373"/>
                    <a:pt x="63979" y="373"/>
                  </a:cubicBezTo>
                  <a:cubicBezTo>
                    <a:pt x="62650" y="355"/>
                    <a:pt x="61323" y="349"/>
                    <a:pt x="59996" y="349"/>
                  </a:cubicBezTo>
                  <a:cubicBezTo>
                    <a:pt x="57275" y="349"/>
                    <a:pt x="54558" y="374"/>
                    <a:pt x="51840" y="374"/>
                  </a:cubicBezTo>
                  <a:cubicBezTo>
                    <a:pt x="48562" y="374"/>
                    <a:pt x="45283" y="337"/>
                    <a:pt x="41997" y="173"/>
                  </a:cubicBezTo>
                  <a:cubicBezTo>
                    <a:pt x="41776" y="246"/>
                    <a:pt x="41534" y="269"/>
                    <a:pt x="41294" y="269"/>
                  </a:cubicBezTo>
                  <a:cubicBezTo>
                    <a:pt x="41101" y="269"/>
                    <a:pt x="40908" y="254"/>
                    <a:pt x="40729" y="239"/>
                  </a:cubicBezTo>
                  <a:cubicBezTo>
                    <a:pt x="39095" y="106"/>
                    <a:pt x="37427" y="39"/>
                    <a:pt x="35792" y="39"/>
                  </a:cubicBezTo>
                  <a:cubicBezTo>
                    <a:pt x="34481" y="47"/>
                    <a:pt x="33169" y="50"/>
                    <a:pt x="31856" y="50"/>
                  </a:cubicBezTo>
                  <a:cubicBezTo>
                    <a:pt x="26685" y="50"/>
                    <a:pt x="21508" y="1"/>
                    <a:pt x="16332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28" name="Google Shape;545;p45">
              <a:extLst>
                <a:ext uri="{FF2B5EF4-FFF2-40B4-BE49-F238E27FC236}">
                  <a16:creationId xmlns="" xmlns:a16="http://schemas.microsoft.com/office/drawing/2014/main" id="{48BB46CE-3FE2-1540-8572-35134A37E85A}"/>
                </a:ext>
              </a:extLst>
            </p:cNvPr>
            <p:cNvSpPr/>
            <p:nvPr/>
          </p:nvSpPr>
          <p:spPr>
            <a:xfrm>
              <a:off x="4464025" y="4225475"/>
              <a:ext cx="1682875" cy="79250"/>
            </a:xfrm>
            <a:custGeom>
              <a:avLst/>
              <a:gdLst/>
              <a:ahLst/>
              <a:cxnLst/>
              <a:rect l="l" t="t" r="r" b="b"/>
              <a:pathLst>
                <a:path w="67315" h="3170" extrusionOk="0">
                  <a:moveTo>
                    <a:pt x="62178" y="1"/>
                  </a:moveTo>
                  <a:cubicBezTo>
                    <a:pt x="50403" y="34"/>
                    <a:pt x="38628" y="34"/>
                    <a:pt x="26853" y="34"/>
                  </a:cubicBezTo>
                  <a:cubicBezTo>
                    <a:pt x="25518" y="34"/>
                    <a:pt x="24184" y="101"/>
                    <a:pt x="22850" y="101"/>
                  </a:cubicBezTo>
                  <a:cubicBezTo>
                    <a:pt x="21837" y="125"/>
                    <a:pt x="20807" y="248"/>
                    <a:pt x="19785" y="248"/>
                  </a:cubicBezTo>
                  <a:cubicBezTo>
                    <a:pt x="19359" y="248"/>
                    <a:pt x="18935" y="227"/>
                    <a:pt x="18513" y="168"/>
                  </a:cubicBezTo>
                  <a:cubicBezTo>
                    <a:pt x="18157" y="168"/>
                    <a:pt x="17802" y="153"/>
                    <a:pt x="17446" y="153"/>
                  </a:cubicBezTo>
                  <a:cubicBezTo>
                    <a:pt x="17268" y="153"/>
                    <a:pt x="17090" y="157"/>
                    <a:pt x="16912" y="168"/>
                  </a:cubicBezTo>
                  <a:cubicBezTo>
                    <a:pt x="14574" y="335"/>
                    <a:pt x="12235" y="377"/>
                    <a:pt x="9897" y="377"/>
                  </a:cubicBezTo>
                  <a:cubicBezTo>
                    <a:pt x="7461" y="377"/>
                    <a:pt x="5025" y="331"/>
                    <a:pt x="2589" y="331"/>
                  </a:cubicBezTo>
                  <a:cubicBezTo>
                    <a:pt x="2226" y="331"/>
                    <a:pt x="1864" y="332"/>
                    <a:pt x="1501" y="334"/>
                  </a:cubicBezTo>
                  <a:cubicBezTo>
                    <a:pt x="901" y="368"/>
                    <a:pt x="400" y="535"/>
                    <a:pt x="167" y="1168"/>
                  </a:cubicBezTo>
                  <a:cubicBezTo>
                    <a:pt x="0" y="1635"/>
                    <a:pt x="100" y="2036"/>
                    <a:pt x="400" y="2403"/>
                  </a:cubicBezTo>
                  <a:cubicBezTo>
                    <a:pt x="718" y="2778"/>
                    <a:pt x="1137" y="2804"/>
                    <a:pt x="1568" y="2804"/>
                  </a:cubicBezTo>
                  <a:cubicBezTo>
                    <a:pt x="1635" y="2804"/>
                    <a:pt x="1701" y="2803"/>
                    <a:pt x="1768" y="2803"/>
                  </a:cubicBezTo>
                  <a:lnTo>
                    <a:pt x="61944" y="2803"/>
                  </a:lnTo>
                  <a:cubicBezTo>
                    <a:pt x="62111" y="2803"/>
                    <a:pt x="62283" y="2778"/>
                    <a:pt x="62444" y="2778"/>
                  </a:cubicBezTo>
                  <a:cubicBezTo>
                    <a:pt x="62703" y="2778"/>
                    <a:pt x="62935" y="2841"/>
                    <a:pt x="63078" y="3170"/>
                  </a:cubicBezTo>
                  <a:cubicBezTo>
                    <a:pt x="63586" y="3038"/>
                    <a:pt x="64105" y="3023"/>
                    <a:pt x="64622" y="3023"/>
                  </a:cubicBezTo>
                  <a:cubicBezTo>
                    <a:pt x="64774" y="3023"/>
                    <a:pt x="64927" y="3024"/>
                    <a:pt x="65079" y="3024"/>
                  </a:cubicBezTo>
                  <a:cubicBezTo>
                    <a:pt x="65325" y="3024"/>
                    <a:pt x="65571" y="3021"/>
                    <a:pt x="65814" y="3003"/>
                  </a:cubicBezTo>
                  <a:cubicBezTo>
                    <a:pt x="66481" y="2936"/>
                    <a:pt x="66915" y="2603"/>
                    <a:pt x="67148" y="1969"/>
                  </a:cubicBezTo>
                  <a:cubicBezTo>
                    <a:pt x="67315" y="1469"/>
                    <a:pt x="67181" y="1002"/>
                    <a:pt x="66681" y="701"/>
                  </a:cubicBezTo>
                  <a:cubicBezTo>
                    <a:pt x="66617" y="683"/>
                    <a:pt x="66561" y="675"/>
                    <a:pt x="66512" y="675"/>
                  </a:cubicBezTo>
                  <a:cubicBezTo>
                    <a:pt x="66202" y="675"/>
                    <a:pt x="66158" y="1005"/>
                    <a:pt x="66014" y="1235"/>
                  </a:cubicBezTo>
                  <a:cubicBezTo>
                    <a:pt x="65900" y="1434"/>
                    <a:pt x="65835" y="1731"/>
                    <a:pt x="65590" y="1731"/>
                  </a:cubicBezTo>
                  <a:cubicBezTo>
                    <a:pt x="65548" y="1731"/>
                    <a:pt x="65501" y="1722"/>
                    <a:pt x="65447" y="1702"/>
                  </a:cubicBezTo>
                  <a:cubicBezTo>
                    <a:pt x="65113" y="1569"/>
                    <a:pt x="65280" y="1235"/>
                    <a:pt x="65313" y="968"/>
                  </a:cubicBezTo>
                  <a:cubicBezTo>
                    <a:pt x="65347" y="768"/>
                    <a:pt x="65447" y="568"/>
                    <a:pt x="65280" y="368"/>
                  </a:cubicBezTo>
                  <a:cubicBezTo>
                    <a:pt x="65047" y="301"/>
                    <a:pt x="64813" y="234"/>
                    <a:pt x="64580" y="168"/>
                  </a:cubicBezTo>
                  <a:cubicBezTo>
                    <a:pt x="64453" y="183"/>
                    <a:pt x="64328" y="190"/>
                    <a:pt x="64202" y="190"/>
                  </a:cubicBezTo>
                  <a:cubicBezTo>
                    <a:pt x="63535" y="190"/>
                    <a:pt x="62880" y="1"/>
                    <a:pt x="62178" y="1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>
                <a:solidFill>
                  <a:schemeClr val="tx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29" name="Google Shape;546;p45">
              <a:extLst>
                <a:ext uri="{FF2B5EF4-FFF2-40B4-BE49-F238E27FC236}">
                  <a16:creationId xmlns="" xmlns:a16="http://schemas.microsoft.com/office/drawing/2014/main" id="{B3C367F4-F3D6-E14E-89CB-EB4D2BC8FF3D}"/>
                </a:ext>
              </a:extLst>
            </p:cNvPr>
            <p:cNvSpPr/>
            <p:nvPr/>
          </p:nvSpPr>
          <p:spPr>
            <a:xfrm>
              <a:off x="6086850" y="4076200"/>
              <a:ext cx="473675" cy="203425"/>
            </a:xfrm>
            <a:custGeom>
              <a:avLst/>
              <a:gdLst/>
              <a:ahLst/>
              <a:cxnLst/>
              <a:rect l="l" t="t" r="r" b="b"/>
              <a:pathLst>
                <a:path w="18947" h="8137" extrusionOk="0">
                  <a:moveTo>
                    <a:pt x="9707" y="1"/>
                  </a:moveTo>
                  <a:cubicBezTo>
                    <a:pt x="8173" y="101"/>
                    <a:pt x="6638" y="335"/>
                    <a:pt x="5204" y="1002"/>
                  </a:cubicBezTo>
                  <a:cubicBezTo>
                    <a:pt x="2902" y="2136"/>
                    <a:pt x="1434" y="4037"/>
                    <a:pt x="367" y="6339"/>
                  </a:cubicBezTo>
                  <a:cubicBezTo>
                    <a:pt x="267" y="6639"/>
                    <a:pt x="167" y="6906"/>
                    <a:pt x="100" y="7206"/>
                  </a:cubicBezTo>
                  <a:cubicBezTo>
                    <a:pt x="0" y="7573"/>
                    <a:pt x="67" y="7907"/>
                    <a:pt x="434" y="8073"/>
                  </a:cubicBezTo>
                  <a:cubicBezTo>
                    <a:pt x="508" y="8104"/>
                    <a:pt x="575" y="8118"/>
                    <a:pt x="636" y="8118"/>
                  </a:cubicBezTo>
                  <a:cubicBezTo>
                    <a:pt x="906" y="8118"/>
                    <a:pt x="1059" y="7851"/>
                    <a:pt x="1168" y="7606"/>
                  </a:cubicBezTo>
                  <a:cubicBezTo>
                    <a:pt x="1301" y="7306"/>
                    <a:pt x="1434" y="6973"/>
                    <a:pt x="1568" y="6672"/>
                  </a:cubicBezTo>
                  <a:cubicBezTo>
                    <a:pt x="2949" y="3126"/>
                    <a:pt x="6043" y="1184"/>
                    <a:pt x="9442" y="1184"/>
                  </a:cubicBezTo>
                  <a:cubicBezTo>
                    <a:pt x="10231" y="1184"/>
                    <a:pt x="11037" y="1288"/>
                    <a:pt x="11842" y="1502"/>
                  </a:cubicBezTo>
                  <a:cubicBezTo>
                    <a:pt x="14911" y="2303"/>
                    <a:pt x="16612" y="4671"/>
                    <a:pt x="17613" y="7573"/>
                  </a:cubicBezTo>
                  <a:cubicBezTo>
                    <a:pt x="17793" y="7805"/>
                    <a:pt x="17934" y="8137"/>
                    <a:pt x="18219" y="8137"/>
                  </a:cubicBezTo>
                  <a:cubicBezTo>
                    <a:pt x="18303" y="8137"/>
                    <a:pt x="18400" y="8108"/>
                    <a:pt x="18513" y="8040"/>
                  </a:cubicBezTo>
                  <a:cubicBezTo>
                    <a:pt x="18947" y="7773"/>
                    <a:pt x="18847" y="7340"/>
                    <a:pt x="18680" y="6973"/>
                  </a:cubicBezTo>
                  <a:cubicBezTo>
                    <a:pt x="18613" y="6772"/>
                    <a:pt x="18580" y="6572"/>
                    <a:pt x="18513" y="6372"/>
                  </a:cubicBezTo>
                  <a:cubicBezTo>
                    <a:pt x="17246" y="3870"/>
                    <a:pt x="15578" y="1736"/>
                    <a:pt x="12943" y="568"/>
                  </a:cubicBezTo>
                  <a:cubicBezTo>
                    <a:pt x="12809" y="535"/>
                    <a:pt x="12676" y="501"/>
                    <a:pt x="12542" y="501"/>
                  </a:cubicBezTo>
                  <a:cubicBezTo>
                    <a:pt x="12242" y="401"/>
                    <a:pt x="11942" y="301"/>
                    <a:pt x="11642" y="201"/>
                  </a:cubicBezTo>
                  <a:cubicBezTo>
                    <a:pt x="11275" y="201"/>
                    <a:pt x="10875" y="168"/>
                    <a:pt x="10508" y="134"/>
                  </a:cubicBezTo>
                  <a:cubicBezTo>
                    <a:pt x="10369" y="134"/>
                    <a:pt x="10238" y="156"/>
                    <a:pt x="10113" y="156"/>
                  </a:cubicBezTo>
                  <a:cubicBezTo>
                    <a:pt x="9968" y="156"/>
                    <a:pt x="9833" y="127"/>
                    <a:pt x="9707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0" name="Google Shape;547;p45">
              <a:extLst>
                <a:ext uri="{FF2B5EF4-FFF2-40B4-BE49-F238E27FC236}">
                  <a16:creationId xmlns="" xmlns:a16="http://schemas.microsoft.com/office/drawing/2014/main" id="{1D57413D-7201-054D-8EAC-4717C9EF2D3A}"/>
                </a:ext>
              </a:extLst>
            </p:cNvPr>
            <p:cNvSpPr/>
            <p:nvPr/>
          </p:nvSpPr>
          <p:spPr>
            <a:xfrm>
              <a:off x="6979150" y="3826875"/>
              <a:ext cx="98425" cy="5025"/>
            </a:xfrm>
            <a:custGeom>
              <a:avLst/>
              <a:gdLst/>
              <a:ahLst/>
              <a:cxnLst/>
              <a:rect l="l" t="t" r="r" b="b"/>
              <a:pathLst>
                <a:path w="3937" h="201" extrusionOk="0">
                  <a:moveTo>
                    <a:pt x="1981" y="0"/>
                  </a:moveTo>
                  <a:cubicBezTo>
                    <a:pt x="1326" y="0"/>
                    <a:pt x="667" y="67"/>
                    <a:pt x="0" y="200"/>
                  </a:cubicBezTo>
                  <a:lnTo>
                    <a:pt x="3936" y="200"/>
                  </a:lnTo>
                  <a:cubicBezTo>
                    <a:pt x="3286" y="67"/>
                    <a:pt x="2635" y="0"/>
                    <a:pt x="1981" y="0"/>
                  </a:cubicBezTo>
                  <a:close/>
                </a:path>
              </a:pathLst>
            </a:custGeom>
            <a:solidFill>
              <a:srgbClr val="CAC8B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1" name="Google Shape;548;p45">
              <a:extLst>
                <a:ext uri="{FF2B5EF4-FFF2-40B4-BE49-F238E27FC236}">
                  <a16:creationId xmlns="" xmlns:a16="http://schemas.microsoft.com/office/drawing/2014/main" id="{596348DB-776A-C64E-8C0E-9EC4F946CB12}"/>
                </a:ext>
              </a:extLst>
            </p:cNvPr>
            <p:cNvSpPr/>
            <p:nvPr/>
          </p:nvSpPr>
          <p:spPr>
            <a:xfrm>
              <a:off x="5780800" y="3867675"/>
              <a:ext cx="252700" cy="322800"/>
            </a:xfrm>
            <a:custGeom>
              <a:avLst/>
              <a:gdLst/>
              <a:ahLst/>
              <a:cxnLst/>
              <a:rect l="l" t="t" r="r" b="b"/>
              <a:pathLst>
                <a:path w="10108" h="12912" extrusionOk="0">
                  <a:moveTo>
                    <a:pt x="796" y="1"/>
                  </a:moveTo>
                  <a:cubicBezTo>
                    <a:pt x="675" y="1"/>
                    <a:pt x="555" y="1"/>
                    <a:pt x="434" y="3"/>
                  </a:cubicBezTo>
                  <a:cubicBezTo>
                    <a:pt x="334" y="3"/>
                    <a:pt x="234" y="36"/>
                    <a:pt x="167" y="136"/>
                  </a:cubicBezTo>
                  <a:cubicBezTo>
                    <a:pt x="167" y="1270"/>
                    <a:pt x="167" y="2438"/>
                    <a:pt x="167" y="3605"/>
                  </a:cubicBezTo>
                  <a:cubicBezTo>
                    <a:pt x="0" y="3805"/>
                    <a:pt x="0" y="3972"/>
                    <a:pt x="167" y="4172"/>
                  </a:cubicBezTo>
                  <a:cubicBezTo>
                    <a:pt x="200" y="4306"/>
                    <a:pt x="200" y="4439"/>
                    <a:pt x="200" y="4606"/>
                  </a:cubicBezTo>
                  <a:cubicBezTo>
                    <a:pt x="400" y="5507"/>
                    <a:pt x="133" y="6474"/>
                    <a:pt x="300" y="7375"/>
                  </a:cubicBezTo>
                  <a:cubicBezTo>
                    <a:pt x="300" y="8309"/>
                    <a:pt x="334" y="9243"/>
                    <a:pt x="334" y="10177"/>
                  </a:cubicBezTo>
                  <a:cubicBezTo>
                    <a:pt x="200" y="10377"/>
                    <a:pt x="200" y="10544"/>
                    <a:pt x="334" y="10744"/>
                  </a:cubicBezTo>
                  <a:cubicBezTo>
                    <a:pt x="434" y="11144"/>
                    <a:pt x="234" y="11578"/>
                    <a:pt x="467" y="11978"/>
                  </a:cubicBezTo>
                  <a:cubicBezTo>
                    <a:pt x="1234" y="11678"/>
                    <a:pt x="1801" y="11077"/>
                    <a:pt x="2535" y="10910"/>
                  </a:cubicBezTo>
                  <a:cubicBezTo>
                    <a:pt x="2802" y="10810"/>
                    <a:pt x="3036" y="10777"/>
                    <a:pt x="3269" y="10610"/>
                  </a:cubicBezTo>
                  <a:cubicBezTo>
                    <a:pt x="4361" y="9975"/>
                    <a:pt x="4728" y="9626"/>
                    <a:pt x="5064" y="9626"/>
                  </a:cubicBezTo>
                  <a:cubicBezTo>
                    <a:pt x="5414" y="9626"/>
                    <a:pt x="5730" y="10008"/>
                    <a:pt x="6805" y="10844"/>
                  </a:cubicBezTo>
                  <a:cubicBezTo>
                    <a:pt x="6905" y="10910"/>
                    <a:pt x="6972" y="11011"/>
                    <a:pt x="7072" y="11077"/>
                  </a:cubicBezTo>
                  <a:cubicBezTo>
                    <a:pt x="7405" y="11311"/>
                    <a:pt x="7772" y="11544"/>
                    <a:pt x="8173" y="11644"/>
                  </a:cubicBezTo>
                  <a:cubicBezTo>
                    <a:pt x="8673" y="12045"/>
                    <a:pt x="9207" y="12412"/>
                    <a:pt x="9874" y="12912"/>
                  </a:cubicBezTo>
                  <a:cubicBezTo>
                    <a:pt x="9940" y="9042"/>
                    <a:pt x="10007" y="5407"/>
                    <a:pt x="10074" y="1771"/>
                  </a:cubicBezTo>
                  <a:cubicBezTo>
                    <a:pt x="10107" y="1671"/>
                    <a:pt x="10107" y="1570"/>
                    <a:pt x="10007" y="1470"/>
                  </a:cubicBezTo>
                  <a:cubicBezTo>
                    <a:pt x="9707" y="1237"/>
                    <a:pt x="9340" y="1170"/>
                    <a:pt x="8973" y="1103"/>
                  </a:cubicBezTo>
                  <a:cubicBezTo>
                    <a:pt x="6320" y="368"/>
                    <a:pt x="3575" y="1"/>
                    <a:pt x="796" y="1"/>
                  </a:cubicBezTo>
                  <a:close/>
                </a:path>
              </a:pathLst>
            </a:custGeom>
            <a:solidFill>
              <a:schemeClr val="accent4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2" name="Google Shape;549;p45">
              <a:extLst>
                <a:ext uri="{FF2B5EF4-FFF2-40B4-BE49-F238E27FC236}">
                  <a16:creationId xmlns="" xmlns:a16="http://schemas.microsoft.com/office/drawing/2014/main" id="{599E1F71-35C8-2345-8674-984DC8F33AC7}"/>
                </a:ext>
              </a:extLst>
            </p:cNvPr>
            <p:cNvSpPr/>
            <p:nvPr/>
          </p:nvSpPr>
          <p:spPr>
            <a:xfrm>
              <a:off x="6040975" y="4100925"/>
              <a:ext cx="561250" cy="235500"/>
            </a:xfrm>
            <a:custGeom>
              <a:avLst/>
              <a:gdLst/>
              <a:ahLst/>
              <a:cxnLst/>
              <a:rect l="l" t="t" r="r" b="b"/>
              <a:pathLst>
                <a:path w="22450" h="9420" extrusionOk="0">
                  <a:moveTo>
                    <a:pt x="11467" y="0"/>
                  </a:moveTo>
                  <a:cubicBezTo>
                    <a:pt x="11294" y="0"/>
                    <a:pt x="11119" y="5"/>
                    <a:pt x="10942" y="13"/>
                  </a:cubicBezTo>
                  <a:cubicBezTo>
                    <a:pt x="7639" y="179"/>
                    <a:pt x="5271" y="1747"/>
                    <a:pt x="3636" y="4549"/>
                  </a:cubicBezTo>
                  <a:cubicBezTo>
                    <a:pt x="3470" y="4883"/>
                    <a:pt x="3236" y="5250"/>
                    <a:pt x="3403" y="5683"/>
                  </a:cubicBezTo>
                  <a:cubicBezTo>
                    <a:pt x="3837" y="6017"/>
                    <a:pt x="4103" y="6417"/>
                    <a:pt x="3837" y="6951"/>
                  </a:cubicBezTo>
                  <a:cubicBezTo>
                    <a:pt x="3615" y="7458"/>
                    <a:pt x="3213" y="7754"/>
                    <a:pt x="2630" y="7754"/>
                  </a:cubicBezTo>
                  <a:cubicBezTo>
                    <a:pt x="2599" y="7754"/>
                    <a:pt x="2568" y="7753"/>
                    <a:pt x="2536" y="7752"/>
                  </a:cubicBezTo>
                  <a:cubicBezTo>
                    <a:pt x="2324" y="7740"/>
                    <a:pt x="2117" y="7737"/>
                    <a:pt x="1910" y="7737"/>
                  </a:cubicBezTo>
                  <a:cubicBezTo>
                    <a:pt x="1498" y="7737"/>
                    <a:pt x="1090" y="7752"/>
                    <a:pt x="668" y="7752"/>
                  </a:cubicBezTo>
                  <a:cubicBezTo>
                    <a:pt x="367" y="7752"/>
                    <a:pt x="67" y="7752"/>
                    <a:pt x="0" y="8152"/>
                  </a:cubicBezTo>
                  <a:cubicBezTo>
                    <a:pt x="201" y="9086"/>
                    <a:pt x="868" y="9419"/>
                    <a:pt x="1702" y="9419"/>
                  </a:cubicBezTo>
                  <a:lnTo>
                    <a:pt x="20715" y="9419"/>
                  </a:lnTo>
                  <a:cubicBezTo>
                    <a:pt x="21649" y="9419"/>
                    <a:pt x="22283" y="8952"/>
                    <a:pt x="22450" y="7952"/>
                  </a:cubicBezTo>
                  <a:cubicBezTo>
                    <a:pt x="22207" y="7769"/>
                    <a:pt x="21942" y="7725"/>
                    <a:pt x="21673" y="7725"/>
                  </a:cubicBezTo>
                  <a:cubicBezTo>
                    <a:pt x="21424" y="7725"/>
                    <a:pt x="21171" y="7763"/>
                    <a:pt x="20926" y="7763"/>
                  </a:cubicBezTo>
                  <a:cubicBezTo>
                    <a:pt x="20855" y="7763"/>
                    <a:pt x="20785" y="7760"/>
                    <a:pt x="20715" y="7752"/>
                  </a:cubicBezTo>
                  <a:cubicBezTo>
                    <a:pt x="20048" y="7651"/>
                    <a:pt x="19281" y="7618"/>
                    <a:pt x="19448" y="6584"/>
                  </a:cubicBezTo>
                  <a:cubicBezTo>
                    <a:pt x="19648" y="6317"/>
                    <a:pt x="19548" y="6050"/>
                    <a:pt x="19448" y="5783"/>
                  </a:cubicBezTo>
                  <a:cubicBezTo>
                    <a:pt x="18747" y="4282"/>
                    <a:pt x="17947" y="2881"/>
                    <a:pt x="16646" y="1814"/>
                  </a:cubicBezTo>
                  <a:cubicBezTo>
                    <a:pt x="15114" y="527"/>
                    <a:pt x="13414" y="0"/>
                    <a:pt x="11467" y="0"/>
                  </a:cubicBezTo>
                  <a:close/>
                </a:path>
              </a:pathLst>
            </a:custGeom>
            <a:solidFill>
              <a:schemeClr val="tx1">
                <a:lumMod val="40000"/>
                <a:lumOff val="6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3" name="Google Shape;550;p45">
              <a:extLst>
                <a:ext uri="{FF2B5EF4-FFF2-40B4-BE49-F238E27FC236}">
                  <a16:creationId xmlns="" xmlns:a16="http://schemas.microsoft.com/office/drawing/2014/main" id="{6753759A-D578-A34A-B62F-9F6774DB3827}"/>
                </a:ext>
              </a:extLst>
            </p:cNvPr>
            <p:cNvSpPr/>
            <p:nvPr/>
          </p:nvSpPr>
          <p:spPr>
            <a:xfrm>
              <a:off x="6597200" y="4183575"/>
              <a:ext cx="974050" cy="50725"/>
            </a:xfrm>
            <a:custGeom>
              <a:avLst/>
              <a:gdLst/>
              <a:ahLst/>
              <a:cxnLst/>
              <a:rect l="l" t="t" r="r" b="b"/>
              <a:pathLst>
                <a:path w="38962" h="2029" extrusionOk="0">
                  <a:moveTo>
                    <a:pt x="15286" y="1"/>
                  </a:moveTo>
                  <a:cubicBezTo>
                    <a:pt x="13709" y="1"/>
                    <a:pt x="12128" y="53"/>
                    <a:pt x="10542" y="176"/>
                  </a:cubicBezTo>
                  <a:cubicBezTo>
                    <a:pt x="7006" y="443"/>
                    <a:pt x="3436" y="876"/>
                    <a:pt x="1" y="1844"/>
                  </a:cubicBezTo>
                  <a:cubicBezTo>
                    <a:pt x="153" y="1996"/>
                    <a:pt x="327" y="2029"/>
                    <a:pt x="499" y="2029"/>
                  </a:cubicBezTo>
                  <a:cubicBezTo>
                    <a:pt x="627" y="2029"/>
                    <a:pt x="754" y="2010"/>
                    <a:pt x="868" y="2010"/>
                  </a:cubicBezTo>
                  <a:lnTo>
                    <a:pt x="37894" y="2010"/>
                  </a:lnTo>
                  <a:cubicBezTo>
                    <a:pt x="38052" y="2010"/>
                    <a:pt x="38215" y="2029"/>
                    <a:pt x="38374" y="2029"/>
                  </a:cubicBezTo>
                  <a:cubicBezTo>
                    <a:pt x="38586" y="2029"/>
                    <a:pt x="38790" y="1996"/>
                    <a:pt x="38962" y="1844"/>
                  </a:cubicBezTo>
                  <a:cubicBezTo>
                    <a:pt x="35926" y="1577"/>
                    <a:pt x="32857" y="1310"/>
                    <a:pt x="29789" y="976"/>
                  </a:cubicBezTo>
                  <a:cubicBezTo>
                    <a:pt x="24955" y="498"/>
                    <a:pt x="20139" y="1"/>
                    <a:pt x="15286" y="1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r" rtl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  <p:sp>
          <p:nvSpPr>
            <p:cNvPr id="34" name="Google Shape;551;p45">
              <a:extLst>
                <a:ext uri="{FF2B5EF4-FFF2-40B4-BE49-F238E27FC236}">
                  <a16:creationId xmlns="" xmlns:a16="http://schemas.microsoft.com/office/drawing/2014/main" id="{1B5C665F-D7AB-4E4D-ACF7-CE28A63DDDFA}"/>
                </a:ext>
              </a:extLst>
            </p:cNvPr>
            <p:cNvSpPr/>
            <p:nvPr/>
          </p:nvSpPr>
          <p:spPr>
            <a:xfrm>
              <a:off x="4926850" y="4182950"/>
              <a:ext cx="1151675" cy="51350"/>
            </a:xfrm>
            <a:custGeom>
              <a:avLst/>
              <a:gdLst/>
              <a:ahLst/>
              <a:cxnLst/>
              <a:rect l="l" t="t" r="r" b="b"/>
              <a:pathLst>
                <a:path w="46067" h="2054" extrusionOk="0">
                  <a:moveTo>
                    <a:pt x="31628" y="0"/>
                  </a:moveTo>
                  <a:cubicBezTo>
                    <a:pt x="30815" y="0"/>
                    <a:pt x="30001" y="12"/>
                    <a:pt x="29188" y="34"/>
                  </a:cubicBezTo>
                  <a:cubicBezTo>
                    <a:pt x="19448" y="268"/>
                    <a:pt x="9741" y="1335"/>
                    <a:pt x="0" y="1869"/>
                  </a:cubicBezTo>
                  <a:cubicBezTo>
                    <a:pt x="153" y="2021"/>
                    <a:pt x="338" y="2054"/>
                    <a:pt x="531" y="2054"/>
                  </a:cubicBezTo>
                  <a:cubicBezTo>
                    <a:pt x="676" y="2054"/>
                    <a:pt x="825" y="2035"/>
                    <a:pt x="968" y="2035"/>
                  </a:cubicBezTo>
                  <a:lnTo>
                    <a:pt x="45199" y="2035"/>
                  </a:lnTo>
                  <a:cubicBezTo>
                    <a:pt x="45328" y="2035"/>
                    <a:pt x="45463" y="2054"/>
                    <a:pt x="45593" y="2054"/>
                  </a:cubicBezTo>
                  <a:cubicBezTo>
                    <a:pt x="45767" y="2054"/>
                    <a:pt x="45933" y="2021"/>
                    <a:pt x="46067" y="1869"/>
                  </a:cubicBezTo>
                  <a:cubicBezTo>
                    <a:pt x="45433" y="1669"/>
                    <a:pt x="44766" y="1435"/>
                    <a:pt x="44098" y="1268"/>
                  </a:cubicBezTo>
                  <a:cubicBezTo>
                    <a:pt x="39992" y="319"/>
                    <a:pt x="35816" y="0"/>
                    <a:pt x="31628" y="0"/>
                  </a:cubicBezTo>
                  <a:close/>
                </a:path>
              </a:pathLst>
            </a:custGeom>
            <a:solidFill>
              <a:srgbClr val="665752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5" name="Google Shape;552;p45">
              <a:extLst>
                <a:ext uri="{FF2B5EF4-FFF2-40B4-BE49-F238E27FC236}">
                  <a16:creationId xmlns="" xmlns:a16="http://schemas.microsoft.com/office/drawing/2014/main" id="{17ACEAC0-8973-214D-9580-2761EAFD3490}"/>
                </a:ext>
              </a:extLst>
            </p:cNvPr>
            <p:cNvSpPr/>
            <p:nvPr/>
          </p:nvSpPr>
          <p:spPr>
            <a:xfrm>
              <a:off x="5789125" y="3848550"/>
              <a:ext cx="254375" cy="58400"/>
            </a:xfrm>
            <a:custGeom>
              <a:avLst/>
              <a:gdLst/>
              <a:ahLst/>
              <a:cxnLst/>
              <a:rect l="l" t="t" r="r" b="b"/>
              <a:pathLst>
                <a:path w="10175" h="2336" extrusionOk="0">
                  <a:moveTo>
                    <a:pt x="1902" y="67"/>
                  </a:moveTo>
                  <a:cubicBezTo>
                    <a:pt x="1168" y="101"/>
                    <a:pt x="368" y="0"/>
                    <a:pt x="1" y="868"/>
                  </a:cubicBezTo>
                  <a:cubicBezTo>
                    <a:pt x="81" y="1048"/>
                    <a:pt x="197" y="1084"/>
                    <a:pt x="334" y="1084"/>
                  </a:cubicBezTo>
                  <a:cubicBezTo>
                    <a:pt x="426" y="1084"/>
                    <a:pt x="528" y="1068"/>
                    <a:pt x="634" y="1068"/>
                  </a:cubicBezTo>
                  <a:cubicBezTo>
                    <a:pt x="927" y="1056"/>
                    <a:pt x="1220" y="1048"/>
                    <a:pt x="1513" y="1048"/>
                  </a:cubicBezTo>
                  <a:cubicBezTo>
                    <a:pt x="2021" y="1048"/>
                    <a:pt x="2529" y="1071"/>
                    <a:pt x="3036" y="1135"/>
                  </a:cubicBezTo>
                  <a:cubicBezTo>
                    <a:pt x="5271" y="1368"/>
                    <a:pt x="7506" y="1802"/>
                    <a:pt x="9708" y="2335"/>
                  </a:cubicBezTo>
                  <a:cubicBezTo>
                    <a:pt x="10175" y="2102"/>
                    <a:pt x="10141" y="1802"/>
                    <a:pt x="9908" y="1435"/>
                  </a:cubicBezTo>
                  <a:cubicBezTo>
                    <a:pt x="7306" y="568"/>
                    <a:pt x="4604" y="201"/>
                    <a:pt x="1902" y="67"/>
                  </a:cubicBezTo>
                  <a:close/>
                </a:path>
              </a:pathLst>
            </a:custGeom>
            <a:solidFill>
              <a:srgbClr val="986E2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6" name="Google Shape;553;p45">
              <a:extLst>
                <a:ext uri="{FF2B5EF4-FFF2-40B4-BE49-F238E27FC236}">
                  <a16:creationId xmlns="" xmlns:a16="http://schemas.microsoft.com/office/drawing/2014/main" id="{4EFF4928-CCCA-3740-AB58-FA4D41638352}"/>
                </a:ext>
              </a:extLst>
            </p:cNvPr>
            <p:cNvSpPr/>
            <p:nvPr/>
          </p:nvSpPr>
          <p:spPr>
            <a:xfrm>
              <a:off x="6568850" y="3883300"/>
              <a:ext cx="1288450" cy="137775"/>
            </a:xfrm>
            <a:custGeom>
              <a:avLst/>
              <a:gdLst/>
              <a:ahLst/>
              <a:cxnLst/>
              <a:rect l="l" t="t" r="r" b="b"/>
              <a:pathLst>
                <a:path w="51538" h="5511" extrusionOk="0">
                  <a:moveTo>
                    <a:pt x="18760" y="0"/>
                  </a:moveTo>
                  <a:cubicBezTo>
                    <a:pt x="13883" y="0"/>
                    <a:pt x="9161" y="929"/>
                    <a:pt x="4570" y="2647"/>
                  </a:cubicBezTo>
                  <a:cubicBezTo>
                    <a:pt x="3003" y="3214"/>
                    <a:pt x="1435" y="3881"/>
                    <a:pt x="1" y="4815"/>
                  </a:cubicBezTo>
                  <a:cubicBezTo>
                    <a:pt x="1535" y="4281"/>
                    <a:pt x="3003" y="3681"/>
                    <a:pt x="4537" y="3180"/>
                  </a:cubicBezTo>
                  <a:cubicBezTo>
                    <a:pt x="8573" y="1813"/>
                    <a:pt x="12676" y="912"/>
                    <a:pt x="16979" y="745"/>
                  </a:cubicBezTo>
                  <a:cubicBezTo>
                    <a:pt x="17444" y="731"/>
                    <a:pt x="17909" y="725"/>
                    <a:pt x="18373" y="725"/>
                  </a:cubicBezTo>
                  <a:cubicBezTo>
                    <a:pt x="22366" y="725"/>
                    <a:pt x="26314" y="1218"/>
                    <a:pt x="30289" y="1846"/>
                  </a:cubicBezTo>
                  <a:cubicBezTo>
                    <a:pt x="36226" y="2780"/>
                    <a:pt x="42164" y="3948"/>
                    <a:pt x="48102" y="5015"/>
                  </a:cubicBezTo>
                  <a:cubicBezTo>
                    <a:pt x="49069" y="5214"/>
                    <a:pt x="50012" y="5510"/>
                    <a:pt x="51014" y="5510"/>
                  </a:cubicBezTo>
                  <a:cubicBezTo>
                    <a:pt x="51186" y="5510"/>
                    <a:pt x="51361" y="5502"/>
                    <a:pt x="51537" y="5482"/>
                  </a:cubicBezTo>
                  <a:cubicBezTo>
                    <a:pt x="48502" y="4782"/>
                    <a:pt x="45466" y="4048"/>
                    <a:pt x="42397" y="3414"/>
                  </a:cubicBezTo>
                  <a:cubicBezTo>
                    <a:pt x="39062" y="2713"/>
                    <a:pt x="35693" y="2080"/>
                    <a:pt x="32324" y="1446"/>
                  </a:cubicBezTo>
                  <a:cubicBezTo>
                    <a:pt x="28454" y="712"/>
                    <a:pt x="24551" y="245"/>
                    <a:pt x="20615" y="45"/>
                  </a:cubicBezTo>
                  <a:cubicBezTo>
                    <a:pt x="19994" y="15"/>
                    <a:pt x="19376" y="0"/>
                    <a:pt x="1876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7" name="Google Shape;554;p45">
              <a:extLst>
                <a:ext uri="{FF2B5EF4-FFF2-40B4-BE49-F238E27FC236}">
                  <a16:creationId xmlns="" xmlns:a16="http://schemas.microsoft.com/office/drawing/2014/main" id="{06F32C9C-2141-8E4F-ACDD-B84EFB09CD9F}"/>
                </a:ext>
              </a:extLst>
            </p:cNvPr>
            <p:cNvSpPr/>
            <p:nvPr/>
          </p:nvSpPr>
          <p:spPr>
            <a:xfrm>
              <a:off x="6568025" y="3982950"/>
              <a:ext cx="803925" cy="105800"/>
            </a:xfrm>
            <a:custGeom>
              <a:avLst/>
              <a:gdLst/>
              <a:ahLst/>
              <a:cxnLst/>
              <a:rect l="l" t="t" r="r" b="b"/>
              <a:pathLst>
                <a:path w="32157" h="4232" extrusionOk="0">
                  <a:moveTo>
                    <a:pt x="18432" y="0"/>
                  </a:moveTo>
                  <a:cubicBezTo>
                    <a:pt x="12165" y="0"/>
                    <a:pt x="6004" y="1171"/>
                    <a:pt x="0" y="4231"/>
                  </a:cubicBezTo>
                  <a:cubicBezTo>
                    <a:pt x="6421" y="1536"/>
                    <a:pt x="12993" y="477"/>
                    <a:pt x="19656" y="477"/>
                  </a:cubicBezTo>
                  <a:cubicBezTo>
                    <a:pt x="23793" y="477"/>
                    <a:pt x="27965" y="885"/>
                    <a:pt x="32156" y="1563"/>
                  </a:cubicBezTo>
                  <a:cubicBezTo>
                    <a:pt x="27540" y="611"/>
                    <a:pt x="22958" y="0"/>
                    <a:pt x="18432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8" name="Google Shape;555;p45">
              <a:extLst>
                <a:ext uri="{FF2B5EF4-FFF2-40B4-BE49-F238E27FC236}">
                  <a16:creationId xmlns="" xmlns:a16="http://schemas.microsoft.com/office/drawing/2014/main" id="{4F9FF601-0603-D648-BD47-A91BA626CB73}"/>
                </a:ext>
              </a:extLst>
            </p:cNvPr>
            <p:cNvSpPr/>
            <p:nvPr/>
          </p:nvSpPr>
          <p:spPr>
            <a:xfrm>
              <a:off x="6658075" y="4079275"/>
              <a:ext cx="633825" cy="61175"/>
            </a:xfrm>
            <a:custGeom>
              <a:avLst/>
              <a:gdLst/>
              <a:ahLst/>
              <a:cxnLst/>
              <a:rect l="l" t="t" r="r" b="b"/>
              <a:pathLst>
                <a:path w="25353" h="2447" extrusionOk="0">
                  <a:moveTo>
                    <a:pt x="13349" y="1"/>
                  </a:moveTo>
                  <a:cubicBezTo>
                    <a:pt x="8869" y="1"/>
                    <a:pt x="4416" y="663"/>
                    <a:pt x="1" y="2446"/>
                  </a:cubicBezTo>
                  <a:cubicBezTo>
                    <a:pt x="4691" y="970"/>
                    <a:pt x="9412" y="426"/>
                    <a:pt x="14154" y="426"/>
                  </a:cubicBezTo>
                  <a:cubicBezTo>
                    <a:pt x="17876" y="426"/>
                    <a:pt x="21611" y="761"/>
                    <a:pt x="25352" y="1246"/>
                  </a:cubicBezTo>
                  <a:cubicBezTo>
                    <a:pt x="21334" y="524"/>
                    <a:pt x="17331" y="1"/>
                    <a:pt x="13349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39" name="Google Shape;556;p45">
              <a:extLst>
                <a:ext uri="{FF2B5EF4-FFF2-40B4-BE49-F238E27FC236}">
                  <a16:creationId xmlns="" xmlns:a16="http://schemas.microsoft.com/office/drawing/2014/main" id="{D22CF4D1-74FE-DB45-9DC9-D843E6F30F8C}"/>
                </a:ext>
              </a:extLst>
            </p:cNvPr>
            <p:cNvSpPr/>
            <p:nvPr/>
          </p:nvSpPr>
          <p:spPr>
            <a:xfrm>
              <a:off x="4968550" y="3846625"/>
              <a:ext cx="867300" cy="134550"/>
            </a:xfrm>
            <a:custGeom>
              <a:avLst/>
              <a:gdLst/>
              <a:ahLst/>
              <a:cxnLst/>
              <a:rect l="l" t="t" r="r" b="b"/>
              <a:pathLst>
                <a:path w="34692" h="5382" extrusionOk="0">
                  <a:moveTo>
                    <a:pt x="34175" y="0"/>
                  </a:moveTo>
                  <a:cubicBezTo>
                    <a:pt x="34052" y="0"/>
                    <a:pt x="33924" y="11"/>
                    <a:pt x="33791" y="11"/>
                  </a:cubicBezTo>
                  <a:cubicBezTo>
                    <a:pt x="30689" y="11"/>
                    <a:pt x="27620" y="11"/>
                    <a:pt x="24518" y="344"/>
                  </a:cubicBezTo>
                  <a:cubicBezTo>
                    <a:pt x="21516" y="645"/>
                    <a:pt x="18547" y="1078"/>
                    <a:pt x="15611" y="1612"/>
                  </a:cubicBezTo>
                  <a:cubicBezTo>
                    <a:pt x="12042" y="2246"/>
                    <a:pt x="8540" y="3180"/>
                    <a:pt x="5004" y="3980"/>
                  </a:cubicBezTo>
                  <a:cubicBezTo>
                    <a:pt x="3336" y="4347"/>
                    <a:pt x="1668" y="4814"/>
                    <a:pt x="0" y="5248"/>
                  </a:cubicBezTo>
                  <a:cubicBezTo>
                    <a:pt x="134" y="5337"/>
                    <a:pt x="267" y="5381"/>
                    <a:pt x="391" y="5381"/>
                  </a:cubicBezTo>
                  <a:cubicBezTo>
                    <a:pt x="452" y="5381"/>
                    <a:pt x="512" y="5370"/>
                    <a:pt x="567" y="5348"/>
                  </a:cubicBezTo>
                  <a:cubicBezTo>
                    <a:pt x="6471" y="3947"/>
                    <a:pt x="12376" y="2679"/>
                    <a:pt x="18380" y="1812"/>
                  </a:cubicBezTo>
                  <a:cubicBezTo>
                    <a:pt x="22333" y="1227"/>
                    <a:pt x="26309" y="945"/>
                    <a:pt x="30288" y="945"/>
                  </a:cubicBezTo>
                  <a:cubicBezTo>
                    <a:pt x="31078" y="945"/>
                    <a:pt x="31867" y="956"/>
                    <a:pt x="32657" y="978"/>
                  </a:cubicBezTo>
                  <a:cubicBezTo>
                    <a:pt x="32724" y="945"/>
                    <a:pt x="32790" y="945"/>
                    <a:pt x="32824" y="945"/>
                  </a:cubicBezTo>
                  <a:cubicBezTo>
                    <a:pt x="33391" y="544"/>
                    <a:pt x="34125" y="544"/>
                    <a:pt x="34692" y="144"/>
                  </a:cubicBezTo>
                  <a:cubicBezTo>
                    <a:pt x="34531" y="24"/>
                    <a:pt x="34359" y="0"/>
                    <a:pt x="34175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0" name="Google Shape;557;p45">
              <a:extLst>
                <a:ext uri="{FF2B5EF4-FFF2-40B4-BE49-F238E27FC236}">
                  <a16:creationId xmlns="" xmlns:a16="http://schemas.microsoft.com/office/drawing/2014/main" id="{556DDD43-C1C0-2848-9075-5C510B2CDDE6}"/>
                </a:ext>
              </a:extLst>
            </p:cNvPr>
            <p:cNvSpPr/>
            <p:nvPr/>
          </p:nvSpPr>
          <p:spPr>
            <a:xfrm>
              <a:off x="5132000" y="4031975"/>
              <a:ext cx="656850" cy="60100"/>
            </a:xfrm>
            <a:custGeom>
              <a:avLst/>
              <a:gdLst/>
              <a:ahLst/>
              <a:cxnLst/>
              <a:rect l="l" t="t" r="r" b="b"/>
              <a:pathLst>
                <a:path w="26274" h="2404" extrusionOk="0">
                  <a:moveTo>
                    <a:pt x="21650" y="0"/>
                  </a:moveTo>
                  <a:cubicBezTo>
                    <a:pt x="19355" y="0"/>
                    <a:pt x="17052" y="131"/>
                    <a:pt x="14777" y="302"/>
                  </a:cubicBezTo>
                  <a:cubicBezTo>
                    <a:pt x="11775" y="502"/>
                    <a:pt x="8806" y="869"/>
                    <a:pt x="5838" y="1336"/>
                  </a:cubicBezTo>
                  <a:cubicBezTo>
                    <a:pt x="3903" y="1670"/>
                    <a:pt x="1935" y="1870"/>
                    <a:pt x="0" y="2404"/>
                  </a:cubicBezTo>
                  <a:cubicBezTo>
                    <a:pt x="6878" y="1534"/>
                    <a:pt x="13756" y="581"/>
                    <a:pt x="20700" y="581"/>
                  </a:cubicBezTo>
                  <a:cubicBezTo>
                    <a:pt x="22546" y="581"/>
                    <a:pt x="24396" y="649"/>
                    <a:pt x="26252" y="803"/>
                  </a:cubicBezTo>
                  <a:cubicBezTo>
                    <a:pt x="26273" y="212"/>
                    <a:pt x="26161" y="115"/>
                    <a:pt x="25941" y="115"/>
                  </a:cubicBezTo>
                  <a:cubicBezTo>
                    <a:pt x="25833" y="115"/>
                    <a:pt x="25699" y="138"/>
                    <a:pt x="25542" y="138"/>
                  </a:cubicBezTo>
                  <a:cubicBezTo>
                    <a:pt x="25513" y="138"/>
                    <a:pt x="25483" y="137"/>
                    <a:pt x="25452" y="135"/>
                  </a:cubicBezTo>
                  <a:cubicBezTo>
                    <a:pt x="24191" y="40"/>
                    <a:pt x="22921" y="0"/>
                    <a:pt x="21650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1" name="Google Shape;558;p45">
              <a:extLst>
                <a:ext uri="{FF2B5EF4-FFF2-40B4-BE49-F238E27FC236}">
                  <a16:creationId xmlns="" xmlns:a16="http://schemas.microsoft.com/office/drawing/2014/main" id="{3EE55D08-1C8C-6146-BA81-6AC5B3F5AA1D}"/>
                </a:ext>
              </a:extLst>
            </p:cNvPr>
            <p:cNvSpPr/>
            <p:nvPr/>
          </p:nvSpPr>
          <p:spPr>
            <a:xfrm>
              <a:off x="5222050" y="4120775"/>
              <a:ext cx="567100" cy="37175"/>
            </a:xfrm>
            <a:custGeom>
              <a:avLst/>
              <a:gdLst/>
              <a:ahLst/>
              <a:cxnLst/>
              <a:rect l="l" t="t" r="r" b="b"/>
              <a:pathLst>
                <a:path w="22684" h="1487" extrusionOk="0">
                  <a:moveTo>
                    <a:pt x="18213" y="0"/>
                  </a:moveTo>
                  <a:cubicBezTo>
                    <a:pt x="12110" y="0"/>
                    <a:pt x="6034" y="334"/>
                    <a:pt x="1" y="1487"/>
                  </a:cubicBezTo>
                  <a:cubicBezTo>
                    <a:pt x="5667" y="860"/>
                    <a:pt x="11333" y="497"/>
                    <a:pt x="17028" y="497"/>
                  </a:cubicBezTo>
                  <a:cubicBezTo>
                    <a:pt x="18910" y="497"/>
                    <a:pt x="20795" y="537"/>
                    <a:pt x="22684" y="620"/>
                  </a:cubicBezTo>
                  <a:cubicBezTo>
                    <a:pt x="22684" y="420"/>
                    <a:pt x="22684" y="253"/>
                    <a:pt x="22684" y="53"/>
                  </a:cubicBezTo>
                  <a:cubicBezTo>
                    <a:pt x="21192" y="20"/>
                    <a:pt x="19701" y="0"/>
                    <a:pt x="182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2" name="Google Shape;559;p45">
              <a:extLst>
                <a:ext uri="{FF2B5EF4-FFF2-40B4-BE49-F238E27FC236}">
                  <a16:creationId xmlns="" xmlns:a16="http://schemas.microsoft.com/office/drawing/2014/main" id="{6F35C646-9A2A-C54A-A184-9FF1A8B2AB3A}"/>
                </a:ext>
              </a:extLst>
            </p:cNvPr>
            <p:cNvSpPr/>
            <p:nvPr/>
          </p:nvSpPr>
          <p:spPr>
            <a:xfrm>
              <a:off x="5318800" y="3954400"/>
              <a:ext cx="466175" cy="41775"/>
            </a:xfrm>
            <a:custGeom>
              <a:avLst/>
              <a:gdLst/>
              <a:ahLst/>
              <a:cxnLst/>
              <a:rect l="l" t="t" r="r" b="b"/>
              <a:pathLst>
                <a:path w="18647" h="1671" extrusionOk="0">
                  <a:moveTo>
                    <a:pt x="17861" y="0"/>
                  </a:moveTo>
                  <a:cubicBezTo>
                    <a:pt x="17756" y="0"/>
                    <a:pt x="17651" y="3"/>
                    <a:pt x="17546" y="3"/>
                  </a:cubicBezTo>
                  <a:cubicBezTo>
                    <a:pt x="17373" y="1"/>
                    <a:pt x="17201" y="1"/>
                    <a:pt x="17028" y="1"/>
                  </a:cubicBezTo>
                  <a:cubicBezTo>
                    <a:pt x="13468" y="1"/>
                    <a:pt x="9938" y="323"/>
                    <a:pt x="6438" y="737"/>
                  </a:cubicBezTo>
                  <a:cubicBezTo>
                    <a:pt x="4270" y="1004"/>
                    <a:pt x="2135" y="1370"/>
                    <a:pt x="0" y="1671"/>
                  </a:cubicBezTo>
                  <a:cubicBezTo>
                    <a:pt x="4939" y="1193"/>
                    <a:pt x="9856" y="567"/>
                    <a:pt x="14820" y="567"/>
                  </a:cubicBezTo>
                  <a:cubicBezTo>
                    <a:pt x="16092" y="567"/>
                    <a:pt x="17367" y="608"/>
                    <a:pt x="18647" y="703"/>
                  </a:cubicBezTo>
                  <a:cubicBezTo>
                    <a:pt x="18647" y="503"/>
                    <a:pt x="18647" y="303"/>
                    <a:pt x="18647" y="136"/>
                  </a:cubicBezTo>
                  <a:cubicBezTo>
                    <a:pt x="18385" y="17"/>
                    <a:pt x="18123" y="0"/>
                    <a:pt x="17861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3" name="Google Shape;560;p45">
              <a:extLst>
                <a:ext uri="{FF2B5EF4-FFF2-40B4-BE49-F238E27FC236}">
                  <a16:creationId xmlns="" xmlns:a16="http://schemas.microsoft.com/office/drawing/2014/main" id="{21553EC9-B42C-AD43-B2A2-1D0CDA89846A}"/>
                </a:ext>
              </a:extLst>
            </p:cNvPr>
            <p:cNvSpPr/>
            <p:nvPr/>
          </p:nvSpPr>
          <p:spPr>
            <a:xfrm>
              <a:off x="6031800" y="3884400"/>
              <a:ext cx="217675" cy="149300"/>
            </a:xfrm>
            <a:custGeom>
              <a:avLst/>
              <a:gdLst/>
              <a:ahLst/>
              <a:cxnLst/>
              <a:rect l="l" t="t" r="r" b="b"/>
              <a:pathLst>
                <a:path w="8707" h="5972" extrusionOk="0">
                  <a:moveTo>
                    <a:pt x="201" y="1"/>
                  </a:moveTo>
                  <a:lnTo>
                    <a:pt x="201" y="1"/>
                  </a:lnTo>
                  <a:cubicBezTo>
                    <a:pt x="234" y="301"/>
                    <a:pt x="201" y="635"/>
                    <a:pt x="1" y="901"/>
                  </a:cubicBezTo>
                  <a:cubicBezTo>
                    <a:pt x="34" y="968"/>
                    <a:pt x="34" y="1035"/>
                    <a:pt x="34" y="1102"/>
                  </a:cubicBezTo>
                  <a:cubicBezTo>
                    <a:pt x="3403" y="1902"/>
                    <a:pt x="6172" y="3737"/>
                    <a:pt x="8707" y="5972"/>
                  </a:cubicBezTo>
                  <a:cubicBezTo>
                    <a:pt x="6605" y="2936"/>
                    <a:pt x="3636" y="1168"/>
                    <a:pt x="201" y="1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4" name="Google Shape;561;p45">
              <a:extLst>
                <a:ext uri="{FF2B5EF4-FFF2-40B4-BE49-F238E27FC236}">
                  <a16:creationId xmlns="" xmlns:a16="http://schemas.microsoft.com/office/drawing/2014/main" id="{A663A7AF-F276-384C-A14D-AFAB19D4ADC4}"/>
                </a:ext>
              </a:extLst>
            </p:cNvPr>
            <p:cNvSpPr/>
            <p:nvPr/>
          </p:nvSpPr>
          <p:spPr>
            <a:xfrm>
              <a:off x="5845000" y="4127100"/>
              <a:ext cx="140125" cy="31700"/>
            </a:xfrm>
            <a:custGeom>
              <a:avLst/>
              <a:gdLst/>
              <a:ahLst/>
              <a:cxnLst/>
              <a:rect l="l" t="t" r="r" b="b"/>
              <a:pathLst>
                <a:path w="5605" h="1268" extrusionOk="0">
                  <a:moveTo>
                    <a:pt x="1613" y="0"/>
                  </a:moveTo>
                  <a:cubicBezTo>
                    <a:pt x="1267" y="0"/>
                    <a:pt x="918" y="38"/>
                    <a:pt x="568" y="133"/>
                  </a:cubicBezTo>
                  <a:cubicBezTo>
                    <a:pt x="301" y="167"/>
                    <a:pt x="101" y="300"/>
                    <a:pt x="1" y="533"/>
                  </a:cubicBezTo>
                  <a:cubicBezTo>
                    <a:pt x="1869" y="767"/>
                    <a:pt x="3737" y="1034"/>
                    <a:pt x="5605" y="1267"/>
                  </a:cubicBezTo>
                  <a:cubicBezTo>
                    <a:pt x="5304" y="1034"/>
                    <a:pt x="5004" y="800"/>
                    <a:pt x="4704" y="533"/>
                  </a:cubicBezTo>
                  <a:cubicBezTo>
                    <a:pt x="4659" y="556"/>
                    <a:pt x="4617" y="565"/>
                    <a:pt x="4577" y="565"/>
                  </a:cubicBezTo>
                  <a:cubicBezTo>
                    <a:pt x="4442" y="565"/>
                    <a:pt x="4333" y="459"/>
                    <a:pt x="4204" y="433"/>
                  </a:cubicBezTo>
                  <a:cubicBezTo>
                    <a:pt x="3344" y="242"/>
                    <a:pt x="2485" y="0"/>
                    <a:pt x="1613" y="0"/>
                  </a:cubicBezTo>
                  <a:close/>
                </a:path>
              </a:pathLst>
            </a:custGeom>
            <a:solidFill>
              <a:srgbClr val="95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5" name="Google Shape;562;p45">
              <a:extLst>
                <a:ext uri="{FF2B5EF4-FFF2-40B4-BE49-F238E27FC236}">
                  <a16:creationId xmlns="" xmlns:a16="http://schemas.microsoft.com/office/drawing/2014/main" id="{F5AFB821-FAAD-144E-8DD9-927C0397C875}"/>
                </a:ext>
              </a:extLst>
            </p:cNvPr>
            <p:cNvSpPr/>
            <p:nvPr/>
          </p:nvSpPr>
          <p:spPr>
            <a:xfrm>
              <a:off x="5542275" y="2440275"/>
              <a:ext cx="2090700" cy="1606775"/>
            </a:xfrm>
            <a:custGeom>
              <a:avLst/>
              <a:gdLst/>
              <a:ahLst/>
              <a:cxnLst/>
              <a:rect l="l" t="t" r="r" b="b"/>
              <a:pathLst>
                <a:path w="83628" h="64271" extrusionOk="0">
                  <a:moveTo>
                    <a:pt x="17063" y="0"/>
                  </a:moveTo>
                  <a:cubicBezTo>
                    <a:pt x="16874" y="0"/>
                    <a:pt x="16663" y="70"/>
                    <a:pt x="16413" y="225"/>
                  </a:cubicBezTo>
                  <a:cubicBezTo>
                    <a:pt x="13344" y="2193"/>
                    <a:pt x="10242" y="4127"/>
                    <a:pt x="7139" y="6062"/>
                  </a:cubicBezTo>
                  <a:cubicBezTo>
                    <a:pt x="4771" y="7530"/>
                    <a:pt x="2369" y="9031"/>
                    <a:pt x="1" y="10499"/>
                  </a:cubicBezTo>
                  <a:cubicBezTo>
                    <a:pt x="1602" y="12000"/>
                    <a:pt x="3237" y="13501"/>
                    <a:pt x="4804" y="15035"/>
                  </a:cubicBezTo>
                  <a:cubicBezTo>
                    <a:pt x="7073" y="17237"/>
                    <a:pt x="9341" y="19472"/>
                    <a:pt x="11476" y="21807"/>
                  </a:cubicBezTo>
                  <a:cubicBezTo>
                    <a:pt x="13110" y="23608"/>
                    <a:pt x="14778" y="25376"/>
                    <a:pt x="16379" y="27177"/>
                  </a:cubicBezTo>
                  <a:cubicBezTo>
                    <a:pt x="19815" y="31113"/>
                    <a:pt x="23084" y="35183"/>
                    <a:pt x="26086" y="39486"/>
                  </a:cubicBezTo>
                  <a:cubicBezTo>
                    <a:pt x="28254" y="42588"/>
                    <a:pt x="30389" y="45724"/>
                    <a:pt x="31957" y="49193"/>
                  </a:cubicBezTo>
                  <a:cubicBezTo>
                    <a:pt x="33191" y="51895"/>
                    <a:pt x="33992" y="54664"/>
                    <a:pt x="34325" y="57599"/>
                  </a:cubicBezTo>
                  <a:cubicBezTo>
                    <a:pt x="34325" y="57833"/>
                    <a:pt x="34225" y="58199"/>
                    <a:pt x="34559" y="58266"/>
                  </a:cubicBezTo>
                  <a:lnTo>
                    <a:pt x="34559" y="64270"/>
                  </a:lnTo>
                  <a:cubicBezTo>
                    <a:pt x="36293" y="61869"/>
                    <a:pt x="37928" y="59634"/>
                    <a:pt x="39562" y="57366"/>
                  </a:cubicBezTo>
                  <a:cubicBezTo>
                    <a:pt x="39578" y="57367"/>
                    <a:pt x="39594" y="57367"/>
                    <a:pt x="39609" y="57367"/>
                  </a:cubicBezTo>
                  <a:cubicBezTo>
                    <a:pt x="39976" y="57367"/>
                    <a:pt x="40137" y="56988"/>
                    <a:pt x="40330" y="56732"/>
                  </a:cubicBezTo>
                  <a:cubicBezTo>
                    <a:pt x="43232" y="52896"/>
                    <a:pt x="46334" y="49226"/>
                    <a:pt x="49603" y="45690"/>
                  </a:cubicBezTo>
                  <a:cubicBezTo>
                    <a:pt x="53439" y="41521"/>
                    <a:pt x="57642" y="37751"/>
                    <a:pt x="62345" y="34583"/>
                  </a:cubicBezTo>
                  <a:lnTo>
                    <a:pt x="62345" y="34616"/>
                  </a:lnTo>
                  <a:cubicBezTo>
                    <a:pt x="63046" y="34082"/>
                    <a:pt x="63846" y="33715"/>
                    <a:pt x="64547" y="33215"/>
                  </a:cubicBezTo>
                  <a:cubicBezTo>
                    <a:pt x="69417" y="30046"/>
                    <a:pt x="74554" y="27377"/>
                    <a:pt x="79858" y="24976"/>
                  </a:cubicBezTo>
                  <a:cubicBezTo>
                    <a:pt x="79958" y="24942"/>
                    <a:pt x="80225" y="24809"/>
                    <a:pt x="80558" y="24642"/>
                  </a:cubicBezTo>
                  <a:cubicBezTo>
                    <a:pt x="81793" y="24008"/>
                    <a:pt x="82827" y="23541"/>
                    <a:pt x="83627" y="23208"/>
                  </a:cubicBezTo>
                  <a:lnTo>
                    <a:pt x="83627" y="23208"/>
                  </a:lnTo>
                  <a:cubicBezTo>
                    <a:pt x="82460" y="23541"/>
                    <a:pt x="80592" y="24142"/>
                    <a:pt x="78323" y="24842"/>
                  </a:cubicBezTo>
                  <a:cubicBezTo>
                    <a:pt x="76422" y="25409"/>
                    <a:pt x="73487" y="26310"/>
                    <a:pt x="69984" y="27544"/>
                  </a:cubicBezTo>
                  <a:cubicBezTo>
                    <a:pt x="58209" y="31781"/>
                    <a:pt x="49770" y="34883"/>
                    <a:pt x="42698" y="42121"/>
                  </a:cubicBezTo>
                  <a:cubicBezTo>
                    <a:pt x="40997" y="43889"/>
                    <a:pt x="38562" y="46725"/>
                    <a:pt x="36293" y="50794"/>
                  </a:cubicBezTo>
                  <a:cubicBezTo>
                    <a:pt x="36027" y="43255"/>
                    <a:pt x="35059" y="37118"/>
                    <a:pt x="34159" y="32781"/>
                  </a:cubicBezTo>
                  <a:cubicBezTo>
                    <a:pt x="33391" y="29012"/>
                    <a:pt x="32791" y="26177"/>
                    <a:pt x="31390" y="22407"/>
                  </a:cubicBezTo>
                  <a:cubicBezTo>
                    <a:pt x="29422" y="17137"/>
                    <a:pt x="26653" y="12300"/>
                    <a:pt x="23351" y="7730"/>
                  </a:cubicBezTo>
                  <a:cubicBezTo>
                    <a:pt x="21616" y="5328"/>
                    <a:pt x="19782" y="2927"/>
                    <a:pt x="17947" y="592"/>
                  </a:cubicBezTo>
                  <a:cubicBezTo>
                    <a:pt x="17668" y="227"/>
                    <a:pt x="17403" y="0"/>
                    <a:pt x="17063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6" name="Google Shape;563;p45">
              <a:extLst>
                <a:ext uri="{FF2B5EF4-FFF2-40B4-BE49-F238E27FC236}">
                  <a16:creationId xmlns="" xmlns:a16="http://schemas.microsoft.com/office/drawing/2014/main" id="{AF4DDFCB-39CB-DA49-A99F-4F630EB81394}"/>
                </a:ext>
              </a:extLst>
            </p:cNvPr>
            <p:cNvSpPr/>
            <p:nvPr/>
          </p:nvSpPr>
          <p:spPr>
            <a:xfrm>
              <a:off x="4916850" y="3048800"/>
              <a:ext cx="1384325" cy="812575"/>
            </a:xfrm>
            <a:custGeom>
              <a:avLst/>
              <a:gdLst/>
              <a:ahLst/>
              <a:cxnLst/>
              <a:rect l="l" t="t" r="r" b="b"/>
              <a:pathLst>
                <a:path w="55373" h="32503" extrusionOk="0">
                  <a:moveTo>
                    <a:pt x="21649" y="1"/>
                  </a:moveTo>
                  <a:cubicBezTo>
                    <a:pt x="21549" y="134"/>
                    <a:pt x="21482" y="268"/>
                    <a:pt x="21349" y="368"/>
                  </a:cubicBezTo>
                  <a:cubicBezTo>
                    <a:pt x="19914" y="1335"/>
                    <a:pt x="18547" y="2369"/>
                    <a:pt x="17179" y="3370"/>
                  </a:cubicBezTo>
                  <a:cubicBezTo>
                    <a:pt x="14077" y="5672"/>
                    <a:pt x="11275" y="8273"/>
                    <a:pt x="8439" y="10909"/>
                  </a:cubicBezTo>
                  <a:cubicBezTo>
                    <a:pt x="5637" y="13511"/>
                    <a:pt x="3002" y="16346"/>
                    <a:pt x="367" y="19148"/>
                  </a:cubicBezTo>
                  <a:cubicBezTo>
                    <a:pt x="200" y="19315"/>
                    <a:pt x="0" y="19481"/>
                    <a:pt x="0" y="19782"/>
                  </a:cubicBezTo>
                  <a:cubicBezTo>
                    <a:pt x="176" y="20016"/>
                    <a:pt x="428" y="20121"/>
                    <a:pt x="712" y="20121"/>
                  </a:cubicBezTo>
                  <a:cubicBezTo>
                    <a:pt x="752" y="20121"/>
                    <a:pt x="793" y="20119"/>
                    <a:pt x="834" y="20115"/>
                  </a:cubicBezTo>
                  <a:cubicBezTo>
                    <a:pt x="893" y="20113"/>
                    <a:pt x="953" y="20112"/>
                    <a:pt x="1012" y="20112"/>
                  </a:cubicBezTo>
                  <a:cubicBezTo>
                    <a:pt x="1849" y="20112"/>
                    <a:pt x="2661" y="20320"/>
                    <a:pt x="3503" y="20382"/>
                  </a:cubicBezTo>
                  <a:cubicBezTo>
                    <a:pt x="7105" y="20649"/>
                    <a:pt x="10674" y="20983"/>
                    <a:pt x="14244" y="21316"/>
                  </a:cubicBezTo>
                  <a:cubicBezTo>
                    <a:pt x="18280" y="21683"/>
                    <a:pt x="22283" y="22083"/>
                    <a:pt x="26285" y="22617"/>
                  </a:cubicBezTo>
                  <a:cubicBezTo>
                    <a:pt x="31623" y="23284"/>
                    <a:pt x="36960" y="24185"/>
                    <a:pt x="42163" y="25619"/>
                  </a:cubicBezTo>
                  <a:cubicBezTo>
                    <a:pt x="45766" y="26620"/>
                    <a:pt x="49269" y="27888"/>
                    <a:pt x="52271" y="30223"/>
                  </a:cubicBezTo>
                  <a:cubicBezTo>
                    <a:pt x="52971" y="30790"/>
                    <a:pt x="53572" y="31457"/>
                    <a:pt x="54239" y="32091"/>
                  </a:cubicBezTo>
                  <a:cubicBezTo>
                    <a:pt x="54401" y="32253"/>
                    <a:pt x="54629" y="32503"/>
                    <a:pt x="54852" y="32503"/>
                  </a:cubicBezTo>
                  <a:cubicBezTo>
                    <a:pt x="54904" y="32503"/>
                    <a:pt x="54955" y="32489"/>
                    <a:pt x="55006" y="32457"/>
                  </a:cubicBezTo>
                  <a:cubicBezTo>
                    <a:pt x="55373" y="32191"/>
                    <a:pt x="55106" y="31824"/>
                    <a:pt x="54973" y="31523"/>
                  </a:cubicBezTo>
                  <a:cubicBezTo>
                    <a:pt x="54706" y="30990"/>
                    <a:pt x="54406" y="30456"/>
                    <a:pt x="54039" y="30022"/>
                  </a:cubicBezTo>
                  <a:cubicBezTo>
                    <a:pt x="53905" y="29889"/>
                    <a:pt x="53772" y="29756"/>
                    <a:pt x="53638" y="29655"/>
                  </a:cubicBezTo>
                  <a:cubicBezTo>
                    <a:pt x="53605" y="29522"/>
                    <a:pt x="53538" y="29422"/>
                    <a:pt x="53505" y="29355"/>
                  </a:cubicBezTo>
                  <a:cubicBezTo>
                    <a:pt x="51036" y="25319"/>
                    <a:pt x="48134" y="21616"/>
                    <a:pt x="44899" y="18181"/>
                  </a:cubicBezTo>
                  <a:cubicBezTo>
                    <a:pt x="42731" y="15846"/>
                    <a:pt x="40462" y="13611"/>
                    <a:pt x="38027" y="11576"/>
                  </a:cubicBezTo>
                  <a:cubicBezTo>
                    <a:pt x="34558" y="8674"/>
                    <a:pt x="30955" y="6005"/>
                    <a:pt x="27253" y="3437"/>
                  </a:cubicBezTo>
                  <a:cubicBezTo>
                    <a:pt x="26252" y="2770"/>
                    <a:pt x="25251" y="2069"/>
                    <a:pt x="24251" y="1402"/>
                  </a:cubicBezTo>
                  <a:cubicBezTo>
                    <a:pt x="24251" y="1469"/>
                    <a:pt x="24251" y="1535"/>
                    <a:pt x="24217" y="1602"/>
                  </a:cubicBezTo>
                  <a:cubicBezTo>
                    <a:pt x="23517" y="835"/>
                    <a:pt x="22716" y="201"/>
                    <a:pt x="2164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7" name="Google Shape;564;p45">
              <a:extLst>
                <a:ext uri="{FF2B5EF4-FFF2-40B4-BE49-F238E27FC236}">
                  <a16:creationId xmlns="" xmlns:a16="http://schemas.microsoft.com/office/drawing/2014/main" id="{4CFEE944-7D59-F641-97D7-4054DEBC6B84}"/>
                </a:ext>
              </a:extLst>
            </p:cNvPr>
            <p:cNvSpPr/>
            <p:nvPr/>
          </p:nvSpPr>
          <p:spPr>
            <a:xfrm>
              <a:off x="4636650" y="3556550"/>
              <a:ext cx="1722075" cy="527425"/>
            </a:xfrm>
            <a:custGeom>
              <a:avLst/>
              <a:gdLst/>
              <a:ahLst/>
              <a:cxnLst/>
              <a:rect l="l" t="t" r="r" b="b"/>
              <a:pathLst>
                <a:path w="68883" h="21097" extrusionOk="0">
                  <a:moveTo>
                    <a:pt x="14942" y="1"/>
                  </a:moveTo>
                  <a:cubicBezTo>
                    <a:pt x="14743" y="1"/>
                    <a:pt x="14552" y="46"/>
                    <a:pt x="14377" y="206"/>
                  </a:cubicBezTo>
                  <a:cubicBezTo>
                    <a:pt x="14377" y="406"/>
                    <a:pt x="14277" y="572"/>
                    <a:pt x="14143" y="706"/>
                  </a:cubicBezTo>
                  <a:cubicBezTo>
                    <a:pt x="11542" y="3341"/>
                    <a:pt x="9140" y="6143"/>
                    <a:pt x="6671" y="8912"/>
                  </a:cubicBezTo>
                  <a:cubicBezTo>
                    <a:pt x="4437" y="11447"/>
                    <a:pt x="2135" y="13949"/>
                    <a:pt x="0" y="16617"/>
                  </a:cubicBezTo>
                  <a:cubicBezTo>
                    <a:pt x="3536" y="16217"/>
                    <a:pt x="7038" y="15550"/>
                    <a:pt x="10541" y="14883"/>
                  </a:cubicBezTo>
                  <a:cubicBezTo>
                    <a:pt x="16612" y="13682"/>
                    <a:pt x="22650" y="12314"/>
                    <a:pt x="28687" y="11080"/>
                  </a:cubicBezTo>
                  <a:cubicBezTo>
                    <a:pt x="32857" y="10246"/>
                    <a:pt x="37060" y="9646"/>
                    <a:pt x="41296" y="9379"/>
                  </a:cubicBezTo>
                  <a:cubicBezTo>
                    <a:pt x="42267" y="9325"/>
                    <a:pt x="43240" y="9298"/>
                    <a:pt x="44214" y="9298"/>
                  </a:cubicBezTo>
                  <a:cubicBezTo>
                    <a:pt x="46856" y="9298"/>
                    <a:pt x="49505" y="9498"/>
                    <a:pt x="52137" y="9913"/>
                  </a:cubicBezTo>
                  <a:cubicBezTo>
                    <a:pt x="55740" y="10480"/>
                    <a:pt x="59142" y="11580"/>
                    <a:pt x="62078" y="13782"/>
                  </a:cubicBezTo>
                  <a:cubicBezTo>
                    <a:pt x="64579" y="15650"/>
                    <a:pt x="66581" y="17852"/>
                    <a:pt x="67715" y="20787"/>
                  </a:cubicBezTo>
                  <a:cubicBezTo>
                    <a:pt x="67814" y="21023"/>
                    <a:pt x="67970" y="21097"/>
                    <a:pt x="68144" y="21097"/>
                  </a:cubicBezTo>
                  <a:cubicBezTo>
                    <a:pt x="68264" y="21097"/>
                    <a:pt x="68393" y="21061"/>
                    <a:pt x="68516" y="21020"/>
                  </a:cubicBezTo>
                  <a:cubicBezTo>
                    <a:pt x="68849" y="20820"/>
                    <a:pt x="68883" y="20487"/>
                    <a:pt x="68849" y="20120"/>
                  </a:cubicBezTo>
                  <a:cubicBezTo>
                    <a:pt x="68749" y="19453"/>
                    <a:pt x="68682" y="18752"/>
                    <a:pt x="68349" y="18118"/>
                  </a:cubicBezTo>
                  <a:cubicBezTo>
                    <a:pt x="68215" y="17918"/>
                    <a:pt x="68115" y="17718"/>
                    <a:pt x="68015" y="17518"/>
                  </a:cubicBezTo>
                  <a:cubicBezTo>
                    <a:pt x="67348" y="14382"/>
                    <a:pt x="65513" y="11947"/>
                    <a:pt x="63078" y="9913"/>
                  </a:cubicBezTo>
                  <a:cubicBezTo>
                    <a:pt x="60977" y="8178"/>
                    <a:pt x="58408" y="7144"/>
                    <a:pt x="55840" y="6243"/>
                  </a:cubicBezTo>
                  <a:cubicBezTo>
                    <a:pt x="50503" y="4409"/>
                    <a:pt x="44999" y="3408"/>
                    <a:pt x="39462" y="2641"/>
                  </a:cubicBezTo>
                  <a:cubicBezTo>
                    <a:pt x="36559" y="2240"/>
                    <a:pt x="33624" y="1873"/>
                    <a:pt x="30689" y="1640"/>
                  </a:cubicBezTo>
                  <a:cubicBezTo>
                    <a:pt x="27686" y="1406"/>
                    <a:pt x="24684" y="1073"/>
                    <a:pt x="21649" y="773"/>
                  </a:cubicBezTo>
                  <a:cubicBezTo>
                    <a:pt x="20664" y="744"/>
                    <a:pt x="19679" y="550"/>
                    <a:pt x="18674" y="550"/>
                  </a:cubicBezTo>
                  <a:cubicBezTo>
                    <a:pt x="18488" y="550"/>
                    <a:pt x="18301" y="557"/>
                    <a:pt x="18113" y="572"/>
                  </a:cubicBezTo>
                  <a:cubicBezTo>
                    <a:pt x="18113" y="572"/>
                    <a:pt x="18113" y="572"/>
                    <a:pt x="18113" y="606"/>
                  </a:cubicBezTo>
                  <a:cubicBezTo>
                    <a:pt x="18080" y="572"/>
                    <a:pt x="18080" y="506"/>
                    <a:pt x="18046" y="472"/>
                  </a:cubicBezTo>
                  <a:cubicBezTo>
                    <a:pt x="17246" y="172"/>
                    <a:pt x="16412" y="206"/>
                    <a:pt x="15611" y="72"/>
                  </a:cubicBezTo>
                  <a:cubicBezTo>
                    <a:pt x="15385" y="55"/>
                    <a:pt x="15159" y="1"/>
                    <a:pt x="14942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8" name="Google Shape;565;p45">
              <a:extLst>
                <a:ext uri="{FF2B5EF4-FFF2-40B4-BE49-F238E27FC236}">
                  <a16:creationId xmlns="" xmlns:a16="http://schemas.microsoft.com/office/drawing/2014/main" id="{44BB2F59-5FB5-E14E-A08D-797F9D58B6F1}"/>
                </a:ext>
              </a:extLst>
            </p:cNvPr>
            <p:cNvSpPr/>
            <p:nvPr/>
          </p:nvSpPr>
          <p:spPr>
            <a:xfrm>
              <a:off x="5317950" y="2758600"/>
              <a:ext cx="1082475" cy="1322650"/>
            </a:xfrm>
            <a:custGeom>
              <a:avLst/>
              <a:gdLst/>
              <a:ahLst/>
              <a:cxnLst/>
              <a:rect l="l" t="t" r="r" b="b"/>
              <a:pathLst>
                <a:path w="43299" h="52906" extrusionOk="0">
                  <a:moveTo>
                    <a:pt x="11109" y="1"/>
                  </a:moveTo>
                  <a:cubicBezTo>
                    <a:pt x="11109" y="1"/>
                    <a:pt x="11042" y="34"/>
                    <a:pt x="11009" y="34"/>
                  </a:cubicBezTo>
                  <a:cubicBezTo>
                    <a:pt x="10909" y="267"/>
                    <a:pt x="10742" y="434"/>
                    <a:pt x="10508" y="534"/>
                  </a:cubicBezTo>
                  <a:cubicBezTo>
                    <a:pt x="6806" y="2536"/>
                    <a:pt x="3403" y="5004"/>
                    <a:pt x="1" y="7473"/>
                  </a:cubicBezTo>
                  <a:cubicBezTo>
                    <a:pt x="268" y="7873"/>
                    <a:pt x="701" y="8106"/>
                    <a:pt x="1102" y="8340"/>
                  </a:cubicBezTo>
                  <a:cubicBezTo>
                    <a:pt x="7506" y="12409"/>
                    <a:pt x="13877" y="16579"/>
                    <a:pt x="19948" y="21216"/>
                  </a:cubicBezTo>
                  <a:cubicBezTo>
                    <a:pt x="23885" y="24251"/>
                    <a:pt x="27487" y="27654"/>
                    <a:pt x="30756" y="31423"/>
                  </a:cubicBezTo>
                  <a:cubicBezTo>
                    <a:pt x="34025" y="35192"/>
                    <a:pt x="36961" y="39162"/>
                    <a:pt x="39329" y="43565"/>
                  </a:cubicBezTo>
                  <a:cubicBezTo>
                    <a:pt x="40763" y="46267"/>
                    <a:pt x="42031" y="49036"/>
                    <a:pt x="42164" y="52171"/>
                  </a:cubicBezTo>
                  <a:cubicBezTo>
                    <a:pt x="42164" y="52471"/>
                    <a:pt x="42131" y="52905"/>
                    <a:pt x="42665" y="52905"/>
                  </a:cubicBezTo>
                  <a:cubicBezTo>
                    <a:pt x="42998" y="52705"/>
                    <a:pt x="42998" y="52338"/>
                    <a:pt x="43065" y="52038"/>
                  </a:cubicBezTo>
                  <a:cubicBezTo>
                    <a:pt x="43298" y="50737"/>
                    <a:pt x="43232" y="49469"/>
                    <a:pt x="43165" y="48168"/>
                  </a:cubicBezTo>
                  <a:cubicBezTo>
                    <a:pt x="43098" y="47902"/>
                    <a:pt x="42998" y="47635"/>
                    <a:pt x="42931" y="47368"/>
                  </a:cubicBezTo>
                  <a:cubicBezTo>
                    <a:pt x="42998" y="43832"/>
                    <a:pt x="42264" y="40396"/>
                    <a:pt x="40863" y="37127"/>
                  </a:cubicBezTo>
                  <a:cubicBezTo>
                    <a:pt x="38795" y="32257"/>
                    <a:pt x="35626" y="28087"/>
                    <a:pt x="32491" y="23851"/>
                  </a:cubicBezTo>
                  <a:cubicBezTo>
                    <a:pt x="29956" y="20415"/>
                    <a:pt x="27287" y="17079"/>
                    <a:pt x="24485" y="13877"/>
                  </a:cubicBezTo>
                  <a:cubicBezTo>
                    <a:pt x="22017" y="11042"/>
                    <a:pt x="19515" y="8240"/>
                    <a:pt x="16813" y="5638"/>
                  </a:cubicBezTo>
                  <a:cubicBezTo>
                    <a:pt x="15879" y="4637"/>
                    <a:pt x="14945" y="3603"/>
                    <a:pt x="13877" y="2736"/>
                  </a:cubicBezTo>
                  <a:cubicBezTo>
                    <a:pt x="13911" y="2703"/>
                    <a:pt x="13911" y="2669"/>
                    <a:pt x="13911" y="2636"/>
                  </a:cubicBezTo>
                  <a:cubicBezTo>
                    <a:pt x="13244" y="1502"/>
                    <a:pt x="12176" y="734"/>
                    <a:pt x="11109" y="1"/>
                  </a:cubicBezTo>
                  <a:close/>
                </a:path>
              </a:pathLst>
            </a:custGeom>
            <a:solidFill>
              <a:srgbClr val="F7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9" name="Google Shape;566;p45">
              <a:extLst>
                <a:ext uri="{FF2B5EF4-FFF2-40B4-BE49-F238E27FC236}">
                  <a16:creationId xmlns="" xmlns:a16="http://schemas.microsoft.com/office/drawing/2014/main" id="{1B1E948D-09B2-444A-8626-96719BD72A1D}"/>
                </a:ext>
              </a:extLst>
            </p:cNvPr>
            <p:cNvSpPr/>
            <p:nvPr/>
          </p:nvSpPr>
          <p:spPr>
            <a:xfrm>
              <a:off x="6401225" y="3495475"/>
              <a:ext cx="1623700" cy="595800"/>
            </a:xfrm>
            <a:custGeom>
              <a:avLst/>
              <a:gdLst/>
              <a:ahLst/>
              <a:cxnLst/>
              <a:rect l="l" t="t" r="r" b="b"/>
              <a:pathLst>
                <a:path w="64948" h="23832" extrusionOk="0">
                  <a:moveTo>
                    <a:pt x="31296" y="1"/>
                  </a:moveTo>
                  <a:cubicBezTo>
                    <a:pt x="29430" y="1"/>
                    <a:pt x="27569" y="92"/>
                    <a:pt x="25719" y="414"/>
                  </a:cubicBezTo>
                  <a:cubicBezTo>
                    <a:pt x="22417" y="947"/>
                    <a:pt x="19281" y="1848"/>
                    <a:pt x="16312" y="3416"/>
                  </a:cubicBezTo>
                  <a:cubicBezTo>
                    <a:pt x="16079" y="3549"/>
                    <a:pt x="14711" y="4517"/>
                    <a:pt x="14678" y="4517"/>
                  </a:cubicBezTo>
                  <a:cubicBezTo>
                    <a:pt x="14444" y="4750"/>
                    <a:pt x="14211" y="4917"/>
                    <a:pt x="14011" y="5150"/>
                  </a:cubicBezTo>
                  <a:cubicBezTo>
                    <a:pt x="12310" y="7185"/>
                    <a:pt x="10575" y="9153"/>
                    <a:pt x="8907" y="11221"/>
                  </a:cubicBezTo>
                  <a:cubicBezTo>
                    <a:pt x="6906" y="13757"/>
                    <a:pt x="4904" y="16325"/>
                    <a:pt x="3103" y="19060"/>
                  </a:cubicBezTo>
                  <a:cubicBezTo>
                    <a:pt x="1935" y="20495"/>
                    <a:pt x="901" y="22062"/>
                    <a:pt x="1" y="23730"/>
                  </a:cubicBezTo>
                  <a:cubicBezTo>
                    <a:pt x="65" y="23795"/>
                    <a:pt x="144" y="23832"/>
                    <a:pt x="227" y="23832"/>
                  </a:cubicBezTo>
                  <a:cubicBezTo>
                    <a:pt x="273" y="23832"/>
                    <a:pt x="320" y="23821"/>
                    <a:pt x="368" y="23797"/>
                  </a:cubicBezTo>
                  <a:cubicBezTo>
                    <a:pt x="635" y="23430"/>
                    <a:pt x="868" y="22996"/>
                    <a:pt x="1168" y="22663"/>
                  </a:cubicBezTo>
                  <a:cubicBezTo>
                    <a:pt x="3503" y="20161"/>
                    <a:pt x="6172" y="18193"/>
                    <a:pt x="9274" y="16759"/>
                  </a:cubicBezTo>
                  <a:cubicBezTo>
                    <a:pt x="13677" y="14724"/>
                    <a:pt x="18347" y="13790"/>
                    <a:pt x="23151" y="13456"/>
                  </a:cubicBezTo>
                  <a:cubicBezTo>
                    <a:pt x="23801" y="13390"/>
                    <a:pt x="24452" y="13356"/>
                    <a:pt x="25102" y="13356"/>
                  </a:cubicBezTo>
                  <a:cubicBezTo>
                    <a:pt x="25752" y="13356"/>
                    <a:pt x="26403" y="13390"/>
                    <a:pt x="27053" y="13456"/>
                  </a:cubicBezTo>
                  <a:cubicBezTo>
                    <a:pt x="29021" y="13456"/>
                    <a:pt x="30956" y="13690"/>
                    <a:pt x="32891" y="13823"/>
                  </a:cubicBezTo>
                  <a:cubicBezTo>
                    <a:pt x="36827" y="14057"/>
                    <a:pt x="40630" y="14957"/>
                    <a:pt x="44499" y="15591"/>
                  </a:cubicBezTo>
                  <a:cubicBezTo>
                    <a:pt x="46334" y="15891"/>
                    <a:pt x="48135" y="16492"/>
                    <a:pt x="50036" y="16659"/>
                  </a:cubicBezTo>
                  <a:cubicBezTo>
                    <a:pt x="50804" y="16959"/>
                    <a:pt x="51638" y="16992"/>
                    <a:pt x="52472" y="17126"/>
                  </a:cubicBezTo>
                  <a:cubicBezTo>
                    <a:pt x="56608" y="17926"/>
                    <a:pt x="60777" y="18593"/>
                    <a:pt x="64947" y="19060"/>
                  </a:cubicBezTo>
                  <a:cubicBezTo>
                    <a:pt x="64880" y="18693"/>
                    <a:pt x="64680" y="18427"/>
                    <a:pt x="64480" y="18160"/>
                  </a:cubicBezTo>
                  <a:cubicBezTo>
                    <a:pt x="61645" y="13923"/>
                    <a:pt x="58743" y="9754"/>
                    <a:pt x="55974" y="5484"/>
                  </a:cubicBezTo>
                  <a:cubicBezTo>
                    <a:pt x="55140" y="4150"/>
                    <a:pt x="54073" y="3516"/>
                    <a:pt x="52638" y="3182"/>
                  </a:cubicBezTo>
                  <a:cubicBezTo>
                    <a:pt x="48936" y="2248"/>
                    <a:pt x="45233" y="1514"/>
                    <a:pt x="41497" y="914"/>
                  </a:cubicBezTo>
                  <a:cubicBezTo>
                    <a:pt x="39329" y="580"/>
                    <a:pt x="37161" y="180"/>
                    <a:pt x="34992" y="80"/>
                  </a:cubicBezTo>
                  <a:cubicBezTo>
                    <a:pt x="33760" y="40"/>
                    <a:pt x="32527" y="1"/>
                    <a:pt x="31296" y="1"/>
                  </a:cubicBezTo>
                  <a:close/>
                </a:path>
              </a:pathLst>
            </a:custGeom>
            <a:solidFill>
              <a:srgbClr val="F6F7E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0" name="Google Shape;567;p45">
              <a:extLst>
                <a:ext uri="{FF2B5EF4-FFF2-40B4-BE49-F238E27FC236}">
                  <a16:creationId xmlns="" xmlns:a16="http://schemas.microsoft.com/office/drawing/2014/main" id="{D7ECC46F-1EE1-2445-9A2A-60B8C5233186}"/>
                </a:ext>
              </a:extLst>
            </p:cNvPr>
            <p:cNvSpPr/>
            <p:nvPr/>
          </p:nvSpPr>
          <p:spPr>
            <a:xfrm>
              <a:off x="5859175" y="4099775"/>
              <a:ext cx="103425" cy="42225"/>
            </a:xfrm>
            <a:custGeom>
              <a:avLst/>
              <a:gdLst/>
              <a:ahLst/>
              <a:cxnLst/>
              <a:rect l="l" t="t" r="r" b="b"/>
              <a:pathLst>
                <a:path w="4137" h="1689" extrusionOk="0">
                  <a:moveTo>
                    <a:pt x="1928" y="0"/>
                  </a:moveTo>
                  <a:cubicBezTo>
                    <a:pt x="1848" y="0"/>
                    <a:pt x="1762" y="27"/>
                    <a:pt x="1668" y="92"/>
                  </a:cubicBezTo>
                  <a:cubicBezTo>
                    <a:pt x="1135" y="526"/>
                    <a:pt x="468" y="726"/>
                    <a:pt x="1" y="1226"/>
                  </a:cubicBezTo>
                  <a:cubicBezTo>
                    <a:pt x="334" y="1293"/>
                    <a:pt x="668" y="1360"/>
                    <a:pt x="1001" y="1360"/>
                  </a:cubicBezTo>
                  <a:cubicBezTo>
                    <a:pt x="1867" y="1360"/>
                    <a:pt x="2688" y="1689"/>
                    <a:pt x="3537" y="1689"/>
                  </a:cubicBezTo>
                  <a:cubicBezTo>
                    <a:pt x="3735" y="1689"/>
                    <a:pt x="3935" y="1671"/>
                    <a:pt x="4137" y="1626"/>
                  </a:cubicBezTo>
                  <a:cubicBezTo>
                    <a:pt x="3603" y="1193"/>
                    <a:pt x="3036" y="759"/>
                    <a:pt x="2469" y="292"/>
                  </a:cubicBezTo>
                  <a:cubicBezTo>
                    <a:pt x="2301" y="172"/>
                    <a:pt x="2133" y="0"/>
                    <a:pt x="1928" y="0"/>
                  </a:cubicBezTo>
                  <a:close/>
                </a:path>
              </a:pathLst>
            </a:custGeom>
            <a:solidFill>
              <a:srgbClr val="CDB098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1" name="Google Shape;568;p45">
              <a:extLst>
                <a:ext uri="{FF2B5EF4-FFF2-40B4-BE49-F238E27FC236}">
                  <a16:creationId xmlns="" xmlns:a16="http://schemas.microsoft.com/office/drawing/2014/main" id="{AABAD9FB-82E9-FB42-AEA4-2C32293FCC10}"/>
                </a:ext>
              </a:extLst>
            </p:cNvPr>
            <p:cNvSpPr/>
            <p:nvPr/>
          </p:nvSpPr>
          <p:spPr>
            <a:xfrm>
              <a:off x="4913500" y="2945400"/>
              <a:ext cx="1508600" cy="1140000"/>
            </a:xfrm>
            <a:custGeom>
              <a:avLst/>
              <a:gdLst/>
              <a:ahLst/>
              <a:cxnLst/>
              <a:rect l="l" t="t" r="r" b="b"/>
              <a:pathLst>
                <a:path w="60344" h="45600" extrusionOk="0">
                  <a:moveTo>
                    <a:pt x="16179" y="1"/>
                  </a:moveTo>
                  <a:lnTo>
                    <a:pt x="16179" y="1"/>
                  </a:lnTo>
                  <a:cubicBezTo>
                    <a:pt x="28855" y="10208"/>
                    <a:pt x="45033" y="17747"/>
                    <a:pt x="55107" y="36527"/>
                  </a:cubicBezTo>
                  <a:cubicBezTo>
                    <a:pt x="48135" y="27454"/>
                    <a:pt x="18581" y="24885"/>
                    <a:pt x="1" y="24285"/>
                  </a:cubicBezTo>
                  <a:lnTo>
                    <a:pt x="1" y="24285"/>
                  </a:lnTo>
                  <a:cubicBezTo>
                    <a:pt x="9574" y="26786"/>
                    <a:pt x="47034" y="24518"/>
                    <a:pt x="55507" y="38928"/>
                  </a:cubicBezTo>
                  <a:cubicBezTo>
                    <a:pt x="57141" y="40897"/>
                    <a:pt x="56908" y="44366"/>
                    <a:pt x="57909" y="45600"/>
                  </a:cubicBezTo>
                  <a:cubicBezTo>
                    <a:pt x="60344" y="30589"/>
                    <a:pt x="31223" y="8307"/>
                    <a:pt x="16179" y="1"/>
                  </a:cubicBezTo>
                  <a:close/>
                </a:path>
              </a:pathLst>
            </a:custGeom>
            <a:solidFill>
              <a:srgbClr val="AD9680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52" name="Google Shape;569;p45">
              <a:extLst>
                <a:ext uri="{FF2B5EF4-FFF2-40B4-BE49-F238E27FC236}">
                  <a16:creationId xmlns="" xmlns:a16="http://schemas.microsoft.com/office/drawing/2014/main" id="{90EC7E3D-EF90-8242-86C1-5BAD9FDEA8C2}"/>
                </a:ext>
              </a:extLst>
            </p:cNvPr>
            <p:cNvSpPr/>
            <p:nvPr/>
          </p:nvSpPr>
          <p:spPr>
            <a:xfrm>
              <a:off x="5538200" y="2705250"/>
              <a:ext cx="1562725" cy="1385775"/>
            </a:xfrm>
            <a:custGeom>
              <a:avLst/>
              <a:gdLst/>
              <a:ahLst/>
              <a:cxnLst/>
              <a:rect l="l" t="t" r="r" b="b"/>
              <a:pathLst>
                <a:path w="62509" h="55431" extrusionOk="0">
                  <a:moveTo>
                    <a:pt x="318" y="0"/>
                  </a:moveTo>
                  <a:cubicBezTo>
                    <a:pt x="0" y="0"/>
                    <a:pt x="1205" y="1412"/>
                    <a:pt x="1665" y="1668"/>
                  </a:cubicBezTo>
                  <a:cubicBezTo>
                    <a:pt x="10872" y="11675"/>
                    <a:pt x="35956" y="32990"/>
                    <a:pt x="34055" y="53605"/>
                  </a:cubicBezTo>
                  <a:cubicBezTo>
                    <a:pt x="33758" y="54868"/>
                    <a:pt x="33754" y="55430"/>
                    <a:pt x="34017" y="55430"/>
                  </a:cubicBezTo>
                  <a:cubicBezTo>
                    <a:pt x="35614" y="55430"/>
                    <a:pt x="47069" y="34640"/>
                    <a:pt x="62508" y="23984"/>
                  </a:cubicBezTo>
                  <a:lnTo>
                    <a:pt x="62508" y="23984"/>
                  </a:lnTo>
                  <a:cubicBezTo>
                    <a:pt x="53335" y="29688"/>
                    <a:pt x="46230" y="38461"/>
                    <a:pt x="39725" y="46767"/>
                  </a:cubicBezTo>
                  <a:cubicBezTo>
                    <a:pt x="38303" y="47352"/>
                    <a:pt x="35434" y="53000"/>
                    <a:pt x="34923" y="53000"/>
                  </a:cubicBezTo>
                  <a:cubicBezTo>
                    <a:pt x="34823" y="53000"/>
                    <a:pt x="34813" y="52784"/>
                    <a:pt x="34922" y="52270"/>
                  </a:cubicBezTo>
                  <a:cubicBezTo>
                    <a:pt x="36523" y="36159"/>
                    <a:pt x="17810" y="16612"/>
                    <a:pt x="1098" y="467"/>
                  </a:cubicBezTo>
                  <a:cubicBezTo>
                    <a:pt x="654" y="132"/>
                    <a:pt x="415" y="0"/>
                    <a:pt x="318" y="0"/>
                  </a:cubicBezTo>
                  <a:close/>
                </a:path>
              </a:pathLst>
            </a:custGeom>
            <a:solidFill>
              <a:srgbClr val="92806D"/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marR="0" lvl="0" indent="0" algn="l" rtl="0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>
                  <a:srgbClr val="000000"/>
                </a:buClr>
                <a:buFont typeface="Arial"/>
                <a:buNone/>
              </a:pPr>
              <a:endParaRPr/>
            </a:p>
          </p:txBody>
        </p:sp>
      </p:grpSp>
      <p:pic>
        <p:nvPicPr>
          <p:cNvPr id="2050" name="Picture 2" descr="EXAM | University of Lapland">
            <a:extLst>
              <a:ext uri="{FF2B5EF4-FFF2-40B4-BE49-F238E27FC236}">
                <a16:creationId xmlns="" xmlns:a16="http://schemas.microsoft.com/office/drawing/2014/main" id="{8C68F710-40D9-0EE7-20FB-0DB52FC40C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704499">
            <a:off x="9933415" y="454561"/>
            <a:ext cx="2133184" cy="1187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Box 57"/>
          <p:cNvSpPr txBox="1"/>
          <p:nvPr/>
        </p:nvSpPr>
        <p:spPr>
          <a:xfrm>
            <a:off x="3466069" y="515277"/>
            <a:ext cx="41104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b="1" dirty="0">
                <a:solidFill>
                  <a:srgbClr val="FFC000"/>
                </a:solidFill>
                <a:latin typeface="Tahoma" panose="020B0604030504040204" pitchFamily="34" charset="0"/>
                <a:ea typeface="Tahoma" panose="020B0604030504040204" pitchFamily="34" charset="0"/>
                <a:cs typeface="+mj-cs"/>
              </a:rPr>
              <a:t>Academic Calendar</a:t>
            </a:r>
          </a:p>
        </p:txBody>
      </p:sp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1153" y="1317885"/>
            <a:ext cx="6412387" cy="41516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118320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90027" y="6502766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  <a:endParaRPr lang="en-US" sz="28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18</a:t>
            </a:fld>
            <a:endParaRPr lang="en-US"/>
          </a:p>
        </p:txBody>
      </p:sp>
      <p:pic>
        <p:nvPicPr>
          <p:cNvPr id="16" name="Picture 2" descr="Network security Computer network Computer security Software-defined  networking, cyber security, electric Blue, technology png | PNGEg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516" y="152400"/>
            <a:ext cx="1066710" cy="1066710"/>
          </a:xfrm>
          <a:prstGeom prst="ellipse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4157" y="1263778"/>
            <a:ext cx="7642525" cy="50268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518576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975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6290620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-108036" y="0"/>
            <a:ext cx="9533101" cy="16102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2650377" y="543490"/>
            <a:ext cx="38363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 smtClean="0">
                <a:solidFill>
                  <a:schemeClr val="bg1"/>
                </a:solidFill>
                <a:latin typeface="Tajawal Medium" panose="00000600000000000000" pitchFamily="2" charset="-78"/>
                <a:cs typeface="Tajawal Medium" panose="00000600000000000000" pitchFamily="2" charset="-78"/>
              </a:rPr>
              <a:t>Academic Calendar</a:t>
            </a:r>
            <a:endParaRPr lang="en-US" sz="2800" b="1" dirty="0">
              <a:solidFill>
                <a:schemeClr val="bg1"/>
              </a:solidFill>
              <a:latin typeface="Tajawal Medium" panose="00000600000000000000" pitchFamily="2" charset="-78"/>
              <a:cs typeface="Tajawal Medium" panose="00000600000000000000" pitchFamily="2" charset="-78"/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ED41F8-FC0F-4085-8150-313B6CF05213}" type="slidenum">
              <a:rPr lang="en-US" smtClean="0"/>
              <a:t>19</a:t>
            </a:fld>
            <a:endParaRPr lang="en-US"/>
          </a:p>
        </p:txBody>
      </p:sp>
      <p:sp>
        <p:nvSpPr>
          <p:cNvPr id="9" name="AutoShape 2" descr="blob:https://web.whatsapp.com/b34f5504-f52b-4c5f-b2ad-d7015025a95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ar-EG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6376" y="1810112"/>
            <a:ext cx="1728253" cy="15770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3039414" y="1739324"/>
            <a:ext cx="7696612" cy="3130217"/>
            <a:chOff x="3039414" y="1739324"/>
            <a:chExt cx="7696612" cy="3130217"/>
          </a:xfrm>
        </p:grpSpPr>
        <p:pic>
          <p:nvPicPr>
            <p:cNvPr id="11" name="Picture 2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653" y="1739324"/>
              <a:ext cx="7100373" cy="248749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27" name="Picture 3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039414" y="4320038"/>
              <a:ext cx="7696612" cy="5495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1255505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740" y="5508979"/>
            <a:ext cx="1222425" cy="109620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0788" y="5949244"/>
            <a:ext cx="9902229" cy="20483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08036" y="2204822"/>
            <a:ext cx="238650" cy="270953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72675" y="2204822"/>
            <a:ext cx="238650" cy="2709534"/>
          </a:xfrm>
          <a:prstGeom prst="rect">
            <a:avLst/>
          </a:prstGeom>
        </p:spPr>
      </p:pic>
      <p:sp>
        <p:nvSpPr>
          <p:cNvPr id="9" name="AutoShape 2" descr="Good luck - Home | Facebook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ar-EG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874165" y="824248"/>
            <a:ext cx="8035823" cy="45151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9095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Pastel Portfolio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B6702A"/>
      </a:lt2>
      <a:accent1>
        <a:srgbClr val="FAD3D4"/>
      </a:accent1>
      <a:accent2>
        <a:srgbClr val="8CBEAA"/>
      </a:accent2>
      <a:accent3>
        <a:srgbClr val="E6A157"/>
      </a:accent3>
      <a:accent4>
        <a:srgbClr val="F8BC9E"/>
      </a:accent4>
      <a:accent5>
        <a:srgbClr val="E98C8C"/>
      </a:accent5>
      <a:accent6>
        <a:srgbClr val="FCC00D"/>
      </a:accent6>
      <a:hlink>
        <a:srgbClr val="E6A15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Pastel Portfolio by Slidesgo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B6702A"/>
      </a:lt2>
      <a:accent1>
        <a:srgbClr val="FAD3D4"/>
      </a:accent1>
      <a:accent2>
        <a:srgbClr val="8CBEAA"/>
      </a:accent2>
      <a:accent3>
        <a:srgbClr val="E6A157"/>
      </a:accent3>
      <a:accent4>
        <a:srgbClr val="F8BC9E"/>
      </a:accent4>
      <a:accent5>
        <a:srgbClr val="E98C8C"/>
      </a:accent5>
      <a:accent6>
        <a:srgbClr val="FCC00D"/>
      </a:accent6>
      <a:hlink>
        <a:srgbClr val="E6A15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6403</TotalTime>
  <Words>275</Words>
  <Application>Microsoft Office PowerPoint</Application>
  <PresentationFormat>Custom</PresentationFormat>
  <Paragraphs>119</Paragraphs>
  <Slides>20</Slides>
  <Notes>5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Office Theme</vt:lpstr>
      <vt:lpstr>Pastel Portfolio by Slidesgo</vt:lpstr>
      <vt:lpstr>1_Pastel Portfolio by Slidesgo</vt:lpstr>
      <vt:lpstr>PowerPoint Presentation</vt:lpstr>
      <vt:lpstr>PowerPoint Presentation</vt:lpstr>
      <vt:lpstr>   </vt:lpstr>
      <vt:lpstr>   </vt:lpstr>
      <vt:lpstr>   </vt:lpstr>
      <vt:lpstr>   </vt:lpstr>
      <vt:lpstr>   </vt:lpstr>
      <vt:lpstr>   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 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LENOVO</dc:creator>
  <cp:lastModifiedBy>Solo</cp:lastModifiedBy>
  <cp:revision>340</cp:revision>
  <dcterms:created xsi:type="dcterms:W3CDTF">2021-08-03T13:03:26Z</dcterms:created>
  <dcterms:modified xsi:type="dcterms:W3CDTF">2023-01-21T15:28:34Z</dcterms:modified>
</cp:coreProperties>
</file>