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534" r:id="rId3"/>
    <p:sldId id="276" r:id="rId4"/>
    <p:sldId id="543" r:id="rId5"/>
    <p:sldId id="271" r:id="rId6"/>
    <p:sldId id="542" r:id="rId7"/>
    <p:sldId id="544" r:id="rId8"/>
    <p:sldId id="545" r:id="rId9"/>
    <p:sldId id="546" r:id="rId10"/>
    <p:sldId id="547" r:id="rId11"/>
    <p:sldId id="548" r:id="rId12"/>
    <p:sldId id="549" r:id="rId13"/>
    <p:sldId id="550" r:id="rId14"/>
    <p:sldId id="580" r:id="rId15"/>
    <p:sldId id="551" r:id="rId16"/>
    <p:sldId id="552" r:id="rId17"/>
    <p:sldId id="553" r:id="rId18"/>
    <p:sldId id="581" r:id="rId19"/>
    <p:sldId id="555" r:id="rId20"/>
    <p:sldId id="556" r:id="rId21"/>
    <p:sldId id="557" r:id="rId22"/>
    <p:sldId id="558" r:id="rId23"/>
    <p:sldId id="559" r:id="rId24"/>
    <p:sldId id="493" r:id="rId25"/>
    <p:sldId id="582" r:id="rId26"/>
    <p:sldId id="560" r:id="rId27"/>
    <p:sldId id="561" r:id="rId28"/>
    <p:sldId id="562" r:id="rId29"/>
    <p:sldId id="563" r:id="rId30"/>
    <p:sldId id="564" r:id="rId31"/>
    <p:sldId id="583" r:id="rId32"/>
    <p:sldId id="565" r:id="rId33"/>
    <p:sldId id="566" r:id="rId34"/>
    <p:sldId id="567" r:id="rId35"/>
    <p:sldId id="568" r:id="rId36"/>
    <p:sldId id="569" r:id="rId37"/>
    <p:sldId id="584" r:id="rId38"/>
    <p:sldId id="570" r:id="rId39"/>
    <p:sldId id="571" r:id="rId40"/>
    <p:sldId id="573" r:id="rId41"/>
    <p:sldId id="574" r:id="rId42"/>
    <p:sldId id="575" r:id="rId43"/>
    <p:sldId id="576" r:id="rId44"/>
    <p:sldId id="577" r:id="rId45"/>
    <p:sldId id="585" r:id="rId46"/>
    <p:sldId id="535" r:id="rId47"/>
    <p:sldId id="349" r:id="rId48"/>
    <p:sldId id="303" r:id="rId49"/>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2E86"/>
    <a:srgbClr val="4B2979"/>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AEED4C11-6A57-43BC-A6CF-1CFE560BC0F7}"/>
    <pc:docChg chg="delSld modSld sldOrd">
      <pc:chgData name="shery tawfeeq" userId="19a96e0e89ed5f52" providerId="LiveId" clId="{AEED4C11-6A57-43BC-A6CF-1CFE560BC0F7}" dt="2023-07-13T23:03:49.602" v="21" actId="2696"/>
      <pc:docMkLst>
        <pc:docMk/>
      </pc:docMkLst>
      <pc:sldChg chg="ord">
        <pc:chgData name="shery tawfeeq" userId="19a96e0e89ed5f52" providerId="LiveId" clId="{AEED4C11-6A57-43BC-A6CF-1CFE560BC0F7}" dt="2023-07-12T09:36:54.100" v="1"/>
        <pc:sldMkLst>
          <pc:docMk/>
          <pc:sldMk cId="1779587312" sldId="544"/>
        </pc:sldMkLst>
      </pc:sldChg>
      <pc:sldChg chg="modSp mod">
        <pc:chgData name="shery tawfeeq" userId="19a96e0e89ed5f52" providerId="LiveId" clId="{AEED4C11-6A57-43BC-A6CF-1CFE560BC0F7}" dt="2023-07-12T09:37:01.526" v="2" actId="115"/>
        <pc:sldMkLst>
          <pc:docMk/>
          <pc:sldMk cId="1902771448" sldId="545"/>
        </pc:sldMkLst>
        <pc:spChg chg="mod">
          <ac:chgData name="shery tawfeeq" userId="19a96e0e89ed5f52" providerId="LiveId" clId="{AEED4C11-6A57-43BC-A6CF-1CFE560BC0F7}" dt="2023-07-12T09:37:01.526" v="2" actId="115"/>
          <ac:spMkLst>
            <pc:docMk/>
            <pc:sldMk cId="1902771448" sldId="545"/>
            <ac:spMk id="24" creationId="{6083F8E2-699C-9C01-0329-7C9299434C08}"/>
          </ac:spMkLst>
        </pc:spChg>
      </pc:sldChg>
      <pc:sldChg chg="modSp mod">
        <pc:chgData name="shery tawfeeq" userId="19a96e0e89ed5f52" providerId="LiveId" clId="{AEED4C11-6A57-43BC-A6CF-1CFE560BC0F7}" dt="2023-07-12T10:57:39.128" v="6" actId="115"/>
        <pc:sldMkLst>
          <pc:docMk/>
          <pc:sldMk cId="1778881737" sldId="549"/>
        </pc:sldMkLst>
        <pc:spChg chg="mod">
          <ac:chgData name="shery tawfeeq" userId="19a96e0e89ed5f52" providerId="LiveId" clId="{AEED4C11-6A57-43BC-A6CF-1CFE560BC0F7}" dt="2023-07-12T10:57:39.128" v="6" actId="115"/>
          <ac:spMkLst>
            <pc:docMk/>
            <pc:sldMk cId="1778881737" sldId="549"/>
            <ac:spMk id="24" creationId="{6083F8E2-699C-9C01-0329-7C9299434C08}"/>
          </ac:spMkLst>
        </pc:spChg>
      </pc:sldChg>
      <pc:sldChg chg="del">
        <pc:chgData name="shery tawfeeq" userId="19a96e0e89ed5f52" providerId="LiveId" clId="{AEED4C11-6A57-43BC-A6CF-1CFE560BC0F7}" dt="2023-07-13T23:03:15.137" v="20" actId="2696"/>
        <pc:sldMkLst>
          <pc:docMk/>
          <pc:sldMk cId="3675262052" sldId="554"/>
        </pc:sldMkLst>
      </pc:sldChg>
      <pc:sldChg chg="modSp mod">
        <pc:chgData name="shery tawfeeq" userId="19a96e0e89ed5f52" providerId="LiveId" clId="{AEED4C11-6A57-43BC-A6CF-1CFE560BC0F7}" dt="2023-07-12T11:50:31.547" v="9" actId="14100"/>
        <pc:sldMkLst>
          <pc:docMk/>
          <pc:sldMk cId="3718677582" sldId="563"/>
        </pc:sldMkLst>
        <pc:spChg chg="mod">
          <ac:chgData name="shery tawfeeq" userId="19a96e0e89ed5f52" providerId="LiveId" clId="{AEED4C11-6A57-43BC-A6CF-1CFE560BC0F7}" dt="2023-07-12T11:50:31.547" v="9" actId="14100"/>
          <ac:spMkLst>
            <pc:docMk/>
            <pc:sldMk cId="3718677582" sldId="563"/>
            <ac:spMk id="24" creationId="{6083F8E2-699C-9C01-0329-7C9299434C08}"/>
          </ac:spMkLst>
        </pc:spChg>
      </pc:sldChg>
      <pc:sldChg chg="modSp mod">
        <pc:chgData name="shery tawfeeq" userId="19a96e0e89ed5f52" providerId="LiveId" clId="{AEED4C11-6A57-43BC-A6CF-1CFE560BC0F7}" dt="2023-07-12T12:16:08.309" v="19" actId="115"/>
        <pc:sldMkLst>
          <pc:docMk/>
          <pc:sldMk cId="2090627676" sldId="564"/>
        </pc:sldMkLst>
        <pc:spChg chg="mod">
          <ac:chgData name="shery tawfeeq" userId="19a96e0e89ed5f52" providerId="LiveId" clId="{AEED4C11-6A57-43BC-A6CF-1CFE560BC0F7}" dt="2023-07-12T12:16:08.309" v="19" actId="115"/>
          <ac:spMkLst>
            <pc:docMk/>
            <pc:sldMk cId="2090627676" sldId="564"/>
            <ac:spMk id="24" creationId="{6083F8E2-699C-9C01-0329-7C9299434C08}"/>
          </ac:spMkLst>
        </pc:spChg>
      </pc:sldChg>
      <pc:sldChg chg="modSp mod">
        <pc:chgData name="shery tawfeeq" userId="19a96e0e89ed5f52" providerId="LiveId" clId="{AEED4C11-6A57-43BC-A6CF-1CFE560BC0F7}" dt="2023-07-12T12:01:15.566" v="10" actId="115"/>
        <pc:sldMkLst>
          <pc:docMk/>
          <pc:sldMk cId="1352530143" sldId="569"/>
        </pc:sldMkLst>
        <pc:spChg chg="mod">
          <ac:chgData name="shery tawfeeq" userId="19a96e0e89ed5f52" providerId="LiveId" clId="{AEED4C11-6A57-43BC-A6CF-1CFE560BC0F7}" dt="2023-07-12T12:01:15.566" v="10" actId="115"/>
          <ac:spMkLst>
            <pc:docMk/>
            <pc:sldMk cId="1352530143" sldId="569"/>
            <ac:spMk id="24" creationId="{6083F8E2-699C-9C01-0329-7C9299434C08}"/>
          </ac:spMkLst>
        </pc:spChg>
      </pc:sldChg>
      <pc:sldChg chg="modSp mod">
        <pc:chgData name="shery tawfeeq" userId="19a96e0e89ed5f52" providerId="LiveId" clId="{AEED4C11-6A57-43BC-A6CF-1CFE560BC0F7}" dt="2023-07-12T12:12:19.266" v="13" actId="20577"/>
        <pc:sldMkLst>
          <pc:docMk/>
          <pc:sldMk cId="3866951102" sldId="570"/>
        </pc:sldMkLst>
        <pc:spChg chg="mod">
          <ac:chgData name="shery tawfeeq" userId="19a96e0e89ed5f52" providerId="LiveId" clId="{AEED4C11-6A57-43BC-A6CF-1CFE560BC0F7}" dt="2023-07-12T12:12:19.266" v="13" actId="20577"/>
          <ac:spMkLst>
            <pc:docMk/>
            <pc:sldMk cId="3866951102" sldId="570"/>
            <ac:spMk id="24" creationId="{6083F8E2-699C-9C01-0329-7C9299434C08}"/>
          </ac:spMkLst>
        </pc:spChg>
      </pc:sldChg>
      <pc:sldChg chg="del">
        <pc:chgData name="shery tawfeeq" userId="19a96e0e89ed5f52" providerId="LiveId" clId="{AEED4C11-6A57-43BC-A6CF-1CFE560BC0F7}" dt="2023-07-13T23:03:49.602" v="21" actId="2696"/>
        <pc:sldMkLst>
          <pc:docMk/>
          <pc:sldMk cId="2181342190" sldId="572"/>
        </pc:sldMkLst>
      </pc:sldChg>
    </pc:docChg>
  </pc:docChgLst>
  <pc:docChgLst>
    <pc:chgData name="shery tawfeeq" userId="19a96e0e89ed5f52" providerId="LiveId" clId="{9E31297D-191A-43B5-BAF0-B4301934365B}"/>
    <pc:docChg chg="undo redo custSel addSld delSld modSld sldOrd">
      <pc:chgData name="shery tawfeeq" userId="19a96e0e89ed5f52" providerId="LiveId" clId="{9E31297D-191A-43B5-BAF0-B4301934365B}" dt="2023-07-08T00:03:03.723" v="3642" actId="20577"/>
      <pc:docMkLst>
        <pc:docMk/>
      </pc:docMkLst>
      <pc:sldChg chg="modSp mod">
        <pc:chgData name="shery tawfeeq" userId="19a96e0e89ed5f52" providerId="LiveId" clId="{9E31297D-191A-43B5-BAF0-B4301934365B}" dt="2023-07-07T18:29:45.413" v="69"/>
        <pc:sldMkLst>
          <pc:docMk/>
          <pc:sldMk cId="2257388018" sldId="271"/>
        </pc:sldMkLst>
        <pc:spChg chg="mod">
          <ac:chgData name="shery tawfeeq" userId="19a96e0e89ed5f52" providerId="LiveId" clId="{9E31297D-191A-43B5-BAF0-B4301934365B}" dt="2023-07-07T18:29:45.413" v="69"/>
          <ac:spMkLst>
            <pc:docMk/>
            <pc:sldMk cId="2257388018" sldId="271"/>
            <ac:spMk id="34" creationId="{FFBC9732-D32E-DCF9-3982-D4B68F971747}"/>
          </ac:spMkLst>
        </pc:spChg>
      </pc:sldChg>
      <pc:sldChg chg="addSp modSp">
        <pc:chgData name="shery tawfeeq" userId="19a96e0e89ed5f52" providerId="LiveId" clId="{9E31297D-191A-43B5-BAF0-B4301934365B}" dt="2023-07-08T00:02:46.803" v="3641"/>
        <pc:sldMkLst>
          <pc:docMk/>
          <pc:sldMk cId="979261729" sldId="276"/>
        </pc:sldMkLst>
        <pc:picChg chg="add mod">
          <ac:chgData name="shery tawfeeq" userId="19a96e0e89ed5f52" providerId="LiveId" clId="{9E31297D-191A-43B5-BAF0-B4301934365B}" dt="2023-07-08T00:02:46.803" v="3641"/>
          <ac:picMkLst>
            <pc:docMk/>
            <pc:sldMk cId="979261729" sldId="276"/>
            <ac:picMk id="4" creationId="{AC9480A6-443F-4485-2D5F-5BDC4F7D2223}"/>
          </ac:picMkLst>
        </pc:picChg>
      </pc:sldChg>
      <pc:sldChg chg="ord">
        <pc:chgData name="shery tawfeeq" userId="19a96e0e89ed5f52" providerId="LiveId" clId="{9E31297D-191A-43B5-BAF0-B4301934365B}" dt="2023-07-07T21:57:05.645" v="1560"/>
        <pc:sldMkLst>
          <pc:docMk/>
          <pc:sldMk cId="4172233529" sldId="493"/>
        </pc:sldMkLst>
      </pc:sldChg>
      <pc:sldChg chg="modSp mod">
        <pc:chgData name="shery tawfeeq" userId="19a96e0e89ed5f52" providerId="LiveId" clId="{9E31297D-191A-43B5-BAF0-B4301934365B}" dt="2023-07-08T00:03:03.723" v="3642" actId="20577"/>
        <pc:sldMkLst>
          <pc:docMk/>
          <pc:sldMk cId="739020463" sldId="535"/>
        </pc:sldMkLst>
        <pc:spChg chg="mod">
          <ac:chgData name="shery tawfeeq" userId="19a96e0e89ed5f52" providerId="LiveId" clId="{9E31297D-191A-43B5-BAF0-B4301934365B}" dt="2023-07-08T00:03:03.723" v="3642" actId="20577"/>
          <ac:spMkLst>
            <pc:docMk/>
            <pc:sldMk cId="739020463" sldId="535"/>
            <ac:spMk id="6" creationId="{05E43288-C9C0-B2CA-0970-EB4E627B30CA}"/>
          </ac:spMkLst>
        </pc:spChg>
      </pc:sldChg>
      <pc:sldChg chg="addSp delSp modSp mod">
        <pc:chgData name="shery tawfeeq" userId="19a96e0e89ed5f52" providerId="LiveId" clId="{9E31297D-191A-43B5-BAF0-B4301934365B}" dt="2023-07-07T18:50:19.285" v="291" actId="20577"/>
        <pc:sldMkLst>
          <pc:docMk/>
          <pc:sldMk cId="3671592916" sldId="542"/>
        </pc:sldMkLst>
        <pc:spChg chg="mod">
          <ac:chgData name="shery tawfeeq" userId="19a96e0e89ed5f52" providerId="LiveId" clId="{9E31297D-191A-43B5-BAF0-B4301934365B}" dt="2023-07-07T18:50:19.285" v="291" actId="20577"/>
          <ac:spMkLst>
            <pc:docMk/>
            <pc:sldMk cId="3671592916" sldId="542"/>
            <ac:spMk id="24" creationId="{6083F8E2-699C-9C01-0329-7C9299434C08}"/>
          </ac:spMkLst>
        </pc:spChg>
        <pc:picChg chg="add mod">
          <ac:chgData name="shery tawfeeq" userId="19a96e0e89ed5f52" providerId="LiveId" clId="{9E31297D-191A-43B5-BAF0-B4301934365B}" dt="2023-07-07T18:44:39.910" v="150" actId="1036"/>
          <ac:picMkLst>
            <pc:docMk/>
            <pc:sldMk cId="3671592916" sldId="542"/>
            <ac:picMk id="1026" creationId="{CC5B4859-1033-0A25-BB45-05F9FBFD7523}"/>
          </ac:picMkLst>
        </pc:picChg>
        <pc:picChg chg="del">
          <ac:chgData name="shery tawfeeq" userId="19a96e0e89ed5f52" providerId="LiveId" clId="{9E31297D-191A-43B5-BAF0-B4301934365B}" dt="2023-07-07T18:28:49.812" v="28" actId="478"/>
          <ac:picMkLst>
            <pc:docMk/>
            <pc:sldMk cId="3671592916" sldId="542"/>
            <ac:picMk id="2050" creationId="{9E470110-8275-64F7-A73D-5AB6F49BC15A}"/>
          </ac:picMkLst>
        </pc:picChg>
      </pc:sldChg>
      <pc:sldChg chg="addSp modSp add mod">
        <pc:chgData name="shery tawfeeq" userId="19a96e0e89ed5f52" providerId="LiveId" clId="{9E31297D-191A-43B5-BAF0-B4301934365B}" dt="2023-07-07T18:48:59.462" v="285" actId="1037"/>
        <pc:sldMkLst>
          <pc:docMk/>
          <pc:sldMk cId="1779587312" sldId="544"/>
        </pc:sldMkLst>
        <pc:spChg chg="mod">
          <ac:chgData name="shery tawfeeq" userId="19a96e0e89ed5f52" providerId="LiveId" clId="{9E31297D-191A-43B5-BAF0-B4301934365B}" dt="2023-07-07T18:47:59.392" v="251" actId="1036"/>
          <ac:spMkLst>
            <pc:docMk/>
            <pc:sldMk cId="1779587312" sldId="544"/>
            <ac:spMk id="24" creationId="{6083F8E2-699C-9C01-0329-7C9299434C08}"/>
          </ac:spMkLst>
        </pc:spChg>
        <pc:picChg chg="add mod">
          <ac:chgData name="shery tawfeeq" userId="19a96e0e89ed5f52" providerId="LiveId" clId="{9E31297D-191A-43B5-BAF0-B4301934365B}" dt="2023-07-07T18:48:59.462" v="285" actId="1037"/>
          <ac:picMkLst>
            <pc:docMk/>
            <pc:sldMk cId="1779587312" sldId="544"/>
            <ac:picMk id="2050" creationId="{97B0BD4A-0B54-7DCA-AF3C-4DA3C5B78ED8}"/>
          </ac:picMkLst>
        </pc:picChg>
      </pc:sldChg>
      <pc:sldChg chg="addSp modSp add mod">
        <pc:chgData name="shery tawfeeq" userId="19a96e0e89ed5f52" providerId="LiveId" clId="{9E31297D-191A-43B5-BAF0-B4301934365B}" dt="2023-07-07T18:53:26.138" v="336" actId="1036"/>
        <pc:sldMkLst>
          <pc:docMk/>
          <pc:sldMk cId="1902771448" sldId="545"/>
        </pc:sldMkLst>
        <pc:spChg chg="mod">
          <ac:chgData name="shery tawfeeq" userId="19a96e0e89ed5f52" providerId="LiveId" clId="{9E31297D-191A-43B5-BAF0-B4301934365B}" dt="2023-07-07T18:51:49.884" v="327" actId="1035"/>
          <ac:spMkLst>
            <pc:docMk/>
            <pc:sldMk cId="1902771448" sldId="545"/>
            <ac:spMk id="24" creationId="{6083F8E2-699C-9C01-0329-7C9299434C08}"/>
          </ac:spMkLst>
        </pc:spChg>
        <pc:picChg chg="add mod">
          <ac:chgData name="shery tawfeeq" userId="19a96e0e89ed5f52" providerId="LiveId" clId="{9E31297D-191A-43B5-BAF0-B4301934365B}" dt="2023-07-07T18:53:26.138" v="336" actId="1036"/>
          <ac:picMkLst>
            <pc:docMk/>
            <pc:sldMk cId="1902771448" sldId="545"/>
            <ac:picMk id="3074" creationId="{6EF9809E-0C5C-5762-C0F8-96D69583E903}"/>
          </ac:picMkLst>
        </pc:picChg>
      </pc:sldChg>
      <pc:sldChg chg="modSp add mod">
        <pc:chgData name="shery tawfeeq" userId="19a96e0e89ed5f52" providerId="LiveId" clId="{9E31297D-191A-43B5-BAF0-B4301934365B}" dt="2023-07-07T19:19:14.638" v="427" actId="1035"/>
        <pc:sldMkLst>
          <pc:docMk/>
          <pc:sldMk cId="427831267" sldId="546"/>
        </pc:sldMkLst>
        <pc:spChg chg="mod">
          <ac:chgData name="shery tawfeeq" userId="19a96e0e89ed5f52" providerId="LiveId" clId="{9E31297D-191A-43B5-BAF0-B4301934365B}" dt="2023-07-07T19:19:14.638" v="427" actId="1035"/>
          <ac:spMkLst>
            <pc:docMk/>
            <pc:sldMk cId="427831267" sldId="546"/>
            <ac:spMk id="24" creationId="{6083F8E2-699C-9C01-0329-7C9299434C08}"/>
          </ac:spMkLst>
        </pc:spChg>
      </pc:sldChg>
      <pc:sldChg chg="addSp modSp add mod">
        <pc:chgData name="shery tawfeeq" userId="19a96e0e89ed5f52" providerId="LiveId" clId="{9E31297D-191A-43B5-BAF0-B4301934365B}" dt="2023-07-07T19:31:07.981" v="559" actId="1037"/>
        <pc:sldMkLst>
          <pc:docMk/>
          <pc:sldMk cId="1145584786" sldId="547"/>
        </pc:sldMkLst>
        <pc:spChg chg="mod">
          <ac:chgData name="shery tawfeeq" userId="19a96e0e89ed5f52" providerId="LiveId" clId="{9E31297D-191A-43B5-BAF0-B4301934365B}" dt="2023-07-07T19:28:00.978" v="499" actId="1037"/>
          <ac:spMkLst>
            <pc:docMk/>
            <pc:sldMk cId="1145584786" sldId="547"/>
            <ac:spMk id="24" creationId="{6083F8E2-699C-9C01-0329-7C9299434C08}"/>
          </ac:spMkLst>
        </pc:spChg>
        <pc:picChg chg="add mod">
          <ac:chgData name="shery tawfeeq" userId="19a96e0e89ed5f52" providerId="LiveId" clId="{9E31297D-191A-43B5-BAF0-B4301934365B}" dt="2023-07-07T19:31:07.981" v="559" actId="1037"/>
          <ac:picMkLst>
            <pc:docMk/>
            <pc:sldMk cId="1145584786" sldId="547"/>
            <ac:picMk id="4098" creationId="{85938B5C-F9C7-3FAA-E597-0569E3E0D6BB}"/>
          </ac:picMkLst>
        </pc:picChg>
      </pc:sldChg>
      <pc:sldChg chg="addSp modSp add mod">
        <pc:chgData name="shery tawfeeq" userId="19a96e0e89ed5f52" providerId="LiveId" clId="{9E31297D-191A-43B5-BAF0-B4301934365B}" dt="2023-07-07T19:37:43.114" v="643" actId="1037"/>
        <pc:sldMkLst>
          <pc:docMk/>
          <pc:sldMk cId="1487068706" sldId="548"/>
        </pc:sldMkLst>
        <pc:spChg chg="mod">
          <ac:chgData name="shery tawfeeq" userId="19a96e0e89ed5f52" providerId="LiveId" clId="{9E31297D-191A-43B5-BAF0-B4301934365B}" dt="2023-07-07T19:34:18.412" v="573" actId="115"/>
          <ac:spMkLst>
            <pc:docMk/>
            <pc:sldMk cId="1487068706" sldId="548"/>
            <ac:spMk id="24" creationId="{6083F8E2-699C-9C01-0329-7C9299434C08}"/>
          </ac:spMkLst>
        </pc:spChg>
        <pc:picChg chg="add mod">
          <ac:chgData name="shery tawfeeq" userId="19a96e0e89ed5f52" providerId="LiveId" clId="{9E31297D-191A-43B5-BAF0-B4301934365B}" dt="2023-07-07T19:37:43.114" v="643" actId="1037"/>
          <ac:picMkLst>
            <pc:docMk/>
            <pc:sldMk cId="1487068706" sldId="548"/>
            <ac:picMk id="5122" creationId="{77EC17AF-32BA-3971-3458-C073D549BAC5}"/>
          </ac:picMkLst>
        </pc:picChg>
      </pc:sldChg>
      <pc:sldChg chg="addSp modSp add mod">
        <pc:chgData name="shery tawfeeq" userId="19a96e0e89ed5f52" providerId="LiveId" clId="{9E31297D-191A-43B5-BAF0-B4301934365B}" dt="2023-07-07T19:56:49.736" v="796" actId="1036"/>
        <pc:sldMkLst>
          <pc:docMk/>
          <pc:sldMk cId="1778881737" sldId="549"/>
        </pc:sldMkLst>
        <pc:spChg chg="mod">
          <ac:chgData name="shery tawfeeq" userId="19a96e0e89ed5f52" providerId="LiveId" clId="{9E31297D-191A-43B5-BAF0-B4301934365B}" dt="2023-07-07T19:56:13.745" v="731" actId="1036"/>
          <ac:spMkLst>
            <pc:docMk/>
            <pc:sldMk cId="1778881737" sldId="549"/>
            <ac:spMk id="24" creationId="{6083F8E2-699C-9C01-0329-7C9299434C08}"/>
          </ac:spMkLst>
        </pc:spChg>
        <pc:picChg chg="add mod">
          <ac:chgData name="shery tawfeeq" userId="19a96e0e89ed5f52" providerId="LiveId" clId="{9E31297D-191A-43B5-BAF0-B4301934365B}" dt="2023-07-07T19:56:49.736" v="796" actId="1036"/>
          <ac:picMkLst>
            <pc:docMk/>
            <pc:sldMk cId="1778881737" sldId="549"/>
            <ac:picMk id="6146" creationId="{8FE3A8C7-6381-1E99-87BF-2F6CDEEB889F}"/>
          </ac:picMkLst>
        </pc:picChg>
      </pc:sldChg>
      <pc:sldChg chg="addSp modSp add mod">
        <pc:chgData name="shery tawfeeq" userId="19a96e0e89ed5f52" providerId="LiveId" clId="{9E31297D-191A-43B5-BAF0-B4301934365B}" dt="2023-07-07T20:02:24.491" v="952" actId="1037"/>
        <pc:sldMkLst>
          <pc:docMk/>
          <pc:sldMk cId="2427835191" sldId="550"/>
        </pc:sldMkLst>
        <pc:spChg chg="mod">
          <ac:chgData name="shery tawfeeq" userId="19a96e0e89ed5f52" providerId="LiveId" clId="{9E31297D-191A-43B5-BAF0-B4301934365B}" dt="2023-07-07T20:01:16.569" v="885" actId="1036"/>
          <ac:spMkLst>
            <pc:docMk/>
            <pc:sldMk cId="2427835191" sldId="550"/>
            <ac:spMk id="24" creationId="{6083F8E2-699C-9C01-0329-7C9299434C08}"/>
          </ac:spMkLst>
        </pc:spChg>
        <pc:picChg chg="add mod">
          <ac:chgData name="shery tawfeeq" userId="19a96e0e89ed5f52" providerId="LiveId" clId="{9E31297D-191A-43B5-BAF0-B4301934365B}" dt="2023-07-07T20:02:24.491" v="952" actId="1037"/>
          <ac:picMkLst>
            <pc:docMk/>
            <pc:sldMk cId="2427835191" sldId="550"/>
            <ac:picMk id="7170" creationId="{71E1FF57-E927-51DB-D3B8-E502347BDFD5}"/>
          </ac:picMkLst>
        </pc:picChg>
      </pc:sldChg>
      <pc:sldChg chg="addSp modSp add mod">
        <pc:chgData name="shery tawfeeq" userId="19a96e0e89ed5f52" providerId="LiveId" clId="{9E31297D-191A-43B5-BAF0-B4301934365B}" dt="2023-07-07T20:43:00.213" v="1167"/>
        <pc:sldMkLst>
          <pc:docMk/>
          <pc:sldMk cId="3358334222" sldId="551"/>
        </pc:sldMkLst>
        <pc:spChg chg="mod">
          <ac:chgData name="shery tawfeeq" userId="19a96e0e89ed5f52" providerId="LiveId" clId="{9E31297D-191A-43B5-BAF0-B4301934365B}" dt="2023-07-07T20:43:00.213" v="1167"/>
          <ac:spMkLst>
            <pc:docMk/>
            <pc:sldMk cId="3358334222" sldId="551"/>
            <ac:spMk id="24" creationId="{6083F8E2-699C-9C01-0329-7C9299434C08}"/>
          </ac:spMkLst>
        </pc:spChg>
        <pc:picChg chg="add mod">
          <ac:chgData name="shery tawfeeq" userId="19a96e0e89ed5f52" providerId="LiveId" clId="{9E31297D-191A-43B5-BAF0-B4301934365B}" dt="2023-07-07T20:09:11.959" v="1000" actId="1440"/>
          <ac:picMkLst>
            <pc:docMk/>
            <pc:sldMk cId="3358334222" sldId="551"/>
            <ac:picMk id="8194" creationId="{5A16CC02-B272-70A6-230A-FF8B2A028F08}"/>
          </ac:picMkLst>
        </pc:picChg>
      </pc:sldChg>
      <pc:sldChg chg="addSp delSp modSp add mod">
        <pc:chgData name="shery tawfeeq" userId="19a96e0e89ed5f52" providerId="LiveId" clId="{9E31297D-191A-43B5-BAF0-B4301934365B}" dt="2023-07-07T20:43:15.676" v="1170" actId="20577"/>
        <pc:sldMkLst>
          <pc:docMk/>
          <pc:sldMk cId="2456580392" sldId="552"/>
        </pc:sldMkLst>
        <pc:spChg chg="add del">
          <ac:chgData name="shery tawfeeq" userId="19a96e0e89ed5f52" providerId="LiveId" clId="{9E31297D-191A-43B5-BAF0-B4301934365B}" dt="2023-07-07T20:38:47.933" v="1107"/>
          <ac:spMkLst>
            <pc:docMk/>
            <pc:sldMk cId="2456580392" sldId="552"/>
            <ac:spMk id="2" creationId="{123629FF-7711-979D-02C6-CAC024EB6CF7}"/>
          </ac:spMkLst>
        </pc:spChg>
        <pc:spChg chg="mod">
          <ac:chgData name="shery tawfeeq" userId="19a96e0e89ed5f52" providerId="LiveId" clId="{9E31297D-191A-43B5-BAF0-B4301934365B}" dt="2023-07-07T20:43:15.676" v="1170" actId="20577"/>
          <ac:spMkLst>
            <pc:docMk/>
            <pc:sldMk cId="2456580392" sldId="552"/>
            <ac:spMk id="24" creationId="{6083F8E2-699C-9C01-0329-7C9299434C08}"/>
          </ac:spMkLst>
        </pc:spChg>
        <pc:picChg chg="add mod">
          <ac:chgData name="shery tawfeeq" userId="19a96e0e89ed5f52" providerId="LiveId" clId="{9E31297D-191A-43B5-BAF0-B4301934365B}" dt="2023-07-07T20:39:31.394" v="1139" actId="1440"/>
          <ac:picMkLst>
            <pc:docMk/>
            <pc:sldMk cId="2456580392" sldId="552"/>
            <ac:picMk id="3" creationId="{612D7B61-B3BC-F348-01CD-6CD51F29E375}"/>
          </ac:picMkLst>
        </pc:picChg>
      </pc:sldChg>
      <pc:sldChg chg="modSp add mod">
        <pc:chgData name="shery tawfeeq" userId="19a96e0e89ed5f52" providerId="LiveId" clId="{9E31297D-191A-43B5-BAF0-B4301934365B}" dt="2023-07-07T20:44:38.600" v="1181" actId="20577"/>
        <pc:sldMkLst>
          <pc:docMk/>
          <pc:sldMk cId="2034009673" sldId="553"/>
        </pc:sldMkLst>
        <pc:spChg chg="mod">
          <ac:chgData name="shery tawfeeq" userId="19a96e0e89ed5f52" providerId="LiveId" clId="{9E31297D-191A-43B5-BAF0-B4301934365B}" dt="2023-07-07T20:44:38.600" v="1181" actId="20577"/>
          <ac:spMkLst>
            <pc:docMk/>
            <pc:sldMk cId="2034009673" sldId="553"/>
            <ac:spMk id="24" creationId="{6083F8E2-699C-9C01-0329-7C9299434C08}"/>
          </ac:spMkLst>
        </pc:spChg>
      </pc:sldChg>
      <pc:sldChg chg="addSp delSp modSp add mod">
        <pc:chgData name="shery tawfeeq" userId="19a96e0e89ed5f52" providerId="LiveId" clId="{9E31297D-191A-43B5-BAF0-B4301934365B}" dt="2023-07-07T20:47:28.258" v="1262" actId="1037"/>
        <pc:sldMkLst>
          <pc:docMk/>
          <pc:sldMk cId="3675262052" sldId="554"/>
        </pc:sldMkLst>
        <pc:spChg chg="add del">
          <ac:chgData name="shery tawfeeq" userId="19a96e0e89ed5f52" providerId="LiveId" clId="{9E31297D-191A-43B5-BAF0-B4301934365B}" dt="2023-07-07T20:46:59.029" v="1253" actId="478"/>
          <ac:spMkLst>
            <pc:docMk/>
            <pc:sldMk cId="3675262052" sldId="554"/>
            <ac:spMk id="2" creationId="{1F858D08-2113-FEF4-BA18-1D43EE838FEE}"/>
          </ac:spMkLst>
        </pc:spChg>
        <pc:spChg chg="mod">
          <ac:chgData name="shery tawfeeq" userId="19a96e0e89ed5f52" providerId="LiveId" clId="{9E31297D-191A-43B5-BAF0-B4301934365B}" dt="2023-07-07T20:46:28.636" v="1251" actId="1038"/>
          <ac:spMkLst>
            <pc:docMk/>
            <pc:sldMk cId="3675262052" sldId="554"/>
            <ac:spMk id="24" creationId="{6083F8E2-699C-9C01-0329-7C9299434C08}"/>
          </ac:spMkLst>
        </pc:spChg>
        <pc:picChg chg="add mod">
          <ac:chgData name="shery tawfeeq" userId="19a96e0e89ed5f52" providerId="LiveId" clId="{9E31297D-191A-43B5-BAF0-B4301934365B}" dt="2023-07-07T20:47:28.258" v="1262" actId="1037"/>
          <ac:picMkLst>
            <pc:docMk/>
            <pc:sldMk cId="3675262052" sldId="554"/>
            <ac:picMk id="3" creationId="{A64E1D89-B2CC-3751-B59F-B9BDE870C321}"/>
          </ac:picMkLst>
        </pc:picChg>
      </pc:sldChg>
      <pc:sldChg chg="addSp delSp modSp add mod">
        <pc:chgData name="shery tawfeeq" userId="19a96e0e89ed5f52" providerId="LiveId" clId="{9E31297D-191A-43B5-BAF0-B4301934365B}" dt="2023-07-07T21:43:34.152" v="1325" actId="14100"/>
        <pc:sldMkLst>
          <pc:docMk/>
          <pc:sldMk cId="3165286332" sldId="555"/>
        </pc:sldMkLst>
        <pc:spChg chg="add del">
          <ac:chgData name="shery tawfeeq" userId="19a96e0e89ed5f52" providerId="LiveId" clId="{9E31297D-191A-43B5-BAF0-B4301934365B}" dt="2023-07-07T21:42:48.157" v="1298"/>
          <ac:spMkLst>
            <pc:docMk/>
            <pc:sldMk cId="3165286332" sldId="555"/>
            <ac:spMk id="2" creationId="{1763C0E6-FA72-249E-E6CE-6F935B9CFB33}"/>
          </ac:spMkLst>
        </pc:spChg>
        <pc:spChg chg="mod">
          <ac:chgData name="shery tawfeeq" userId="19a96e0e89ed5f52" providerId="LiveId" clId="{9E31297D-191A-43B5-BAF0-B4301934365B}" dt="2023-07-07T21:41:00.796" v="1296" actId="207"/>
          <ac:spMkLst>
            <pc:docMk/>
            <pc:sldMk cId="3165286332" sldId="555"/>
            <ac:spMk id="24" creationId="{6083F8E2-699C-9C01-0329-7C9299434C08}"/>
          </ac:spMkLst>
        </pc:spChg>
        <pc:picChg chg="add mod modCrop">
          <ac:chgData name="shery tawfeeq" userId="19a96e0e89ed5f52" providerId="LiveId" clId="{9E31297D-191A-43B5-BAF0-B4301934365B}" dt="2023-07-07T21:43:34.152" v="1325" actId="14100"/>
          <ac:picMkLst>
            <pc:docMk/>
            <pc:sldMk cId="3165286332" sldId="555"/>
            <ac:picMk id="3" creationId="{507474E3-EBB4-C22A-A1F1-1D49C1BF2FBA}"/>
          </ac:picMkLst>
        </pc:picChg>
      </pc:sldChg>
      <pc:sldChg chg="modSp add mod">
        <pc:chgData name="shery tawfeeq" userId="19a96e0e89ed5f52" providerId="LiveId" clId="{9E31297D-191A-43B5-BAF0-B4301934365B}" dt="2023-07-07T21:45:24.891" v="1334" actId="207"/>
        <pc:sldMkLst>
          <pc:docMk/>
          <pc:sldMk cId="3906559773" sldId="556"/>
        </pc:sldMkLst>
        <pc:spChg chg="mod">
          <ac:chgData name="shery tawfeeq" userId="19a96e0e89ed5f52" providerId="LiveId" clId="{9E31297D-191A-43B5-BAF0-B4301934365B}" dt="2023-07-07T21:45:24.891" v="1334" actId="207"/>
          <ac:spMkLst>
            <pc:docMk/>
            <pc:sldMk cId="3906559773" sldId="556"/>
            <ac:spMk id="24" creationId="{6083F8E2-699C-9C01-0329-7C9299434C08}"/>
          </ac:spMkLst>
        </pc:spChg>
      </pc:sldChg>
      <pc:sldChg chg="addSp modSp add mod">
        <pc:chgData name="shery tawfeeq" userId="19a96e0e89ed5f52" providerId="LiveId" clId="{9E31297D-191A-43B5-BAF0-B4301934365B}" dt="2023-07-07T21:50:25.988" v="1454" actId="1036"/>
        <pc:sldMkLst>
          <pc:docMk/>
          <pc:sldMk cId="2062994742" sldId="557"/>
        </pc:sldMkLst>
        <pc:spChg chg="mod">
          <ac:chgData name="shery tawfeeq" userId="19a96e0e89ed5f52" providerId="LiveId" clId="{9E31297D-191A-43B5-BAF0-B4301934365B}" dt="2023-07-07T21:49:22.534" v="1402" actId="1037"/>
          <ac:spMkLst>
            <pc:docMk/>
            <pc:sldMk cId="2062994742" sldId="557"/>
            <ac:spMk id="24" creationId="{6083F8E2-699C-9C01-0329-7C9299434C08}"/>
          </ac:spMkLst>
        </pc:spChg>
        <pc:picChg chg="add mod">
          <ac:chgData name="shery tawfeeq" userId="19a96e0e89ed5f52" providerId="LiveId" clId="{9E31297D-191A-43B5-BAF0-B4301934365B}" dt="2023-07-07T21:50:25.988" v="1454" actId="1036"/>
          <ac:picMkLst>
            <pc:docMk/>
            <pc:sldMk cId="2062994742" sldId="557"/>
            <ac:picMk id="12290" creationId="{0847ED6C-3D13-0C2B-4585-124E71387A4C}"/>
          </ac:picMkLst>
        </pc:picChg>
      </pc:sldChg>
      <pc:sldChg chg="modSp add mod">
        <pc:chgData name="shery tawfeeq" userId="19a96e0e89ed5f52" providerId="LiveId" clId="{9E31297D-191A-43B5-BAF0-B4301934365B}" dt="2023-07-07T21:52:44.532" v="1510" actId="1035"/>
        <pc:sldMkLst>
          <pc:docMk/>
          <pc:sldMk cId="3742068021" sldId="558"/>
        </pc:sldMkLst>
        <pc:spChg chg="mod">
          <ac:chgData name="shery tawfeeq" userId="19a96e0e89ed5f52" providerId="LiveId" clId="{9E31297D-191A-43B5-BAF0-B4301934365B}" dt="2023-07-07T21:52:44.532" v="1510" actId="1035"/>
          <ac:spMkLst>
            <pc:docMk/>
            <pc:sldMk cId="3742068021" sldId="558"/>
            <ac:spMk id="24" creationId="{6083F8E2-699C-9C01-0329-7C9299434C08}"/>
          </ac:spMkLst>
        </pc:spChg>
      </pc:sldChg>
      <pc:sldChg chg="addSp modSp add mod">
        <pc:chgData name="shery tawfeeq" userId="19a96e0e89ed5f52" providerId="LiveId" clId="{9E31297D-191A-43B5-BAF0-B4301934365B}" dt="2023-07-07T21:55:53.603" v="1558" actId="1036"/>
        <pc:sldMkLst>
          <pc:docMk/>
          <pc:sldMk cId="1407185296" sldId="559"/>
        </pc:sldMkLst>
        <pc:spChg chg="mod">
          <ac:chgData name="shery tawfeeq" userId="19a96e0e89ed5f52" providerId="LiveId" clId="{9E31297D-191A-43B5-BAF0-B4301934365B}" dt="2023-07-07T21:54:43.649" v="1520" actId="115"/>
          <ac:spMkLst>
            <pc:docMk/>
            <pc:sldMk cId="1407185296" sldId="559"/>
            <ac:spMk id="24" creationId="{6083F8E2-699C-9C01-0329-7C9299434C08}"/>
          </ac:spMkLst>
        </pc:spChg>
        <pc:picChg chg="add mod">
          <ac:chgData name="shery tawfeeq" userId="19a96e0e89ed5f52" providerId="LiveId" clId="{9E31297D-191A-43B5-BAF0-B4301934365B}" dt="2023-07-07T21:55:53.603" v="1558" actId="1036"/>
          <ac:picMkLst>
            <pc:docMk/>
            <pc:sldMk cId="1407185296" sldId="559"/>
            <ac:picMk id="13314" creationId="{C647F585-91D7-2D40-1150-D950EB551518}"/>
          </ac:picMkLst>
        </pc:picChg>
      </pc:sldChg>
      <pc:sldChg chg="addSp modSp add mod">
        <pc:chgData name="shery tawfeeq" userId="19a96e0e89ed5f52" providerId="LiveId" clId="{9E31297D-191A-43B5-BAF0-B4301934365B}" dt="2023-07-07T22:02:44.970" v="1748" actId="1035"/>
        <pc:sldMkLst>
          <pc:docMk/>
          <pc:sldMk cId="1586448405" sldId="560"/>
        </pc:sldMkLst>
        <pc:spChg chg="mod">
          <ac:chgData name="shery tawfeeq" userId="19a96e0e89ed5f52" providerId="LiveId" clId="{9E31297D-191A-43B5-BAF0-B4301934365B}" dt="2023-07-07T22:00:53.607" v="1676" actId="1035"/>
          <ac:spMkLst>
            <pc:docMk/>
            <pc:sldMk cId="1586448405" sldId="560"/>
            <ac:spMk id="24" creationId="{6083F8E2-699C-9C01-0329-7C9299434C08}"/>
          </ac:spMkLst>
        </pc:spChg>
        <pc:picChg chg="add mod">
          <ac:chgData name="shery tawfeeq" userId="19a96e0e89ed5f52" providerId="LiveId" clId="{9E31297D-191A-43B5-BAF0-B4301934365B}" dt="2023-07-07T22:02:44.970" v="1748" actId="1035"/>
          <ac:picMkLst>
            <pc:docMk/>
            <pc:sldMk cId="1586448405" sldId="560"/>
            <ac:picMk id="14338" creationId="{CB31E250-1F20-27AF-96C1-E42ED25D0468}"/>
          </ac:picMkLst>
        </pc:picChg>
      </pc:sldChg>
      <pc:sldChg chg="addSp modSp add mod">
        <pc:chgData name="shery tawfeeq" userId="19a96e0e89ed5f52" providerId="LiveId" clId="{9E31297D-191A-43B5-BAF0-B4301934365B}" dt="2023-07-07T22:06:12.925" v="1820" actId="1037"/>
        <pc:sldMkLst>
          <pc:docMk/>
          <pc:sldMk cId="894893052" sldId="561"/>
        </pc:sldMkLst>
        <pc:spChg chg="mod">
          <ac:chgData name="shery tawfeeq" userId="19a96e0e89ed5f52" providerId="LiveId" clId="{9E31297D-191A-43B5-BAF0-B4301934365B}" dt="2023-07-07T22:05:23.378" v="1790" actId="1036"/>
          <ac:spMkLst>
            <pc:docMk/>
            <pc:sldMk cId="894893052" sldId="561"/>
            <ac:spMk id="24" creationId="{6083F8E2-699C-9C01-0329-7C9299434C08}"/>
          </ac:spMkLst>
        </pc:spChg>
        <pc:picChg chg="add mod">
          <ac:chgData name="shery tawfeeq" userId="19a96e0e89ed5f52" providerId="LiveId" clId="{9E31297D-191A-43B5-BAF0-B4301934365B}" dt="2023-07-07T22:06:12.925" v="1820" actId="1037"/>
          <ac:picMkLst>
            <pc:docMk/>
            <pc:sldMk cId="894893052" sldId="561"/>
            <ac:picMk id="2" creationId="{CB6A21BB-FC92-4158-0600-12CD9A99ADEB}"/>
          </ac:picMkLst>
        </pc:picChg>
      </pc:sldChg>
      <pc:sldChg chg="addSp modSp add mod">
        <pc:chgData name="shery tawfeeq" userId="19a96e0e89ed5f52" providerId="LiveId" clId="{9E31297D-191A-43B5-BAF0-B4301934365B}" dt="2023-07-07T22:08:43.367" v="1877" actId="1036"/>
        <pc:sldMkLst>
          <pc:docMk/>
          <pc:sldMk cId="3685322042" sldId="562"/>
        </pc:sldMkLst>
        <pc:spChg chg="mod">
          <ac:chgData name="shery tawfeeq" userId="19a96e0e89ed5f52" providerId="LiveId" clId="{9E31297D-191A-43B5-BAF0-B4301934365B}" dt="2023-07-07T22:06:50.326" v="1824" actId="207"/>
          <ac:spMkLst>
            <pc:docMk/>
            <pc:sldMk cId="3685322042" sldId="562"/>
            <ac:spMk id="24" creationId="{6083F8E2-699C-9C01-0329-7C9299434C08}"/>
          </ac:spMkLst>
        </pc:spChg>
        <pc:picChg chg="add mod">
          <ac:chgData name="shery tawfeeq" userId="19a96e0e89ed5f52" providerId="LiveId" clId="{9E31297D-191A-43B5-BAF0-B4301934365B}" dt="2023-07-07T22:08:43.367" v="1877" actId="1036"/>
          <ac:picMkLst>
            <pc:docMk/>
            <pc:sldMk cId="3685322042" sldId="562"/>
            <ac:picMk id="15362" creationId="{8A6B598D-1017-DD9D-B4E6-B7FBE1DAA6D6}"/>
          </ac:picMkLst>
        </pc:picChg>
      </pc:sldChg>
      <pc:sldChg chg="addSp modSp add mod">
        <pc:chgData name="shery tawfeeq" userId="19a96e0e89ed5f52" providerId="LiveId" clId="{9E31297D-191A-43B5-BAF0-B4301934365B}" dt="2023-07-07T22:15:47.719" v="1999" actId="1440"/>
        <pc:sldMkLst>
          <pc:docMk/>
          <pc:sldMk cId="3718677582" sldId="563"/>
        </pc:sldMkLst>
        <pc:spChg chg="mod">
          <ac:chgData name="shery tawfeeq" userId="19a96e0e89ed5f52" providerId="LiveId" clId="{9E31297D-191A-43B5-BAF0-B4301934365B}" dt="2023-07-07T22:14:14.901" v="1976" actId="1036"/>
          <ac:spMkLst>
            <pc:docMk/>
            <pc:sldMk cId="3718677582" sldId="563"/>
            <ac:spMk id="24" creationId="{6083F8E2-699C-9C01-0329-7C9299434C08}"/>
          </ac:spMkLst>
        </pc:spChg>
        <pc:picChg chg="add mod">
          <ac:chgData name="shery tawfeeq" userId="19a96e0e89ed5f52" providerId="LiveId" clId="{9E31297D-191A-43B5-BAF0-B4301934365B}" dt="2023-07-07T22:15:47.719" v="1999" actId="1440"/>
          <ac:picMkLst>
            <pc:docMk/>
            <pc:sldMk cId="3718677582" sldId="563"/>
            <ac:picMk id="16386" creationId="{1057558E-3FFE-5291-98A4-B41D1FF67836}"/>
          </ac:picMkLst>
        </pc:picChg>
      </pc:sldChg>
      <pc:sldChg chg="modSp add mod">
        <pc:chgData name="shery tawfeeq" userId="19a96e0e89ed5f52" providerId="LiveId" clId="{9E31297D-191A-43B5-BAF0-B4301934365B}" dt="2023-07-07T22:19:12.527" v="2048" actId="1036"/>
        <pc:sldMkLst>
          <pc:docMk/>
          <pc:sldMk cId="2090627676" sldId="564"/>
        </pc:sldMkLst>
        <pc:spChg chg="mod">
          <ac:chgData name="shery tawfeeq" userId="19a96e0e89ed5f52" providerId="LiveId" clId="{9E31297D-191A-43B5-BAF0-B4301934365B}" dt="2023-07-07T22:19:12.527" v="2048" actId="1036"/>
          <ac:spMkLst>
            <pc:docMk/>
            <pc:sldMk cId="2090627676" sldId="564"/>
            <ac:spMk id="24" creationId="{6083F8E2-699C-9C01-0329-7C9299434C08}"/>
          </ac:spMkLst>
        </pc:spChg>
      </pc:sldChg>
      <pc:sldChg chg="addSp modSp add mod">
        <pc:chgData name="shery tawfeeq" userId="19a96e0e89ed5f52" providerId="LiveId" clId="{9E31297D-191A-43B5-BAF0-B4301934365B}" dt="2023-07-07T23:01:36.993" v="2131" actId="14100"/>
        <pc:sldMkLst>
          <pc:docMk/>
          <pc:sldMk cId="3559613521" sldId="565"/>
        </pc:sldMkLst>
        <pc:spChg chg="mod">
          <ac:chgData name="shery tawfeeq" userId="19a96e0e89ed5f52" providerId="LiveId" clId="{9E31297D-191A-43B5-BAF0-B4301934365B}" dt="2023-07-07T22:59:16.586" v="2067" actId="207"/>
          <ac:spMkLst>
            <pc:docMk/>
            <pc:sldMk cId="3559613521" sldId="565"/>
            <ac:spMk id="24" creationId="{6083F8E2-699C-9C01-0329-7C9299434C08}"/>
          </ac:spMkLst>
        </pc:spChg>
        <pc:picChg chg="add mod">
          <ac:chgData name="shery tawfeeq" userId="19a96e0e89ed5f52" providerId="LiveId" clId="{9E31297D-191A-43B5-BAF0-B4301934365B}" dt="2023-07-07T23:01:36.993" v="2131" actId="14100"/>
          <ac:picMkLst>
            <pc:docMk/>
            <pc:sldMk cId="3559613521" sldId="565"/>
            <ac:picMk id="17410" creationId="{713719E0-488F-7D40-F4AC-52421D75C1AC}"/>
          </ac:picMkLst>
        </pc:picChg>
      </pc:sldChg>
      <pc:sldChg chg="addSp modSp add mod">
        <pc:chgData name="shery tawfeeq" userId="19a96e0e89ed5f52" providerId="LiveId" clId="{9E31297D-191A-43B5-BAF0-B4301934365B}" dt="2023-07-07T23:06:30.060" v="2302" actId="1036"/>
        <pc:sldMkLst>
          <pc:docMk/>
          <pc:sldMk cId="3989251203" sldId="566"/>
        </pc:sldMkLst>
        <pc:spChg chg="mod">
          <ac:chgData name="shery tawfeeq" userId="19a96e0e89ed5f52" providerId="LiveId" clId="{9E31297D-191A-43B5-BAF0-B4301934365B}" dt="2023-07-07T23:05:17.374" v="2214" actId="1038"/>
          <ac:spMkLst>
            <pc:docMk/>
            <pc:sldMk cId="3989251203" sldId="566"/>
            <ac:spMk id="24" creationId="{6083F8E2-699C-9C01-0329-7C9299434C08}"/>
          </ac:spMkLst>
        </pc:spChg>
        <pc:picChg chg="add mod">
          <ac:chgData name="shery tawfeeq" userId="19a96e0e89ed5f52" providerId="LiveId" clId="{9E31297D-191A-43B5-BAF0-B4301934365B}" dt="2023-07-07T23:06:30.060" v="2302" actId="1036"/>
          <ac:picMkLst>
            <pc:docMk/>
            <pc:sldMk cId="3989251203" sldId="566"/>
            <ac:picMk id="18434" creationId="{BE17D366-2FFC-FBE2-DAD4-AD4CB6482DCB}"/>
          </ac:picMkLst>
        </pc:picChg>
      </pc:sldChg>
      <pc:sldChg chg="addSp modSp add mod">
        <pc:chgData name="shery tawfeeq" userId="19a96e0e89ed5f52" providerId="LiveId" clId="{9E31297D-191A-43B5-BAF0-B4301934365B}" dt="2023-07-07T23:13:36.675" v="2533" actId="1036"/>
        <pc:sldMkLst>
          <pc:docMk/>
          <pc:sldMk cId="464736407" sldId="567"/>
        </pc:sldMkLst>
        <pc:spChg chg="mod">
          <ac:chgData name="shery tawfeeq" userId="19a96e0e89ed5f52" providerId="LiveId" clId="{9E31297D-191A-43B5-BAF0-B4301934365B}" dt="2023-07-07T23:13:30.497" v="2529" actId="1038"/>
          <ac:spMkLst>
            <pc:docMk/>
            <pc:sldMk cId="464736407" sldId="567"/>
            <ac:spMk id="24" creationId="{6083F8E2-699C-9C01-0329-7C9299434C08}"/>
          </ac:spMkLst>
        </pc:spChg>
        <pc:picChg chg="add mod">
          <ac:chgData name="shery tawfeeq" userId="19a96e0e89ed5f52" providerId="LiveId" clId="{9E31297D-191A-43B5-BAF0-B4301934365B}" dt="2023-07-07T23:13:36.675" v="2533" actId="1036"/>
          <ac:picMkLst>
            <pc:docMk/>
            <pc:sldMk cId="464736407" sldId="567"/>
            <ac:picMk id="19458" creationId="{0397D8C0-691F-8233-F4FB-8131B1C848E9}"/>
          </ac:picMkLst>
        </pc:picChg>
      </pc:sldChg>
      <pc:sldChg chg="addSp modSp add mod">
        <pc:chgData name="shery tawfeeq" userId="19a96e0e89ed5f52" providerId="LiveId" clId="{9E31297D-191A-43B5-BAF0-B4301934365B}" dt="2023-07-07T23:22:43.694" v="2738" actId="1038"/>
        <pc:sldMkLst>
          <pc:docMk/>
          <pc:sldMk cId="2447134582" sldId="568"/>
        </pc:sldMkLst>
        <pc:spChg chg="mod">
          <ac:chgData name="shery tawfeeq" userId="19a96e0e89ed5f52" providerId="LiveId" clId="{9E31297D-191A-43B5-BAF0-B4301934365B}" dt="2023-07-07T23:15:24.595" v="2610" actId="1036"/>
          <ac:spMkLst>
            <pc:docMk/>
            <pc:sldMk cId="2447134582" sldId="568"/>
            <ac:spMk id="24" creationId="{6083F8E2-699C-9C01-0329-7C9299434C08}"/>
          </ac:spMkLst>
        </pc:spChg>
        <pc:picChg chg="add mod">
          <ac:chgData name="shery tawfeeq" userId="19a96e0e89ed5f52" providerId="LiveId" clId="{9E31297D-191A-43B5-BAF0-B4301934365B}" dt="2023-07-07T23:22:43.694" v="2738" actId="1038"/>
          <ac:picMkLst>
            <pc:docMk/>
            <pc:sldMk cId="2447134582" sldId="568"/>
            <ac:picMk id="21506" creationId="{F50ECE74-3DF0-DCA3-A4FE-C11C1DE1150A}"/>
          </ac:picMkLst>
        </pc:picChg>
      </pc:sldChg>
      <pc:sldChg chg="addSp modSp add mod">
        <pc:chgData name="shery tawfeeq" userId="19a96e0e89ed5f52" providerId="LiveId" clId="{9E31297D-191A-43B5-BAF0-B4301934365B}" dt="2023-07-07T23:20:53.101" v="2718" actId="1038"/>
        <pc:sldMkLst>
          <pc:docMk/>
          <pc:sldMk cId="1352530143" sldId="569"/>
        </pc:sldMkLst>
        <pc:spChg chg="mod">
          <ac:chgData name="shery tawfeeq" userId="19a96e0e89ed5f52" providerId="LiveId" clId="{9E31297D-191A-43B5-BAF0-B4301934365B}" dt="2023-07-07T23:19:51.191" v="2638" actId="207"/>
          <ac:spMkLst>
            <pc:docMk/>
            <pc:sldMk cId="1352530143" sldId="569"/>
            <ac:spMk id="24" creationId="{6083F8E2-699C-9C01-0329-7C9299434C08}"/>
          </ac:spMkLst>
        </pc:spChg>
        <pc:picChg chg="add mod">
          <ac:chgData name="shery tawfeeq" userId="19a96e0e89ed5f52" providerId="LiveId" clId="{9E31297D-191A-43B5-BAF0-B4301934365B}" dt="2023-07-07T23:20:53.101" v="2718" actId="1038"/>
          <ac:picMkLst>
            <pc:docMk/>
            <pc:sldMk cId="1352530143" sldId="569"/>
            <ac:picMk id="20482" creationId="{75E3389C-62D4-5D67-770C-838E1CEEFFAD}"/>
          </ac:picMkLst>
        </pc:picChg>
      </pc:sldChg>
      <pc:sldChg chg="addSp modSp add mod">
        <pc:chgData name="shery tawfeeq" userId="19a96e0e89ed5f52" providerId="LiveId" clId="{9E31297D-191A-43B5-BAF0-B4301934365B}" dt="2023-07-07T23:29:38.974" v="2945" actId="1440"/>
        <pc:sldMkLst>
          <pc:docMk/>
          <pc:sldMk cId="3866951102" sldId="570"/>
        </pc:sldMkLst>
        <pc:spChg chg="mod">
          <ac:chgData name="shery tawfeeq" userId="19a96e0e89ed5f52" providerId="LiveId" clId="{9E31297D-191A-43B5-BAF0-B4301934365B}" dt="2023-07-07T23:28:23.608" v="2892" actId="1037"/>
          <ac:spMkLst>
            <pc:docMk/>
            <pc:sldMk cId="3866951102" sldId="570"/>
            <ac:spMk id="24" creationId="{6083F8E2-699C-9C01-0329-7C9299434C08}"/>
          </ac:spMkLst>
        </pc:spChg>
        <pc:picChg chg="add mod">
          <ac:chgData name="shery tawfeeq" userId="19a96e0e89ed5f52" providerId="LiveId" clId="{9E31297D-191A-43B5-BAF0-B4301934365B}" dt="2023-07-07T23:29:38.974" v="2945" actId="1440"/>
          <ac:picMkLst>
            <pc:docMk/>
            <pc:sldMk cId="3866951102" sldId="570"/>
            <ac:picMk id="22530" creationId="{1BFE57EB-AF86-DE9C-BECE-00E86A191032}"/>
          </ac:picMkLst>
        </pc:picChg>
      </pc:sldChg>
      <pc:sldChg chg="modSp add mod">
        <pc:chgData name="shery tawfeeq" userId="19a96e0e89ed5f52" providerId="LiveId" clId="{9E31297D-191A-43B5-BAF0-B4301934365B}" dt="2023-07-07T23:31:32.733" v="2961" actId="14100"/>
        <pc:sldMkLst>
          <pc:docMk/>
          <pc:sldMk cId="4085776523" sldId="571"/>
        </pc:sldMkLst>
        <pc:spChg chg="mod">
          <ac:chgData name="shery tawfeeq" userId="19a96e0e89ed5f52" providerId="LiveId" clId="{9E31297D-191A-43B5-BAF0-B4301934365B}" dt="2023-07-07T23:31:32.733" v="2961" actId="14100"/>
          <ac:spMkLst>
            <pc:docMk/>
            <pc:sldMk cId="4085776523" sldId="571"/>
            <ac:spMk id="24" creationId="{6083F8E2-699C-9C01-0329-7C9299434C08}"/>
          </ac:spMkLst>
        </pc:spChg>
      </pc:sldChg>
      <pc:sldChg chg="addSp modSp add mod">
        <pc:chgData name="shery tawfeeq" userId="19a96e0e89ed5f52" providerId="LiveId" clId="{9E31297D-191A-43B5-BAF0-B4301934365B}" dt="2023-07-07T23:37:25.652" v="3128" actId="14100"/>
        <pc:sldMkLst>
          <pc:docMk/>
          <pc:sldMk cId="2181342190" sldId="572"/>
        </pc:sldMkLst>
        <pc:spChg chg="mod">
          <ac:chgData name="shery tawfeeq" userId="19a96e0e89ed5f52" providerId="LiveId" clId="{9E31297D-191A-43B5-BAF0-B4301934365B}" dt="2023-07-07T23:35:24.059" v="3073" actId="1038"/>
          <ac:spMkLst>
            <pc:docMk/>
            <pc:sldMk cId="2181342190" sldId="572"/>
            <ac:spMk id="24" creationId="{6083F8E2-699C-9C01-0329-7C9299434C08}"/>
          </ac:spMkLst>
        </pc:spChg>
        <pc:picChg chg="add mod">
          <ac:chgData name="shery tawfeeq" userId="19a96e0e89ed5f52" providerId="LiveId" clId="{9E31297D-191A-43B5-BAF0-B4301934365B}" dt="2023-07-07T23:37:25.652" v="3128" actId="14100"/>
          <ac:picMkLst>
            <pc:docMk/>
            <pc:sldMk cId="2181342190" sldId="572"/>
            <ac:picMk id="23554" creationId="{DE90D462-5D86-3CE0-8D21-AD012E81E1DE}"/>
          </ac:picMkLst>
        </pc:picChg>
      </pc:sldChg>
      <pc:sldChg chg="addSp modSp add mod">
        <pc:chgData name="shery tawfeeq" userId="19a96e0e89ed5f52" providerId="LiveId" clId="{9E31297D-191A-43B5-BAF0-B4301934365B}" dt="2023-07-07T23:47:00.235" v="3359" actId="1440"/>
        <pc:sldMkLst>
          <pc:docMk/>
          <pc:sldMk cId="128992130" sldId="573"/>
        </pc:sldMkLst>
        <pc:spChg chg="mod">
          <ac:chgData name="shery tawfeeq" userId="19a96e0e89ed5f52" providerId="LiveId" clId="{9E31297D-191A-43B5-BAF0-B4301934365B}" dt="2023-07-07T23:43:50.100" v="3270" actId="1038"/>
          <ac:spMkLst>
            <pc:docMk/>
            <pc:sldMk cId="128992130" sldId="573"/>
            <ac:spMk id="24" creationId="{6083F8E2-699C-9C01-0329-7C9299434C08}"/>
          </ac:spMkLst>
        </pc:spChg>
        <pc:picChg chg="add mod">
          <ac:chgData name="shery tawfeeq" userId="19a96e0e89ed5f52" providerId="LiveId" clId="{9E31297D-191A-43B5-BAF0-B4301934365B}" dt="2023-07-07T23:47:00.235" v="3359" actId="1440"/>
          <ac:picMkLst>
            <pc:docMk/>
            <pc:sldMk cId="128992130" sldId="573"/>
            <ac:picMk id="25602" creationId="{C098C2F7-A121-DC57-68CE-12C4E9998F3B}"/>
          </ac:picMkLst>
        </pc:picChg>
      </pc:sldChg>
      <pc:sldChg chg="addSp delSp modSp add mod">
        <pc:chgData name="shery tawfeeq" userId="19a96e0e89ed5f52" providerId="LiveId" clId="{9E31297D-191A-43B5-BAF0-B4301934365B}" dt="2023-07-07T23:48:04.218" v="3372" actId="1440"/>
        <pc:sldMkLst>
          <pc:docMk/>
          <pc:sldMk cId="2406660999" sldId="574"/>
        </pc:sldMkLst>
        <pc:spChg chg="mod">
          <ac:chgData name="shery tawfeeq" userId="19a96e0e89ed5f52" providerId="LiveId" clId="{9E31297D-191A-43B5-BAF0-B4301934365B}" dt="2023-07-07T23:43:59.334" v="3325" actId="1037"/>
          <ac:spMkLst>
            <pc:docMk/>
            <pc:sldMk cId="2406660999" sldId="574"/>
            <ac:spMk id="24" creationId="{6083F8E2-699C-9C01-0329-7C9299434C08}"/>
          </ac:spMkLst>
        </pc:spChg>
        <pc:picChg chg="add del">
          <ac:chgData name="shery tawfeeq" userId="19a96e0e89ed5f52" providerId="LiveId" clId="{9E31297D-191A-43B5-BAF0-B4301934365B}" dt="2023-07-07T23:45:29.743" v="3327" actId="478"/>
          <ac:picMkLst>
            <pc:docMk/>
            <pc:sldMk cId="2406660999" sldId="574"/>
            <ac:picMk id="24578" creationId="{F54E43AB-F1A1-AEDE-549D-52C5A14BA85A}"/>
          </ac:picMkLst>
        </pc:picChg>
        <pc:picChg chg="add mod">
          <ac:chgData name="shery tawfeeq" userId="19a96e0e89ed5f52" providerId="LiveId" clId="{9E31297D-191A-43B5-BAF0-B4301934365B}" dt="2023-07-07T23:48:04.218" v="3372" actId="1440"/>
          <ac:picMkLst>
            <pc:docMk/>
            <pc:sldMk cId="2406660999" sldId="574"/>
            <ac:picMk id="24580" creationId="{F57DA910-000A-216C-8464-96E6F5A0CE7E}"/>
          </ac:picMkLst>
        </pc:picChg>
      </pc:sldChg>
      <pc:sldChg chg="addSp modSp add mod">
        <pc:chgData name="shery tawfeeq" userId="19a96e0e89ed5f52" providerId="LiveId" clId="{9E31297D-191A-43B5-BAF0-B4301934365B}" dt="2023-07-07T23:58:33.291" v="3554" actId="1440"/>
        <pc:sldMkLst>
          <pc:docMk/>
          <pc:sldMk cId="1250793987" sldId="575"/>
        </pc:sldMkLst>
        <pc:spChg chg="mod">
          <ac:chgData name="shery tawfeeq" userId="19a96e0e89ed5f52" providerId="LiveId" clId="{9E31297D-191A-43B5-BAF0-B4301934365B}" dt="2023-07-07T23:52:31.408" v="3432" actId="1038"/>
          <ac:spMkLst>
            <pc:docMk/>
            <pc:sldMk cId="1250793987" sldId="575"/>
            <ac:spMk id="24" creationId="{6083F8E2-699C-9C01-0329-7C9299434C08}"/>
          </ac:spMkLst>
        </pc:spChg>
        <pc:picChg chg="add mod">
          <ac:chgData name="shery tawfeeq" userId="19a96e0e89ed5f52" providerId="LiveId" clId="{9E31297D-191A-43B5-BAF0-B4301934365B}" dt="2023-07-07T23:58:33.291" v="3554" actId="1440"/>
          <ac:picMkLst>
            <pc:docMk/>
            <pc:sldMk cId="1250793987" sldId="575"/>
            <ac:picMk id="26626" creationId="{F86F1E54-9486-542D-6358-9A391A7E41EB}"/>
          </ac:picMkLst>
        </pc:picChg>
      </pc:sldChg>
      <pc:sldChg chg="addSp modSp add mod">
        <pc:chgData name="shery tawfeeq" userId="19a96e0e89ed5f52" providerId="LiveId" clId="{9E31297D-191A-43B5-BAF0-B4301934365B}" dt="2023-07-07T23:59:44.847" v="3579" actId="1037"/>
        <pc:sldMkLst>
          <pc:docMk/>
          <pc:sldMk cId="3522476837" sldId="576"/>
        </pc:sldMkLst>
        <pc:spChg chg="mod">
          <ac:chgData name="shery tawfeeq" userId="19a96e0e89ed5f52" providerId="LiveId" clId="{9E31297D-191A-43B5-BAF0-B4301934365B}" dt="2023-07-07T23:55:08.254" v="3474" actId="1035"/>
          <ac:spMkLst>
            <pc:docMk/>
            <pc:sldMk cId="3522476837" sldId="576"/>
            <ac:spMk id="24" creationId="{6083F8E2-699C-9C01-0329-7C9299434C08}"/>
          </ac:spMkLst>
        </pc:spChg>
        <pc:picChg chg="add mod">
          <ac:chgData name="shery tawfeeq" userId="19a96e0e89ed5f52" providerId="LiveId" clId="{9E31297D-191A-43B5-BAF0-B4301934365B}" dt="2023-07-07T23:59:44.847" v="3579" actId="1037"/>
          <ac:picMkLst>
            <pc:docMk/>
            <pc:sldMk cId="3522476837" sldId="576"/>
            <ac:picMk id="27650" creationId="{6D104850-CB51-4CF4-3351-717E17D96C69}"/>
          </ac:picMkLst>
        </pc:picChg>
      </pc:sldChg>
      <pc:sldChg chg="addSp modSp add mod">
        <pc:chgData name="shery tawfeeq" userId="19a96e0e89ed5f52" providerId="LiveId" clId="{9E31297D-191A-43B5-BAF0-B4301934365B}" dt="2023-07-08T00:00:32.596" v="3596" actId="1035"/>
        <pc:sldMkLst>
          <pc:docMk/>
          <pc:sldMk cId="3054269277" sldId="577"/>
        </pc:sldMkLst>
        <pc:spChg chg="mod">
          <ac:chgData name="shery tawfeeq" userId="19a96e0e89ed5f52" providerId="LiveId" clId="{9E31297D-191A-43B5-BAF0-B4301934365B}" dt="2023-07-07T23:57:18.451" v="3548" actId="1036"/>
          <ac:spMkLst>
            <pc:docMk/>
            <pc:sldMk cId="3054269277" sldId="577"/>
            <ac:spMk id="24" creationId="{6083F8E2-699C-9C01-0329-7C9299434C08}"/>
          </ac:spMkLst>
        </pc:spChg>
        <pc:picChg chg="add mod">
          <ac:chgData name="shery tawfeeq" userId="19a96e0e89ed5f52" providerId="LiveId" clId="{9E31297D-191A-43B5-BAF0-B4301934365B}" dt="2023-07-08T00:00:32.596" v="3596" actId="1035"/>
          <ac:picMkLst>
            <pc:docMk/>
            <pc:sldMk cId="3054269277" sldId="577"/>
            <ac:picMk id="28674" creationId="{98148E6E-C3E1-6779-8DD3-FF761BDA8AEF}"/>
          </ac:picMkLst>
        </pc:picChg>
      </pc:sldChg>
      <pc:sldChg chg="add del">
        <pc:chgData name="shery tawfeeq" userId="19a96e0e89ed5f52" providerId="LiveId" clId="{9E31297D-191A-43B5-BAF0-B4301934365B}" dt="2023-07-08T00:00:48.854" v="3597" actId="2696"/>
        <pc:sldMkLst>
          <pc:docMk/>
          <pc:sldMk cId="1145095680" sldId="578"/>
        </pc:sldMkLst>
      </pc:sldChg>
      <pc:sldChg chg="add del">
        <pc:chgData name="shery tawfeeq" userId="19a96e0e89ed5f52" providerId="LiveId" clId="{9E31297D-191A-43B5-BAF0-B4301934365B}" dt="2023-07-08T00:00:48.854" v="3597" actId="2696"/>
        <pc:sldMkLst>
          <pc:docMk/>
          <pc:sldMk cId="3049697401" sldId="579"/>
        </pc:sldMkLst>
      </pc:sldChg>
      <pc:sldChg chg="modSp add mod">
        <pc:chgData name="shery tawfeeq" userId="19a96e0e89ed5f52" providerId="LiveId" clId="{9E31297D-191A-43B5-BAF0-B4301934365B}" dt="2023-07-07T20:03:46.859" v="959" actId="20577"/>
        <pc:sldMkLst>
          <pc:docMk/>
          <pc:sldMk cId="1618920137" sldId="580"/>
        </pc:sldMkLst>
        <pc:spChg chg="mod">
          <ac:chgData name="shery tawfeeq" userId="19a96e0e89ed5f52" providerId="LiveId" clId="{9E31297D-191A-43B5-BAF0-B4301934365B}" dt="2023-07-07T20:03:46.859" v="959" actId="20577"/>
          <ac:spMkLst>
            <pc:docMk/>
            <pc:sldMk cId="1618920137" sldId="580"/>
            <ac:spMk id="34" creationId="{FFBC9732-D32E-DCF9-3982-D4B68F971747}"/>
          </ac:spMkLst>
        </pc:spChg>
      </pc:sldChg>
      <pc:sldChg chg="modSp add mod">
        <pc:chgData name="shery tawfeeq" userId="19a96e0e89ed5f52" providerId="LiveId" clId="{9E31297D-191A-43B5-BAF0-B4301934365B}" dt="2023-07-07T20:48:45.852" v="1268"/>
        <pc:sldMkLst>
          <pc:docMk/>
          <pc:sldMk cId="1976341622" sldId="581"/>
        </pc:sldMkLst>
        <pc:spChg chg="mod">
          <ac:chgData name="shery tawfeeq" userId="19a96e0e89ed5f52" providerId="LiveId" clId="{9E31297D-191A-43B5-BAF0-B4301934365B}" dt="2023-07-07T20:48:45.852" v="1268"/>
          <ac:spMkLst>
            <pc:docMk/>
            <pc:sldMk cId="1976341622" sldId="581"/>
            <ac:spMk id="34" creationId="{FFBC9732-D32E-DCF9-3982-D4B68F971747}"/>
          </ac:spMkLst>
        </pc:spChg>
      </pc:sldChg>
      <pc:sldChg chg="modSp add mod">
        <pc:chgData name="shery tawfeeq" userId="19a96e0e89ed5f52" providerId="LiveId" clId="{9E31297D-191A-43B5-BAF0-B4301934365B}" dt="2023-07-07T21:58:10.770" v="1570" actId="20577"/>
        <pc:sldMkLst>
          <pc:docMk/>
          <pc:sldMk cId="3835366035" sldId="582"/>
        </pc:sldMkLst>
        <pc:spChg chg="mod">
          <ac:chgData name="shery tawfeeq" userId="19a96e0e89ed5f52" providerId="LiveId" clId="{9E31297D-191A-43B5-BAF0-B4301934365B}" dt="2023-07-07T21:58:10.770" v="1570" actId="20577"/>
          <ac:spMkLst>
            <pc:docMk/>
            <pc:sldMk cId="3835366035" sldId="582"/>
            <ac:spMk id="34" creationId="{FFBC9732-D32E-DCF9-3982-D4B68F971747}"/>
          </ac:spMkLst>
        </pc:spChg>
      </pc:sldChg>
      <pc:sldChg chg="modSp add mod">
        <pc:chgData name="shery tawfeeq" userId="19a96e0e89ed5f52" providerId="LiveId" clId="{9E31297D-191A-43B5-BAF0-B4301934365B}" dt="2023-07-07T22:19:47.374" v="2054"/>
        <pc:sldMkLst>
          <pc:docMk/>
          <pc:sldMk cId="1335411633" sldId="583"/>
        </pc:sldMkLst>
        <pc:spChg chg="mod">
          <ac:chgData name="shery tawfeeq" userId="19a96e0e89ed5f52" providerId="LiveId" clId="{9E31297D-191A-43B5-BAF0-B4301934365B}" dt="2023-07-07T22:19:47.374" v="2054"/>
          <ac:spMkLst>
            <pc:docMk/>
            <pc:sldMk cId="1335411633" sldId="583"/>
            <ac:spMk id="34" creationId="{FFBC9732-D32E-DCF9-3982-D4B68F971747}"/>
          </ac:spMkLst>
        </pc:spChg>
      </pc:sldChg>
      <pc:sldChg chg="modSp add mod">
        <pc:chgData name="shery tawfeeq" userId="19a96e0e89ed5f52" providerId="LiveId" clId="{9E31297D-191A-43B5-BAF0-B4301934365B}" dt="2023-07-07T23:23:52.809" v="2744"/>
        <pc:sldMkLst>
          <pc:docMk/>
          <pc:sldMk cId="3262426778" sldId="584"/>
        </pc:sldMkLst>
        <pc:spChg chg="mod">
          <ac:chgData name="shery tawfeeq" userId="19a96e0e89ed5f52" providerId="LiveId" clId="{9E31297D-191A-43B5-BAF0-B4301934365B}" dt="2023-07-07T23:23:52.809" v="2744"/>
          <ac:spMkLst>
            <pc:docMk/>
            <pc:sldMk cId="3262426778" sldId="584"/>
            <ac:spMk id="34" creationId="{FFBC9732-D32E-DCF9-3982-D4B68F971747}"/>
          </ac:spMkLst>
        </pc:spChg>
      </pc:sldChg>
      <pc:sldChg chg="addSp modSp add mod">
        <pc:chgData name="shery tawfeeq" userId="19a96e0e89ed5f52" providerId="LiveId" clId="{9E31297D-191A-43B5-BAF0-B4301934365B}" dt="2023-07-08T00:02:37.308" v="3640" actId="1038"/>
        <pc:sldMkLst>
          <pc:docMk/>
          <pc:sldMk cId="4208911218" sldId="585"/>
        </pc:sldMkLst>
        <pc:spChg chg="mod">
          <ac:chgData name="shery tawfeeq" userId="19a96e0e89ed5f52" providerId="LiveId" clId="{9E31297D-191A-43B5-BAF0-B4301934365B}" dt="2023-07-08T00:01:16.374" v="3621" actId="1036"/>
          <ac:spMkLst>
            <pc:docMk/>
            <pc:sldMk cId="4208911218" sldId="585"/>
            <ac:spMk id="48" creationId="{050976E4-0CF2-BA00-34CA-2F9419409B9E}"/>
          </ac:spMkLst>
        </pc:spChg>
        <pc:picChg chg="add mod">
          <ac:chgData name="shery tawfeeq" userId="19a96e0e89ed5f52" providerId="LiveId" clId="{9E31297D-191A-43B5-BAF0-B4301934365B}" dt="2023-07-08T00:02:37.308" v="3640" actId="1038"/>
          <ac:picMkLst>
            <pc:docMk/>
            <pc:sldMk cId="4208911218" sldId="585"/>
            <ac:picMk id="29698" creationId="{E87DC134-9B51-3CF6-D77E-1CA22D657F7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19178F3F-D4E9-4D23-87D2-3A8D0568EB97}" type="datetimeFigureOut">
              <a:rPr lang="ar-SA" smtClean="0"/>
              <a:t>26/12/1444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AFC8A76-731E-487C-A10E-53E4D152DEFA}" type="slidenum">
              <a:rPr lang="ar-SA" smtClean="0"/>
              <a:t>‹#›</a:t>
            </a:fld>
            <a:endParaRPr lang="ar-SA"/>
          </a:p>
        </p:txBody>
      </p:sp>
    </p:spTree>
    <p:extLst>
      <p:ext uri="{BB962C8B-B14F-4D97-AF65-F5344CB8AC3E}">
        <p14:creationId xmlns:p14="http://schemas.microsoft.com/office/powerpoint/2010/main" val="831997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F1E3F-36AF-D494-CE2F-2703E66445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21ED6174-F2DC-2187-A1EC-0347CDA902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F635E2F-75D2-FCA3-A61B-B59753B7B4BF}"/>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5" name="Footer Placeholder 4">
            <a:extLst>
              <a:ext uri="{FF2B5EF4-FFF2-40B4-BE49-F238E27FC236}">
                <a16:creationId xmlns:a16="http://schemas.microsoft.com/office/drawing/2014/main" id="{1F66B5F5-37C6-97E2-7AE3-0697C05027F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9DC5D89-FB25-46E0-86EF-52D3E4C15069}"/>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1884020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E04EB-5363-C999-9479-2DB39A76127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373471C5-3F46-9C0F-E4DD-526B5E9C78E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0718AAE-4380-9F6D-F14F-35368BFD6FCE}"/>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5" name="Footer Placeholder 4">
            <a:extLst>
              <a:ext uri="{FF2B5EF4-FFF2-40B4-BE49-F238E27FC236}">
                <a16:creationId xmlns:a16="http://schemas.microsoft.com/office/drawing/2014/main" id="{69F77DC4-1AAF-6560-0925-AFEBC55715C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20FF5FB-7889-F764-CD9C-C20BA7458041}"/>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1637137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CB87F-BD78-E711-9DB4-95019EC854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20C5A67A-B9B6-4444-DA4A-A16BF4FAF9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2820C8-16AC-7843-9AC2-4B32A373683C}"/>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5" name="Footer Placeholder 4">
            <a:extLst>
              <a:ext uri="{FF2B5EF4-FFF2-40B4-BE49-F238E27FC236}">
                <a16:creationId xmlns:a16="http://schemas.microsoft.com/office/drawing/2014/main" id="{76CB4929-D03F-1BEF-D9D9-81F308D6338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0D8C9A6-C119-FEF6-25FA-E1F55983BB93}"/>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793745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A7D23-491B-100F-630E-84C3B2A05FC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01EF7136-F766-A3CA-0EDA-411763799C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3FAF2A0C-781E-0B1A-DBEB-E8E945D2FA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EE274413-D86B-4798-1133-C84EC2748B62}"/>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6" name="Footer Placeholder 5">
            <a:extLst>
              <a:ext uri="{FF2B5EF4-FFF2-40B4-BE49-F238E27FC236}">
                <a16:creationId xmlns:a16="http://schemas.microsoft.com/office/drawing/2014/main" id="{A65E33AA-B808-3E16-886C-CE7B7DDA9D4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6828320-BCD4-4060-777A-A1C72B60098E}"/>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3254873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A707-E932-FEF7-5FCE-1210B1A314D7}"/>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A91A1B-AFD8-D035-CAB5-3106957B81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75A417-201C-17CC-63E5-5BC6239BAF2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5DBFC52C-3819-EA98-9DCB-F019172C78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BA0FFC-D52B-4414-4255-4BD48F11FB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75BDD3D8-1D1C-DABB-1BB0-E473513134D7}"/>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8" name="Footer Placeholder 7">
            <a:extLst>
              <a:ext uri="{FF2B5EF4-FFF2-40B4-BE49-F238E27FC236}">
                <a16:creationId xmlns:a16="http://schemas.microsoft.com/office/drawing/2014/main" id="{6A515093-EAB1-E806-EDA5-7C47A555516E}"/>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456C578B-CE4F-35EB-B49A-9043FBC563D6}"/>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4122679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4ADEB-6D12-FD3E-B758-92415CC618A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428E7779-7163-F403-0BBC-3A31FA272FA4}"/>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4" name="Footer Placeholder 3">
            <a:extLst>
              <a:ext uri="{FF2B5EF4-FFF2-40B4-BE49-F238E27FC236}">
                <a16:creationId xmlns:a16="http://schemas.microsoft.com/office/drawing/2014/main" id="{F8846022-2A42-B55F-FEEE-91083D5BEA01}"/>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5F10399E-E2D6-B285-851A-F530C0215491}"/>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3901941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E63A5E-2EED-6025-0842-6AB2AD25235C}"/>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3" name="Footer Placeholder 2">
            <a:extLst>
              <a:ext uri="{FF2B5EF4-FFF2-40B4-BE49-F238E27FC236}">
                <a16:creationId xmlns:a16="http://schemas.microsoft.com/office/drawing/2014/main" id="{90EC7FDA-F435-BE1A-1486-760CB618739B}"/>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553731-97B0-5F59-09F1-93A63554022A}"/>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2175046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785E-CB58-86C2-4D70-2F9FF376C3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D3001180-8CE0-16D9-D558-91BF3AE147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93CBFF14-D5F7-3A11-98A8-99E6627C6C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2B3127-9596-7410-5CAC-BD68F28BC1E4}"/>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6" name="Footer Placeholder 5">
            <a:extLst>
              <a:ext uri="{FF2B5EF4-FFF2-40B4-BE49-F238E27FC236}">
                <a16:creationId xmlns:a16="http://schemas.microsoft.com/office/drawing/2014/main" id="{02045C83-7E59-30B6-F51C-A4DE9BFD336E}"/>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7E3CF61-3912-6A31-004F-DCE3FE6C5BD1}"/>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3690688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487B9-7AFB-0714-EF2D-25AAE3B60A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0ABFE232-B8F2-63D1-8299-35F99A3078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C3E8E280-3423-502C-CAD6-D3263F5BE5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EF5733-CFCB-229E-9360-32C5CE14BF8C}"/>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6" name="Footer Placeholder 5">
            <a:extLst>
              <a:ext uri="{FF2B5EF4-FFF2-40B4-BE49-F238E27FC236}">
                <a16:creationId xmlns:a16="http://schemas.microsoft.com/office/drawing/2014/main" id="{8FF2EF76-AECA-D234-B4F2-BFBA405AB25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2EA2B4A-5FD5-BB07-807B-E8E629B8EDBC}"/>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2635011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7D433-703C-F620-D512-B513EA4F9A26}"/>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0A63C14-2033-E11D-3A26-2BDE6F7C6E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1925624-30FC-F959-E605-5BB435A548CF}"/>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5" name="Footer Placeholder 4">
            <a:extLst>
              <a:ext uri="{FF2B5EF4-FFF2-40B4-BE49-F238E27FC236}">
                <a16:creationId xmlns:a16="http://schemas.microsoft.com/office/drawing/2014/main" id="{E500647B-D85A-D810-67D8-74583A78E12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92FFAEA-31EF-93B5-9168-7802E6FCF120}"/>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1634507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6657C4-2E65-6850-B07B-2301DB3CEC7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939CD4F-9879-02D3-5BED-7A179C4A05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FB555A0-E21F-2AC2-6A73-9AE9C2A69FDC}"/>
              </a:ext>
            </a:extLst>
          </p:cNvPr>
          <p:cNvSpPr>
            <a:spLocks noGrp="1"/>
          </p:cNvSpPr>
          <p:nvPr>
            <p:ph type="dt" sz="half" idx="10"/>
          </p:nvPr>
        </p:nvSpPr>
        <p:spPr/>
        <p:txBody>
          <a:bodyPr/>
          <a:lstStyle/>
          <a:p>
            <a:fld id="{4189C9FF-6AD7-4D48-9031-6A77AB66A548}" type="datetimeFigureOut">
              <a:rPr lang="ar-SA" smtClean="0"/>
              <a:t>26/12/1444</a:t>
            </a:fld>
            <a:endParaRPr lang="ar-SA"/>
          </a:p>
        </p:txBody>
      </p:sp>
      <p:sp>
        <p:nvSpPr>
          <p:cNvPr id="5" name="Footer Placeholder 4">
            <a:extLst>
              <a:ext uri="{FF2B5EF4-FFF2-40B4-BE49-F238E27FC236}">
                <a16:creationId xmlns:a16="http://schemas.microsoft.com/office/drawing/2014/main" id="{D747C746-E33C-2A95-B7FC-9FB00360C2D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6B237A5-5324-9CFB-6944-A3EFA17B8652}"/>
              </a:ext>
            </a:extLst>
          </p:cNvPr>
          <p:cNvSpPr>
            <a:spLocks noGrp="1"/>
          </p:cNvSpPr>
          <p:nvPr>
            <p:ph type="sldNum" sz="quarter" idx="12"/>
          </p:nvPr>
        </p:nvSpPr>
        <p:spPr/>
        <p:txBody>
          <a:bodyPr/>
          <a:lstStyle/>
          <a:p>
            <a:fld id="{E52C9D8F-A5F9-4952-ABFC-2A0790673B34}" type="slidenum">
              <a:rPr lang="ar-SA" smtClean="0"/>
              <a:t>‹#›</a:t>
            </a:fld>
            <a:endParaRPr lang="ar-SA"/>
          </a:p>
        </p:txBody>
      </p:sp>
    </p:spTree>
    <p:extLst>
      <p:ext uri="{BB962C8B-B14F-4D97-AF65-F5344CB8AC3E}">
        <p14:creationId xmlns:p14="http://schemas.microsoft.com/office/powerpoint/2010/main" val="1842498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00407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3652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46937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7363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8278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080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67343F-E017-25A0-E2F4-4554758058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99D4A388-028A-4284-DAAC-E651B1BC4F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441BAD68-77E8-62EC-0C7F-B004DC525B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89C9FF-6AD7-4D48-9031-6A77AB66A548}" type="datetimeFigureOut">
              <a:rPr lang="ar-SA" smtClean="0"/>
              <a:t>26/12/1444</a:t>
            </a:fld>
            <a:endParaRPr lang="ar-SA"/>
          </a:p>
        </p:txBody>
      </p:sp>
      <p:sp>
        <p:nvSpPr>
          <p:cNvPr id="5" name="Footer Placeholder 4">
            <a:extLst>
              <a:ext uri="{FF2B5EF4-FFF2-40B4-BE49-F238E27FC236}">
                <a16:creationId xmlns:a16="http://schemas.microsoft.com/office/drawing/2014/main" id="{DB76B26F-155D-A54C-A479-5C382091ED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7B590749-2CC5-9185-0C44-294D28A64C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2C9D8F-A5F9-4952-ABFC-2A0790673B34}" type="slidenum">
              <a:rPr lang="ar-SA" smtClean="0"/>
              <a:t>‹#›</a:t>
            </a:fld>
            <a:endParaRPr lang="ar-SA"/>
          </a:p>
        </p:txBody>
      </p:sp>
    </p:spTree>
    <p:extLst>
      <p:ext uri="{BB962C8B-B14F-4D97-AF65-F5344CB8AC3E}">
        <p14:creationId xmlns:p14="http://schemas.microsoft.com/office/powerpoint/2010/main" val="3379454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3.pn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30.pn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7.jpeg"/></Relationships>
</file>

<file path=ppt/slides/_rels/slide47.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49.png"/><Relationship Id="rId7" Type="http://schemas.openxmlformats.org/officeDocument/2006/relationships/image" Target="../media/image3.png"/><Relationship Id="rId2" Type="http://schemas.openxmlformats.org/officeDocument/2006/relationships/image" Target="../media/image48.jpeg"/><Relationship Id="rId1" Type="http://schemas.openxmlformats.org/officeDocument/2006/relationships/slideLayout" Target="../slideLayouts/slideLayout15.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0.svg"/></Relationships>
</file>

<file path=ppt/slides/_rels/slide4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1.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3662541"/>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Is </a:t>
            </a:r>
            <a:r>
              <a:rPr lang="en-US" sz="24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Freelancing</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Understanding </a:t>
            </a:r>
            <a:r>
              <a:rPr lang="en-GB" sz="24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Benefits and Drawbacks of Being a Freelancer.</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400" b="1" dirty="0">
                <a:solidFill>
                  <a:srgbClr val="66006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Freelancers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8" name="Picture 2" descr="Book, education, knowledge, learning, pen, student, study icon - Download  on Iconfinder">
            <a:extLst>
              <a:ext uri="{FF2B5EF4-FFF2-40B4-BE49-F238E27FC236}">
                <a16:creationId xmlns:a16="http://schemas.microsoft.com/office/drawing/2014/main" id="{F70BFCDA-163A-3603-D585-C10947D5D1C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01652" y="2670799"/>
            <a:ext cx="2043405" cy="20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62593" y="1819140"/>
            <a:ext cx="6159096" cy="3785652"/>
          </a:xfrm>
          <a:prstGeom prst="rect">
            <a:avLst/>
          </a:prstGeom>
          <a:noFill/>
        </p:spPr>
        <p:txBody>
          <a:bodyPr wrap="square" rtlCol="0">
            <a:spAutoFit/>
          </a:bodyPr>
          <a:lstStyle/>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US"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a:t>
            </a:r>
            <a:r>
              <a:rPr lang="en-GB"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Definition and a Brief History.</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Checklist Vector Icon Check Mark Icon Stock Vector (Royalty Free) 776817508  | Shutterstock">
            <a:extLst>
              <a:ext uri="{FF2B5EF4-FFF2-40B4-BE49-F238E27FC236}">
                <a16:creationId xmlns:a16="http://schemas.microsoft.com/office/drawing/2014/main" id="{AC9480A6-443F-4485-2D5F-5BDC4F7D2223}"/>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406"/>
          <a:stretch/>
        </p:blipFill>
        <p:spPr bwMode="auto">
          <a:xfrm>
            <a:off x="7716528" y="2419224"/>
            <a:ext cx="2476500" cy="249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475" b="6475"/>
          <a:stretch/>
        </p:blipFill>
        <p:spPr>
          <a:xfrm>
            <a:off x="6089445" y="1397680"/>
            <a:ext cx="495559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5</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3422451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Are Podcasts?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411300"/>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podcast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digital audio file, usually a series of files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can be downloaded via the Internet.</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humanise the news, allowing people to tell news their way.</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 intimate medium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mainly listened to via headphones.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Voice Broadcasting">
            <a:extLst>
              <a:ext uri="{FF2B5EF4-FFF2-40B4-BE49-F238E27FC236}">
                <a16:creationId xmlns:a16="http://schemas.microsoft.com/office/drawing/2014/main" id="{CC5B4859-1033-0A25-BB45-05F9FBFD75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1569" y="2566212"/>
            <a:ext cx="2381506" cy="1961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59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7912" y="1720722"/>
            <a:ext cx="6139541"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literally take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storytelling,</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both</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fictional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non-fiction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informed conversation inside listeners’ heads.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 podcasts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run for years, while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others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come and go before they’re even noticed.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Voice Broadcasting: Definition and Benefits">
            <a:extLst>
              <a:ext uri="{FF2B5EF4-FFF2-40B4-BE49-F238E27FC236}">
                <a16:creationId xmlns:a16="http://schemas.microsoft.com/office/drawing/2014/main" id="{97B0BD4A-0B54-7DCA-AF3C-4DA3C5B78E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83441" y="2113935"/>
            <a:ext cx="2036258" cy="24649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5873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75480" y="1789552"/>
            <a:ext cx="613954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2000</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when</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DaveWiner</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launched RSS (Really Simple Syndication) 0.92,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allowed for ‘</a:t>
            </a:r>
            <a:r>
              <a:rPr lang="en-GB" sz="24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audioblogs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podcasts were then called, to be shared, curated and in effect subscribed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media landscape was very different.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Page 12 | Broadcast company Vectors &amp; Illustrations for Free Download |  Freepik">
            <a:extLst>
              <a:ext uri="{FF2B5EF4-FFF2-40B4-BE49-F238E27FC236}">
                <a16:creationId xmlns:a16="http://schemas.microsoft.com/office/drawing/2014/main" id="{6EF9809E-0C5C-5762-C0F8-96D69583E9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82522" y="2186301"/>
            <a:ext cx="2291956" cy="2513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771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8492" y="1337266"/>
            <a:ext cx="8578373"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that time,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 largely the preserve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tech-savvy enthusiast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knew how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record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produce audio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manipulate RSS.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knowledgeable enthusiasm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 necessary both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 the part of the creator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content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listener</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these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audio files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had to be searched for, downloaded and then played on a computer.</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7831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1" y="1327436"/>
            <a:ext cx="6139541" cy="419255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RSS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allowed listeners to track </a:t>
            </a:r>
            <a:r>
              <a:rPr lang="en-GB" sz="20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audioblogs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be alerted to new episodes,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it was not until the 2004 launch of the client</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err="1">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iPodder</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automatically downloaded podcasts to</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iPod,</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followed by the introduction of, podcast-friendly,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iTunes 4.9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2005 that it became possible to easily find and listen to podcasts.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 itself’</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was first coined in 2004 by</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Guardian journalist Ben Hammersley.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Radio Broadcasting Stock Photo 317868572 | Shutterstock">
            <a:extLst>
              <a:ext uri="{FF2B5EF4-FFF2-40B4-BE49-F238E27FC236}">
                <a16:creationId xmlns:a16="http://schemas.microsoft.com/office/drawing/2014/main" id="{85938B5C-F9C7-3FAA-E597-0569E3E0D6B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160" b="7880"/>
          <a:stretch/>
        </p:blipFill>
        <p:spPr bwMode="auto">
          <a:xfrm>
            <a:off x="7917994" y="2340079"/>
            <a:ext cx="2275144" cy="21630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584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Even so</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medium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remained on the margin,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until</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2012 launch of Apple’s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native podcast app</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Apple Podcasts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made it easier to source,</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download and listen to podcasts on iOS mobile devices and the arrival of the podcast Serial in 2014.</a:t>
            </a:r>
            <a:endParaRPr lang="en-US"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Apple's paid podcast subscriptions to join redesigned podcast app - CNET">
            <a:extLst>
              <a:ext uri="{FF2B5EF4-FFF2-40B4-BE49-F238E27FC236}">
                <a16:creationId xmlns:a16="http://schemas.microsoft.com/office/drawing/2014/main" id="{77EC17AF-32BA-3971-3458-C073D549B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54279" y="2340076"/>
            <a:ext cx="2180303" cy="21237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068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9423" y="1632233"/>
            <a:ext cx="6139541"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true crime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serialised radio documentary podcast,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side shoot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National Public Radio’s (NPR’s)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American Life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 the first podcast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go viral, creating a market for podcasting, encouraging many to make podcasts and also alerting mainstream media companies to the potential of this medium.</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Podcast-Konzept: Die richtige Idee für die eigene Audioshow | UPLOAD Magazin">
            <a:extLst>
              <a:ext uri="{FF2B5EF4-FFF2-40B4-BE49-F238E27FC236}">
                <a16:creationId xmlns:a16="http://schemas.microsoft.com/office/drawing/2014/main" id="{8FE3A8C7-6381-1E99-87BF-2F6CDEEB88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7493" y="2448230"/>
            <a:ext cx="2169901" cy="19807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8881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4338" y="1632232"/>
            <a:ext cx="6095299"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Globally,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March 2021,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were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1,950,000 podcasts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featuring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over 45 million episodes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twice the number seen in 2018 (Podcast Insights, 2021) In 2020, ‘over 1.6 million Australians … download audio or video podcasts in an average week, up from under 1 million just four years ago.</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How to Start a Podcast STEP-BY-STEP | 2023 Complete Tutorial">
            <a:extLst>
              <a:ext uri="{FF2B5EF4-FFF2-40B4-BE49-F238E27FC236}">
                <a16:creationId xmlns:a16="http://schemas.microsoft.com/office/drawing/2014/main" id="{71E1FF57-E927-51DB-D3B8-E502347BDF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03250" y="2408905"/>
            <a:ext cx="2243642" cy="20844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835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Types of Podcasts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18920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95144" y="1415924"/>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loosely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grouped into three types.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 overlaps between them.</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serialised narrative: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be fiction, but is dominated by investigative, human interest journalism,</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(Australian True Crime , Radiolab).</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Podcast - O que é, conceito, história e características">
            <a:extLst>
              <a:ext uri="{FF2B5EF4-FFF2-40B4-BE49-F238E27FC236}">
                <a16:creationId xmlns:a16="http://schemas.microsoft.com/office/drawing/2014/main" id="{5A16CC02-B272-70A6-230A-FF8B2A028F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46480" y="2436249"/>
            <a:ext cx="2217598" cy="20964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334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9761" y="1966532"/>
            <a:ext cx="5540472"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chumcast1 or gabfest: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like-minded enthusiasts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gather to essentially chat and riff on a subject in more or less scripted ways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Beatles Naked; Culture Gabfest).</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12D7B61-B3BC-F348-01CD-6CD51F29E375}"/>
              </a:ext>
            </a:extLst>
          </p:cNvPr>
          <p:cNvPicPr>
            <a:picLocks noChangeAspect="1"/>
          </p:cNvPicPr>
          <p:nvPr/>
        </p:nvPicPr>
        <p:blipFill>
          <a:blip r:embed="rId8"/>
          <a:stretch>
            <a:fillRect/>
          </a:stretch>
        </p:blipFill>
        <p:spPr>
          <a:xfrm>
            <a:off x="7452855" y="2244065"/>
            <a:ext cx="2598174" cy="243608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565803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4504" y="1386428"/>
            <a:ext cx="8759846"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information-focused type of podcast: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podcasts that</a:t>
            </a:r>
            <a:r>
              <a:rPr lang="en-GB" sz="24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take deep dives into their particular areas of expertise, delivering insights, hard to find intel, hints, tips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how </a:t>
            </a:r>
            <a:r>
              <a:rPr lang="en-GB" sz="24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for audiences keen to know more, or just simply nerd out. Examples of information-focused podcasts include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Hard Core History; 50 Things that made the Modern Economy; Download this Show).</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34009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Podcasts?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76341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278276"/>
            <a:ext cx="6139541" cy="4284891"/>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Podcasting’s role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digital communication environment continues to expand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increased </a:t>
            </a:r>
            <a:r>
              <a:rPr lang="en-GB" sz="2000" u="sng" dirty="0" err="1">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platformisation</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allows for a more streamlined experience and as the potential to monetise podcasts increases.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Consequently,</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established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organisations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big budgets and celebrity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drawing power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moving in to the space,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normalising the medium in the eyes of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users who might not have previously engaged with it. </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507474E3-EBB4-C22A-A1F1-1D49C1BF2FBA}"/>
              </a:ext>
            </a:extLst>
          </p:cNvPr>
          <p:cNvPicPr>
            <a:picLocks noChangeAspect="1"/>
          </p:cNvPicPr>
          <p:nvPr/>
        </p:nvPicPr>
        <p:blipFill rotWithShape="1">
          <a:blip r:embed="rId8"/>
          <a:srcRect t="13479"/>
          <a:stretch/>
        </p:blipFill>
        <p:spPr>
          <a:xfrm>
            <a:off x="1504334" y="2399071"/>
            <a:ext cx="2348799" cy="2335162"/>
          </a:xfrm>
          <a:prstGeom prst="rect">
            <a:avLst/>
          </a:prstGeom>
        </p:spPr>
      </p:pic>
    </p:spTree>
    <p:extLst>
      <p:ext uri="{BB962C8B-B14F-4D97-AF65-F5344CB8AC3E}">
        <p14:creationId xmlns:p14="http://schemas.microsoft.com/office/powerpoint/2010/main" val="3165286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94504" y="1386428"/>
            <a:ext cx="8759846"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is thus no longer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just the preserve of amateurs or fan groups, brought together by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Long Tail’,</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once disparate small-scale interest sectors,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brought together by web 2.0 connectivity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keen to keen to engage with niche topics of interest, although it still can be. Rather, it is becoming an essential business development tool for companies, communities and organisations of all sizes.</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06559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9760" y="1386428"/>
            <a:ext cx="6139541"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Many businesses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use podcasts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generate good content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develop relation ships in their industries and attract prospects.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these podcasts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may be relatively tiny,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depending on the size of the operation, or they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may consist of several physically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isolated populations scattered across the world.</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Ilustración de concepto de equipo de producción de podcast. equipo de  grabación de podcasts | Vector Premium">
            <a:extLst>
              <a:ext uri="{FF2B5EF4-FFF2-40B4-BE49-F238E27FC236}">
                <a16:creationId xmlns:a16="http://schemas.microsoft.com/office/drawing/2014/main" id="{0847ED6C-3D13-0C2B-4585-124E71387A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9344" y="2123762"/>
            <a:ext cx="2396886" cy="2577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9947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3498" y="1651899"/>
            <a:ext cx="865169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Regardless,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podcasting allows these organisations to take advantage of The Long Tail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providing regular unifying, informative and, importantly, humanised communications. </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smart and mobile device use continues to grow, so does the need for content that can be consumed, usually via headphones, while walking down the street, sitting on the train or mowing the lawn.</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42068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Podcasting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especially suited to this kind of delivery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it is engaging and immersive, yet it doesn’t require users to focus on a screen.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Those who listen to podcasts on smartphones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the fastest growing sector of the podcast community</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growing some 154% since 2014.</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Página 14 | Imágenes de Audio Podcast - Descarga gratuita en Freepik">
            <a:extLst>
              <a:ext uri="{FF2B5EF4-FFF2-40B4-BE49-F238E27FC236}">
                <a16:creationId xmlns:a16="http://schemas.microsoft.com/office/drawing/2014/main" id="{C647F585-91D7-2D40-1150-D950EB55151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2994" y="2244067"/>
            <a:ext cx="2192593" cy="244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185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4620" b="14620"/>
          <a:stretch/>
        </p:blipFill>
        <p:spPr>
          <a:xfrm>
            <a:off x="6089445" y="1397680"/>
            <a:ext cx="4955591" cy="2704539"/>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408921" y="2669158"/>
            <a:ext cx="4236104"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Content: production media</a:t>
            </a:r>
            <a:endParaRPr lang="en-US"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5</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7223352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Vlogs: Definition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and a Brief History</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3536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9086" y="1740389"/>
            <a:ext cx="6002591"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‘vlog’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 portmanteau of the words ‘video’ and ‘log’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in, ‘log of the web’) and was coined in November 2000 to describe a short video that was posted online by media scholar Adrian Miles.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Digital vlog logo, flat style Stock Vector Image &amp; Art - Alamy">
            <a:extLst>
              <a:ext uri="{FF2B5EF4-FFF2-40B4-BE49-F238E27FC236}">
                <a16:creationId xmlns:a16="http://schemas.microsoft.com/office/drawing/2014/main" id="{CB31E250-1F20-27AF-96C1-E42ED25D0468}"/>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9714" b="18740"/>
          <a:stretch/>
        </p:blipFill>
        <p:spPr bwMode="auto">
          <a:xfrm>
            <a:off x="7935084" y="2448234"/>
            <a:ext cx="2036259" cy="20468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4484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36152" y="1681395"/>
            <a:ext cx="613954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vlog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essentially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video version of the blog.</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running times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range from</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several seconds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several hours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depending on their subject matter, and the platform(s) upon which they are published.</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CB6A21BB-FC92-4158-0600-12CD9A99ADEB}"/>
              </a:ext>
            </a:extLst>
          </p:cNvPr>
          <p:cNvPicPr>
            <a:picLocks noChangeAspect="1"/>
          </p:cNvPicPr>
          <p:nvPr/>
        </p:nvPicPr>
        <p:blipFill>
          <a:blip r:embed="rId8"/>
          <a:stretch>
            <a:fillRect/>
          </a:stretch>
        </p:blipFill>
        <p:spPr>
          <a:xfrm>
            <a:off x="1616984" y="2389243"/>
            <a:ext cx="2129108" cy="2251587"/>
          </a:xfrm>
          <a:prstGeom prst="rect">
            <a:avLst/>
          </a:prstGeom>
        </p:spPr>
      </p:pic>
    </p:spTree>
    <p:extLst>
      <p:ext uri="{BB962C8B-B14F-4D97-AF65-F5344CB8AC3E}">
        <p14:creationId xmlns:p14="http://schemas.microsoft.com/office/powerpoint/2010/main" val="8948930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3996928"/>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TikTok enables users to record videos that are up to sixty seconds in length;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December 2020, the app trialled the recording of videos that ran up to three minutes (Alexander, 2020). Videos of longer than three minutes can be uploaded to the app from elsewhere.</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Vloggen voor beginners | RTL Nieuws">
            <a:extLst>
              <a:ext uri="{FF2B5EF4-FFF2-40B4-BE49-F238E27FC236}">
                <a16:creationId xmlns:a16="http://schemas.microsoft.com/office/drawing/2014/main" id="{8A6B598D-1017-DD9D-B4E6-B7FBE1DAA6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1" y="2125328"/>
            <a:ext cx="2428568" cy="25327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322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74838" y="1514249"/>
            <a:ext cx="6297561" cy="3769365"/>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0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rise of vlogging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 media genre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linked to increased sophistication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digital video software, programmes and platforms.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includes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emergence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webcam technology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cameras on smartphones.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terms of</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publicly broadcasting vlogs,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genre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was bolstered by the emergence of YouTube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2005  and other streaming platforms.</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Aprenda o que é vlog e tenha mais presença na web!">
            <a:extLst>
              <a:ext uri="{FF2B5EF4-FFF2-40B4-BE49-F238E27FC236}">
                <a16:creationId xmlns:a16="http://schemas.microsoft.com/office/drawing/2014/main" id="{1057558E-3FFE-5291-98A4-B41D1FF678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93413" y="2411216"/>
            <a:ext cx="2202733" cy="21688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6775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6014" y="1553572"/>
            <a:ext cx="8848336" cy="370236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Since 2010</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number of social networking sites have incorporated video streaming.</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Examples include:</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TikTok</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went live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2016</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upon which users can post videos of up to one minute in length.</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2013</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video was incorporated into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Instagram app.</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2016</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Facebook introduced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Facebook Live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allowed users to livestream videos from the platform’s app.</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906276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Vlogging?</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3541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why exactly has vlogging proven to be such a popular medium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 which</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distribute information to a diverse audience? </a:t>
            </a:r>
          </a:p>
          <a:p>
            <a:pPr marL="0" marR="0" indent="457200" algn="just">
              <a:lnSpc>
                <a:spcPct val="150000"/>
              </a:lnSpc>
              <a:spcBef>
                <a:spcPts val="0"/>
              </a:spcBef>
              <a:spcAft>
                <a:spcPts val="300"/>
              </a:spcAft>
            </a:pP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reason could be its visuality.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Historically,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visuality has commonly been understood as providing access to ‘the truth’ of a particular matter. And, truth is ‘intimately linked to trust.</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The Untapped Potential of “Vlogs” in the Music Industry &amp; The Secrets of  Social Media | Digital Marketing">
            <a:extLst>
              <a:ext uri="{FF2B5EF4-FFF2-40B4-BE49-F238E27FC236}">
                <a16:creationId xmlns:a16="http://schemas.microsoft.com/office/drawing/2014/main" id="{713719E0-488F-7D40-F4AC-52421D75C1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30666" y="2448231"/>
            <a:ext cx="2372740" cy="2163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613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9250" y="1671562"/>
            <a:ext cx="6139541"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is presumably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why people wish to see each other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even if there 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 real advantage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securing veracity’. Seeing, as the old proverb goes, is believing.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Truth, veracity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authenticity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central to the following uses of vlogging:</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Vlog video marketing Royalty Free Vector Image">
            <a:extLst>
              <a:ext uri="{FF2B5EF4-FFF2-40B4-BE49-F238E27FC236}">
                <a16:creationId xmlns:a16="http://schemas.microsoft.com/office/drawing/2014/main" id="{BE17D366-2FFC-FBE2-DAD4-AD4CB6482DC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8637"/>
          <a:stretch/>
        </p:blipFill>
        <p:spPr bwMode="auto">
          <a:xfrm>
            <a:off x="7875635" y="2379407"/>
            <a:ext cx="2316675" cy="2378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2512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36147" y="1386428"/>
            <a:ext cx="6139541" cy="417171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Invoking</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sense of intimacy</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between the vlogger and their audience.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Promoting products and services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especially those that have a particularly ‘aesthetic’ dimension (e.g., fashion, athletics, arts and craft, travel).</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Lending credibility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one’s claims about their products or services.</a:t>
            </a:r>
            <a:endParaRPr lang="en-US"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How to Start a Vlog (Video Blog): Youtube Vlogging 101 Guide">
            <a:extLst>
              <a:ext uri="{FF2B5EF4-FFF2-40B4-BE49-F238E27FC236}">
                <a16:creationId xmlns:a16="http://schemas.microsoft.com/office/drawing/2014/main" id="{0397D8C0-691F-8233-F4FB-8131B1C848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9253" y="2244066"/>
            <a:ext cx="2271253" cy="2271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7364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8581" y="1612570"/>
            <a:ext cx="6139541"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Explain information that might be difficult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convey only through text or audio, e.g., a personal trainer demonstrating the latest upper body exercise. There are further reasons why a media professional or organisation might choose to produce vlogs. These include the following:</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1506" name="Picture 2" descr="To Blog Or To Vlog: Choosing Your Online Money-Making Persona | Eyerys">
            <a:extLst>
              <a:ext uri="{FF2B5EF4-FFF2-40B4-BE49-F238E27FC236}">
                <a16:creationId xmlns:a16="http://schemas.microsoft.com/office/drawing/2014/main" id="{F50ECE74-3DF0-DCA3-A4FE-C11C1DE115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12164" y="2313345"/>
            <a:ext cx="1926569" cy="2231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71345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14808" y="1386428"/>
            <a:ext cx="6139541" cy="4171719"/>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2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 can be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 and within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platforms</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‘more like face-to-face interaction[s]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many other modes of digital content production.</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Vlogs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help establish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‘imagined community’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followers,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sometimes from around the world.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Vlog Background Vector Art, Icons, and Graphics for Free Download">
            <a:extLst>
              <a:ext uri="{FF2B5EF4-FFF2-40B4-BE49-F238E27FC236}">
                <a16:creationId xmlns:a16="http://schemas.microsoft.com/office/drawing/2014/main" id="{75E3389C-62D4-5D67-770C-838E1CEEFF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3661" y="2359744"/>
            <a:ext cx="2340077" cy="2267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5301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Are the Vloggers?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62426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40303" y="1966525"/>
            <a:ext cx="5416879" cy="288893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Broadly speaking,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regular vloggers tend to belong to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one or more of the following categories:</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influencers, micro-celebrities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experts.</a:t>
            </a:r>
            <a:endPar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What is Vlogging? - The Arts Development Company">
            <a:extLst>
              <a:ext uri="{FF2B5EF4-FFF2-40B4-BE49-F238E27FC236}">
                <a16:creationId xmlns:a16="http://schemas.microsoft.com/office/drawing/2014/main" id="{1BFE57EB-AF86-DE9C-BECE-00E86A1910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43019" y="2310581"/>
            <a:ext cx="2722534" cy="22196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9511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5678" y="1386428"/>
            <a:ext cx="8828672"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Influencers</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influencers (SMIs)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individuals who earn a living influencing the purchasing trends of consumers.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perform the roles of ‘everyday, ordinary Internet users who accumulate a relatively large public following on blogs and social media, principally through the textual and visual narration of their personal lives and lifestyles.</a:t>
            </a:r>
            <a:endParaRPr lang="en-US"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5776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8920" y="1642067"/>
            <a:ext cx="6139541"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Microcelebrities:</a:t>
            </a:r>
          </a:p>
          <a:p>
            <a:pPr marL="0" marR="0" indent="457200" algn="just">
              <a:lnSpc>
                <a:spcPct val="150000"/>
              </a:lnSpc>
              <a:spcBef>
                <a:spcPts val="0"/>
              </a:spcBef>
              <a:spcAft>
                <a:spcPts val="300"/>
              </a:spcAft>
            </a:pP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‘microcelebrity’ refers 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individual who has achieved a level of fame in a small and/or niche section of the population.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scholarly writing, SMIs tend to be placed into this category.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Microcelebrity by Aries Lo">
            <a:extLst>
              <a:ext uri="{FF2B5EF4-FFF2-40B4-BE49-F238E27FC236}">
                <a16:creationId xmlns:a16="http://schemas.microsoft.com/office/drawing/2014/main" id="{C098C2F7-A121-DC57-68CE-12C4E9998F3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1458" r="17749" b="19805"/>
          <a:stretch/>
        </p:blipFill>
        <p:spPr bwMode="auto">
          <a:xfrm>
            <a:off x="8055647" y="2467896"/>
            <a:ext cx="2051913" cy="23017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921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04979" y="1524081"/>
            <a:ext cx="6139541" cy="3823226"/>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4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microcelebrity phenomenon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appears to be a largely internet-based;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indeed, the very</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term ‘microcelebrity’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coined by US scholar Theresa </a:t>
            </a:r>
            <a:r>
              <a:rPr lang="en-GB" sz="2000" dirty="0" err="1">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Senft</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 study of camgirls, that is, women who broadcast their lives to online audiences. These individuals might be well-known among followers of the trend they are commentating on, but not so much in the broader community.</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80" name="Picture 4" descr="Clive Thompson on the Age of Microcelebrity: Why Everyone's a Little Brad  Pitt | WIRED">
            <a:extLst>
              <a:ext uri="{FF2B5EF4-FFF2-40B4-BE49-F238E27FC236}">
                <a16:creationId xmlns:a16="http://schemas.microsoft.com/office/drawing/2014/main" id="{F57DA910-000A-216C-8464-96E6F5A0CE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02875" y="2290915"/>
            <a:ext cx="2260096" cy="23400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6609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9085" y="1386428"/>
            <a:ext cx="6139541"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Experts:</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‘expert’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has been applied to individuals who are particularly well-learned in a specific topic.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‘expertise’ has generally been accumulated over a considerable time period, through evidence-based research and/or practice.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Be The Expert – BER">
            <a:extLst>
              <a:ext uri="{FF2B5EF4-FFF2-40B4-BE49-F238E27FC236}">
                <a16:creationId xmlns:a16="http://schemas.microsoft.com/office/drawing/2014/main" id="{F86F1E54-9486-542D-6358-9A391A7E41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14264" y="2438616"/>
            <a:ext cx="2294998" cy="24218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7939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5648" y="1769885"/>
            <a:ext cx="6139541" cy="3442930"/>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Historically,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‘expert’ has been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most commonly assigned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academic researchers.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Academics are paid to spend large chunks of time researching a particular topic—combing archives, reading every book on the topic.</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7650" name="Picture 2" descr="Talk To An Expert | annadesignstuff.com">
            <a:extLst>
              <a:ext uri="{FF2B5EF4-FFF2-40B4-BE49-F238E27FC236}">
                <a16:creationId xmlns:a16="http://schemas.microsoft.com/office/drawing/2014/main" id="{6D104850-CB51-4CF4-3351-717E17D96C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6984" y="2363281"/>
            <a:ext cx="2199916" cy="2239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4768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9088" y="1524076"/>
            <a:ext cx="6139541" cy="3725443"/>
          </a:xfrm>
          <a:prstGeom prst="rect">
            <a:avLst/>
          </a:prstGeom>
          <a:noFill/>
        </p:spPr>
        <p:txBody>
          <a:bodyPr wrap="square" rtlCol="0">
            <a:spAutoFit/>
          </a:bodyPr>
          <a:lstStyle/>
          <a:p>
            <a:pPr marL="0" marR="0" indent="457200" algn="just">
              <a:lnSpc>
                <a:spcPct val="150000"/>
              </a:lnSpc>
              <a:spcBef>
                <a:spcPts val="0"/>
              </a:spcBef>
              <a:spcAft>
                <a:spcPts val="300"/>
              </a:spcAft>
            </a:pPr>
            <a:r>
              <a:rPr lang="en-US" sz="2800" dirty="0">
                <a:solidFill>
                  <a:srgbClr val="990033"/>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recent years,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advent of digital technologies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webcams and streaming platforms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meant that ‘expertise’ is no longer the exclusive province of the highly educated.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Anybody with access to those technologies can potentially fashion themselves as an expert on a particular topic.</a:t>
            </a:r>
            <a:endParaRPr lang="en-US"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8674" name="Picture 2" descr="Contact us | Sapphire Technologies | Talk to Our Experts">
            <a:extLst>
              <a:ext uri="{FF2B5EF4-FFF2-40B4-BE49-F238E27FC236}">
                <a16:creationId xmlns:a16="http://schemas.microsoft.com/office/drawing/2014/main" id="{98148E6E-C3E1-6779-8DD3-FF761BDA8A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58629" y="2428567"/>
            <a:ext cx="2604559" cy="2241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2692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62593" y="2182932"/>
            <a:ext cx="6159096" cy="3046988"/>
          </a:xfrm>
          <a:prstGeom prst="rect">
            <a:avLst/>
          </a:prstGeom>
          <a:noFill/>
        </p:spPr>
        <p:txBody>
          <a:bodyPr wrap="square" rtlCol="0">
            <a:spAutoFit/>
          </a:bodyPr>
          <a:lstStyle/>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Podcasting</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US"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Types of </a:t>
            </a:r>
            <a:r>
              <a:rPr lang="en-GB"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a:t>
            </a:r>
            <a:r>
              <a:rPr lang="en-GB"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Podcasts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Vlogging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GB" sz="2400" b="1" dirty="0">
                <a:solidFill>
                  <a:srgbClr val="542E86"/>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Vlogs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Definition and a Brief History.</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Vlogging?</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 Are the Vloggers?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29698" name="Picture 2" descr="Checklist Vector Icon Check Mark Icon Stock Vector (Royalty Free) 776817508  | Shutterstock">
            <a:extLst>
              <a:ext uri="{FF2B5EF4-FFF2-40B4-BE49-F238E27FC236}">
                <a16:creationId xmlns:a16="http://schemas.microsoft.com/office/drawing/2014/main" id="{E87DC134-9B51-3CF6-D77E-1CA22D657F7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406"/>
          <a:stretch/>
        </p:blipFill>
        <p:spPr bwMode="auto">
          <a:xfrm>
            <a:off x="7716528" y="2419224"/>
            <a:ext cx="2476500" cy="249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91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581</TotalTime>
  <Words>2080</Words>
  <Application>Microsoft Office PowerPoint</Application>
  <PresentationFormat>Widescreen</PresentationFormat>
  <Paragraphs>124</Paragraphs>
  <Slides>48</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2023-07-05T20:10:20Z</dcterms:created>
  <dcterms:modified xsi:type="dcterms:W3CDTF">2023-07-13T23:03:59Z</dcterms:modified>
</cp:coreProperties>
</file>