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diagrams/data1.xml" ContentType="application/vnd.openxmlformats-officedocument.drawingml.diagramData+xml"/>
  <Override PartName="/ppt/diagrams/data6.xml" ContentType="application/vnd.openxmlformats-officedocument.drawingml.diagramData+xml"/>
  <Override PartName="/ppt/diagrams/data5.xml" ContentType="application/vnd.openxmlformats-officedocument.drawingml.diagramData+xml"/>
  <Override PartName="/ppt/diagrams/data4.xml" ContentType="application/vnd.openxmlformats-officedocument.drawingml.diagramData+xml"/>
  <Override PartName="/ppt/diagrams/data3.xml" ContentType="application/vnd.openxmlformats-officedocument.drawingml.diagramData+xml"/>
  <Override PartName="/ppt/diagrams/data7.xml" ContentType="application/vnd.openxmlformats-officedocument.drawingml.diagramData+xml"/>
  <Override PartName="/ppt/diagrams/data8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16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7.xml" ContentType="application/vnd.openxmlformats-officedocument.presentationml.slide+xml"/>
  <Override PartName="/ppt/slides/slide24.xml" ContentType="application/vnd.openxmlformats-officedocument.presentationml.slide+xml"/>
  <Override PartName="/ppt/slides/slide26.xml" ContentType="application/vnd.openxmlformats-officedocument.presentationml.slide+xml"/>
  <Override PartName="/ppt/slides/slide36.xml" ContentType="application/vnd.openxmlformats-officedocument.presentationml.slide+xml"/>
  <Override PartName="/ppt/slides/slide25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35.xml" ContentType="application/vnd.openxmlformats-officedocument.presentationml.slide+xml"/>
  <Override PartName="/ppt/slides/slide37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27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32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7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layout1.xml" ContentType="application/vnd.openxmlformats-officedocument.drawingml.diagramLayout+xml"/>
  <Override PartName="/ppt/theme/theme2.xml" ContentType="application/vnd.openxmlformats-officedocument.theme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notesMasters/notesMaster1.xml" ContentType="application/vnd.openxmlformats-officedocument.presentationml.notesMaster+xml"/>
  <Override PartName="/ppt/diagrams/drawing8.xml" ContentType="application/vnd.ms-office.drawingml.diagramDrawing+xml"/>
  <Override PartName="/ppt/diagrams/colors8.xml" ContentType="application/vnd.openxmlformats-officedocument.drawingml.diagramColors+xml"/>
  <Override PartName="/ppt/diagrams/quickStyle8.xml" ContentType="application/vnd.openxmlformats-officedocument.drawingml.diagramStyle+xml"/>
  <Override PartName="/ppt/diagrams/layout8.xml" ContentType="application/vnd.openxmlformats-officedocument.drawingml.diagramLayout+xml"/>
  <Override PartName="/ppt/diagrams/drawing7.xml" ContentType="application/vnd.ms-office.drawingml.diagramDrawing+xml"/>
  <Override PartName="/ppt/diagrams/colors7.xml" ContentType="application/vnd.openxmlformats-officedocument.drawingml.diagramColors+xml"/>
  <Override PartName="/ppt/diagrams/layout7.xml" ContentType="application/vnd.openxmlformats-officedocument.drawingml.diagramLayout+xml"/>
  <Override PartName="/ppt/diagrams/colors5.xml" ContentType="application/vnd.openxmlformats-officedocument.drawingml.diagramColors+xml"/>
  <Override PartName="/ppt/diagrams/quickStyle5.xml" ContentType="application/vnd.openxmlformats-officedocument.drawingml.diagramStyle+xml"/>
  <Override PartName="/ppt/diagrams/layout5.xml" ContentType="application/vnd.openxmlformats-officedocument.drawingml.diagramLayout+xml"/>
  <Override PartName="/ppt/diagrams/drawing4.xml" ContentType="application/vnd.ms-office.drawingml.diagramDrawing+xml"/>
  <Override PartName="/ppt/diagrams/colors4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4.xml" ContentType="application/vnd.openxmlformats-officedocument.drawingml.diagramLayout+xml"/>
  <Override PartName="/ppt/diagrams/drawing3.xml" ContentType="application/vnd.ms-office.drawingml.diagramDrawing+xml"/>
  <Override PartName="/ppt/diagrams/colors3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layout6.xml" ContentType="application/vnd.openxmlformats-officedocument.drawingml.diagramLayout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heme/theme1.xml" ContentType="application/vnd.openxmlformats-officedocument.theme+xml"/>
  <Override PartName="/ppt/diagrams/quickStyle6.xml" ContentType="application/vnd.openxmlformats-officedocument.drawingml.diagramStyl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4"/>
  </p:notesMasterIdLst>
  <p:sldIdLst>
    <p:sldId id="494" r:id="rId2"/>
    <p:sldId id="495" r:id="rId3"/>
    <p:sldId id="496" r:id="rId4"/>
    <p:sldId id="497" r:id="rId5"/>
    <p:sldId id="482" r:id="rId6"/>
    <p:sldId id="571" r:id="rId7"/>
    <p:sldId id="575" r:id="rId8"/>
    <p:sldId id="572" r:id="rId9"/>
    <p:sldId id="573" r:id="rId10"/>
    <p:sldId id="534" r:id="rId11"/>
    <p:sldId id="546" r:id="rId12"/>
    <p:sldId id="545" r:id="rId13"/>
    <p:sldId id="548" r:id="rId14"/>
    <p:sldId id="547" r:id="rId15"/>
    <p:sldId id="550" r:id="rId16"/>
    <p:sldId id="551" r:id="rId17"/>
    <p:sldId id="570" r:id="rId18"/>
    <p:sldId id="552" r:id="rId19"/>
    <p:sldId id="536" r:id="rId20"/>
    <p:sldId id="565" r:id="rId21"/>
    <p:sldId id="520" r:id="rId22"/>
    <p:sldId id="544" r:id="rId23"/>
    <p:sldId id="554" r:id="rId24"/>
    <p:sldId id="557" r:id="rId25"/>
    <p:sldId id="558" r:id="rId26"/>
    <p:sldId id="561" r:id="rId27"/>
    <p:sldId id="559" r:id="rId28"/>
    <p:sldId id="560" r:id="rId29"/>
    <p:sldId id="574" r:id="rId30"/>
    <p:sldId id="562" r:id="rId31"/>
    <p:sldId id="563" r:id="rId32"/>
    <p:sldId id="553" r:id="rId33"/>
    <p:sldId id="549" r:id="rId34"/>
    <p:sldId id="564" r:id="rId35"/>
    <p:sldId id="566" r:id="rId36"/>
    <p:sldId id="567" r:id="rId37"/>
    <p:sldId id="541" r:id="rId38"/>
    <p:sldId id="509" r:id="rId39"/>
    <p:sldId id="568" r:id="rId40"/>
    <p:sldId id="542" r:id="rId41"/>
    <p:sldId id="569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4"/>
            <p14:sldId id="495"/>
            <p14:sldId id="496"/>
            <p14:sldId id="497"/>
            <p14:sldId id="482"/>
            <p14:sldId id="571"/>
            <p14:sldId id="575"/>
            <p14:sldId id="572"/>
            <p14:sldId id="573"/>
            <p14:sldId id="534"/>
            <p14:sldId id="546"/>
            <p14:sldId id="545"/>
            <p14:sldId id="548"/>
            <p14:sldId id="547"/>
            <p14:sldId id="550"/>
            <p14:sldId id="551"/>
            <p14:sldId id="570"/>
            <p14:sldId id="552"/>
            <p14:sldId id="536"/>
            <p14:sldId id="565"/>
            <p14:sldId id="520"/>
            <p14:sldId id="544"/>
            <p14:sldId id="554"/>
            <p14:sldId id="557"/>
            <p14:sldId id="558"/>
            <p14:sldId id="561"/>
            <p14:sldId id="559"/>
            <p14:sldId id="560"/>
            <p14:sldId id="574"/>
            <p14:sldId id="562"/>
            <p14:sldId id="563"/>
            <p14:sldId id="553"/>
            <p14:sldId id="549"/>
            <p14:sldId id="564"/>
            <p14:sldId id="566"/>
            <p14:sldId id="567"/>
            <p14:sldId id="541"/>
            <p14:sldId id="509"/>
            <p14:sldId id="568"/>
            <p14:sldId id="542"/>
            <p14:sldId id="56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0000"/>
    <a:srgbClr val="669BBC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customXml" Target="../customXml/item3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/>
        </a:p>
      </dgm:t>
    </dgm:pt>
    <dgm:pt modelId="{D3DAE159-AC70-4C41-A3C3-74626C2B9F5E}">
      <dgm:prSet phldrT="[Text]"/>
      <dgm:spPr/>
      <dgm:t>
        <a:bodyPr/>
        <a:lstStyle/>
        <a:p>
          <a:r>
            <a:rPr lang="en-US" dirty="0"/>
            <a:t>Delivered in week 4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/>
        </a:p>
      </dgm:t>
    </dgm:pt>
    <dgm:pt modelId="{518DA1B7-440E-4FB7-85F7-3DFC6AE5390A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/>
        </a:p>
      </dgm:t>
    </dgm:pt>
    <dgm:pt modelId="{1F670127-CDF4-47DA-8537-7B865BA57E67}">
      <dgm:prSet phldrT="[Text]"/>
      <dgm:spPr/>
      <dgm:t>
        <a:bodyPr/>
        <a:lstStyle/>
        <a:p>
          <a:r>
            <a:rPr lang="en-US" dirty="0"/>
            <a:t>Delivered in week 8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/>
        </a:p>
      </dgm:t>
    </dgm:pt>
    <dgm:pt modelId="{C3A6D725-9385-454A-8BA6-DD73D603A8D9}">
      <dgm:prSet phldrT="[Text]"/>
      <dgm:spPr/>
      <dgm:t>
        <a:bodyPr/>
        <a:lstStyle/>
        <a:p>
          <a:r>
            <a:rPr lang="en-US" dirty="0"/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/>
        </a:p>
      </dgm:t>
    </dgm:pt>
    <dgm:pt modelId="{412BE777-7D04-4ECB-A8E0-5E68E2731100}">
      <dgm:prSet phldrT="[Text]"/>
      <dgm:spPr/>
      <dgm:t>
        <a:bodyPr/>
        <a:lstStyle/>
        <a:p>
          <a:r>
            <a:rPr lang="en-US" dirty="0"/>
            <a:t>Delivered in week 11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/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/>
        </a:p>
      </dgm:t>
    </dgm:pt>
    <dgm:pt modelId="{839C87D9-7AD4-4CE3-8ACB-8457C08F4EEB}">
      <dgm:prSet phldrT="[Text]"/>
      <dgm:spPr/>
      <dgm:t>
        <a:bodyPr/>
        <a:lstStyle/>
        <a:p>
          <a:r>
            <a:rPr lang="en-US" dirty="0"/>
            <a:t>Assignment 4</a:t>
          </a:r>
        </a:p>
      </dgm:t>
    </dgm:pt>
    <dgm:pt modelId="{A330C5B3-5120-47E2-8799-1F70DD91F09A}" type="parTrans" cxnId="{00772158-B5C2-423C-9A8C-969F095BBBF6}">
      <dgm:prSet/>
      <dgm:spPr/>
      <dgm:t>
        <a:bodyPr/>
        <a:lstStyle/>
        <a:p>
          <a:endParaRPr lang="en-US"/>
        </a:p>
      </dgm:t>
    </dgm:pt>
    <dgm:pt modelId="{B5D146A0-5193-4780-ABE7-77B0D3B3046F}" type="sibTrans" cxnId="{00772158-B5C2-423C-9A8C-969F095BBBF6}">
      <dgm:prSet/>
      <dgm:spPr/>
      <dgm:t>
        <a:bodyPr/>
        <a:lstStyle/>
        <a:p>
          <a:endParaRPr lang="en-US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4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4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4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>
        <dgm:presLayoutVars>
          <dgm:bulletEnabled val="1"/>
        </dgm:presLayoutVars>
      </dgm:prSet>
      <dgm:spPr/>
    </dgm:pt>
    <dgm:pt modelId="{8CC82C1C-918C-4260-BEF2-0D87CF1216C1}" type="pres">
      <dgm:prSet presAssocID="{0323EB34-6A19-4A4C-9F87-AA9864FAE81B}" presName="sp" presStyleCnt="0"/>
      <dgm:spPr/>
    </dgm:pt>
    <dgm:pt modelId="{EF2D0E7A-C766-4559-BBB1-B119DA7D1B25}" type="pres">
      <dgm:prSet presAssocID="{839C87D9-7AD4-4CE3-8ACB-8457C08F4EEB}" presName="linNode" presStyleCnt="0"/>
      <dgm:spPr/>
    </dgm:pt>
    <dgm:pt modelId="{59FB3A49-9A5F-4994-94E5-2F8A76D130F1}" type="pres">
      <dgm:prSet presAssocID="{839C87D9-7AD4-4CE3-8ACB-8457C08F4EEB}" presName="parentText" presStyleLbl="node1" presStyleIdx="3" presStyleCnt="4" custScaleX="112959">
        <dgm:presLayoutVars>
          <dgm:chMax val="1"/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5965A93E-8A1E-4635-BB41-12D44DEA95B9}" type="presOf" srcId="{839C87D9-7AD4-4CE3-8ACB-8457C08F4EEB}" destId="{59FB3A49-9A5F-4994-94E5-2F8A76D130F1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00772158-B5C2-423C-9A8C-969F095BBBF6}" srcId="{6D2C045A-1965-413D-A035-1C4D63D093AD}" destId="{839C87D9-7AD4-4CE3-8ACB-8457C08F4EEB}" srcOrd="3" destOrd="0" parTransId="{A330C5B3-5120-47E2-8799-1F70DD91F09A}" sibTransId="{B5D146A0-5193-4780-ABE7-77B0D3B3046F}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  <dgm:cxn modelId="{36AC27A6-181F-45D8-9556-E96D3F128588}" type="presParOf" srcId="{7205EE44-DB23-41A7-919E-A60058ADFEC7}" destId="{8CC82C1C-918C-4260-BEF2-0D87CF1216C1}" srcOrd="5" destOrd="0" presId="urn:microsoft.com/office/officeart/2005/8/layout/vList5"/>
    <dgm:cxn modelId="{1D2A1B38-0826-46D1-B341-B7DB5EEEDABC}" type="presParOf" srcId="{7205EE44-DB23-41A7-919E-A60058ADFEC7}" destId="{EF2D0E7A-C766-4559-BBB1-B119DA7D1B25}" srcOrd="6" destOrd="0" presId="urn:microsoft.com/office/officeart/2005/8/layout/vList5"/>
    <dgm:cxn modelId="{58AE1EEA-A745-43BA-82EC-7762404C6E75}" type="presParOf" srcId="{EF2D0E7A-C766-4559-BBB1-B119DA7D1B25}" destId="{59FB3A49-9A5F-4994-94E5-2F8A76D130F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/>
        </a:p>
      </dgm:t>
    </dgm:pt>
    <dgm:pt modelId="{D3DAE159-AC70-4C41-A3C3-74626C2B9F5E}">
      <dgm:prSet phldrT="[Text]"/>
      <dgm:spPr/>
      <dgm:t>
        <a:bodyPr/>
        <a:lstStyle/>
        <a:p>
          <a:r>
            <a:rPr lang="en-US" dirty="0"/>
            <a:t>Delivered in week 4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/>
        </a:p>
      </dgm:t>
    </dgm:pt>
    <dgm:pt modelId="{518DA1B7-440E-4FB7-85F7-3DFC6AE5390A}">
      <dgm:prSet phldrT="[Text]"/>
      <dgm:spPr/>
      <dgm:t>
        <a:bodyPr/>
        <a:lstStyle/>
        <a:p>
          <a:r>
            <a:rPr lang="en-US" dirty="0"/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/>
        </a:p>
      </dgm:t>
    </dgm:pt>
    <dgm:pt modelId="{1F670127-CDF4-47DA-8537-7B865BA57E67}">
      <dgm:prSet phldrT="[Text]"/>
      <dgm:spPr/>
      <dgm:t>
        <a:bodyPr/>
        <a:lstStyle/>
        <a:p>
          <a:r>
            <a:rPr lang="en-US" dirty="0"/>
            <a:t>Delivered in week 8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/>
        </a:p>
      </dgm:t>
    </dgm:pt>
    <dgm:pt modelId="{C3A6D725-9385-454A-8BA6-DD73D603A8D9}">
      <dgm:prSet phldrT="[Text]"/>
      <dgm:spPr/>
      <dgm:t>
        <a:bodyPr/>
        <a:lstStyle/>
        <a:p>
          <a:r>
            <a:rPr lang="en-US" dirty="0"/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/>
        </a:p>
      </dgm:t>
    </dgm:pt>
    <dgm:pt modelId="{412BE777-7D04-4ECB-A8E0-5E68E2731100}">
      <dgm:prSet phldrT="[Text]"/>
      <dgm:spPr/>
      <dgm:t>
        <a:bodyPr/>
        <a:lstStyle/>
        <a:p>
          <a:r>
            <a:rPr lang="en-US" dirty="0"/>
            <a:t>Delivered in week 11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/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/>
        </a:p>
      </dgm:t>
    </dgm:pt>
    <dgm:pt modelId="{839C87D9-7AD4-4CE3-8ACB-8457C08F4EEB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4</a:t>
          </a:r>
        </a:p>
      </dgm:t>
    </dgm:pt>
    <dgm:pt modelId="{A330C5B3-5120-47E2-8799-1F70DD91F09A}" type="parTrans" cxnId="{00772158-B5C2-423C-9A8C-969F095BBBF6}">
      <dgm:prSet/>
      <dgm:spPr/>
      <dgm:t>
        <a:bodyPr/>
        <a:lstStyle/>
        <a:p>
          <a:endParaRPr lang="en-US"/>
        </a:p>
      </dgm:t>
    </dgm:pt>
    <dgm:pt modelId="{B5D146A0-5193-4780-ABE7-77B0D3B3046F}" type="sibTrans" cxnId="{00772158-B5C2-423C-9A8C-969F095BBBF6}">
      <dgm:prSet/>
      <dgm:spPr/>
      <dgm:t>
        <a:bodyPr/>
        <a:lstStyle/>
        <a:p>
          <a:endParaRPr lang="en-US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4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4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4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>
        <dgm:presLayoutVars>
          <dgm:bulletEnabled val="1"/>
        </dgm:presLayoutVars>
      </dgm:prSet>
      <dgm:spPr/>
    </dgm:pt>
    <dgm:pt modelId="{8CC82C1C-918C-4260-BEF2-0D87CF1216C1}" type="pres">
      <dgm:prSet presAssocID="{0323EB34-6A19-4A4C-9F87-AA9864FAE81B}" presName="sp" presStyleCnt="0"/>
      <dgm:spPr/>
    </dgm:pt>
    <dgm:pt modelId="{EF2D0E7A-C766-4559-BBB1-B119DA7D1B25}" type="pres">
      <dgm:prSet presAssocID="{839C87D9-7AD4-4CE3-8ACB-8457C08F4EEB}" presName="linNode" presStyleCnt="0"/>
      <dgm:spPr/>
    </dgm:pt>
    <dgm:pt modelId="{59FB3A49-9A5F-4994-94E5-2F8A76D130F1}" type="pres">
      <dgm:prSet presAssocID="{839C87D9-7AD4-4CE3-8ACB-8457C08F4EEB}" presName="parentText" presStyleLbl="node1" presStyleIdx="3" presStyleCnt="4" custScaleX="112959">
        <dgm:presLayoutVars>
          <dgm:chMax val="1"/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5965A93E-8A1E-4635-BB41-12D44DEA95B9}" type="presOf" srcId="{839C87D9-7AD4-4CE3-8ACB-8457C08F4EEB}" destId="{59FB3A49-9A5F-4994-94E5-2F8A76D130F1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00772158-B5C2-423C-9A8C-969F095BBBF6}" srcId="{6D2C045A-1965-413D-A035-1C4D63D093AD}" destId="{839C87D9-7AD4-4CE3-8ACB-8457C08F4EEB}" srcOrd="3" destOrd="0" parTransId="{A330C5B3-5120-47E2-8799-1F70DD91F09A}" sibTransId="{B5D146A0-5193-4780-ABE7-77B0D3B3046F}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  <dgm:cxn modelId="{36AC27A6-181F-45D8-9556-E96D3F128588}" type="presParOf" srcId="{7205EE44-DB23-41A7-919E-A60058ADFEC7}" destId="{8CC82C1C-918C-4260-BEF2-0D87CF1216C1}" srcOrd="5" destOrd="0" presId="urn:microsoft.com/office/officeart/2005/8/layout/vList5"/>
    <dgm:cxn modelId="{1D2A1B38-0826-46D1-B341-B7DB5EEEDABC}" type="presParOf" srcId="{7205EE44-DB23-41A7-919E-A60058ADFEC7}" destId="{EF2D0E7A-C766-4559-BBB1-B119DA7D1B25}" srcOrd="6" destOrd="0" presId="urn:microsoft.com/office/officeart/2005/8/layout/vList5"/>
    <dgm:cxn modelId="{58AE1EEA-A745-43BA-82EC-7762404C6E75}" type="presParOf" srcId="{EF2D0E7A-C766-4559-BBB1-B119DA7D1B25}" destId="{59FB3A49-9A5F-4994-94E5-2F8A76D130F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/>
      <dgm:spPr/>
      <dgm:t>
        <a:bodyPr/>
        <a:lstStyle/>
        <a:p>
          <a:r>
            <a:rPr lang="en-US" dirty="0"/>
            <a:t>Assignment 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/>
        </a:p>
      </dgm:t>
    </dgm:pt>
    <dgm:pt modelId="{D3DAE159-AC70-4C41-A3C3-74626C2B9F5E}">
      <dgm:prSet phldrT="[Text]"/>
      <dgm:spPr/>
      <dgm:t>
        <a:bodyPr/>
        <a:lstStyle/>
        <a:p>
          <a:r>
            <a:rPr lang="en-US" dirty="0"/>
            <a:t>Delivered in week 4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/>
        </a:p>
      </dgm:t>
    </dgm:pt>
    <dgm:pt modelId="{518DA1B7-440E-4FB7-85F7-3DFC6AE5390A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/>
        </a:p>
      </dgm:t>
    </dgm:pt>
    <dgm:pt modelId="{1F670127-CDF4-47DA-8537-7B865BA57E67}">
      <dgm:prSet phldrT="[Text]"/>
      <dgm:spPr/>
      <dgm:t>
        <a:bodyPr/>
        <a:lstStyle/>
        <a:p>
          <a:r>
            <a:rPr lang="en-US" dirty="0"/>
            <a:t>Delivered in week 8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/>
        </a:p>
      </dgm:t>
    </dgm:pt>
    <dgm:pt modelId="{C3A6D725-9385-454A-8BA6-DD73D603A8D9}">
      <dgm:prSet phldrT="[Text]"/>
      <dgm:spPr/>
      <dgm:t>
        <a:bodyPr/>
        <a:lstStyle/>
        <a:p>
          <a:r>
            <a:rPr lang="en-US" dirty="0"/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/>
        </a:p>
      </dgm:t>
    </dgm:pt>
    <dgm:pt modelId="{412BE777-7D04-4ECB-A8E0-5E68E2731100}">
      <dgm:prSet phldrT="[Text]"/>
      <dgm:spPr/>
      <dgm:t>
        <a:bodyPr/>
        <a:lstStyle/>
        <a:p>
          <a:r>
            <a:rPr lang="en-US" dirty="0"/>
            <a:t>Delivered in week 11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/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/>
        </a:p>
      </dgm:t>
    </dgm:pt>
    <dgm:pt modelId="{839C87D9-7AD4-4CE3-8ACB-8457C08F4EEB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4</a:t>
          </a:r>
        </a:p>
      </dgm:t>
    </dgm:pt>
    <dgm:pt modelId="{A330C5B3-5120-47E2-8799-1F70DD91F09A}" type="parTrans" cxnId="{00772158-B5C2-423C-9A8C-969F095BBBF6}">
      <dgm:prSet/>
      <dgm:spPr/>
      <dgm:t>
        <a:bodyPr/>
        <a:lstStyle/>
        <a:p>
          <a:endParaRPr lang="en-US"/>
        </a:p>
      </dgm:t>
    </dgm:pt>
    <dgm:pt modelId="{B5D146A0-5193-4780-ABE7-77B0D3B3046F}" type="sibTrans" cxnId="{00772158-B5C2-423C-9A8C-969F095BBBF6}">
      <dgm:prSet/>
      <dgm:spPr/>
      <dgm:t>
        <a:bodyPr/>
        <a:lstStyle/>
        <a:p>
          <a:endParaRPr lang="en-US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4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4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4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>
        <dgm:presLayoutVars>
          <dgm:bulletEnabled val="1"/>
        </dgm:presLayoutVars>
      </dgm:prSet>
      <dgm:spPr/>
    </dgm:pt>
    <dgm:pt modelId="{8CC82C1C-918C-4260-BEF2-0D87CF1216C1}" type="pres">
      <dgm:prSet presAssocID="{0323EB34-6A19-4A4C-9F87-AA9864FAE81B}" presName="sp" presStyleCnt="0"/>
      <dgm:spPr/>
    </dgm:pt>
    <dgm:pt modelId="{EF2D0E7A-C766-4559-BBB1-B119DA7D1B25}" type="pres">
      <dgm:prSet presAssocID="{839C87D9-7AD4-4CE3-8ACB-8457C08F4EEB}" presName="linNode" presStyleCnt="0"/>
      <dgm:spPr/>
    </dgm:pt>
    <dgm:pt modelId="{59FB3A49-9A5F-4994-94E5-2F8A76D130F1}" type="pres">
      <dgm:prSet presAssocID="{839C87D9-7AD4-4CE3-8ACB-8457C08F4EEB}" presName="parentText" presStyleLbl="node1" presStyleIdx="3" presStyleCnt="4" custScaleX="112959">
        <dgm:presLayoutVars>
          <dgm:chMax val="1"/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5965A93E-8A1E-4635-BB41-12D44DEA95B9}" type="presOf" srcId="{839C87D9-7AD4-4CE3-8ACB-8457C08F4EEB}" destId="{59FB3A49-9A5F-4994-94E5-2F8A76D130F1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00772158-B5C2-423C-9A8C-969F095BBBF6}" srcId="{6D2C045A-1965-413D-A035-1C4D63D093AD}" destId="{839C87D9-7AD4-4CE3-8ACB-8457C08F4EEB}" srcOrd="3" destOrd="0" parTransId="{A330C5B3-5120-47E2-8799-1F70DD91F09A}" sibTransId="{B5D146A0-5193-4780-ABE7-77B0D3B3046F}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  <dgm:cxn modelId="{36AC27A6-181F-45D8-9556-E96D3F128588}" type="presParOf" srcId="{7205EE44-DB23-41A7-919E-A60058ADFEC7}" destId="{8CC82C1C-918C-4260-BEF2-0D87CF1216C1}" srcOrd="5" destOrd="0" presId="urn:microsoft.com/office/officeart/2005/8/layout/vList5"/>
    <dgm:cxn modelId="{1D2A1B38-0826-46D1-B341-B7DB5EEEDABC}" type="presParOf" srcId="{7205EE44-DB23-41A7-919E-A60058ADFEC7}" destId="{EF2D0E7A-C766-4559-BBB1-B119DA7D1B25}" srcOrd="6" destOrd="0" presId="urn:microsoft.com/office/officeart/2005/8/layout/vList5"/>
    <dgm:cxn modelId="{58AE1EEA-A745-43BA-82EC-7762404C6E75}" type="presParOf" srcId="{EF2D0E7A-C766-4559-BBB1-B119DA7D1B25}" destId="{59FB3A49-9A5F-4994-94E5-2F8A76D130F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/>
      <dgm:spPr/>
      <dgm:t>
        <a:bodyPr/>
        <a:lstStyle/>
        <a:p>
          <a:r>
            <a:rPr lang="en-US" dirty="0"/>
            <a:t>Assignment 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/>
        </a:p>
      </dgm:t>
    </dgm:pt>
    <dgm:pt modelId="{D3DAE159-AC70-4C41-A3C3-74626C2B9F5E}">
      <dgm:prSet phldrT="[Text]"/>
      <dgm:spPr/>
      <dgm:t>
        <a:bodyPr/>
        <a:lstStyle/>
        <a:p>
          <a:r>
            <a:rPr lang="en-US" dirty="0"/>
            <a:t>Delivered in week 4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/>
        </a:p>
      </dgm:t>
    </dgm:pt>
    <dgm:pt modelId="{518DA1B7-440E-4FB7-85F7-3DFC6AE5390A}">
      <dgm:prSet phldrT="[Text]"/>
      <dgm:spPr/>
      <dgm:t>
        <a:bodyPr/>
        <a:lstStyle/>
        <a:p>
          <a:r>
            <a:rPr lang="en-US" dirty="0"/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/>
        </a:p>
      </dgm:t>
    </dgm:pt>
    <dgm:pt modelId="{1F670127-CDF4-47DA-8537-7B865BA57E67}">
      <dgm:prSet phldrT="[Text]"/>
      <dgm:spPr/>
      <dgm:t>
        <a:bodyPr/>
        <a:lstStyle/>
        <a:p>
          <a:r>
            <a:rPr lang="en-US" dirty="0"/>
            <a:t>Delivered in week 8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/>
        </a:p>
      </dgm:t>
    </dgm:pt>
    <dgm:pt modelId="{C3A6D725-9385-454A-8BA6-DD73D603A8D9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/>
        </a:p>
      </dgm:t>
    </dgm:pt>
    <dgm:pt modelId="{412BE777-7D04-4ECB-A8E0-5E68E2731100}">
      <dgm:prSet phldrT="[Text]"/>
      <dgm:spPr/>
      <dgm:t>
        <a:bodyPr/>
        <a:lstStyle/>
        <a:p>
          <a:r>
            <a:rPr lang="en-US" dirty="0"/>
            <a:t>Delivered in week 11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/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/>
        </a:p>
      </dgm:t>
    </dgm:pt>
    <dgm:pt modelId="{839C87D9-7AD4-4CE3-8ACB-8457C08F4EEB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4</a:t>
          </a:r>
        </a:p>
      </dgm:t>
    </dgm:pt>
    <dgm:pt modelId="{A330C5B3-5120-47E2-8799-1F70DD91F09A}" type="parTrans" cxnId="{00772158-B5C2-423C-9A8C-969F095BBBF6}">
      <dgm:prSet/>
      <dgm:spPr/>
      <dgm:t>
        <a:bodyPr/>
        <a:lstStyle/>
        <a:p>
          <a:endParaRPr lang="en-US"/>
        </a:p>
      </dgm:t>
    </dgm:pt>
    <dgm:pt modelId="{B5D146A0-5193-4780-ABE7-77B0D3B3046F}" type="sibTrans" cxnId="{00772158-B5C2-423C-9A8C-969F095BBBF6}">
      <dgm:prSet/>
      <dgm:spPr/>
      <dgm:t>
        <a:bodyPr/>
        <a:lstStyle/>
        <a:p>
          <a:endParaRPr lang="en-US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4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4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4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>
        <dgm:presLayoutVars>
          <dgm:bulletEnabled val="1"/>
        </dgm:presLayoutVars>
      </dgm:prSet>
      <dgm:spPr/>
    </dgm:pt>
    <dgm:pt modelId="{8CC82C1C-918C-4260-BEF2-0D87CF1216C1}" type="pres">
      <dgm:prSet presAssocID="{0323EB34-6A19-4A4C-9F87-AA9864FAE81B}" presName="sp" presStyleCnt="0"/>
      <dgm:spPr/>
    </dgm:pt>
    <dgm:pt modelId="{EF2D0E7A-C766-4559-BBB1-B119DA7D1B25}" type="pres">
      <dgm:prSet presAssocID="{839C87D9-7AD4-4CE3-8ACB-8457C08F4EEB}" presName="linNode" presStyleCnt="0"/>
      <dgm:spPr/>
    </dgm:pt>
    <dgm:pt modelId="{59FB3A49-9A5F-4994-94E5-2F8A76D130F1}" type="pres">
      <dgm:prSet presAssocID="{839C87D9-7AD4-4CE3-8ACB-8457C08F4EEB}" presName="parentText" presStyleLbl="node1" presStyleIdx="3" presStyleCnt="4" custScaleX="112959">
        <dgm:presLayoutVars>
          <dgm:chMax val="1"/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5965A93E-8A1E-4635-BB41-12D44DEA95B9}" type="presOf" srcId="{839C87D9-7AD4-4CE3-8ACB-8457C08F4EEB}" destId="{59FB3A49-9A5F-4994-94E5-2F8A76D130F1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00772158-B5C2-423C-9A8C-969F095BBBF6}" srcId="{6D2C045A-1965-413D-A035-1C4D63D093AD}" destId="{839C87D9-7AD4-4CE3-8ACB-8457C08F4EEB}" srcOrd="3" destOrd="0" parTransId="{A330C5B3-5120-47E2-8799-1F70DD91F09A}" sibTransId="{B5D146A0-5193-4780-ABE7-77B0D3B3046F}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  <dgm:cxn modelId="{36AC27A6-181F-45D8-9556-E96D3F128588}" type="presParOf" srcId="{7205EE44-DB23-41A7-919E-A60058ADFEC7}" destId="{8CC82C1C-918C-4260-BEF2-0D87CF1216C1}" srcOrd="5" destOrd="0" presId="urn:microsoft.com/office/officeart/2005/8/layout/vList5"/>
    <dgm:cxn modelId="{1D2A1B38-0826-46D1-B341-B7DB5EEEDABC}" type="presParOf" srcId="{7205EE44-DB23-41A7-919E-A60058ADFEC7}" destId="{EF2D0E7A-C766-4559-BBB1-B119DA7D1B25}" srcOrd="6" destOrd="0" presId="urn:microsoft.com/office/officeart/2005/8/layout/vList5"/>
    <dgm:cxn modelId="{58AE1EEA-A745-43BA-82EC-7762404C6E75}" type="presParOf" srcId="{EF2D0E7A-C766-4559-BBB1-B119DA7D1B25}" destId="{59FB3A49-9A5F-4994-94E5-2F8A76D130F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/>
        </a:p>
      </dgm:t>
    </dgm:pt>
    <dgm:pt modelId="{D3DAE159-AC70-4C41-A3C3-74626C2B9F5E}">
      <dgm:prSet phldrT="[Text]"/>
      <dgm:spPr/>
      <dgm:t>
        <a:bodyPr/>
        <a:lstStyle/>
        <a:p>
          <a:r>
            <a:rPr lang="en-US" dirty="0"/>
            <a:t>Delivered in week 4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/>
        </a:p>
      </dgm:t>
    </dgm:pt>
    <dgm:pt modelId="{518DA1B7-440E-4FB7-85F7-3DFC6AE5390A}">
      <dgm:prSet phldrT="[Text]"/>
      <dgm:spPr/>
      <dgm:t>
        <a:bodyPr/>
        <a:lstStyle/>
        <a:p>
          <a:r>
            <a:rPr lang="en-US" dirty="0"/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/>
        </a:p>
      </dgm:t>
    </dgm:pt>
    <dgm:pt modelId="{1F670127-CDF4-47DA-8537-7B865BA57E67}">
      <dgm:prSet phldrT="[Text]"/>
      <dgm:spPr/>
      <dgm:t>
        <a:bodyPr/>
        <a:lstStyle/>
        <a:p>
          <a:r>
            <a:rPr lang="en-US" dirty="0"/>
            <a:t>Delivered in week 8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/>
        </a:p>
      </dgm:t>
    </dgm:pt>
    <dgm:pt modelId="{C3A6D725-9385-454A-8BA6-DD73D603A8D9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/>
        </a:p>
      </dgm:t>
    </dgm:pt>
    <dgm:pt modelId="{412BE777-7D04-4ECB-A8E0-5E68E2731100}">
      <dgm:prSet phldrT="[Text]"/>
      <dgm:spPr/>
      <dgm:t>
        <a:bodyPr/>
        <a:lstStyle/>
        <a:p>
          <a:r>
            <a:rPr lang="en-US" dirty="0"/>
            <a:t>Delivered in week 11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/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/>
        </a:p>
      </dgm:t>
    </dgm:pt>
    <dgm:pt modelId="{839C87D9-7AD4-4CE3-8ACB-8457C08F4EEB}">
      <dgm:prSet phldrT="[Text]"/>
      <dgm:spPr/>
      <dgm:t>
        <a:bodyPr/>
        <a:lstStyle/>
        <a:p>
          <a:r>
            <a:rPr lang="en-US" dirty="0"/>
            <a:t>Assignment 4</a:t>
          </a:r>
        </a:p>
      </dgm:t>
    </dgm:pt>
    <dgm:pt modelId="{A330C5B3-5120-47E2-8799-1F70DD91F09A}" type="parTrans" cxnId="{00772158-B5C2-423C-9A8C-969F095BBBF6}">
      <dgm:prSet/>
      <dgm:spPr/>
      <dgm:t>
        <a:bodyPr/>
        <a:lstStyle/>
        <a:p>
          <a:endParaRPr lang="en-US"/>
        </a:p>
      </dgm:t>
    </dgm:pt>
    <dgm:pt modelId="{B5D146A0-5193-4780-ABE7-77B0D3B3046F}" type="sibTrans" cxnId="{00772158-B5C2-423C-9A8C-969F095BBBF6}">
      <dgm:prSet/>
      <dgm:spPr/>
      <dgm:t>
        <a:bodyPr/>
        <a:lstStyle/>
        <a:p>
          <a:endParaRPr lang="en-US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4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4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4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>
        <dgm:presLayoutVars>
          <dgm:bulletEnabled val="1"/>
        </dgm:presLayoutVars>
      </dgm:prSet>
      <dgm:spPr/>
    </dgm:pt>
    <dgm:pt modelId="{8CC82C1C-918C-4260-BEF2-0D87CF1216C1}" type="pres">
      <dgm:prSet presAssocID="{0323EB34-6A19-4A4C-9F87-AA9864FAE81B}" presName="sp" presStyleCnt="0"/>
      <dgm:spPr/>
    </dgm:pt>
    <dgm:pt modelId="{EF2D0E7A-C766-4559-BBB1-B119DA7D1B25}" type="pres">
      <dgm:prSet presAssocID="{839C87D9-7AD4-4CE3-8ACB-8457C08F4EEB}" presName="linNode" presStyleCnt="0"/>
      <dgm:spPr/>
    </dgm:pt>
    <dgm:pt modelId="{59FB3A49-9A5F-4994-94E5-2F8A76D130F1}" type="pres">
      <dgm:prSet presAssocID="{839C87D9-7AD4-4CE3-8ACB-8457C08F4EEB}" presName="parentText" presStyleLbl="node1" presStyleIdx="3" presStyleCnt="4" custScaleX="112959">
        <dgm:presLayoutVars>
          <dgm:chMax val="1"/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5965A93E-8A1E-4635-BB41-12D44DEA95B9}" type="presOf" srcId="{839C87D9-7AD4-4CE3-8ACB-8457C08F4EEB}" destId="{59FB3A49-9A5F-4994-94E5-2F8A76D130F1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00772158-B5C2-423C-9A8C-969F095BBBF6}" srcId="{6D2C045A-1965-413D-A035-1C4D63D093AD}" destId="{839C87D9-7AD4-4CE3-8ACB-8457C08F4EEB}" srcOrd="3" destOrd="0" parTransId="{A330C5B3-5120-47E2-8799-1F70DD91F09A}" sibTransId="{B5D146A0-5193-4780-ABE7-77B0D3B3046F}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  <dgm:cxn modelId="{36AC27A6-181F-45D8-9556-E96D3F128588}" type="presParOf" srcId="{7205EE44-DB23-41A7-919E-A60058ADFEC7}" destId="{8CC82C1C-918C-4260-BEF2-0D87CF1216C1}" srcOrd="5" destOrd="0" presId="urn:microsoft.com/office/officeart/2005/8/layout/vList5"/>
    <dgm:cxn modelId="{1D2A1B38-0826-46D1-B341-B7DB5EEEDABC}" type="presParOf" srcId="{7205EE44-DB23-41A7-919E-A60058ADFEC7}" destId="{EF2D0E7A-C766-4559-BBB1-B119DA7D1B25}" srcOrd="6" destOrd="0" presId="urn:microsoft.com/office/officeart/2005/8/layout/vList5"/>
    <dgm:cxn modelId="{58AE1EEA-A745-43BA-82EC-7762404C6E75}" type="presParOf" srcId="{EF2D0E7A-C766-4559-BBB1-B119DA7D1B25}" destId="{59FB3A49-9A5F-4994-94E5-2F8A76D130F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/>
      <dgm:spPr/>
      <dgm:t>
        <a:bodyPr/>
        <a:lstStyle/>
        <a:p>
          <a:r>
            <a:rPr lang="en-US" dirty="0"/>
            <a:t>Assignment 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/>
        </a:p>
      </dgm:t>
    </dgm:pt>
    <dgm:pt modelId="{D3DAE159-AC70-4C41-A3C3-74626C2B9F5E}">
      <dgm:prSet phldrT="[Text]"/>
      <dgm:spPr/>
      <dgm:t>
        <a:bodyPr/>
        <a:lstStyle/>
        <a:p>
          <a:r>
            <a:rPr lang="en-US" dirty="0"/>
            <a:t>Delivered in week 4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/>
        </a:p>
      </dgm:t>
    </dgm:pt>
    <dgm:pt modelId="{518DA1B7-440E-4FB7-85F7-3DFC6AE5390A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/>
        </a:p>
      </dgm:t>
    </dgm:pt>
    <dgm:pt modelId="{1F670127-CDF4-47DA-8537-7B865BA57E67}">
      <dgm:prSet phldrT="[Text]"/>
      <dgm:spPr/>
      <dgm:t>
        <a:bodyPr/>
        <a:lstStyle/>
        <a:p>
          <a:r>
            <a:rPr lang="en-US" dirty="0"/>
            <a:t>Delivered in week 8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/>
        </a:p>
      </dgm:t>
    </dgm:pt>
    <dgm:pt modelId="{C3A6D725-9385-454A-8BA6-DD73D603A8D9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/>
        </a:p>
      </dgm:t>
    </dgm:pt>
    <dgm:pt modelId="{412BE777-7D04-4ECB-A8E0-5E68E2731100}">
      <dgm:prSet phldrT="[Text]"/>
      <dgm:spPr/>
      <dgm:t>
        <a:bodyPr/>
        <a:lstStyle/>
        <a:p>
          <a:r>
            <a:rPr lang="en-US" dirty="0"/>
            <a:t>Delivered in week 11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/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/>
        </a:p>
      </dgm:t>
    </dgm:pt>
    <dgm:pt modelId="{839C87D9-7AD4-4CE3-8ACB-8457C08F4EEB}">
      <dgm:prSet phldrT="[Text]"/>
      <dgm:spPr/>
      <dgm:t>
        <a:bodyPr/>
        <a:lstStyle/>
        <a:p>
          <a:r>
            <a:rPr lang="en-US" dirty="0"/>
            <a:t>Assignment 4</a:t>
          </a:r>
        </a:p>
      </dgm:t>
    </dgm:pt>
    <dgm:pt modelId="{A330C5B3-5120-47E2-8799-1F70DD91F09A}" type="parTrans" cxnId="{00772158-B5C2-423C-9A8C-969F095BBBF6}">
      <dgm:prSet/>
      <dgm:spPr/>
      <dgm:t>
        <a:bodyPr/>
        <a:lstStyle/>
        <a:p>
          <a:endParaRPr lang="en-US"/>
        </a:p>
      </dgm:t>
    </dgm:pt>
    <dgm:pt modelId="{B5D146A0-5193-4780-ABE7-77B0D3B3046F}" type="sibTrans" cxnId="{00772158-B5C2-423C-9A8C-969F095BBBF6}">
      <dgm:prSet/>
      <dgm:spPr/>
      <dgm:t>
        <a:bodyPr/>
        <a:lstStyle/>
        <a:p>
          <a:endParaRPr lang="en-US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4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4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4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>
        <dgm:presLayoutVars>
          <dgm:bulletEnabled val="1"/>
        </dgm:presLayoutVars>
      </dgm:prSet>
      <dgm:spPr/>
    </dgm:pt>
    <dgm:pt modelId="{8CC82C1C-918C-4260-BEF2-0D87CF1216C1}" type="pres">
      <dgm:prSet presAssocID="{0323EB34-6A19-4A4C-9F87-AA9864FAE81B}" presName="sp" presStyleCnt="0"/>
      <dgm:spPr/>
    </dgm:pt>
    <dgm:pt modelId="{EF2D0E7A-C766-4559-BBB1-B119DA7D1B25}" type="pres">
      <dgm:prSet presAssocID="{839C87D9-7AD4-4CE3-8ACB-8457C08F4EEB}" presName="linNode" presStyleCnt="0"/>
      <dgm:spPr/>
    </dgm:pt>
    <dgm:pt modelId="{59FB3A49-9A5F-4994-94E5-2F8A76D130F1}" type="pres">
      <dgm:prSet presAssocID="{839C87D9-7AD4-4CE3-8ACB-8457C08F4EEB}" presName="parentText" presStyleLbl="node1" presStyleIdx="3" presStyleCnt="4" custScaleX="112959">
        <dgm:presLayoutVars>
          <dgm:chMax val="1"/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5965A93E-8A1E-4635-BB41-12D44DEA95B9}" type="presOf" srcId="{839C87D9-7AD4-4CE3-8ACB-8457C08F4EEB}" destId="{59FB3A49-9A5F-4994-94E5-2F8A76D130F1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00772158-B5C2-423C-9A8C-969F095BBBF6}" srcId="{6D2C045A-1965-413D-A035-1C4D63D093AD}" destId="{839C87D9-7AD4-4CE3-8ACB-8457C08F4EEB}" srcOrd="3" destOrd="0" parTransId="{A330C5B3-5120-47E2-8799-1F70DD91F09A}" sibTransId="{B5D146A0-5193-4780-ABE7-77B0D3B3046F}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  <dgm:cxn modelId="{36AC27A6-181F-45D8-9556-E96D3F128588}" type="presParOf" srcId="{7205EE44-DB23-41A7-919E-A60058ADFEC7}" destId="{8CC82C1C-918C-4260-BEF2-0D87CF1216C1}" srcOrd="5" destOrd="0" presId="urn:microsoft.com/office/officeart/2005/8/layout/vList5"/>
    <dgm:cxn modelId="{1D2A1B38-0826-46D1-B341-B7DB5EEEDABC}" type="presParOf" srcId="{7205EE44-DB23-41A7-919E-A60058ADFEC7}" destId="{EF2D0E7A-C766-4559-BBB1-B119DA7D1B25}" srcOrd="6" destOrd="0" presId="urn:microsoft.com/office/officeart/2005/8/layout/vList5"/>
    <dgm:cxn modelId="{58AE1EEA-A745-43BA-82EC-7762404C6E75}" type="presParOf" srcId="{EF2D0E7A-C766-4559-BBB1-B119DA7D1B25}" destId="{59FB3A49-9A5F-4994-94E5-2F8A76D130F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D3DAE159-AC70-4C41-A3C3-74626C2B9F5E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Delivered in week 4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518DA1B7-440E-4FB7-85F7-3DFC6AE5390A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1F670127-CDF4-47DA-8537-7B865BA57E67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Delivered in week 8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C3A6D725-9385-454A-8BA6-DD73D603A8D9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412BE777-7D04-4ECB-A8E0-5E68E2731100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Delivered in week 11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839C87D9-7AD4-4CE3-8ACB-8457C08F4EEB}">
      <dgm:prSet phldrT="[Text]"/>
      <dgm:spPr/>
      <dgm:t>
        <a:bodyPr/>
        <a:lstStyle/>
        <a:p>
          <a:r>
            <a:rPr lang="en-US" dirty="0"/>
            <a:t>Assignment 4</a:t>
          </a:r>
        </a:p>
      </dgm:t>
    </dgm:pt>
    <dgm:pt modelId="{A330C5B3-5120-47E2-8799-1F70DD91F09A}" type="parTrans" cxnId="{00772158-B5C2-423C-9A8C-969F095BBBF6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B5D146A0-5193-4780-ABE7-77B0D3B3046F}" type="sibTrans" cxnId="{00772158-B5C2-423C-9A8C-969F095BBBF6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4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4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4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>
        <dgm:presLayoutVars>
          <dgm:bulletEnabled val="1"/>
        </dgm:presLayoutVars>
      </dgm:prSet>
      <dgm:spPr/>
    </dgm:pt>
    <dgm:pt modelId="{8CC82C1C-918C-4260-BEF2-0D87CF1216C1}" type="pres">
      <dgm:prSet presAssocID="{0323EB34-6A19-4A4C-9F87-AA9864FAE81B}" presName="sp" presStyleCnt="0"/>
      <dgm:spPr/>
    </dgm:pt>
    <dgm:pt modelId="{EF2D0E7A-C766-4559-BBB1-B119DA7D1B25}" type="pres">
      <dgm:prSet presAssocID="{839C87D9-7AD4-4CE3-8ACB-8457C08F4EEB}" presName="linNode" presStyleCnt="0"/>
      <dgm:spPr/>
    </dgm:pt>
    <dgm:pt modelId="{59FB3A49-9A5F-4994-94E5-2F8A76D130F1}" type="pres">
      <dgm:prSet presAssocID="{839C87D9-7AD4-4CE3-8ACB-8457C08F4EEB}" presName="parentText" presStyleLbl="node1" presStyleIdx="3" presStyleCnt="4" custScaleX="112959">
        <dgm:presLayoutVars>
          <dgm:chMax val="1"/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5965A93E-8A1E-4635-BB41-12D44DEA95B9}" type="presOf" srcId="{839C87D9-7AD4-4CE3-8ACB-8457C08F4EEB}" destId="{59FB3A49-9A5F-4994-94E5-2F8A76D130F1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00772158-B5C2-423C-9A8C-969F095BBBF6}" srcId="{6D2C045A-1965-413D-A035-1C4D63D093AD}" destId="{839C87D9-7AD4-4CE3-8ACB-8457C08F4EEB}" srcOrd="3" destOrd="0" parTransId="{A330C5B3-5120-47E2-8799-1F70DD91F09A}" sibTransId="{B5D146A0-5193-4780-ABE7-77B0D3B3046F}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  <dgm:cxn modelId="{36AC27A6-181F-45D8-9556-E96D3F128588}" type="presParOf" srcId="{7205EE44-DB23-41A7-919E-A60058ADFEC7}" destId="{8CC82C1C-918C-4260-BEF2-0D87CF1216C1}" srcOrd="5" destOrd="0" presId="urn:microsoft.com/office/officeart/2005/8/layout/vList5"/>
    <dgm:cxn modelId="{1D2A1B38-0826-46D1-B341-B7DB5EEEDABC}" type="presParOf" srcId="{7205EE44-DB23-41A7-919E-A60058ADFEC7}" destId="{EF2D0E7A-C766-4559-BBB1-B119DA7D1B25}" srcOrd="6" destOrd="0" presId="urn:microsoft.com/office/officeart/2005/8/layout/vList5"/>
    <dgm:cxn modelId="{58AE1EEA-A745-43BA-82EC-7762404C6E75}" type="presParOf" srcId="{EF2D0E7A-C766-4559-BBB1-B119DA7D1B25}" destId="{59FB3A49-9A5F-4994-94E5-2F8A76D130F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/>
        </a:p>
      </dgm:t>
    </dgm:pt>
    <dgm:pt modelId="{D3DAE159-AC70-4C41-A3C3-74626C2B9F5E}">
      <dgm:prSet phldrT="[Text]"/>
      <dgm:spPr/>
      <dgm:t>
        <a:bodyPr/>
        <a:lstStyle/>
        <a:p>
          <a:r>
            <a:rPr lang="en-US" dirty="0"/>
            <a:t>Delivered in week 4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/>
        </a:p>
      </dgm:t>
    </dgm:pt>
    <dgm:pt modelId="{518DA1B7-440E-4FB7-85F7-3DFC6AE5390A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/>
        </a:p>
      </dgm:t>
    </dgm:pt>
    <dgm:pt modelId="{1F670127-CDF4-47DA-8537-7B865BA57E67}">
      <dgm:prSet phldrT="[Text]"/>
      <dgm:spPr/>
      <dgm:t>
        <a:bodyPr/>
        <a:lstStyle/>
        <a:p>
          <a:r>
            <a:rPr lang="en-US" dirty="0"/>
            <a:t>Delivered in week 8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/>
        </a:p>
      </dgm:t>
    </dgm:pt>
    <dgm:pt modelId="{C3A6D725-9385-454A-8BA6-DD73D603A8D9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/>
        </a:p>
      </dgm:t>
    </dgm:pt>
    <dgm:pt modelId="{412BE777-7D04-4ECB-A8E0-5E68E2731100}">
      <dgm:prSet phldrT="[Text]"/>
      <dgm:spPr/>
      <dgm:t>
        <a:bodyPr/>
        <a:lstStyle/>
        <a:p>
          <a:r>
            <a:rPr lang="en-US" dirty="0"/>
            <a:t>Delivered in week 11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/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/>
        </a:p>
      </dgm:t>
    </dgm:pt>
    <dgm:pt modelId="{839C87D9-7AD4-4CE3-8ACB-8457C08F4EEB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Assignment 4</a:t>
          </a:r>
        </a:p>
      </dgm:t>
    </dgm:pt>
    <dgm:pt modelId="{A330C5B3-5120-47E2-8799-1F70DD91F09A}" type="parTrans" cxnId="{00772158-B5C2-423C-9A8C-969F095BBBF6}">
      <dgm:prSet/>
      <dgm:spPr/>
      <dgm:t>
        <a:bodyPr/>
        <a:lstStyle/>
        <a:p>
          <a:endParaRPr lang="en-US"/>
        </a:p>
      </dgm:t>
    </dgm:pt>
    <dgm:pt modelId="{B5D146A0-5193-4780-ABE7-77B0D3B3046F}" type="sibTrans" cxnId="{00772158-B5C2-423C-9A8C-969F095BBBF6}">
      <dgm:prSet/>
      <dgm:spPr/>
      <dgm:t>
        <a:bodyPr/>
        <a:lstStyle/>
        <a:p>
          <a:endParaRPr lang="en-US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4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4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4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>
        <dgm:presLayoutVars>
          <dgm:bulletEnabled val="1"/>
        </dgm:presLayoutVars>
      </dgm:prSet>
      <dgm:spPr/>
    </dgm:pt>
    <dgm:pt modelId="{8CC82C1C-918C-4260-BEF2-0D87CF1216C1}" type="pres">
      <dgm:prSet presAssocID="{0323EB34-6A19-4A4C-9F87-AA9864FAE81B}" presName="sp" presStyleCnt="0"/>
      <dgm:spPr/>
    </dgm:pt>
    <dgm:pt modelId="{EF2D0E7A-C766-4559-BBB1-B119DA7D1B25}" type="pres">
      <dgm:prSet presAssocID="{839C87D9-7AD4-4CE3-8ACB-8457C08F4EEB}" presName="linNode" presStyleCnt="0"/>
      <dgm:spPr/>
    </dgm:pt>
    <dgm:pt modelId="{59FB3A49-9A5F-4994-94E5-2F8A76D130F1}" type="pres">
      <dgm:prSet presAssocID="{839C87D9-7AD4-4CE3-8ACB-8457C08F4EEB}" presName="parentText" presStyleLbl="node1" presStyleIdx="3" presStyleCnt="4" custScaleX="112959">
        <dgm:presLayoutVars>
          <dgm:chMax val="1"/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5965A93E-8A1E-4635-BB41-12D44DEA95B9}" type="presOf" srcId="{839C87D9-7AD4-4CE3-8ACB-8457C08F4EEB}" destId="{59FB3A49-9A5F-4994-94E5-2F8A76D130F1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00772158-B5C2-423C-9A8C-969F095BBBF6}" srcId="{6D2C045A-1965-413D-A035-1C4D63D093AD}" destId="{839C87D9-7AD4-4CE3-8ACB-8457C08F4EEB}" srcOrd="3" destOrd="0" parTransId="{A330C5B3-5120-47E2-8799-1F70DD91F09A}" sibTransId="{B5D146A0-5193-4780-ABE7-77B0D3B3046F}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  <dgm:cxn modelId="{36AC27A6-181F-45D8-9556-E96D3F128588}" type="presParOf" srcId="{7205EE44-DB23-41A7-919E-A60058ADFEC7}" destId="{8CC82C1C-918C-4260-BEF2-0D87CF1216C1}" srcOrd="5" destOrd="0" presId="urn:microsoft.com/office/officeart/2005/8/layout/vList5"/>
    <dgm:cxn modelId="{1D2A1B38-0826-46D1-B341-B7DB5EEEDABC}" type="presParOf" srcId="{7205EE44-DB23-41A7-919E-A60058ADFEC7}" destId="{EF2D0E7A-C766-4559-BBB1-B119DA7D1B25}" srcOrd="6" destOrd="0" presId="urn:microsoft.com/office/officeart/2005/8/layout/vList5"/>
    <dgm:cxn modelId="{58AE1EEA-A745-43BA-82EC-7762404C6E75}" type="presParOf" srcId="{EF2D0E7A-C766-4559-BBB1-B119DA7D1B25}" destId="{59FB3A49-9A5F-4994-94E5-2F8A76D130F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491584" y="-1839460"/>
          <a:ext cx="1043516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4</a:t>
          </a:r>
        </a:p>
      </dsp:txBody>
      <dsp:txXfrm rot="-5400000">
        <a:off x="3518972" y="184092"/>
        <a:ext cx="4937801" cy="941636"/>
      </dsp:txXfrm>
    </dsp:sp>
    <dsp:sp modelId="{1C732F65-33B2-4F57-8FDC-61D66378D4A2}">
      <dsp:nvSpPr>
        <dsp:cNvPr id="0" name=""/>
        <dsp:cNvSpPr/>
      </dsp:nvSpPr>
      <dsp:spPr>
        <a:xfrm>
          <a:off x="600" y="2711"/>
          <a:ext cx="3518372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1</a:t>
          </a:r>
        </a:p>
      </dsp:txBody>
      <dsp:txXfrm>
        <a:off x="64275" y="66386"/>
        <a:ext cx="3391022" cy="1177045"/>
      </dsp:txXfrm>
    </dsp:sp>
    <dsp:sp modelId="{9276E62D-BE27-473F-96C6-9EF9D97B5F46}">
      <dsp:nvSpPr>
        <dsp:cNvPr id="0" name=""/>
        <dsp:cNvSpPr/>
      </dsp:nvSpPr>
      <dsp:spPr>
        <a:xfrm rot="5400000">
          <a:off x="5487532" y="-475163"/>
          <a:ext cx="1043516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8</a:t>
          </a:r>
        </a:p>
      </dsp:txBody>
      <dsp:txXfrm rot="-5400000">
        <a:off x="3509601" y="1553708"/>
        <a:ext cx="4948438" cy="941636"/>
      </dsp:txXfrm>
    </dsp:sp>
    <dsp:sp modelId="{0009250B-0495-46AC-854C-D03243418322}">
      <dsp:nvSpPr>
        <dsp:cNvPr id="0" name=""/>
        <dsp:cNvSpPr/>
      </dsp:nvSpPr>
      <dsp:spPr>
        <a:xfrm>
          <a:off x="600" y="1372327"/>
          <a:ext cx="350900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2</a:t>
          </a:r>
        </a:p>
      </dsp:txBody>
      <dsp:txXfrm>
        <a:off x="64275" y="1436002"/>
        <a:ext cx="3381651" cy="1177045"/>
      </dsp:txXfrm>
    </dsp:sp>
    <dsp:sp modelId="{3AC66E88-CA27-4171-980D-F59DC7E057DC}">
      <dsp:nvSpPr>
        <dsp:cNvPr id="0" name=""/>
        <dsp:cNvSpPr/>
      </dsp:nvSpPr>
      <dsp:spPr>
        <a:xfrm rot="5400000">
          <a:off x="5483986" y="891792"/>
          <a:ext cx="1043516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11</a:t>
          </a:r>
        </a:p>
      </dsp:txBody>
      <dsp:txXfrm rot="-5400000">
        <a:off x="3503396" y="2923322"/>
        <a:ext cx="4953756" cy="941636"/>
      </dsp:txXfrm>
    </dsp:sp>
    <dsp:sp modelId="{5632668B-C17F-4390-8145-C3ACDCFE8FF4}">
      <dsp:nvSpPr>
        <dsp:cNvPr id="0" name=""/>
        <dsp:cNvSpPr/>
      </dsp:nvSpPr>
      <dsp:spPr>
        <a:xfrm>
          <a:off x="600" y="2741943"/>
          <a:ext cx="3502796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Assignment 3</a:t>
          </a:r>
        </a:p>
      </dsp:txBody>
      <dsp:txXfrm>
        <a:off x="64275" y="2805618"/>
        <a:ext cx="3375446" cy="1177045"/>
      </dsp:txXfrm>
    </dsp:sp>
    <dsp:sp modelId="{59FB3A49-9A5F-4994-94E5-2F8A76D130F1}">
      <dsp:nvSpPr>
        <dsp:cNvPr id="0" name=""/>
        <dsp:cNvSpPr/>
      </dsp:nvSpPr>
      <dsp:spPr>
        <a:xfrm>
          <a:off x="600" y="4111559"/>
          <a:ext cx="346044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Assignment 4</a:t>
          </a:r>
        </a:p>
      </dsp:txBody>
      <dsp:txXfrm>
        <a:off x="64275" y="4175234"/>
        <a:ext cx="3333091" cy="11770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491584" y="-1839460"/>
          <a:ext cx="1043516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4</a:t>
          </a:r>
        </a:p>
      </dsp:txBody>
      <dsp:txXfrm rot="-5400000">
        <a:off x="3518972" y="184092"/>
        <a:ext cx="4937801" cy="941636"/>
      </dsp:txXfrm>
    </dsp:sp>
    <dsp:sp modelId="{1C732F65-33B2-4F57-8FDC-61D66378D4A2}">
      <dsp:nvSpPr>
        <dsp:cNvPr id="0" name=""/>
        <dsp:cNvSpPr/>
      </dsp:nvSpPr>
      <dsp:spPr>
        <a:xfrm>
          <a:off x="600" y="2711"/>
          <a:ext cx="3518372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1</a:t>
          </a:r>
        </a:p>
      </dsp:txBody>
      <dsp:txXfrm>
        <a:off x="64275" y="66386"/>
        <a:ext cx="3391022" cy="1177045"/>
      </dsp:txXfrm>
    </dsp:sp>
    <dsp:sp modelId="{9276E62D-BE27-473F-96C6-9EF9D97B5F46}">
      <dsp:nvSpPr>
        <dsp:cNvPr id="0" name=""/>
        <dsp:cNvSpPr/>
      </dsp:nvSpPr>
      <dsp:spPr>
        <a:xfrm rot="5400000">
          <a:off x="5487532" y="-475163"/>
          <a:ext cx="1043516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8</a:t>
          </a:r>
        </a:p>
      </dsp:txBody>
      <dsp:txXfrm rot="-5400000">
        <a:off x="3509601" y="1553708"/>
        <a:ext cx="4948438" cy="941636"/>
      </dsp:txXfrm>
    </dsp:sp>
    <dsp:sp modelId="{0009250B-0495-46AC-854C-D03243418322}">
      <dsp:nvSpPr>
        <dsp:cNvPr id="0" name=""/>
        <dsp:cNvSpPr/>
      </dsp:nvSpPr>
      <dsp:spPr>
        <a:xfrm>
          <a:off x="600" y="1372327"/>
          <a:ext cx="350900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Assignment 2</a:t>
          </a:r>
        </a:p>
      </dsp:txBody>
      <dsp:txXfrm>
        <a:off x="64275" y="1436002"/>
        <a:ext cx="3381651" cy="1177045"/>
      </dsp:txXfrm>
    </dsp:sp>
    <dsp:sp modelId="{3AC66E88-CA27-4171-980D-F59DC7E057DC}">
      <dsp:nvSpPr>
        <dsp:cNvPr id="0" name=""/>
        <dsp:cNvSpPr/>
      </dsp:nvSpPr>
      <dsp:spPr>
        <a:xfrm rot="5400000">
          <a:off x="5483986" y="891792"/>
          <a:ext cx="1043516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11</a:t>
          </a:r>
        </a:p>
      </dsp:txBody>
      <dsp:txXfrm rot="-5400000">
        <a:off x="3503396" y="2923322"/>
        <a:ext cx="4953756" cy="941636"/>
      </dsp:txXfrm>
    </dsp:sp>
    <dsp:sp modelId="{5632668B-C17F-4390-8145-C3ACDCFE8FF4}">
      <dsp:nvSpPr>
        <dsp:cNvPr id="0" name=""/>
        <dsp:cNvSpPr/>
      </dsp:nvSpPr>
      <dsp:spPr>
        <a:xfrm>
          <a:off x="600" y="2741943"/>
          <a:ext cx="3502796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Assignment 3</a:t>
          </a:r>
        </a:p>
      </dsp:txBody>
      <dsp:txXfrm>
        <a:off x="64275" y="2805618"/>
        <a:ext cx="3375446" cy="1177045"/>
      </dsp:txXfrm>
    </dsp:sp>
    <dsp:sp modelId="{59FB3A49-9A5F-4994-94E5-2F8A76D130F1}">
      <dsp:nvSpPr>
        <dsp:cNvPr id="0" name=""/>
        <dsp:cNvSpPr/>
      </dsp:nvSpPr>
      <dsp:spPr>
        <a:xfrm>
          <a:off x="600" y="4111559"/>
          <a:ext cx="346044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4</a:t>
          </a:r>
        </a:p>
      </dsp:txBody>
      <dsp:txXfrm>
        <a:off x="64275" y="4175234"/>
        <a:ext cx="3333091" cy="11770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491584" y="-1839460"/>
          <a:ext cx="1043516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4</a:t>
          </a:r>
        </a:p>
      </dsp:txBody>
      <dsp:txXfrm rot="-5400000">
        <a:off x="3518972" y="184092"/>
        <a:ext cx="4937801" cy="941636"/>
      </dsp:txXfrm>
    </dsp:sp>
    <dsp:sp modelId="{1C732F65-33B2-4F57-8FDC-61D66378D4A2}">
      <dsp:nvSpPr>
        <dsp:cNvPr id="0" name=""/>
        <dsp:cNvSpPr/>
      </dsp:nvSpPr>
      <dsp:spPr>
        <a:xfrm>
          <a:off x="600" y="2711"/>
          <a:ext cx="3518372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Assignment 1</a:t>
          </a:r>
        </a:p>
      </dsp:txBody>
      <dsp:txXfrm>
        <a:off x="64275" y="66386"/>
        <a:ext cx="3391022" cy="1177045"/>
      </dsp:txXfrm>
    </dsp:sp>
    <dsp:sp modelId="{9276E62D-BE27-473F-96C6-9EF9D97B5F46}">
      <dsp:nvSpPr>
        <dsp:cNvPr id="0" name=""/>
        <dsp:cNvSpPr/>
      </dsp:nvSpPr>
      <dsp:spPr>
        <a:xfrm rot="5400000">
          <a:off x="5487532" y="-475163"/>
          <a:ext cx="1043516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8</a:t>
          </a:r>
        </a:p>
      </dsp:txBody>
      <dsp:txXfrm rot="-5400000">
        <a:off x="3509601" y="1553708"/>
        <a:ext cx="4948438" cy="941636"/>
      </dsp:txXfrm>
    </dsp:sp>
    <dsp:sp modelId="{0009250B-0495-46AC-854C-D03243418322}">
      <dsp:nvSpPr>
        <dsp:cNvPr id="0" name=""/>
        <dsp:cNvSpPr/>
      </dsp:nvSpPr>
      <dsp:spPr>
        <a:xfrm>
          <a:off x="600" y="1372327"/>
          <a:ext cx="350900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2</a:t>
          </a:r>
        </a:p>
      </dsp:txBody>
      <dsp:txXfrm>
        <a:off x="64275" y="1436002"/>
        <a:ext cx="3381651" cy="1177045"/>
      </dsp:txXfrm>
    </dsp:sp>
    <dsp:sp modelId="{3AC66E88-CA27-4171-980D-F59DC7E057DC}">
      <dsp:nvSpPr>
        <dsp:cNvPr id="0" name=""/>
        <dsp:cNvSpPr/>
      </dsp:nvSpPr>
      <dsp:spPr>
        <a:xfrm rot="5400000">
          <a:off x="5483986" y="891792"/>
          <a:ext cx="1043516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11</a:t>
          </a:r>
        </a:p>
      </dsp:txBody>
      <dsp:txXfrm rot="-5400000">
        <a:off x="3503396" y="2923322"/>
        <a:ext cx="4953756" cy="941636"/>
      </dsp:txXfrm>
    </dsp:sp>
    <dsp:sp modelId="{5632668B-C17F-4390-8145-C3ACDCFE8FF4}">
      <dsp:nvSpPr>
        <dsp:cNvPr id="0" name=""/>
        <dsp:cNvSpPr/>
      </dsp:nvSpPr>
      <dsp:spPr>
        <a:xfrm>
          <a:off x="600" y="2741943"/>
          <a:ext cx="3502796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Assignment 3</a:t>
          </a:r>
        </a:p>
      </dsp:txBody>
      <dsp:txXfrm>
        <a:off x="64275" y="2805618"/>
        <a:ext cx="3375446" cy="1177045"/>
      </dsp:txXfrm>
    </dsp:sp>
    <dsp:sp modelId="{59FB3A49-9A5F-4994-94E5-2F8A76D130F1}">
      <dsp:nvSpPr>
        <dsp:cNvPr id="0" name=""/>
        <dsp:cNvSpPr/>
      </dsp:nvSpPr>
      <dsp:spPr>
        <a:xfrm>
          <a:off x="600" y="4111559"/>
          <a:ext cx="346044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4</a:t>
          </a:r>
        </a:p>
      </dsp:txBody>
      <dsp:txXfrm>
        <a:off x="64275" y="4175234"/>
        <a:ext cx="3333091" cy="11770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491584" y="-1839460"/>
          <a:ext cx="1043516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4</a:t>
          </a:r>
        </a:p>
      </dsp:txBody>
      <dsp:txXfrm rot="-5400000">
        <a:off x="3518972" y="184092"/>
        <a:ext cx="4937801" cy="941636"/>
      </dsp:txXfrm>
    </dsp:sp>
    <dsp:sp modelId="{1C732F65-33B2-4F57-8FDC-61D66378D4A2}">
      <dsp:nvSpPr>
        <dsp:cNvPr id="0" name=""/>
        <dsp:cNvSpPr/>
      </dsp:nvSpPr>
      <dsp:spPr>
        <a:xfrm>
          <a:off x="600" y="2711"/>
          <a:ext cx="3518372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Assignment 1</a:t>
          </a:r>
        </a:p>
      </dsp:txBody>
      <dsp:txXfrm>
        <a:off x="64275" y="66386"/>
        <a:ext cx="3391022" cy="1177045"/>
      </dsp:txXfrm>
    </dsp:sp>
    <dsp:sp modelId="{9276E62D-BE27-473F-96C6-9EF9D97B5F46}">
      <dsp:nvSpPr>
        <dsp:cNvPr id="0" name=""/>
        <dsp:cNvSpPr/>
      </dsp:nvSpPr>
      <dsp:spPr>
        <a:xfrm rot="5400000">
          <a:off x="5487532" y="-475163"/>
          <a:ext cx="1043516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8</a:t>
          </a:r>
        </a:p>
      </dsp:txBody>
      <dsp:txXfrm rot="-5400000">
        <a:off x="3509601" y="1553708"/>
        <a:ext cx="4948438" cy="941636"/>
      </dsp:txXfrm>
    </dsp:sp>
    <dsp:sp modelId="{0009250B-0495-46AC-854C-D03243418322}">
      <dsp:nvSpPr>
        <dsp:cNvPr id="0" name=""/>
        <dsp:cNvSpPr/>
      </dsp:nvSpPr>
      <dsp:spPr>
        <a:xfrm>
          <a:off x="600" y="1372327"/>
          <a:ext cx="350900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Assignment 2</a:t>
          </a:r>
        </a:p>
      </dsp:txBody>
      <dsp:txXfrm>
        <a:off x="64275" y="1436002"/>
        <a:ext cx="3381651" cy="1177045"/>
      </dsp:txXfrm>
    </dsp:sp>
    <dsp:sp modelId="{3AC66E88-CA27-4171-980D-F59DC7E057DC}">
      <dsp:nvSpPr>
        <dsp:cNvPr id="0" name=""/>
        <dsp:cNvSpPr/>
      </dsp:nvSpPr>
      <dsp:spPr>
        <a:xfrm rot="5400000">
          <a:off x="5483986" y="891792"/>
          <a:ext cx="1043516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11</a:t>
          </a:r>
        </a:p>
      </dsp:txBody>
      <dsp:txXfrm rot="-5400000">
        <a:off x="3503396" y="2923322"/>
        <a:ext cx="4953756" cy="941636"/>
      </dsp:txXfrm>
    </dsp:sp>
    <dsp:sp modelId="{5632668B-C17F-4390-8145-C3ACDCFE8FF4}">
      <dsp:nvSpPr>
        <dsp:cNvPr id="0" name=""/>
        <dsp:cNvSpPr/>
      </dsp:nvSpPr>
      <dsp:spPr>
        <a:xfrm>
          <a:off x="600" y="2741943"/>
          <a:ext cx="3502796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3</a:t>
          </a:r>
        </a:p>
      </dsp:txBody>
      <dsp:txXfrm>
        <a:off x="64275" y="2805618"/>
        <a:ext cx="3375446" cy="1177045"/>
      </dsp:txXfrm>
    </dsp:sp>
    <dsp:sp modelId="{59FB3A49-9A5F-4994-94E5-2F8A76D130F1}">
      <dsp:nvSpPr>
        <dsp:cNvPr id="0" name=""/>
        <dsp:cNvSpPr/>
      </dsp:nvSpPr>
      <dsp:spPr>
        <a:xfrm>
          <a:off x="600" y="4111559"/>
          <a:ext cx="346044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4</a:t>
          </a:r>
        </a:p>
      </dsp:txBody>
      <dsp:txXfrm>
        <a:off x="64275" y="4175234"/>
        <a:ext cx="3333091" cy="117704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491584" y="-1839460"/>
          <a:ext cx="1043516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4</a:t>
          </a:r>
        </a:p>
      </dsp:txBody>
      <dsp:txXfrm rot="-5400000">
        <a:off x="3518972" y="184092"/>
        <a:ext cx="4937801" cy="941636"/>
      </dsp:txXfrm>
    </dsp:sp>
    <dsp:sp modelId="{1C732F65-33B2-4F57-8FDC-61D66378D4A2}">
      <dsp:nvSpPr>
        <dsp:cNvPr id="0" name=""/>
        <dsp:cNvSpPr/>
      </dsp:nvSpPr>
      <dsp:spPr>
        <a:xfrm>
          <a:off x="600" y="2711"/>
          <a:ext cx="3518372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1</a:t>
          </a:r>
        </a:p>
      </dsp:txBody>
      <dsp:txXfrm>
        <a:off x="64275" y="66386"/>
        <a:ext cx="3391022" cy="1177045"/>
      </dsp:txXfrm>
    </dsp:sp>
    <dsp:sp modelId="{9276E62D-BE27-473F-96C6-9EF9D97B5F46}">
      <dsp:nvSpPr>
        <dsp:cNvPr id="0" name=""/>
        <dsp:cNvSpPr/>
      </dsp:nvSpPr>
      <dsp:spPr>
        <a:xfrm rot="5400000">
          <a:off x="5487532" y="-475163"/>
          <a:ext cx="1043516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8</a:t>
          </a:r>
        </a:p>
      </dsp:txBody>
      <dsp:txXfrm rot="-5400000">
        <a:off x="3509601" y="1553708"/>
        <a:ext cx="4948438" cy="941636"/>
      </dsp:txXfrm>
    </dsp:sp>
    <dsp:sp modelId="{0009250B-0495-46AC-854C-D03243418322}">
      <dsp:nvSpPr>
        <dsp:cNvPr id="0" name=""/>
        <dsp:cNvSpPr/>
      </dsp:nvSpPr>
      <dsp:spPr>
        <a:xfrm>
          <a:off x="600" y="1372327"/>
          <a:ext cx="350900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Assignment 2</a:t>
          </a:r>
        </a:p>
      </dsp:txBody>
      <dsp:txXfrm>
        <a:off x="64275" y="1436002"/>
        <a:ext cx="3381651" cy="1177045"/>
      </dsp:txXfrm>
    </dsp:sp>
    <dsp:sp modelId="{3AC66E88-CA27-4171-980D-F59DC7E057DC}">
      <dsp:nvSpPr>
        <dsp:cNvPr id="0" name=""/>
        <dsp:cNvSpPr/>
      </dsp:nvSpPr>
      <dsp:spPr>
        <a:xfrm rot="5400000">
          <a:off x="5483986" y="891792"/>
          <a:ext cx="1043516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11</a:t>
          </a:r>
        </a:p>
      </dsp:txBody>
      <dsp:txXfrm rot="-5400000">
        <a:off x="3503396" y="2923322"/>
        <a:ext cx="4953756" cy="941636"/>
      </dsp:txXfrm>
    </dsp:sp>
    <dsp:sp modelId="{5632668B-C17F-4390-8145-C3ACDCFE8FF4}">
      <dsp:nvSpPr>
        <dsp:cNvPr id="0" name=""/>
        <dsp:cNvSpPr/>
      </dsp:nvSpPr>
      <dsp:spPr>
        <a:xfrm>
          <a:off x="600" y="2741943"/>
          <a:ext cx="3502796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3</a:t>
          </a:r>
        </a:p>
      </dsp:txBody>
      <dsp:txXfrm>
        <a:off x="64275" y="2805618"/>
        <a:ext cx="3375446" cy="1177045"/>
      </dsp:txXfrm>
    </dsp:sp>
    <dsp:sp modelId="{59FB3A49-9A5F-4994-94E5-2F8A76D130F1}">
      <dsp:nvSpPr>
        <dsp:cNvPr id="0" name=""/>
        <dsp:cNvSpPr/>
      </dsp:nvSpPr>
      <dsp:spPr>
        <a:xfrm>
          <a:off x="600" y="4111559"/>
          <a:ext cx="346044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Assignment 4</a:t>
          </a:r>
        </a:p>
      </dsp:txBody>
      <dsp:txXfrm>
        <a:off x="64275" y="4175234"/>
        <a:ext cx="3333091" cy="117704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491584" y="-1839460"/>
          <a:ext cx="1043516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4</a:t>
          </a:r>
        </a:p>
      </dsp:txBody>
      <dsp:txXfrm rot="-5400000">
        <a:off x="3518972" y="184092"/>
        <a:ext cx="4937801" cy="941636"/>
      </dsp:txXfrm>
    </dsp:sp>
    <dsp:sp modelId="{1C732F65-33B2-4F57-8FDC-61D66378D4A2}">
      <dsp:nvSpPr>
        <dsp:cNvPr id="0" name=""/>
        <dsp:cNvSpPr/>
      </dsp:nvSpPr>
      <dsp:spPr>
        <a:xfrm>
          <a:off x="600" y="2711"/>
          <a:ext cx="3518372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Assignment 1</a:t>
          </a:r>
        </a:p>
      </dsp:txBody>
      <dsp:txXfrm>
        <a:off x="64275" y="66386"/>
        <a:ext cx="3391022" cy="1177045"/>
      </dsp:txXfrm>
    </dsp:sp>
    <dsp:sp modelId="{9276E62D-BE27-473F-96C6-9EF9D97B5F46}">
      <dsp:nvSpPr>
        <dsp:cNvPr id="0" name=""/>
        <dsp:cNvSpPr/>
      </dsp:nvSpPr>
      <dsp:spPr>
        <a:xfrm rot="5400000">
          <a:off x="5487532" y="-475163"/>
          <a:ext cx="1043516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8</a:t>
          </a:r>
        </a:p>
      </dsp:txBody>
      <dsp:txXfrm rot="-5400000">
        <a:off x="3509601" y="1553708"/>
        <a:ext cx="4948438" cy="941636"/>
      </dsp:txXfrm>
    </dsp:sp>
    <dsp:sp modelId="{0009250B-0495-46AC-854C-D03243418322}">
      <dsp:nvSpPr>
        <dsp:cNvPr id="0" name=""/>
        <dsp:cNvSpPr/>
      </dsp:nvSpPr>
      <dsp:spPr>
        <a:xfrm>
          <a:off x="600" y="1372327"/>
          <a:ext cx="350900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2</a:t>
          </a:r>
        </a:p>
      </dsp:txBody>
      <dsp:txXfrm>
        <a:off x="64275" y="1436002"/>
        <a:ext cx="3381651" cy="1177045"/>
      </dsp:txXfrm>
    </dsp:sp>
    <dsp:sp modelId="{3AC66E88-CA27-4171-980D-F59DC7E057DC}">
      <dsp:nvSpPr>
        <dsp:cNvPr id="0" name=""/>
        <dsp:cNvSpPr/>
      </dsp:nvSpPr>
      <dsp:spPr>
        <a:xfrm rot="5400000">
          <a:off x="5483986" y="891792"/>
          <a:ext cx="1043516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11</a:t>
          </a:r>
        </a:p>
      </dsp:txBody>
      <dsp:txXfrm rot="-5400000">
        <a:off x="3503396" y="2923322"/>
        <a:ext cx="4953756" cy="941636"/>
      </dsp:txXfrm>
    </dsp:sp>
    <dsp:sp modelId="{5632668B-C17F-4390-8145-C3ACDCFE8FF4}">
      <dsp:nvSpPr>
        <dsp:cNvPr id="0" name=""/>
        <dsp:cNvSpPr/>
      </dsp:nvSpPr>
      <dsp:spPr>
        <a:xfrm>
          <a:off x="600" y="2741943"/>
          <a:ext cx="3502796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3</a:t>
          </a:r>
        </a:p>
      </dsp:txBody>
      <dsp:txXfrm>
        <a:off x="64275" y="2805618"/>
        <a:ext cx="3375446" cy="1177045"/>
      </dsp:txXfrm>
    </dsp:sp>
    <dsp:sp modelId="{59FB3A49-9A5F-4994-94E5-2F8A76D130F1}">
      <dsp:nvSpPr>
        <dsp:cNvPr id="0" name=""/>
        <dsp:cNvSpPr/>
      </dsp:nvSpPr>
      <dsp:spPr>
        <a:xfrm>
          <a:off x="600" y="4111559"/>
          <a:ext cx="346044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Assignment 4</a:t>
          </a:r>
        </a:p>
      </dsp:txBody>
      <dsp:txXfrm>
        <a:off x="64275" y="4175234"/>
        <a:ext cx="3333091" cy="117704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491584" y="-1839460"/>
          <a:ext cx="1043516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>
              <a:highlight>
                <a:srgbClr val="00FFFF"/>
              </a:highlight>
            </a:rPr>
            <a:t>Delivered in week 4</a:t>
          </a:r>
        </a:p>
      </dsp:txBody>
      <dsp:txXfrm rot="-5400000">
        <a:off x="3518972" y="184092"/>
        <a:ext cx="4937801" cy="941636"/>
      </dsp:txXfrm>
    </dsp:sp>
    <dsp:sp modelId="{1C732F65-33B2-4F57-8FDC-61D66378D4A2}">
      <dsp:nvSpPr>
        <dsp:cNvPr id="0" name=""/>
        <dsp:cNvSpPr/>
      </dsp:nvSpPr>
      <dsp:spPr>
        <a:xfrm>
          <a:off x="600" y="2711"/>
          <a:ext cx="3518372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1</a:t>
          </a:r>
        </a:p>
      </dsp:txBody>
      <dsp:txXfrm>
        <a:off x="64275" y="66386"/>
        <a:ext cx="3391022" cy="1177045"/>
      </dsp:txXfrm>
    </dsp:sp>
    <dsp:sp modelId="{9276E62D-BE27-473F-96C6-9EF9D97B5F46}">
      <dsp:nvSpPr>
        <dsp:cNvPr id="0" name=""/>
        <dsp:cNvSpPr/>
      </dsp:nvSpPr>
      <dsp:spPr>
        <a:xfrm rot="5400000">
          <a:off x="5487532" y="-475163"/>
          <a:ext cx="1043516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>
              <a:highlight>
                <a:srgbClr val="00FFFF"/>
              </a:highlight>
            </a:rPr>
            <a:t>Delivered in week 8</a:t>
          </a:r>
        </a:p>
      </dsp:txBody>
      <dsp:txXfrm rot="-5400000">
        <a:off x="3509601" y="1553708"/>
        <a:ext cx="4948438" cy="941636"/>
      </dsp:txXfrm>
    </dsp:sp>
    <dsp:sp modelId="{0009250B-0495-46AC-854C-D03243418322}">
      <dsp:nvSpPr>
        <dsp:cNvPr id="0" name=""/>
        <dsp:cNvSpPr/>
      </dsp:nvSpPr>
      <dsp:spPr>
        <a:xfrm>
          <a:off x="600" y="1372327"/>
          <a:ext cx="350900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2</a:t>
          </a:r>
        </a:p>
      </dsp:txBody>
      <dsp:txXfrm>
        <a:off x="64275" y="1436002"/>
        <a:ext cx="3381651" cy="1177045"/>
      </dsp:txXfrm>
    </dsp:sp>
    <dsp:sp modelId="{3AC66E88-CA27-4171-980D-F59DC7E057DC}">
      <dsp:nvSpPr>
        <dsp:cNvPr id="0" name=""/>
        <dsp:cNvSpPr/>
      </dsp:nvSpPr>
      <dsp:spPr>
        <a:xfrm rot="5400000">
          <a:off x="5483986" y="891792"/>
          <a:ext cx="1043516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>
              <a:highlight>
                <a:srgbClr val="00FFFF"/>
              </a:highlight>
            </a:rPr>
            <a:t>Delivered in week 11</a:t>
          </a:r>
        </a:p>
      </dsp:txBody>
      <dsp:txXfrm rot="-5400000">
        <a:off x="3503396" y="2923322"/>
        <a:ext cx="4953756" cy="941636"/>
      </dsp:txXfrm>
    </dsp:sp>
    <dsp:sp modelId="{5632668B-C17F-4390-8145-C3ACDCFE8FF4}">
      <dsp:nvSpPr>
        <dsp:cNvPr id="0" name=""/>
        <dsp:cNvSpPr/>
      </dsp:nvSpPr>
      <dsp:spPr>
        <a:xfrm>
          <a:off x="600" y="2741943"/>
          <a:ext cx="3502796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3</a:t>
          </a:r>
        </a:p>
      </dsp:txBody>
      <dsp:txXfrm>
        <a:off x="64275" y="2805618"/>
        <a:ext cx="3375446" cy="1177045"/>
      </dsp:txXfrm>
    </dsp:sp>
    <dsp:sp modelId="{59FB3A49-9A5F-4994-94E5-2F8A76D130F1}">
      <dsp:nvSpPr>
        <dsp:cNvPr id="0" name=""/>
        <dsp:cNvSpPr/>
      </dsp:nvSpPr>
      <dsp:spPr>
        <a:xfrm>
          <a:off x="600" y="4111559"/>
          <a:ext cx="346044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Assignment 4</a:t>
          </a:r>
        </a:p>
      </dsp:txBody>
      <dsp:txXfrm>
        <a:off x="64275" y="4175234"/>
        <a:ext cx="3333091" cy="117704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491584" y="-1839460"/>
          <a:ext cx="1043516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4</a:t>
          </a:r>
        </a:p>
      </dsp:txBody>
      <dsp:txXfrm rot="-5400000">
        <a:off x="3518972" y="184092"/>
        <a:ext cx="4937801" cy="941636"/>
      </dsp:txXfrm>
    </dsp:sp>
    <dsp:sp modelId="{1C732F65-33B2-4F57-8FDC-61D66378D4A2}">
      <dsp:nvSpPr>
        <dsp:cNvPr id="0" name=""/>
        <dsp:cNvSpPr/>
      </dsp:nvSpPr>
      <dsp:spPr>
        <a:xfrm>
          <a:off x="600" y="2711"/>
          <a:ext cx="3518372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1</a:t>
          </a:r>
        </a:p>
      </dsp:txBody>
      <dsp:txXfrm>
        <a:off x="64275" y="66386"/>
        <a:ext cx="3391022" cy="1177045"/>
      </dsp:txXfrm>
    </dsp:sp>
    <dsp:sp modelId="{9276E62D-BE27-473F-96C6-9EF9D97B5F46}">
      <dsp:nvSpPr>
        <dsp:cNvPr id="0" name=""/>
        <dsp:cNvSpPr/>
      </dsp:nvSpPr>
      <dsp:spPr>
        <a:xfrm rot="5400000">
          <a:off x="5487532" y="-475163"/>
          <a:ext cx="1043516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8</a:t>
          </a:r>
        </a:p>
      </dsp:txBody>
      <dsp:txXfrm rot="-5400000">
        <a:off x="3509601" y="1553708"/>
        <a:ext cx="4948438" cy="941636"/>
      </dsp:txXfrm>
    </dsp:sp>
    <dsp:sp modelId="{0009250B-0495-46AC-854C-D03243418322}">
      <dsp:nvSpPr>
        <dsp:cNvPr id="0" name=""/>
        <dsp:cNvSpPr/>
      </dsp:nvSpPr>
      <dsp:spPr>
        <a:xfrm>
          <a:off x="600" y="1372327"/>
          <a:ext cx="350900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2</a:t>
          </a:r>
        </a:p>
      </dsp:txBody>
      <dsp:txXfrm>
        <a:off x="64275" y="1436002"/>
        <a:ext cx="3381651" cy="1177045"/>
      </dsp:txXfrm>
    </dsp:sp>
    <dsp:sp modelId="{3AC66E88-CA27-4171-980D-F59DC7E057DC}">
      <dsp:nvSpPr>
        <dsp:cNvPr id="0" name=""/>
        <dsp:cNvSpPr/>
      </dsp:nvSpPr>
      <dsp:spPr>
        <a:xfrm rot="5400000">
          <a:off x="5483986" y="891792"/>
          <a:ext cx="1043516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11</a:t>
          </a:r>
        </a:p>
      </dsp:txBody>
      <dsp:txXfrm rot="-5400000">
        <a:off x="3503396" y="2923322"/>
        <a:ext cx="4953756" cy="941636"/>
      </dsp:txXfrm>
    </dsp:sp>
    <dsp:sp modelId="{5632668B-C17F-4390-8145-C3ACDCFE8FF4}">
      <dsp:nvSpPr>
        <dsp:cNvPr id="0" name=""/>
        <dsp:cNvSpPr/>
      </dsp:nvSpPr>
      <dsp:spPr>
        <a:xfrm>
          <a:off x="600" y="2741943"/>
          <a:ext cx="3502796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3</a:t>
          </a:r>
        </a:p>
      </dsp:txBody>
      <dsp:txXfrm>
        <a:off x="64275" y="2805618"/>
        <a:ext cx="3375446" cy="1177045"/>
      </dsp:txXfrm>
    </dsp:sp>
    <dsp:sp modelId="{59FB3A49-9A5F-4994-94E5-2F8A76D130F1}">
      <dsp:nvSpPr>
        <dsp:cNvPr id="0" name=""/>
        <dsp:cNvSpPr/>
      </dsp:nvSpPr>
      <dsp:spPr>
        <a:xfrm>
          <a:off x="600" y="4111559"/>
          <a:ext cx="346044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highlight>
                <a:srgbClr val="00FFFF"/>
              </a:highlight>
            </a:rPr>
            <a:t>Assignment 4</a:t>
          </a:r>
        </a:p>
      </dsp:txBody>
      <dsp:txXfrm>
        <a:off x="64275" y="4175234"/>
        <a:ext cx="3333091" cy="11770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1263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8571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62283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346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19493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505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68864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87596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7997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kahoot.com/schools-u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padlet.com/" TargetMode="Externa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i.com/" TargetMode="External"/><Relationship Id="rId2" Type="http://schemas.openxmlformats.org/officeDocument/2006/relationships/hyperlink" Target="https://www.mentimeter.com/" TargetMode="Externa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.png"/><Relationship Id="rId4" Type="http://schemas.openxmlformats.org/officeDocument/2006/relationships/image" Target="../media/image1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4.sv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1"/>
            <a:ext cx="5427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Graduation Project-1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Day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903313"/>
            <a:ext cx="14494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PMG496</a:t>
            </a:r>
          </a:p>
          <a:p>
            <a:pPr algn="ctr"/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Moustafa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Elashry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AD79EAC-12FF-4B40-903B-F03D33745FF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Outline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199616"/>
            <a:ext cx="841732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The Instructor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Academic Agenda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Description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Objectives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 Method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Delivery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Delivery Schedule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Delivery Rules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Attendance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Guide. Pdf.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Interactive Technology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D3956"/>
              </a:solidFill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5FEDC42-84C2-44A8-B07D-0ECB5C1460E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A974B6F-F18B-42A7-AA9D-B7548330FF4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024FC1-462F-416D-A82C-DE48FCD0D2D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961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The Instructor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3AD99FB-6E5C-4D3C-8615-2763F5758E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F444FB9-B4DE-4DE4-8BF5-B095D7046AB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3112B-7C1D-4032-A720-5C6F84F9E8B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214519" y="1485050"/>
            <a:ext cx="4794259" cy="4018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Education: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Doctorate of Business Administration2021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Master of Business Administration 2016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Postgraduate Diploma in Business Administration 2011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Bachelor degree in Economics 1999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Experiences</a:t>
            </a: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Teaching different courses in management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Teaching research methodology &amp; Statistical Analysis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409280" y="4182487"/>
            <a:ext cx="604273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Name: Dr. Mona Mostafa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Elashry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Nationality: Egyptian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Email: mona.mostafa@midocean.edu.km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1D56DE0-F629-932C-7293-5101BA459F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6" b="24948"/>
          <a:stretch/>
        </p:blipFill>
        <p:spPr>
          <a:xfrm>
            <a:off x="7829331" y="1711003"/>
            <a:ext cx="2234900" cy="21875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BDC911A-4DB9-437F-9D03-140E6F3640C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EA33C8-6452-4399-9F50-2986042EF50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FFB40D3-5A13-443B-8D55-D20B307B98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761340" y="951234"/>
            <a:ext cx="60427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Favorite Quote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CD2213-F2BD-BFBA-EE7E-C6BE7CEA01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729" y="1919636"/>
            <a:ext cx="9004572" cy="398713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44B2BB0-23A3-444C-8147-9BB5F46DF6A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7D42435-09D2-49B0-9147-ADA57A4DAE6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8058254-1565-4D74-9D61-1F2A82F953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513092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3423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Academic Agenda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3AD99FB-6E5C-4D3C-8615-2763F5758E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F444FB9-B4DE-4DE4-8BF5-B095D7046AB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3112B-7C1D-4032-A720-5C6F84F9E8B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70134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3422EC-96AC-4D46-92DA-FB276E6F5F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234" y="0"/>
            <a:ext cx="11029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827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652378-AB25-4AD1-B3D8-5B55F26A3E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57" y="0"/>
            <a:ext cx="112400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517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B35F8A3-1904-47F7-A7DD-4EF210F8FDDF}"/>
              </a:ext>
            </a:extLst>
          </p:cNvPr>
          <p:cNvSpPr/>
          <p:nvPr/>
        </p:nvSpPr>
        <p:spPr>
          <a:xfrm>
            <a:off x="1953062" y="955654"/>
            <a:ext cx="82858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 fontAlgn="base"/>
            <a:r>
              <a:rPr lang="ar-EG" sz="2800" b="1" dirty="0">
                <a:solidFill>
                  <a:srgbClr val="2D3956"/>
                </a:solidFill>
                <a:latin typeface="Tajawal"/>
              </a:rPr>
              <a:t>ميعاد محاضرة النقاش لمقرر </a:t>
            </a:r>
            <a:r>
              <a:rPr lang="en-US" sz="2800" b="1" dirty="0">
                <a:solidFill>
                  <a:srgbClr val="2D3956"/>
                </a:solidFill>
                <a:latin typeface="Tajawal"/>
              </a:rPr>
              <a:t>PMG496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47317DD-2A35-4289-850C-D48FAC975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9905599"/>
              </p:ext>
            </p:extLst>
          </p:nvPr>
        </p:nvGraphicFramePr>
        <p:xfrm>
          <a:off x="246183" y="2357120"/>
          <a:ext cx="11699631" cy="107188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406770">
                  <a:extLst>
                    <a:ext uri="{9D8B030D-6E8A-4147-A177-3AD203B41FA5}">
                      <a16:colId xmlns:a16="http://schemas.microsoft.com/office/drawing/2014/main" val="3026857668"/>
                    </a:ext>
                  </a:extLst>
                </a:gridCol>
                <a:gridCol w="1955410">
                  <a:extLst>
                    <a:ext uri="{9D8B030D-6E8A-4147-A177-3AD203B41FA5}">
                      <a16:colId xmlns:a16="http://schemas.microsoft.com/office/drawing/2014/main" val="2675111077"/>
                    </a:ext>
                  </a:extLst>
                </a:gridCol>
                <a:gridCol w="3059723">
                  <a:extLst>
                    <a:ext uri="{9D8B030D-6E8A-4147-A177-3AD203B41FA5}">
                      <a16:colId xmlns:a16="http://schemas.microsoft.com/office/drawing/2014/main" val="950493859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89150612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326054863"/>
                    </a:ext>
                  </a:extLst>
                </a:gridCol>
                <a:gridCol w="1711568">
                  <a:extLst>
                    <a:ext uri="{9D8B030D-6E8A-4147-A177-3AD203B41FA5}">
                      <a16:colId xmlns:a16="http://schemas.microsoft.com/office/drawing/2014/main" val="6817412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Course Code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Course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Prof.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Course director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Day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Time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21189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PMG496</a:t>
                      </a:r>
                      <a:endParaRPr lang="en-US" sz="20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Final Project 1 </a:t>
                      </a:r>
                      <a:br>
                        <a:rPr lang="en-US" sz="2000" dirty="0"/>
                      </a:br>
                      <a:r>
                        <a:rPr lang="en-US" sz="2000" dirty="0"/>
                        <a:t> </a:t>
                      </a:r>
                      <a:r>
                        <a:rPr lang="ar-EG" sz="2000" dirty="0"/>
                        <a:t>المشروع النهائي 1 </a:t>
                      </a:r>
                      <a:endParaRPr lang="en-US" sz="20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Dr. Mona </a:t>
                      </a:r>
                      <a:r>
                        <a:rPr lang="en-US" sz="2000" dirty="0" err="1"/>
                        <a:t>Moustafa</a:t>
                      </a:r>
                      <a:r>
                        <a:rPr lang="en-US" sz="2000" dirty="0"/>
                        <a:t> Elashry </a:t>
                      </a:r>
                      <a:endParaRPr lang="en-US" sz="20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Dr. Shaimaa </a:t>
                      </a:r>
                      <a:r>
                        <a:rPr lang="en-US" sz="2000" dirty="0" err="1"/>
                        <a:t>Shalan</a:t>
                      </a:r>
                      <a:r>
                        <a:rPr lang="en-US" sz="2000" dirty="0"/>
                        <a:t> </a:t>
                      </a:r>
                      <a:endParaRPr lang="en-US" sz="20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Sunday</a:t>
                      </a:r>
                      <a:endParaRPr lang="en-US" sz="20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06:00 - 07:00 </a:t>
                      </a:r>
                    </a:p>
                    <a:p>
                      <a:pPr algn="ctr"/>
                      <a:endParaRPr lang="en-US" sz="2000" b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873008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FD55D72F-2F07-44EE-91A9-E370F35C2E9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134B8C-FDDC-4FF8-B1A3-ABA1E995101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714136D-438A-410C-977D-65F61D5362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920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43438" y="3596792"/>
            <a:ext cx="55883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Description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42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333001" y="1488216"/>
            <a:ext cx="88131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course is designed for senior-level students pursuing a Bachelor's degree in faculty of Management.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focuses on developing the skills necessary to write effective research proposals in their chosen area of study.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a series of 10 lectures, students will learn the fundamental elements of a research proposal, including the objectives, methodology, literature review, and ethical considerations.</a:t>
            </a: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086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746103" y="3429000"/>
            <a:ext cx="51427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Objectives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554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1" y="1285191"/>
            <a:ext cx="9677937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333000" y="1488216"/>
            <a:ext cx="937251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the end of this course, students will be able to: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purpose and significance of writing a research proposal.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evaluate appropriate research topics in their field of study.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Conduct a thorough literature review and critically analyze existing research.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 a research question and hypothesis.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Create a research methodology and timeline.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Uphold ethical standards in research.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Demonstrate effective academic writing and communication skills in the research proposal.</a:t>
            </a: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499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960148" y="3429000"/>
            <a:ext cx="47323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Outcome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159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1" y="1285191"/>
            <a:ext cx="9677937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333000" y="1488216"/>
            <a:ext cx="937251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Upon completion of this course, students will have the skills and knowledge necessary to write a comprehensive and well-structured research proposal.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will understand the importance of conducting research in their field of study and demonstrate proficiency in choosing relevant research topics, conducting literature reviews, formulating research objectives and questions, developing a research methodology, analyzing data, and writing effectively.</a:t>
            </a: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591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91082" y="3429000"/>
            <a:ext cx="58705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808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1" y="1285191"/>
            <a:ext cx="9677937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333000" y="1488216"/>
            <a:ext cx="937251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Students will be assessed through a certain number of assignments that they will be given during the semester.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student must submit 3 required assignments during the semester, starting from the 4th week until the 11th week.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Note: the 4th assignment is the entire project that will be submitted in 12th week (not included in the assessment).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5470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486487" y="1575559"/>
            <a:ext cx="8373426" cy="35892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33532" y="1896080"/>
            <a:ext cx="80793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Work:</a:t>
            </a:r>
          </a:p>
          <a:p>
            <a:pPr algn="ctr"/>
            <a:endParaRPr lang="en-US" sz="24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 student will be required to write and deliver all assignments individually; there will not be group assignments.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4389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A51DE7-41C6-4200-BAC0-57CDB6094B2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5330FB-0809-4745-8028-3A453206C4B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ECBB600-CDC9-4339-82D5-1FAE84D1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4C04B8-8909-4B92-857B-F51CFE3DD923}"/>
              </a:ext>
            </a:extLst>
          </p:cNvPr>
          <p:cNvSpPr txBox="1"/>
          <p:nvPr/>
        </p:nvSpPr>
        <p:spPr>
          <a:xfrm>
            <a:off x="6960148" y="3429000"/>
            <a:ext cx="44534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Delivery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365776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860487" y="1436383"/>
            <a:ext cx="9533504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253365" y="1907930"/>
            <a:ext cx="87477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Starting from week 4 student will be asked to submit the required assignments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Students will be asked to deliver four submissions for the project.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research delivery (12th submission) will cover all the course guides (not included in the assessment)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4006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409280" y="2944940"/>
            <a:ext cx="52068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Delivery Schedule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3B8E6E-AC63-4EE7-A93B-9B5C67C218E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AC59D5-0264-469E-9CBE-C9476297873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A3BF728-3F55-4016-A7A0-DA253807C83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7018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D84E58-F0ED-4907-B1C5-EA61D0154C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9243" y="95534"/>
            <a:ext cx="9703558" cy="6762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0108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1476632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D989E1B9-2980-40DE-8C0E-3C91D61CD898}"/>
              </a:ext>
            </a:extLst>
          </p:cNvPr>
          <p:cNvGrpSpPr/>
          <p:nvPr/>
        </p:nvGrpSpPr>
        <p:grpSpPr>
          <a:xfrm>
            <a:off x="3854547" y="5015130"/>
            <a:ext cx="5233182" cy="832908"/>
            <a:chOff x="2926079" y="2292879"/>
            <a:chExt cx="5312897" cy="832908"/>
          </a:xfrm>
        </p:grpSpPr>
        <p:sp>
          <p:nvSpPr>
            <p:cNvPr id="4" name="Rectangle: Top Corners Rounded 3">
              <a:extLst>
                <a:ext uri="{FF2B5EF4-FFF2-40B4-BE49-F238E27FC236}">
                  <a16:creationId xmlns:a16="http://schemas.microsoft.com/office/drawing/2014/main" id="{BD787120-2C2B-4DF3-B018-B820370F5B48}"/>
                </a:ext>
              </a:extLst>
            </p:cNvPr>
            <p:cNvSpPr/>
            <p:nvPr/>
          </p:nvSpPr>
          <p:spPr>
            <a:xfrm rot="5400000">
              <a:off x="5110585" y="108373"/>
              <a:ext cx="832908" cy="5201920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Rectangle: Top Corners Rounded 4">
              <a:extLst>
                <a:ext uri="{FF2B5EF4-FFF2-40B4-BE49-F238E27FC236}">
                  <a16:creationId xmlns:a16="http://schemas.microsoft.com/office/drawing/2014/main" id="{0D723A48-5CB9-4077-9148-7D2AB6681C39}"/>
                </a:ext>
              </a:extLst>
            </p:cNvPr>
            <p:cNvSpPr txBox="1"/>
            <p:nvPr/>
          </p:nvSpPr>
          <p:spPr>
            <a:xfrm>
              <a:off x="2926080" y="2333538"/>
              <a:ext cx="5312896" cy="7515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0020" tIns="80010" rIns="160020" bIns="80010" numCol="1" spcCol="1270" anchor="ctr" anchorCtr="0">
              <a:noAutofit/>
            </a:bodyPr>
            <a:lstStyle/>
            <a:p>
              <a:pPr marL="285750" lvl="1" indent="-28575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4200" kern="1200" dirty="0"/>
                <a:t>Delivered in week 12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B692E3DC-9BA9-4211-924B-481E89C15498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highlight>
                  <a:srgbClr val="FF0000"/>
                </a:highlight>
              </a:rPr>
              <a:t>Failed</a:t>
            </a:r>
          </a:p>
        </p:txBody>
      </p:sp>
    </p:spTree>
    <p:extLst>
      <p:ext uri="{BB962C8B-B14F-4D97-AF65-F5344CB8AC3E}">
        <p14:creationId xmlns:p14="http://schemas.microsoft.com/office/powerpoint/2010/main" val="1644832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45812726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D989E1B9-2980-40DE-8C0E-3C91D61CD898}"/>
              </a:ext>
            </a:extLst>
          </p:cNvPr>
          <p:cNvGrpSpPr/>
          <p:nvPr/>
        </p:nvGrpSpPr>
        <p:grpSpPr>
          <a:xfrm>
            <a:off x="3854547" y="5015130"/>
            <a:ext cx="5233182" cy="832908"/>
            <a:chOff x="2926079" y="2292879"/>
            <a:chExt cx="5312897" cy="832908"/>
          </a:xfrm>
        </p:grpSpPr>
        <p:sp>
          <p:nvSpPr>
            <p:cNvPr id="4" name="Rectangle: Top Corners Rounded 3">
              <a:extLst>
                <a:ext uri="{FF2B5EF4-FFF2-40B4-BE49-F238E27FC236}">
                  <a16:creationId xmlns:a16="http://schemas.microsoft.com/office/drawing/2014/main" id="{BD787120-2C2B-4DF3-B018-B820370F5B48}"/>
                </a:ext>
              </a:extLst>
            </p:cNvPr>
            <p:cNvSpPr/>
            <p:nvPr/>
          </p:nvSpPr>
          <p:spPr>
            <a:xfrm rot="5400000">
              <a:off x="5110585" y="108373"/>
              <a:ext cx="832908" cy="5201920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Rectangle: Top Corners Rounded 4">
              <a:extLst>
                <a:ext uri="{FF2B5EF4-FFF2-40B4-BE49-F238E27FC236}">
                  <a16:creationId xmlns:a16="http://schemas.microsoft.com/office/drawing/2014/main" id="{0D723A48-5CB9-4077-9148-7D2AB6681C39}"/>
                </a:ext>
              </a:extLst>
            </p:cNvPr>
            <p:cNvSpPr txBox="1"/>
            <p:nvPr/>
          </p:nvSpPr>
          <p:spPr>
            <a:xfrm>
              <a:off x="2926080" y="2333538"/>
              <a:ext cx="5312896" cy="7515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0020" tIns="80010" rIns="160020" bIns="80010" numCol="1" spcCol="1270" anchor="ctr" anchorCtr="0">
              <a:noAutofit/>
            </a:bodyPr>
            <a:lstStyle/>
            <a:p>
              <a:pPr marL="285750" lvl="1" indent="-28575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4200" kern="1200" dirty="0"/>
                <a:t>Delivered in week 12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7265BF3-2667-479C-AC8F-0A74FB904ACC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highlight>
                  <a:srgbClr val="FF0000"/>
                </a:highlight>
              </a:rPr>
              <a:t>Failed</a:t>
            </a:r>
          </a:p>
        </p:txBody>
      </p:sp>
    </p:spTree>
    <p:extLst>
      <p:ext uri="{BB962C8B-B14F-4D97-AF65-F5344CB8AC3E}">
        <p14:creationId xmlns:p14="http://schemas.microsoft.com/office/powerpoint/2010/main" val="589553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8855318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D989E1B9-2980-40DE-8C0E-3C91D61CD898}"/>
              </a:ext>
            </a:extLst>
          </p:cNvPr>
          <p:cNvGrpSpPr/>
          <p:nvPr/>
        </p:nvGrpSpPr>
        <p:grpSpPr>
          <a:xfrm>
            <a:off x="3854547" y="5015130"/>
            <a:ext cx="5233182" cy="832908"/>
            <a:chOff x="2926079" y="2292879"/>
            <a:chExt cx="5312897" cy="832908"/>
          </a:xfrm>
        </p:grpSpPr>
        <p:sp>
          <p:nvSpPr>
            <p:cNvPr id="4" name="Rectangle: Top Corners Rounded 3">
              <a:extLst>
                <a:ext uri="{FF2B5EF4-FFF2-40B4-BE49-F238E27FC236}">
                  <a16:creationId xmlns:a16="http://schemas.microsoft.com/office/drawing/2014/main" id="{BD787120-2C2B-4DF3-B018-B820370F5B48}"/>
                </a:ext>
              </a:extLst>
            </p:cNvPr>
            <p:cNvSpPr/>
            <p:nvPr/>
          </p:nvSpPr>
          <p:spPr>
            <a:xfrm rot="5400000">
              <a:off x="5110585" y="108373"/>
              <a:ext cx="832908" cy="5201920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Rectangle: Top Corners Rounded 4">
              <a:extLst>
                <a:ext uri="{FF2B5EF4-FFF2-40B4-BE49-F238E27FC236}">
                  <a16:creationId xmlns:a16="http://schemas.microsoft.com/office/drawing/2014/main" id="{0D723A48-5CB9-4077-9148-7D2AB6681C39}"/>
                </a:ext>
              </a:extLst>
            </p:cNvPr>
            <p:cNvSpPr txBox="1"/>
            <p:nvPr/>
          </p:nvSpPr>
          <p:spPr>
            <a:xfrm>
              <a:off x="2926080" y="2333538"/>
              <a:ext cx="5312896" cy="7515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0020" tIns="80010" rIns="160020" bIns="80010" numCol="1" spcCol="1270" anchor="ctr" anchorCtr="0">
              <a:noAutofit/>
            </a:bodyPr>
            <a:lstStyle/>
            <a:p>
              <a:pPr marL="285750" lvl="1" indent="-28575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4200" kern="1200" dirty="0"/>
                <a:t>Delivered in week 12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7265BF3-2667-479C-AC8F-0A74FB904ACC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highlight>
                  <a:srgbClr val="FF0000"/>
                </a:highlight>
              </a:rPr>
              <a:t>Failed</a:t>
            </a:r>
          </a:p>
        </p:txBody>
      </p:sp>
    </p:spTree>
    <p:extLst>
      <p:ext uri="{BB962C8B-B14F-4D97-AF65-F5344CB8AC3E}">
        <p14:creationId xmlns:p14="http://schemas.microsoft.com/office/powerpoint/2010/main" val="1497510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091088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D989E1B9-2980-40DE-8C0E-3C91D61CD898}"/>
              </a:ext>
            </a:extLst>
          </p:cNvPr>
          <p:cNvGrpSpPr/>
          <p:nvPr/>
        </p:nvGrpSpPr>
        <p:grpSpPr>
          <a:xfrm>
            <a:off x="3854547" y="5015130"/>
            <a:ext cx="5233182" cy="832908"/>
            <a:chOff x="2926079" y="2292879"/>
            <a:chExt cx="5312897" cy="832908"/>
          </a:xfrm>
        </p:grpSpPr>
        <p:sp>
          <p:nvSpPr>
            <p:cNvPr id="4" name="Rectangle: Top Corners Rounded 3">
              <a:extLst>
                <a:ext uri="{FF2B5EF4-FFF2-40B4-BE49-F238E27FC236}">
                  <a16:creationId xmlns:a16="http://schemas.microsoft.com/office/drawing/2014/main" id="{BD787120-2C2B-4DF3-B018-B820370F5B48}"/>
                </a:ext>
              </a:extLst>
            </p:cNvPr>
            <p:cNvSpPr/>
            <p:nvPr/>
          </p:nvSpPr>
          <p:spPr>
            <a:xfrm rot="5400000">
              <a:off x="5110585" y="108373"/>
              <a:ext cx="832908" cy="5201920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Rectangle: Top Corners Rounded 4">
              <a:extLst>
                <a:ext uri="{FF2B5EF4-FFF2-40B4-BE49-F238E27FC236}">
                  <a16:creationId xmlns:a16="http://schemas.microsoft.com/office/drawing/2014/main" id="{0D723A48-5CB9-4077-9148-7D2AB6681C39}"/>
                </a:ext>
              </a:extLst>
            </p:cNvPr>
            <p:cNvSpPr txBox="1"/>
            <p:nvPr/>
          </p:nvSpPr>
          <p:spPr>
            <a:xfrm>
              <a:off x="2926080" y="2333538"/>
              <a:ext cx="5312896" cy="7515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0020" tIns="80010" rIns="160020" bIns="80010" numCol="1" spcCol="1270" anchor="ctr" anchorCtr="0">
              <a:noAutofit/>
            </a:bodyPr>
            <a:lstStyle/>
            <a:p>
              <a:pPr marL="285750" lvl="1" indent="-28575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4200" kern="1200" dirty="0"/>
                <a:t>Delivered in week 12</a:t>
              </a: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B662EC6A-C7C5-410F-A563-D569F9934DB5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highlight>
                  <a:srgbClr val="FF0000"/>
                </a:highlight>
              </a:rPr>
              <a:t>Failed</a:t>
            </a:r>
          </a:p>
        </p:txBody>
      </p:sp>
    </p:spTree>
    <p:extLst>
      <p:ext uri="{BB962C8B-B14F-4D97-AF65-F5344CB8AC3E}">
        <p14:creationId xmlns:p14="http://schemas.microsoft.com/office/powerpoint/2010/main" val="766014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53230355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D989E1B9-2980-40DE-8C0E-3C91D61CD898}"/>
              </a:ext>
            </a:extLst>
          </p:cNvPr>
          <p:cNvGrpSpPr/>
          <p:nvPr/>
        </p:nvGrpSpPr>
        <p:grpSpPr>
          <a:xfrm>
            <a:off x="3854547" y="5015130"/>
            <a:ext cx="5233182" cy="832908"/>
            <a:chOff x="2926079" y="2292879"/>
            <a:chExt cx="5312897" cy="832908"/>
          </a:xfrm>
        </p:grpSpPr>
        <p:sp>
          <p:nvSpPr>
            <p:cNvPr id="4" name="Rectangle: Top Corners Rounded 3">
              <a:extLst>
                <a:ext uri="{FF2B5EF4-FFF2-40B4-BE49-F238E27FC236}">
                  <a16:creationId xmlns:a16="http://schemas.microsoft.com/office/drawing/2014/main" id="{BD787120-2C2B-4DF3-B018-B820370F5B48}"/>
                </a:ext>
              </a:extLst>
            </p:cNvPr>
            <p:cNvSpPr/>
            <p:nvPr/>
          </p:nvSpPr>
          <p:spPr>
            <a:xfrm rot="5400000">
              <a:off x="5110585" y="108373"/>
              <a:ext cx="832908" cy="5201920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Rectangle: Top Corners Rounded 4">
              <a:extLst>
                <a:ext uri="{FF2B5EF4-FFF2-40B4-BE49-F238E27FC236}">
                  <a16:creationId xmlns:a16="http://schemas.microsoft.com/office/drawing/2014/main" id="{0D723A48-5CB9-4077-9148-7D2AB6681C39}"/>
                </a:ext>
              </a:extLst>
            </p:cNvPr>
            <p:cNvSpPr txBox="1"/>
            <p:nvPr/>
          </p:nvSpPr>
          <p:spPr>
            <a:xfrm>
              <a:off x="2926080" y="2333538"/>
              <a:ext cx="5312896" cy="7515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0020" tIns="80010" rIns="160020" bIns="80010" numCol="1" spcCol="1270" anchor="ctr" anchorCtr="0">
              <a:noAutofit/>
            </a:bodyPr>
            <a:lstStyle/>
            <a:p>
              <a:pPr marL="285750" lvl="1" indent="-28575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4200" kern="1200" dirty="0"/>
                <a:t>Delivered in week 12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7265BF3-2667-479C-AC8F-0A74FB904ACC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Pass</a:t>
            </a:r>
          </a:p>
        </p:txBody>
      </p:sp>
    </p:spTree>
    <p:extLst>
      <p:ext uri="{BB962C8B-B14F-4D97-AF65-F5344CB8AC3E}">
        <p14:creationId xmlns:p14="http://schemas.microsoft.com/office/powerpoint/2010/main" val="823773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4033649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D989E1B9-2980-40DE-8C0E-3C91D61CD898}"/>
              </a:ext>
            </a:extLst>
          </p:cNvPr>
          <p:cNvGrpSpPr/>
          <p:nvPr/>
        </p:nvGrpSpPr>
        <p:grpSpPr>
          <a:xfrm>
            <a:off x="3854547" y="5015130"/>
            <a:ext cx="5233182" cy="832908"/>
            <a:chOff x="2926079" y="2292879"/>
            <a:chExt cx="5312897" cy="832908"/>
          </a:xfrm>
        </p:grpSpPr>
        <p:sp>
          <p:nvSpPr>
            <p:cNvPr id="4" name="Rectangle: Top Corners Rounded 3">
              <a:extLst>
                <a:ext uri="{FF2B5EF4-FFF2-40B4-BE49-F238E27FC236}">
                  <a16:creationId xmlns:a16="http://schemas.microsoft.com/office/drawing/2014/main" id="{BD787120-2C2B-4DF3-B018-B820370F5B48}"/>
                </a:ext>
              </a:extLst>
            </p:cNvPr>
            <p:cNvSpPr/>
            <p:nvPr/>
          </p:nvSpPr>
          <p:spPr>
            <a:xfrm rot="5400000">
              <a:off x="5110585" y="108373"/>
              <a:ext cx="832908" cy="5201920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Rectangle: Top Corners Rounded 4">
              <a:extLst>
                <a:ext uri="{FF2B5EF4-FFF2-40B4-BE49-F238E27FC236}">
                  <a16:creationId xmlns:a16="http://schemas.microsoft.com/office/drawing/2014/main" id="{0D723A48-5CB9-4077-9148-7D2AB6681C39}"/>
                </a:ext>
              </a:extLst>
            </p:cNvPr>
            <p:cNvSpPr txBox="1"/>
            <p:nvPr/>
          </p:nvSpPr>
          <p:spPr>
            <a:xfrm>
              <a:off x="2926080" y="2333538"/>
              <a:ext cx="5312896" cy="7515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0020" tIns="80010" rIns="160020" bIns="80010" numCol="1" spcCol="1270" anchor="ctr" anchorCtr="0">
              <a:noAutofit/>
            </a:bodyPr>
            <a:lstStyle/>
            <a:p>
              <a:pPr marL="285750" lvl="1" indent="-28575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4200" kern="1200" dirty="0"/>
                <a:t>Delivered in week 12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7265BF3-2667-479C-AC8F-0A74FB904ACC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Pass</a:t>
            </a:r>
          </a:p>
        </p:txBody>
      </p:sp>
    </p:spTree>
    <p:extLst>
      <p:ext uri="{BB962C8B-B14F-4D97-AF65-F5344CB8AC3E}">
        <p14:creationId xmlns:p14="http://schemas.microsoft.com/office/powerpoint/2010/main" val="781947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2954688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D989E1B9-2980-40DE-8C0E-3C91D61CD898}"/>
              </a:ext>
            </a:extLst>
          </p:cNvPr>
          <p:cNvGrpSpPr/>
          <p:nvPr/>
        </p:nvGrpSpPr>
        <p:grpSpPr>
          <a:xfrm>
            <a:off x="3854547" y="5015130"/>
            <a:ext cx="5233182" cy="832908"/>
            <a:chOff x="2926079" y="2292879"/>
            <a:chExt cx="5312897" cy="832908"/>
          </a:xfrm>
        </p:grpSpPr>
        <p:sp>
          <p:nvSpPr>
            <p:cNvPr id="4" name="Rectangle: Top Corners Rounded 3">
              <a:extLst>
                <a:ext uri="{FF2B5EF4-FFF2-40B4-BE49-F238E27FC236}">
                  <a16:creationId xmlns:a16="http://schemas.microsoft.com/office/drawing/2014/main" id="{BD787120-2C2B-4DF3-B018-B820370F5B48}"/>
                </a:ext>
              </a:extLst>
            </p:cNvPr>
            <p:cNvSpPr/>
            <p:nvPr/>
          </p:nvSpPr>
          <p:spPr>
            <a:xfrm rot="5400000">
              <a:off x="5110585" y="108373"/>
              <a:ext cx="832908" cy="5201920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Rectangle: Top Corners Rounded 4">
              <a:extLst>
                <a:ext uri="{FF2B5EF4-FFF2-40B4-BE49-F238E27FC236}">
                  <a16:creationId xmlns:a16="http://schemas.microsoft.com/office/drawing/2014/main" id="{0D723A48-5CB9-4077-9148-7D2AB6681C39}"/>
                </a:ext>
              </a:extLst>
            </p:cNvPr>
            <p:cNvSpPr txBox="1"/>
            <p:nvPr/>
          </p:nvSpPr>
          <p:spPr>
            <a:xfrm>
              <a:off x="2926080" y="2333538"/>
              <a:ext cx="5312896" cy="7515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0020" tIns="80010" rIns="160020" bIns="80010" numCol="1" spcCol="1270" anchor="ctr" anchorCtr="0">
              <a:noAutofit/>
            </a:bodyPr>
            <a:lstStyle/>
            <a:p>
              <a:pPr marL="285750" lvl="1" indent="-28575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4200" kern="1200" dirty="0"/>
                <a:t>Delivered in week 12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7265BF3-2667-479C-AC8F-0A74FB904ACC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Pass</a:t>
            </a:r>
          </a:p>
        </p:txBody>
      </p:sp>
    </p:spTree>
    <p:extLst>
      <p:ext uri="{BB962C8B-B14F-4D97-AF65-F5344CB8AC3E}">
        <p14:creationId xmlns:p14="http://schemas.microsoft.com/office/powerpoint/2010/main" val="847308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2009901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D989E1B9-2980-40DE-8C0E-3C91D61CD898}"/>
              </a:ext>
            </a:extLst>
          </p:cNvPr>
          <p:cNvGrpSpPr/>
          <p:nvPr/>
        </p:nvGrpSpPr>
        <p:grpSpPr>
          <a:xfrm>
            <a:off x="3854547" y="5015130"/>
            <a:ext cx="5233182" cy="832908"/>
            <a:chOff x="2926079" y="2292879"/>
            <a:chExt cx="5312897" cy="832908"/>
          </a:xfrm>
        </p:grpSpPr>
        <p:sp>
          <p:nvSpPr>
            <p:cNvPr id="4" name="Rectangle: Top Corners Rounded 3">
              <a:extLst>
                <a:ext uri="{FF2B5EF4-FFF2-40B4-BE49-F238E27FC236}">
                  <a16:creationId xmlns:a16="http://schemas.microsoft.com/office/drawing/2014/main" id="{BD787120-2C2B-4DF3-B018-B820370F5B48}"/>
                </a:ext>
              </a:extLst>
            </p:cNvPr>
            <p:cNvSpPr/>
            <p:nvPr/>
          </p:nvSpPr>
          <p:spPr>
            <a:xfrm rot="5400000">
              <a:off x="5110585" y="108373"/>
              <a:ext cx="832908" cy="5201920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Rectangle: Top Corners Rounded 4">
              <a:extLst>
                <a:ext uri="{FF2B5EF4-FFF2-40B4-BE49-F238E27FC236}">
                  <a16:creationId xmlns:a16="http://schemas.microsoft.com/office/drawing/2014/main" id="{0D723A48-5CB9-4077-9148-7D2AB6681C39}"/>
                </a:ext>
              </a:extLst>
            </p:cNvPr>
            <p:cNvSpPr txBox="1"/>
            <p:nvPr/>
          </p:nvSpPr>
          <p:spPr>
            <a:xfrm>
              <a:off x="2926080" y="2333538"/>
              <a:ext cx="5312896" cy="7515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0020" tIns="80010" rIns="160020" bIns="80010" numCol="1" spcCol="1270" anchor="ctr" anchorCtr="0">
              <a:noAutofit/>
            </a:bodyPr>
            <a:lstStyle/>
            <a:p>
              <a:pPr marL="285750" lvl="1" indent="-28575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4200" kern="1200" dirty="0"/>
                <a:t>Delivered in week 12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7265BF3-2667-479C-AC8F-0A74FB904ACC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Pass</a:t>
            </a:r>
          </a:p>
        </p:txBody>
      </p:sp>
    </p:spTree>
    <p:extLst>
      <p:ext uri="{BB962C8B-B14F-4D97-AF65-F5344CB8AC3E}">
        <p14:creationId xmlns:p14="http://schemas.microsoft.com/office/powerpoint/2010/main" val="44161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9B9EB4-55E8-442B-ACA8-29457E3C56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44" y="850861"/>
            <a:ext cx="5289370" cy="284706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3EF7A8-D390-4EC1-82B7-5F883897AD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2998" y="850861"/>
            <a:ext cx="4764258" cy="270990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21E1A-C4BA-4F42-BCDC-F8F5CCF7FD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2998" y="3843892"/>
            <a:ext cx="5026814" cy="32075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A13171D-1139-4998-B2EC-A353999A4A0E}"/>
              </a:ext>
            </a:extLst>
          </p:cNvPr>
          <p:cNvSpPr txBox="1"/>
          <p:nvPr/>
        </p:nvSpPr>
        <p:spPr>
          <a:xfrm>
            <a:off x="5190980" y="253219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Pass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CE7956-C3CA-4BCE-965A-8EA21C9BBC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744" y="3843892"/>
            <a:ext cx="5500386" cy="320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370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860487" y="1436383"/>
            <a:ext cx="9533504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141841" y="1562993"/>
            <a:ext cx="874774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ensure the student's success, they should do one of the following: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	Submit all the three assignments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	Submit the first and third assignments,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	Submit the second and third assignments.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highly recommended to submit all four assignments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2096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7677946" y="3425483"/>
            <a:ext cx="32576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Attendance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7325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860487" y="1436383"/>
            <a:ext cx="9533504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253365" y="1907930"/>
            <a:ext cx="874774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Students are required to watch all the recorded lectures.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it may not be mandatory for students to attend online lectures, it is still extremely important for them to do so in order to gain a complete understanding of the course material and to engage with the learning process.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Attending lectures can help students grasp important concepts, participate in discussions, and receive valuable clarification from the instructors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3667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A51DE7-41C6-4200-BAC0-57CDB6094B2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5330FB-0809-4745-8028-3A453206C4B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ECBB600-CDC9-4339-82D5-1FAE84D1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4C04B8-8909-4B92-857B-F51CFE3DD923}"/>
              </a:ext>
            </a:extLst>
          </p:cNvPr>
          <p:cNvSpPr txBox="1"/>
          <p:nvPr/>
        </p:nvSpPr>
        <p:spPr>
          <a:xfrm>
            <a:off x="6014376" y="3429000"/>
            <a:ext cx="63450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Delivery Rules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899032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860487" y="1436383"/>
            <a:ext cx="9533504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154891" y="1723264"/>
            <a:ext cx="874774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projects should follow the academic writing characteristics which are: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Planned and focused: Delivering research according to the guidance of the scientific research methodologies.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Structured: is coherent, written in scientific research methodologies, and brings together related points and material.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Evidenced: demonstrates knowledge of the scientific research steps, supports opinions and arguments with evidence, and is referenced accurately.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 in tone and style: uses appropriate scientific language and tenses and is clear, concise, and balanced.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1299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900085" y="3635941"/>
            <a:ext cx="629191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Interactive Technology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0723FD4-9576-4184-8B27-1A6C9A60CAA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163656-5E1F-4C0C-B8D0-EB519110383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C0B73C9-D5A2-4B1B-9622-0E6997C73A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5783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144984" y="65281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Online Lecture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B676F5-3116-8EAF-085C-1664CA97A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4726" y="2246118"/>
            <a:ext cx="7979324" cy="21349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CE5C8E-3978-2665-DAB0-27E91CEB41A1}"/>
              </a:ext>
            </a:extLst>
          </p:cNvPr>
          <p:cNvSpPr txBox="1"/>
          <p:nvPr/>
        </p:nvSpPr>
        <p:spPr>
          <a:xfrm>
            <a:off x="2736152" y="4878501"/>
            <a:ext cx="8097078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3"/>
              </a:rPr>
              <a:t>https://kahoot.com/schools-u/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13A2DC-A5AE-4D87-A81E-7493F18B8A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F7E710-68C8-4B30-A74C-F68E53E8D98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D39385C-64E2-4E2A-9F66-DDD808E77E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45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144984" y="65281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Online Lecture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CE5C8E-3978-2665-DAB0-27E91CEB41A1}"/>
              </a:ext>
            </a:extLst>
          </p:cNvPr>
          <p:cNvSpPr txBox="1"/>
          <p:nvPr/>
        </p:nvSpPr>
        <p:spPr>
          <a:xfrm>
            <a:off x="2736152" y="4878501"/>
            <a:ext cx="809707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4400" b="1" kern="0" dirty="0">
                <a:solidFill>
                  <a:prstClr val="black"/>
                </a:solidFill>
                <a:hlinkClick r:id="rId2"/>
              </a:rPr>
              <a:t>https://padlet.com/</a:t>
            </a:r>
            <a:r>
              <a:rPr lang="en-US" sz="4400" b="1" kern="0" dirty="0">
                <a:solidFill>
                  <a:prstClr val="black"/>
                </a:solidFill>
              </a:rPr>
              <a:t> 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13A2DC-A5AE-4D87-A81E-7493F18B8A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F7E710-68C8-4B30-A74C-F68E53E8D98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D39385C-64E2-4E2A-9F66-DDD808E77E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F9E6218-DA3C-407B-9F22-E6C071E545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6515" y="1925483"/>
            <a:ext cx="4965529" cy="2522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76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144984" y="7574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Online Lecture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CE5C8E-3978-2665-DAB0-27E91CEB41A1}"/>
              </a:ext>
            </a:extLst>
          </p:cNvPr>
          <p:cNvSpPr txBox="1"/>
          <p:nvPr/>
        </p:nvSpPr>
        <p:spPr>
          <a:xfrm>
            <a:off x="2399268" y="4864158"/>
            <a:ext cx="8097078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hlinkClick r:id="rId2"/>
              </a:rPr>
              <a:t>https://www.mentimeter.com/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hlinkClick r:id="rId3"/>
              </a:rPr>
              <a:t>https://www.menti.com/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457B873-9E48-A260-BCAE-D927F5FB32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9213" y="1754413"/>
            <a:ext cx="6387875" cy="263603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CBB5E37-88CC-4197-8A3D-B2F80FCF73D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C0CD37-51C1-4345-8E2C-B9C1BC3B3A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0C6E0E29-92F4-449D-BF4F-F09F4B2A4A2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90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0A51DE7-41C6-4200-BAC0-57CDB6094B2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5330FB-0809-4745-8028-3A453206C4B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ECBB600-CDC9-4339-82D5-1FAE84D1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4C04B8-8909-4B92-857B-F51CFE3DD923}"/>
              </a:ext>
            </a:extLst>
          </p:cNvPr>
          <p:cNvSpPr txBox="1"/>
          <p:nvPr/>
        </p:nvSpPr>
        <p:spPr>
          <a:xfrm>
            <a:off x="4993789" y="4014842"/>
            <a:ext cx="71691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Student Guide. Pdf.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551935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1009C1A-3B1B-432E-9ABB-C0B812B2ED41}"/>
</file>

<file path=customXml/itemProps2.xml><?xml version="1.0" encoding="utf-8"?>
<ds:datastoreItem xmlns:ds="http://schemas.openxmlformats.org/officeDocument/2006/customXml" ds:itemID="{02F94BC6-A962-4670-ABC3-6865934963C1}"/>
</file>

<file path=customXml/itemProps3.xml><?xml version="1.0" encoding="utf-8"?>
<ds:datastoreItem xmlns:ds="http://schemas.openxmlformats.org/officeDocument/2006/customXml" ds:itemID="{998BE383-A6F9-425C-92EA-EE81FF2369FC}"/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1133</Words>
  <Application>Microsoft Office PowerPoint</Application>
  <PresentationFormat>Widescreen</PresentationFormat>
  <Paragraphs>241</Paragraphs>
  <Slides>42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2" baseType="lpstr">
      <vt:lpstr>Arial</vt:lpstr>
      <vt:lpstr>Calibri</vt:lpstr>
      <vt:lpstr>Calibri Light</vt:lpstr>
      <vt:lpstr>Roboto Light</vt:lpstr>
      <vt:lpstr>Tajawal</vt:lpstr>
      <vt:lpstr>Tajawal ExtraBold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Mona Elashry</cp:lastModifiedBy>
  <cp:revision>46</cp:revision>
  <dcterms:created xsi:type="dcterms:W3CDTF">2023-04-29T09:08:00Z</dcterms:created>
  <dcterms:modified xsi:type="dcterms:W3CDTF">2024-01-22T15:26:30Z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