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5" r:id="rId1"/>
  </p:sldMasterIdLst>
  <p:notesMasterIdLst>
    <p:notesMasterId r:id="rId28"/>
  </p:notesMasterIdLst>
  <p:handoutMasterIdLst>
    <p:handoutMasterId r:id="rId29"/>
  </p:handoutMasterIdLst>
  <p:sldIdLst>
    <p:sldId id="363" r:id="rId2"/>
    <p:sldId id="1132" r:id="rId3"/>
    <p:sldId id="696" r:id="rId4"/>
    <p:sldId id="1137" r:id="rId5"/>
    <p:sldId id="1111" r:id="rId6"/>
    <p:sldId id="1138" r:id="rId7"/>
    <p:sldId id="4351" r:id="rId8"/>
    <p:sldId id="1157" r:id="rId9"/>
    <p:sldId id="4339" r:id="rId10"/>
    <p:sldId id="648" r:id="rId11"/>
    <p:sldId id="4343" r:id="rId12"/>
    <p:sldId id="928" r:id="rId13"/>
    <p:sldId id="4309" r:id="rId14"/>
    <p:sldId id="3626" r:id="rId15"/>
    <p:sldId id="4352" r:id="rId16"/>
    <p:sldId id="1311" r:id="rId17"/>
    <p:sldId id="893" r:id="rId18"/>
    <p:sldId id="3458" r:id="rId19"/>
    <p:sldId id="4346" r:id="rId20"/>
    <p:sldId id="4341" r:id="rId21"/>
    <p:sldId id="3631" r:id="rId22"/>
    <p:sldId id="4349" r:id="rId23"/>
    <p:sldId id="4348" r:id="rId24"/>
    <p:sldId id="1050" r:id="rId25"/>
    <p:sldId id="1060" r:id="rId26"/>
    <p:sldId id="691" r:id="rId27"/>
  </p:sldIdLst>
  <p:sldSz cx="12192000" cy="6858000"/>
  <p:notesSz cx="6858000" cy="9144000"/>
  <p:custDataLst>
    <p:tags r:id="rId30"/>
  </p:custDataLst>
  <p:defaultTextStyle>
    <a:defPPr>
      <a:defRPr lang="en-US"/>
    </a:defPPr>
    <a:lvl1pPr marL="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1pPr>
    <a:lvl2pPr marL="91421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2pPr>
    <a:lvl3pPr marL="1828434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3pPr>
    <a:lvl4pPr marL="2742651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4pPr>
    <a:lvl5pPr marL="3656868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5pPr>
    <a:lvl6pPr marL="4571086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6pPr>
    <a:lvl7pPr marL="5485303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7pPr>
    <a:lvl8pPr marL="6399520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8pPr>
    <a:lvl9pPr marL="7313737" algn="l" defTabSz="1828434" rtl="0" eaLnBrk="1" latinLnBrk="0" hangingPunct="1">
      <a:defRPr sz="3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or" initials="editor" lastIdx="36" clrIdx="0">
    <p:extLst>
      <p:ext uri="{19B8F6BF-5375-455C-9EA6-DF929625EA0E}">
        <p15:presenceInfo xmlns:p15="http://schemas.microsoft.com/office/powerpoint/2012/main" userId="Editor" providerId="None"/>
      </p:ext>
    </p:extLst>
  </p:cmAuthor>
  <p:cmAuthor id="2" name="Author" initials="A" lastIdx="1" clrIdx="1">
    <p:extLst>
      <p:ext uri="{19B8F6BF-5375-455C-9EA6-DF929625EA0E}">
        <p15:presenceInfo xmlns:p15="http://schemas.microsoft.com/office/powerpoint/2012/main" userId="Author" providerId="None"/>
      </p:ext>
    </p:extLst>
  </p:cmAuthor>
  <p:cmAuthor id="3" name="Praveen Kumar" initials="PK" lastIdx="1" clrIdx="2">
    <p:extLst>
      <p:ext uri="{19B8F6BF-5375-455C-9EA6-DF929625EA0E}">
        <p15:presenceInfo xmlns:p15="http://schemas.microsoft.com/office/powerpoint/2012/main" userId="S::praveen.k@eccouncil.org::620bd085-3ede-403f-8e18-e4453295a6c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EBF7"/>
    <a:srgbClr val="9DC3E6"/>
    <a:srgbClr val="2781B6"/>
    <a:srgbClr val="69B6A6"/>
    <a:srgbClr val="EAF4FA"/>
    <a:srgbClr val="E0EFF8"/>
    <a:srgbClr val="CCDAEC"/>
    <a:srgbClr val="4F81BD"/>
    <a:srgbClr val="F5430B"/>
    <a:srgbClr val="4385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00" autoAdjust="0"/>
    <p:restoredTop sz="92950" autoAdjust="0"/>
  </p:normalViewPr>
  <p:slideViewPr>
    <p:cSldViewPr>
      <p:cViewPr varScale="1">
        <p:scale>
          <a:sx n="64" d="100"/>
          <a:sy n="64" d="100"/>
        </p:scale>
        <p:origin x="1002" y="6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34386"/>
    </p:cViewPr>
  </p:sorterViewPr>
  <p:notesViewPr>
    <p:cSldViewPr>
      <p:cViewPr varScale="1">
        <p:scale>
          <a:sx n="52" d="100"/>
          <a:sy n="52" d="100"/>
        </p:scale>
        <p:origin x="2862" y="8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ags" Target="tags/tag1.xml"/><Relationship Id="rId35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48C40F-ED06-43E5-ABF8-52C3FD086F7C}" type="datetimeFigureOut">
              <a:rPr lang="en-US" smtClean="0"/>
              <a:t>10/27/2022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579280-364C-4D94-BB1D-C0E9A366DD4B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146869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F13B5-4B41-4643-A69A-7DB21160926F}" type="datetimeFigureOut">
              <a:rPr lang="en-US" smtClean="0"/>
              <a:pPr/>
              <a:t>10/27/2022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5F3631-E628-4A72-9EBA-B3CD721345D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73013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381000" y="685800"/>
            <a:ext cx="6096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19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F36CEA6-4DEC-453E-97E3-4696949721A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65494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37771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7045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6489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73339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57027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https://www.shutterstock.com/image-vector/pair-yellow-red-movie-ticket-icons-657272176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36215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2595683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B5F3631-E628-4A72-9EBA-B3CD721345D4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41322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5F3631-E628-4A72-9EBA-B3CD721345D4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2763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9740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07301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75393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1894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5483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2797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84779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070566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9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9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41158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2296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85119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ffee Brea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7"/>
          <p:cNvSpPr>
            <a:spLocks noGrp="1" noChangeAspect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82028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o Footer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6648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397761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58970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048675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3"/>
          <p:cNvSpPr/>
          <p:nvPr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216255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973134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727710" y="1797085"/>
            <a:ext cx="10736580" cy="283325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787513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8394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097262" y="2126170"/>
            <a:ext cx="2250207" cy="3451538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89715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6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57398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11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610077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12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112111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13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362756" y="1849082"/>
            <a:ext cx="2222495" cy="2231329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14" name="Oval 13"/>
          <p:cNvSpPr/>
          <p:nvPr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5" name="Group 4"/>
          <p:cNvGrpSpPr>
            <a:grpSpLocks noChangeAspect="1"/>
          </p:cNvGrpSpPr>
          <p:nvPr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6"/>
            <p:cNvSpPr>
              <a:spLocks noEditPoints="1"/>
            </p:cNvSpPr>
            <p:nvPr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7"/>
            <p:cNvSpPr>
              <a:spLocks noEditPoints="1"/>
            </p:cNvSpPr>
            <p:nvPr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8"/>
            <p:cNvSpPr>
              <a:spLocks noEditPoints="1"/>
            </p:cNvSpPr>
            <p:nvPr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9"/>
            <p:cNvSpPr>
              <a:spLocks noEditPoints="1"/>
            </p:cNvSpPr>
            <p:nvPr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0"/>
            <p:cNvSpPr>
              <a:spLocks noEditPoints="1"/>
            </p:cNvSpPr>
            <p:nvPr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1"/>
            <p:cNvSpPr>
              <a:spLocks noEditPoints="1"/>
            </p:cNvSpPr>
            <p:nvPr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2"/>
            <p:cNvSpPr>
              <a:spLocks noEditPoints="1"/>
            </p:cNvSpPr>
            <p:nvPr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3"/>
            <p:cNvSpPr>
              <a:spLocks noEditPoints="1"/>
            </p:cNvSpPr>
            <p:nvPr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4"/>
            <p:cNvSpPr>
              <a:spLocks noEditPoints="1"/>
            </p:cNvSpPr>
            <p:nvPr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7" name="Freeform 16"/>
            <p:cNvSpPr>
              <a:spLocks noEditPoints="1"/>
            </p:cNvSpPr>
            <p:nvPr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17"/>
            <p:cNvSpPr>
              <a:spLocks noEditPoints="1"/>
            </p:cNvSpPr>
            <p:nvPr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18"/>
            <p:cNvSpPr>
              <a:spLocks noEditPoints="1"/>
            </p:cNvSpPr>
            <p:nvPr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5551602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7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39480" y="1777941"/>
            <a:ext cx="7418109" cy="414487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4997421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8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5"/>
          <p:cNvSpPr/>
          <p:nvPr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7" name="Group 4"/>
          <p:cNvGrpSpPr>
            <a:grpSpLocks noChangeAspect="1"/>
          </p:cNvGrpSpPr>
          <p:nvPr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9" name="Freeform 6"/>
            <p:cNvSpPr>
              <a:spLocks noEditPoints="1"/>
            </p:cNvSpPr>
            <p:nvPr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" name="Freeform 7"/>
            <p:cNvSpPr>
              <a:spLocks noEditPoints="1"/>
            </p:cNvSpPr>
            <p:nvPr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8"/>
            <p:cNvSpPr>
              <a:spLocks noEditPoints="1"/>
            </p:cNvSpPr>
            <p:nvPr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9"/>
            <p:cNvSpPr>
              <a:spLocks noEditPoints="1"/>
            </p:cNvSpPr>
            <p:nvPr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10"/>
            <p:cNvSpPr>
              <a:spLocks noEditPoints="1"/>
            </p:cNvSpPr>
            <p:nvPr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11"/>
            <p:cNvSpPr>
              <a:spLocks noEditPoints="1"/>
            </p:cNvSpPr>
            <p:nvPr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2"/>
            <p:cNvSpPr>
              <a:spLocks noEditPoints="1"/>
            </p:cNvSpPr>
            <p:nvPr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3"/>
            <p:cNvSpPr>
              <a:spLocks noEditPoints="1"/>
            </p:cNvSpPr>
            <p:nvPr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4"/>
            <p:cNvSpPr>
              <a:spLocks noEditPoints="1"/>
            </p:cNvSpPr>
            <p:nvPr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5"/>
            <p:cNvSpPr>
              <a:spLocks noEditPoints="1"/>
            </p:cNvSpPr>
            <p:nvPr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6"/>
            <p:cNvSpPr>
              <a:spLocks noEditPoints="1"/>
            </p:cNvSpPr>
            <p:nvPr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7"/>
            <p:cNvSpPr>
              <a:spLocks noEditPoints="1"/>
            </p:cNvSpPr>
            <p:nvPr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8"/>
            <p:cNvSpPr>
              <a:spLocks noEditPoints="1"/>
            </p:cNvSpPr>
            <p:nvPr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186928" y="1680881"/>
            <a:ext cx="5257031" cy="445201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3677060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1377095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3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571619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3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7766144" y="1948482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3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377095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35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4571619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36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7766144" y="4015011"/>
            <a:ext cx="3145536" cy="202082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37" name="Oval 36"/>
          <p:cNvSpPr/>
          <p:nvPr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38" name="Group 4"/>
          <p:cNvGrpSpPr>
            <a:grpSpLocks noChangeAspect="1"/>
          </p:cNvGrpSpPr>
          <p:nvPr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39" name="Freeform 38"/>
            <p:cNvSpPr>
              <a:spLocks noEditPoints="1"/>
            </p:cNvSpPr>
            <p:nvPr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6"/>
            <p:cNvSpPr>
              <a:spLocks noEditPoints="1"/>
            </p:cNvSpPr>
            <p:nvPr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1" name="Freeform 7"/>
            <p:cNvSpPr>
              <a:spLocks noEditPoints="1"/>
            </p:cNvSpPr>
            <p:nvPr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" name="Freeform 8"/>
            <p:cNvSpPr>
              <a:spLocks noEditPoints="1"/>
            </p:cNvSpPr>
            <p:nvPr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3" name="Freeform 9"/>
            <p:cNvSpPr>
              <a:spLocks noEditPoints="1"/>
            </p:cNvSpPr>
            <p:nvPr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4" name="Freeform 10"/>
            <p:cNvSpPr>
              <a:spLocks noEditPoints="1"/>
            </p:cNvSpPr>
            <p:nvPr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5" name="Freeform 11"/>
            <p:cNvSpPr>
              <a:spLocks noEditPoints="1"/>
            </p:cNvSpPr>
            <p:nvPr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6" name="Freeform 12"/>
            <p:cNvSpPr>
              <a:spLocks noEditPoints="1"/>
            </p:cNvSpPr>
            <p:nvPr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7" name="Freeform 13"/>
            <p:cNvSpPr>
              <a:spLocks noEditPoints="1"/>
            </p:cNvSpPr>
            <p:nvPr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8" name="Freeform 14"/>
            <p:cNvSpPr>
              <a:spLocks noEditPoints="1"/>
            </p:cNvSpPr>
            <p:nvPr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9" name="Freeform 15"/>
            <p:cNvSpPr>
              <a:spLocks noEditPoints="1"/>
            </p:cNvSpPr>
            <p:nvPr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0" name="Freeform 16"/>
            <p:cNvSpPr>
              <a:spLocks noEditPoints="1"/>
            </p:cNvSpPr>
            <p:nvPr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1" name="Freeform 17"/>
            <p:cNvSpPr>
              <a:spLocks noEditPoints="1"/>
            </p:cNvSpPr>
            <p:nvPr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52" name="Freeform 18"/>
            <p:cNvSpPr>
              <a:spLocks noEditPoints="1"/>
            </p:cNvSpPr>
            <p:nvPr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53" name="TextBox 52"/>
          <p:cNvSpPr txBox="1"/>
          <p:nvPr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9140636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80420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8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483031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9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6156857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10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8835684" y="827532"/>
            <a:ext cx="2560320" cy="5202936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11" name="Oval 10"/>
          <p:cNvSpPr/>
          <p:nvPr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12" name="Group 4"/>
          <p:cNvGrpSpPr>
            <a:grpSpLocks noChangeAspect="1"/>
          </p:cNvGrpSpPr>
          <p:nvPr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6"/>
            <p:cNvSpPr>
              <a:spLocks noEditPoints="1"/>
            </p:cNvSpPr>
            <p:nvPr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7"/>
            <p:cNvSpPr>
              <a:spLocks noEditPoints="1"/>
            </p:cNvSpPr>
            <p:nvPr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8"/>
            <p:cNvSpPr>
              <a:spLocks noEditPoints="1"/>
            </p:cNvSpPr>
            <p:nvPr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9"/>
            <p:cNvSpPr>
              <a:spLocks noEditPoints="1"/>
            </p:cNvSpPr>
            <p:nvPr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0"/>
            <p:cNvSpPr>
              <a:spLocks noEditPoints="1"/>
            </p:cNvSpPr>
            <p:nvPr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1"/>
            <p:cNvSpPr>
              <a:spLocks noEditPoints="1"/>
            </p:cNvSpPr>
            <p:nvPr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2"/>
            <p:cNvSpPr>
              <a:spLocks noEditPoints="1"/>
            </p:cNvSpPr>
            <p:nvPr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3"/>
            <p:cNvSpPr>
              <a:spLocks noEditPoints="1"/>
            </p:cNvSpPr>
            <p:nvPr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4"/>
            <p:cNvSpPr>
              <a:spLocks noEditPoints="1"/>
            </p:cNvSpPr>
            <p:nvPr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5"/>
            <p:cNvSpPr>
              <a:spLocks noEditPoints="1"/>
            </p:cNvSpPr>
            <p:nvPr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6"/>
            <p:cNvSpPr>
              <a:spLocks noEditPoints="1"/>
            </p:cNvSpPr>
            <p:nvPr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17"/>
            <p:cNvSpPr>
              <a:spLocks noEditPoints="1"/>
            </p:cNvSpPr>
            <p:nvPr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18"/>
            <p:cNvSpPr>
              <a:spLocks noEditPoints="1"/>
            </p:cNvSpPr>
            <p:nvPr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971684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3960974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2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6330101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3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8699229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4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1591847" y="2085231"/>
            <a:ext cx="1900508" cy="1900508"/>
          </a:xfrm>
          <a:prstGeom prst="ellipse">
            <a:avLst/>
          </a:prstGeo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5" name="Oval 24"/>
          <p:cNvSpPr/>
          <p:nvPr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26" name="Group 4"/>
          <p:cNvGrpSpPr>
            <a:grpSpLocks noChangeAspect="1"/>
          </p:cNvGrpSpPr>
          <p:nvPr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8" name="Freeform 6"/>
            <p:cNvSpPr>
              <a:spLocks noEditPoints="1"/>
            </p:cNvSpPr>
            <p:nvPr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7"/>
            <p:cNvSpPr>
              <a:spLocks noEditPoints="1"/>
            </p:cNvSpPr>
            <p:nvPr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" name="Freeform 8"/>
            <p:cNvSpPr>
              <a:spLocks noEditPoints="1"/>
            </p:cNvSpPr>
            <p:nvPr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" name="Freeform 9"/>
            <p:cNvSpPr>
              <a:spLocks noEditPoints="1"/>
            </p:cNvSpPr>
            <p:nvPr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" name="Freeform 10"/>
            <p:cNvSpPr>
              <a:spLocks noEditPoints="1"/>
            </p:cNvSpPr>
            <p:nvPr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" name="Freeform 11"/>
            <p:cNvSpPr>
              <a:spLocks noEditPoints="1"/>
            </p:cNvSpPr>
            <p:nvPr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4" name="Freeform 12"/>
            <p:cNvSpPr>
              <a:spLocks noEditPoints="1"/>
            </p:cNvSpPr>
            <p:nvPr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6" name="Freeform 14"/>
            <p:cNvSpPr>
              <a:spLocks noEditPoints="1"/>
            </p:cNvSpPr>
            <p:nvPr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" name="Freeform 15"/>
            <p:cNvSpPr>
              <a:spLocks noEditPoints="1"/>
            </p:cNvSpPr>
            <p:nvPr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8" name="Freeform 16"/>
            <p:cNvSpPr>
              <a:spLocks noEditPoints="1"/>
            </p:cNvSpPr>
            <p:nvPr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9" name="Freeform 17"/>
            <p:cNvSpPr>
              <a:spLocks noEditPoints="1"/>
            </p:cNvSpPr>
            <p:nvPr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0" name="Freeform 18"/>
            <p:cNvSpPr>
              <a:spLocks noEditPoints="1"/>
            </p:cNvSpPr>
            <p:nvPr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41" name="TextBox 40"/>
          <p:cNvSpPr txBox="1"/>
          <p:nvPr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7009421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858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4863913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9745008" y="2549791"/>
            <a:ext cx="2446993" cy="430821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3295326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11350420" y="6361056"/>
            <a:ext cx="344948" cy="344948"/>
          </a:xfrm>
          <a:prstGeom prst="ellipse">
            <a:avLst/>
          </a:prstGeom>
          <a:noFill/>
          <a:ln w="12700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grpSp>
        <p:nvGrpSpPr>
          <p:cNvPr id="9" name="Group 4"/>
          <p:cNvGrpSpPr>
            <a:grpSpLocks noChangeAspect="1"/>
          </p:cNvGrpSpPr>
          <p:nvPr/>
        </p:nvGrpSpPr>
        <p:grpSpPr bwMode="auto">
          <a:xfrm>
            <a:off x="526947" y="6389049"/>
            <a:ext cx="1040475" cy="285489"/>
            <a:chOff x="297" y="1187"/>
            <a:chExt cx="7085" cy="1944"/>
          </a:xfrm>
        </p:grpSpPr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297" y="1189"/>
              <a:ext cx="1266" cy="1105"/>
            </a:xfrm>
            <a:custGeom>
              <a:avLst/>
              <a:gdLst>
                <a:gd name="T0" fmla="*/ 259 w 535"/>
                <a:gd name="T1" fmla="*/ 207 h 466"/>
                <a:gd name="T2" fmla="*/ 208 w 535"/>
                <a:gd name="T3" fmla="*/ 84 h 466"/>
                <a:gd name="T4" fmla="*/ 111 w 535"/>
                <a:gd name="T5" fmla="*/ 324 h 466"/>
                <a:gd name="T6" fmla="*/ 90 w 535"/>
                <a:gd name="T7" fmla="*/ 379 h 466"/>
                <a:gd name="T8" fmla="*/ 59 w 535"/>
                <a:gd name="T9" fmla="*/ 457 h 466"/>
                <a:gd name="T10" fmla="*/ 59 w 535"/>
                <a:gd name="T11" fmla="*/ 456 h 466"/>
                <a:gd name="T12" fmla="*/ 45 w 535"/>
                <a:gd name="T13" fmla="*/ 466 h 466"/>
                <a:gd name="T14" fmla="*/ 11 w 535"/>
                <a:gd name="T15" fmla="*/ 466 h 466"/>
                <a:gd name="T16" fmla="*/ 0 w 535"/>
                <a:gd name="T17" fmla="*/ 459 h 466"/>
                <a:gd name="T18" fmla="*/ 1 w 535"/>
                <a:gd name="T19" fmla="*/ 455 h 466"/>
                <a:gd name="T20" fmla="*/ 2 w 535"/>
                <a:gd name="T21" fmla="*/ 451 h 466"/>
                <a:gd name="T22" fmla="*/ 185 w 535"/>
                <a:gd name="T23" fmla="*/ 8 h 466"/>
                <a:gd name="T24" fmla="*/ 186 w 535"/>
                <a:gd name="T25" fmla="*/ 7 h 466"/>
                <a:gd name="T26" fmla="*/ 185 w 535"/>
                <a:gd name="T27" fmla="*/ 8 h 466"/>
                <a:gd name="T28" fmla="*/ 188 w 535"/>
                <a:gd name="T29" fmla="*/ 3 h 466"/>
                <a:gd name="T30" fmla="*/ 198 w 535"/>
                <a:gd name="T31" fmla="*/ 0 h 466"/>
                <a:gd name="T32" fmla="*/ 219 w 535"/>
                <a:gd name="T33" fmla="*/ 0 h 466"/>
                <a:gd name="T34" fmla="*/ 228 w 535"/>
                <a:gd name="T35" fmla="*/ 3 h 466"/>
                <a:gd name="T36" fmla="*/ 231 w 535"/>
                <a:gd name="T37" fmla="*/ 8 h 466"/>
                <a:gd name="T38" fmla="*/ 232 w 535"/>
                <a:gd name="T39" fmla="*/ 8 h 466"/>
                <a:gd name="T40" fmla="*/ 233 w 535"/>
                <a:gd name="T41" fmla="*/ 10 h 466"/>
                <a:gd name="T42" fmla="*/ 232 w 535"/>
                <a:gd name="T43" fmla="*/ 9 h 466"/>
                <a:gd name="T44" fmla="*/ 287 w 535"/>
                <a:gd name="T45" fmla="*/ 142 h 466"/>
                <a:gd name="T46" fmla="*/ 259 w 535"/>
                <a:gd name="T47" fmla="*/ 207 h 466"/>
                <a:gd name="T48" fmla="*/ 465 w 535"/>
                <a:gd name="T49" fmla="*/ 425 h 466"/>
                <a:gd name="T50" fmla="*/ 446 w 535"/>
                <a:gd name="T51" fmla="*/ 379 h 466"/>
                <a:gd name="T52" fmla="*/ 377 w 535"/>
                <a:gd name="T53" fmla="*/ 207 h 466"/>
                <a:gd name="T54" fmla="*/ 326 w 535"/>
                <a:gd name="T55" fmla="*/ 84 h 466"/>
                <a:gd name="T56" fmla="*/ 229 w 535"/>
                <a:gd name="T57" fmla="*/ 324 h 466"/>
                <a:gd name="T58" fmla="*/ 207 w 535"/>
                <a:gd name="T59" fmla="*/ 379 h 466"/>
                <a:gd name="T60" fmla="*/ 177 w 535"/>
                <a:gd name="T61" fmla="*/ 457 h 466"/>
                <a:gd name="T62" fmla="*/ 177 w 535"/>
                <a:gd name="T63" fmla="*/ 456 h 466"/>
                <a:gd name="T64" fmla="*/ 163 w 535"/>
                <a:gd name="T65" fmla="*/ 466 h 466"/>
                <a:gd name="T66" fmla="*/ 129 w 535"/>
                <a:gd name="T67" fmla="*/ 466 h 466"/>
                <a:gd name="T68" fmla="*/ 118 w 535"/>
                <a:gd name="T69" fmla="*/ 459 h 466"/>
                <a:gd name="T70" fmla="*/ 119 w 535"/>
                <a:gd name="T71" fmla="*/ 455 h 466"/>
                <a:gd name="T72" fmla="*/ 120 w 535"/>
                <a:gd name="T73" fmla="*/ 451 h 466"/>
                <a:gd name="T74" fmla="*/ 303 w 535"/>
                <a:gd name="T75" fmla="*/ 8 h 466"/>
                <a:gd name="T76" fmla="*/ 304 w 535"/>
                <a:gd name="T77" fmla="*/ 7 h 466"/>
                <a:gd name="T78" fmla="*/ 303 w 535"/>
                <a:gd name="T79" fmla="*/ 8 h 466"/>
                <a:gd name="T80" fmla="*/ 306 w 535"/>
                <a:gd name="T81" fmla="*/ 3 h 466"/>
                <a:gd name="T82" fmla="*/ 316 w 535"/>
                <a:gd name="T83" fmla="*/ 0 h 466"/>
                <a:gd name="T84" fmla="*/ 337 w 535"/>
                <a:gd name="T85" fmla="*/ 0 h 466"/>
                <a:gd name="T86" fmla="*/ 346 w 535"/>
                <a:gd name="T87" fmla="*/ 3 h 466"/>
                <a:gd name="T88" fmla="*/ 349 w 535"/>
                <a:gd name="T89" fmla="*/ 8 h 466"/>
                <a:gd name="T90" fmla="*/ 350 w 535"/>
                <a:gd name="T91" fmla="*/ 8 h 466"/>
                <a:gd name="T92" fmla="*/ 350 w 535"/>
                <a:gd name="T93" fmla="*/ 10 h 466"/>
                <a:gd name="T94" fmla="*/ 350 w 535"/>
                <a:gd name="T95" fmla="*/ 9 h 466"/>
                <a:gd name="T96" fmla="*/ 534 w 535"/>
                <a:gd name="T97" fmla="*/ 451 h 466"/>
                <a:gd name="T98" fmla="*/ 535 w 535"/>
                <a:gd name="T99" fmla="*/ 453 h 466"/>
                <a:gd name="T100" fmla="*/ 535 w 535"/>
                <a:gd name="T101" fmla="*/ 459 h 466"/>
                <a:gd name="T102" fmla="*/ 524 w 535"/>
                <a:gd name="T103" fmla="*/ 466 h 466"/>
                <a:gd name="T104" fmla="*/ 491 w 535"/>
                <a:gd name="T105" fmla="*/ 466 h 466"/>
                <a:gd name="T106" fmla="*/ 477 w 535"/>
                <a:gd name="T107" fmla="*/ 457 h 466"/>
                <a:gd name="T108" fmla="*/ 465 w 535"/>
                <a:gd name="T109" fmla="*/ 42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5" h="466">
                  <a:moveTo>
                    <a:pt x="259" y="207"/>
                  </a:moveTo>
                  <a:cubicBezTo>
                    <a:pt x="208" y="84"/>
                    <a:pt x="208" y="84"/>
                    <a:pt x="208" y="84"/>
                  </a:cubicBezTo>
                  <a:cubicBezTo>
                    <a:pt x="111" y="324"/>
                    <a:pt x="111" y="324"/>
                    <a:pt x="111" y="324"/>
                  </a:cubicBezTo>
                  <a:cubicBezTo>
                    <a:pt x="90" y="379"/>
                    <a:pt x="90" y="379"/>
                    <a:pt x="90" y="379"/>
                  </a:cubicBezTo>
                  <a:cubicBezTo>
                    <a:pt x="59" y="457"/>
                    <a:pt x="59" y="457"/>
                    <a:pt x="59" y="457"/>
                  </a:cubicBezTo>
                  <a:cubicBezTo>
                    <a:pt x="59" y="456"/>
                    <a:pt x="59" y="456"/>
                    <a:pt x="59" y="456"/>
                  </a:cubicBezTo>
                  <a:cubicBezTo>
                    <a:pt x="56" y="462"/>
                    <a:pt x="51" y="466"/>
                    <a:pt x="45" y="466"/>
                  </a:cubicBezTo>
                  <a:cubicBezTo>
                    <a:pt x="11" y="466"/>
                    <a:pt x="11" y="466"/>
                    <a:pt x="11" y="466"/>
                  </a:cubicBezTo>
                  <a:cubicBezTo>
                    <a:pt x="4" y="466"/>
                    <a:pt x="0" y="464"/>
                    <a:pt x="0" y="459"/>
                  </a:cubicBezTo>
                  <a:cubicBezTo>
                    <a:pt x="0" y="458"/>
                    <a:pt x="0" y="457"/>
                    <a:pt x="1" y="455"/>
                  </a:cubicBezTo>
                  <a:cubicBezTo>
                    <a:pt x="2" y="451"/>
                    <a:pt x="2" y="451"/>
                    <a:pt x="2" y="451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5" y="8"/>
                    <a:pt x="185" y="7"/>
                    <a:pt x="186" y="7"/>
                  </a:cubicBezTo>
                  <a:cubicBezTo>
                    <a:pt x="185" y="8"/>
                    <a:pt x="185" y="8"/>
                    <a:pt x="185" y="8"/>
                  </a:cubicBezTo>
                  <a:cubicBezTo>
                    <a:pt x="188" y="3"/>
                    <a:pt x="188" y="3"/>
                    <a:pt x="188" y="3"/>
                  </a:cubicBezTo>
                  <a:cubicBezTo>
                    <a:pt x="190" y="1"/>
                    <a:pt x="193" y="0"/>
                    <a:pt x="198" y="0"/>
                  </a:cubicBezTo>
                  <a:cubicBezTo>
                    <a:pt x="219" y="0"/>
                    <a:pt x="219" y="0"/>
                    <a:pt x="219" y="0"/>
                  </a:cubicBezTo>
                  <a:cubicBezTo>
                    <a:pt x="224" y="0"/>
                    <a:pt x="227" y="1"/>
                    <a:pt x="228" y="3"/>
                  </a:cubicBezTo>
                  <a:cubicBezTo>
                    <a:pt x="231" y="8"/>
                    <a:pt x="231" y="8"/>
                    <a:pt x="231" y="8"/>
                  </a:cubicBezTo>
                  <a:cubicBezTo>
                    <a:pt x="231" y="8"/>
                    <a:pt x="231" y="8"/>
                    <a:pt x="232" y="8"/>
                  </a:cubicBezTo>
                  <a:cubicBezTo>
                    <a:pt x="233" y="10"/>
                    <a:pt x="233" y="10"/>
                    <a:pt x="233" y="10"/>
                  </a:cubicBezTo>
                  <a:cubicBezTo>
                    <a:pt x="232" y="9"/>
                    <a:pt x="232" y="9"/>
                    <a:pt x="232" y="9"/>
                  </a:cubicBezTo>
                  <a:cubicBezTo>
                    <a:pt x="287" y="142"/>
                    <a:pt x="287" y="142"/>
                    <a:pt x="287" y="142"/>
                  </a:cubicBezTo>
                  <a:lnTo>
                    <a:pt x="259" y="207"/>
                  </a:lnTo>
                  <a:close/>
                  <a:moveTo>
                    <a:pt x="465" y="425"/>
                  </a:moveTo>
                  <a:cubicBezTo>
                    <a:pt x="446" y="379"/>
                    <a:pt x="446" y="379"/>
                    <a:pt x="446" y="379"/>
                  </a:cubicBezTo>
                  <a:cubicBezTo>
                    <a:pt x="377" y="207"/>
                    <a:pt x="377" y="207"/>
                    <a:pt x="377" y="207"/>
                  </a:cubicBezTo>
                  <a:cubicBezTo>
                    <a:pt x="326" y="84"/>
                    <a:pt x="326" y="84"/>
                    <a:pt x="326" y="84"/>
                  </a:cubicBezTo>
                  <a:cubicBezTo>
                    <a:pt x="229" y="324"/>
                    <a:pt x="229" y="324"/>
                    <a:pt x="229" y="324"/>
                  </a:cubicBezTo>
                  <a:cubicBezTo>
                    <a:pt x="207" y="379"/>
                    <a:pt x="207" y="379"/>
                    <a:pt x="207" y="379"/>
                  </a:cubicBezTo>
                  <a:cubicBezTo>
                    <a:pt x="177" y="457"/>
                    <a:pt x="177" y="457"/>
                    <a:pt x="177" y="457"/>
                  </a:cubicBezTo>
                  <a:cubicBezTo>
                    <a:pt x="177" y="456"/>
                    <a:pt x="177" y="456"/>
                    <a:pt x="177" y="456"/>
                  </a:cubicBezTo>
                  <a:cubicBezTo>
                    <a:pt x="174" y="462"/>
                    <a:pt x="169" y="466"/>
                    <a:pt x="163" y="466"/>
                  </a:cubicBezTo>
                  <a:cubicBezTo>
                    <a:pt x="129" y="466"/>
                    <a:pt x="129" y="466"/>
                    <a:pt x="129" y="466"/>
                  </a:cubicBezTo>
                  <a:cubicBezTo>
                    <a:pt x="122" y="466"/>
                    <a:pt x="118" y="464"/>
                    <a:pt x="118" y="459"/>
                  </a:cubicBezTo>
                  <a:cubicBezTo>
                    <a:pt x="118" y="458"/>
                    <a:pt x="118" y="457"/>
                    <a:pt x="119" y="455"/>
                  </a:cubicBezTo>
                  <a:cubicBezTo>
                    <a:pt x="120" y="451"/>
                    <a:pt x="120" y="451"/>
                    <a:pt x="120" y="451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3" y="8"/>
                    <a:pt x="303" y="7"/>
                    <a:pt x="304" y="7"/>
                  </a:cubicBezTo>
                  <a:cubicBezTo>
                    <a:pt x="303" y="8"/>
                    <a:pt x="303" y="8"/>
                    <a:pt x="303" y="8"/>
                  </a:cubicBezTo>
                  <a:cubicBezTo>
                    <a:pt x="306" y="3"/>
                    <a:pt x="306" y="3"/>
                    <a:pt x="306" y="3"/>
                  </a:cubicBezTo>
                  <a:cubicBezTo>
                    <a:pt x="308" y="1"/>
                    <a:pt x="311" y="0"/>
                    <a:pt x="316" y="0"/>
                  </a:cubicBezTo>
                  <a:cubicBezTo>
                    <a:pt x="337" y="0"/>
                    <a:pt x="337" y="0"/>
                    <a:pt x="337" y="0"/>
                  </a:cubicBezTo>
                  <a:cubicBezTo>
                    <a:pt x="342" y="0"/>
                    <a:pt x="344" y="1"/>
                    <a:pt x="346" y="3"/>
                  </a:cubicBezTo>
                  <a:cubicBezTo>
                    <a:pt x="349" y="8"/>
                    <a:pt x="349" y="8"/>
                    <a:pt x="349" y="8"/>
                  </a:cubicBezTo>
                  <a:cubicBezTo>
                    <a:pt x="349" y="8"/>
                    <a:pt x="349" y="8"/>
                    <a:pt x="350" y="8"/>
                  </a:cubicBezTo>
                  <a:cubicBezTo>
                    <a:pt x="350" y="10"/>
                    <a:pt x="350" y="10"/>
                    <a:pt x="350" y="10"/>
                  </a:cubicBezTo>
                  <a:cubicBezTo>
                    <a:pt x="350" y="9"/>
                    <a:pt x="350" y="9"/>
                    <a:pt x="350" y="9"/>
                  </a:cubicBezTo>
                  <a:cubicBezTo>
                    <a:pt x="534" y="451"/>
                    <a:pt x="534" y="451"/>
                    <a:pt x="534" y="451"/>
                  </a:cubicBezTo>
                  <a:cubicBezTo>
                    <a:pt x="535" y="453"/>
                    <a:pt x="535" y="453"/>
                    <a:pt x="535" y="453"/>
                  </a:cubicBezTo>
                  <a:cubicBezTo>
                    <a:pt x="535" y="455"/>
                    <a:pt x="535" y="457"/>
                    <a:pt x="535" y="459"/>
                  </a:cubicBezTo>
                  <a:cubicBezTo>
                    <a:pt x="535" y="464"/>
                    <a:pt x="532" y="466"/>
                    <a:pt x="524" y="466"/>
                  </a:cubicBezTo>
                  <a:cubicBezTo>
                    <a:pt x="491" y="466"/>
                    <a:pt x="491" y="466"/>
                    <a:pt x="491" y="466"/>
                  </a:cubicBezTo>
                  <a:cubicBezTo>
                    <a:pt x="479" y="466"/>
                    <a:pt x="477" y="456"/>
                    <a:pt x="477" y="457"/>
                  </a:cubicBezTo>
                  <a:lnTo>
                    <a:pt x="465" y="425"/>
                  </a:lnTo>
                  <a:close/>
                </a:path>
              </a:pathLst>
            </a:custGeom>
            <a:solidFill>
              <a:srgbClr val="2580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1" name="Freeform 6"/>
            <p:cNvSpPr>
              <a:spLocks noEditPoints="1"/>
            </p:cNvSpPr>
            <p:nvPr/>
          </p:nvSpPr>
          <p:spPr bwMode="auto">
            <a:xfrm>
              <a:off x="1456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0 w 417"/>
                <a:gd name="T3" fmla="*/ 458 h 466"/>
                <a:gd name="T4" fmla="*/ 0 w 417"/>
                <a:gd name="T5" fmla="*/ 452 h 466"/>
                <a:gd name="T6" fmla="*/ 1 w 417"/>
                <a:gd name="T7" fmla="*/ 450 h 466"/>
                <a:gd name="T8" fmla="*/ 195 w 417"/>
                <a:gd name="T9" fmla="*/ 8 h 466"/>
                <a:gd name="T10" fmla="*/ 208 w 417"/>
                <a:gd name="T11" fmla="*/ 0 h 466"/>
                <a:gd name="T12" fmla="*/ 210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8 w 417"/>
                <a:gd name="T19" fmla="*/ 340 h 466"/>
                <a:gd name="T20" fmla="*/ 415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5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0" y="458"/>
                  </a:cubicBezTo>
                  <a:cubicBezTo>
                    <a:pt x="0" y="455"/>
                    <a:pt x="0" y="453"/>
                    <a:pt x="0" y="452"/>
                  </a:cubicBezTo>
                  <a:cubicBezTo>
                    <a:pt x="1" y="450"/>
                    <a:pt x="1" y="450"/>
                    <a:pt x="1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6" y="5"/>
                    <a:pt x="197" y="0"/>
                    <a:pt x="208" y="0"/>
                  </a:cubicBezTo>
                  <a:cubicBezTo>
                    <a:pt x="210" y="0"/>
                    <a:pt x="210" y="0"/>
                    <a:pt x="210" y="0"/>
                  </a:cubicBezTo>
                  <a:cubicBezTo>
                    <a:pt x="222" y="0"/>
                    <a:pt x="222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8" y="340"/>
                    <a:pt x="368" y="340"/>
                    <a:pt x="368" y="340"/>
                  </a:cubicBezTo>
                  <a:cubicBezTo>
                    <a:pt x="384" y="377"/>
                    <a:pt x="400" y="414"/>
                    <a:pt x="415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3" y="466"/>
                    <a:pt x="405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19938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2" name="Freeform 7"/>
            <p:cNvSpPr>
              <a:spLocks noEditPoints="1"/>
            </p:cNvSpPr>
            <p:nvPr/>
          </p:nvSpPr>
          <p:spPr bwMode="auto">
            <a:xfrm>
              <a:off x="2501" y="1189"/>
              <a:ext cx="1594" cy="1942"/>
            </a:xfrm>
            <a:custGeom>
              <a:avLst/>
              <a:gdLst>
                <a:gd name="T0" fmla="*/ 655 w 674"/>
                <a:gd name="T1" fmla="*/ 724 h 819"/>
                <a:gd name="T2" fmla="*/ 674 w 674"/>
                <a:gd name="T3" fmla="*/ 744 h 819"/>
                <a:gd name="T4" fmla="*/ 674 w 674"/>
                <a:gd name="T5" fmla="*/ 799 h 819"/>
                <a:gd name="T6" fmla="*/ 655 w 674"/>
                <a:gd name="T7" fmla="*/ 819 h 819"/>
                <a:gd name="T8" fmla="*/ 20 w 674"/>
                <a:gd name="T9" fmla="*/ 819 h 819"/>
                <a:gd name="T10" fmla="*/ 1 w 674"/>
                <a:gd name="T11" fmla="*/ 799 h 819"/>
                <a:gd name="T12" fmla="*/ 1 w 674"/>
                <a:gd name="T13" fmla="*/ 738 h 819"/>
                <a:gd name="T14" fmla="*/ 2 w 674"/>
                <a:gd name="T15" fmla="*/ 726 h 819"/>
                <a:gd name="T16" fmla="*/ 518 w 674"/>
                <a:gd name="T17" fmla="*/ 95 h 819"/>
                <a:gd name="T18" fmla="*/ 30 w 674"/>
                <a:gd name="T19" fmla="*/ 95 h 819"/>
                <a:gd name="T20" fmla="*/ 10 w 674"/>
                <a:gd name="T21" fmla="*/ 75 h 819"/>
                <a:gd name="T22" fmla="*/ 10 w 674"/>
                <a:gd name="T23" fmla="*/ 17 h 819"/>
                <a:gd name="T24" fmla="*/ 30 w 674"/>
                <a:gd name="T25" fmla="*/ 0 h 819"/>
                <a:gd name="T26" fmla="*/ 625 w 674"/>
                <a:gd name="T27" fmla="*/ 0 h 819"/>
                <a:gd name="T28" fmla="*/ 645 w 674"/>
                <a:gd name="T29" fmla="*/ 19 h 819"/>
                <a:gd name="T30" fmla="*/ 645 w 674"/>
                <a:gd name="T31" fmla="*/ 81 h 819"/>
                <a:gd name="T32" fmla="*/ 644 w 674"/>
                <a:gd name="T33" fmla="*/ 87 h 819"/>
                <a:gd name="T34" fmla="*/ 641 w 674"/>
                <a:gd name="T35" fmla="*/ 95 h 819"/>
                <a:gd name="T36" fmla="*/ 642 w 674"/>
                <a:gd name="T37" fmla="*/ 93 h 819"/>
                <a:gd name="T38" fmla="*/ 132 w 674"/>
                <a:gd name="T39" fmla="*/ 724 h 819"/>
                <a:gd name="T40" fmla="*/ 394 w 674"/>
                <a:gd name="T41" fmla="*/ 724 h 819"/>
                <a:gd name="T42" fmla="*/ 655 w 674"/>
                <a:gd name="T43" fmla="*/ 724 h 819"/>
                <a:gd name="T44" fmla="*/ 398 w 674"/>
                <a:gd name="T45" fmla="*/ 565 h 819"/>
                <a:gd name="T46" fmla="*/ 656 w 674"/>
                <a:gd name="T47" fmla="*/ 565 h 819"/>
                <a:gd name="T48" fmla="*/ 674 w 674"/>
                <a:gd name="T49" fmla="*/ 583 h 819"/>
                <a:gd name="T50" fmla="*/ 674 w 674"/>
                <a:gd name="T51" fmla="*/ 641 h 819"/>
                <a:gd name="T52" fmla="*/ 656 w 674"/>
                <a:gd name="T53" fmla="*/ 661 h 819"/>
                <a:gd name="T54" fmla="*/ 397 w 674"/>
                <a:gd name="T55" fmla="*/ 661 h 819"/>
                <a:gd name="T56" fmla="*/ 379 w 674"/>
                <a:gd name="T57" fmla="*/ 644 h 819"/>
                <a:gd name="T58" fmla="*/ 379 w 674"/>
                <a:gd name="T59" fmla="*/ 585 h 819"/>
                <a:gd name="T60" fmla="*/ 385 w 674"/>
                <a:gd name="T61" fmla="*/ 572 h 819"/>
                <a:gd name="T62" fmla="*/ 398 w 674"/>
                <a:gd name="T63" fmla="*/ 565 h 8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4" h="819">
                  <a:moveTo>
                    <a:pt x="655" y="724"/>
                  </a:moveTo>
                  <a:cubicBezTo>
                    <a:pt x="654" y="724"/>
                    <a:pt x="674" y="721"/>
                    <a:pt x="674" y="744"/>
                  </a:cubicBezTo>
                  <a:cubicBezTo>
                    <a:pt x="674" y="799"/>
                    <a:pt x="674" y="799"/>
                    <a:pt x="674" y="799"/>
                  </a:cubicBezTo>
                  <a:cubicBezTo>
                    <a:pt x="674" y="809"/>
                    <a:pt x="666" y="819"/>
                    <a:pt x="655" y="819"/>
                  </a:cubicBezTo>
                  <a:cubicBezTo>
                    <a:pt x="20" y="819"/>
                    <a:pt x="20" y="819"/>
                    <a:pt x="20" y="819"/>
                  </a:cubicBezTo>
                  <a:cubicBezTo>
                    <a:pt x="10" y="819"/>
                    <a:pt x="0" y="811"/>
                    <a:pt x="1" y="799"/>
                  </a:cubicBezTo>
                  <a:cubicBezTo>
                    <a:pt x="1" y="738"/>
                    <a:pt x="1" y="738"/>
                    <a:pt x="1" y="738"/>
                  </a:cubicBezTo>
                  <a:cubicBezTo>
                    <a:pt x="0" y="735"/>
                    <a:pt x="2" y="730"/>
                    <a:pt x="2" y="726"/>
                  </a:cubicBezTo>
                  <a:cubicBezTo>
                    <a:pt x="518" y="95"/>
                    <a:pt x="518" y="95"/>
                    <a:pt x="518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15" y="95"/>
                    <a:pt x="10" y="88"/>
                    <a:pt x="10" y="75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5"/>
                    <a:pt x="15" y="0"/>
                    <a:pt x="30" y="0"/>
                  </a:cubicBezTo>
                  <a:cubicBezTo>
                    <a:pt x="625" y="0"/>
                    <a:pt x="625" y="0"/>
                    <a:pt x="625" y="0"/>
                  </a:cubicBezTo>
                  <a:cubicBezTo>
                    <a:pt x="637" y="0"/>
                    <a:pt x="645" y="6"/>
                    <a:pt x="645" y="19"/>
                  </a:cubicBezTo>
                  <a:cubicBezTo>
                    <a:pt x="645" y="81"/>
                    <a:pt x="645" y="81"/>
                    <a:pt x="645" y="81"/>
                  </a:cubicBezTo>
                  <a:cubicBezTo>
                    <a:pt x="645" y="82"/>
                    <a:pt x="645" y="85"/>
                    <a:pt x="644" y="87"/>
                  </a:cubicBezTo>
                  <a:cubicBezTo>
                    <a:pt x="641" y="95"/>
                    <a:pt x="641" y="95"/>
                    <a:pt x="641" y="95"/>
                  </a:cubicBezTo>
                  <a:cubicBezTo>
                    <a:pt x="642" y="93"/>
                    <a:pt x="642" y="93"/>
                    <a:pt x="642" y="93"/>
                  </a:cubicBezTo>
                  <a:cubicBezTo>
                    <a:pt x="132" y="724"/>
                    <a:pt x="132" y="724"/>
                    <a:pt x="132" y="724"/>
                  </a:cubicBezTo>
                  <a:cubicBezTo>
                    <a:pt x="394" y="724"/>
                    <a:pt x="394" y="724"/>
                    <a:pt x="394" y="724"/>
                  </a:cubicBezTo>
                  <a:lnTo>
                    <a:pt x="655" y="724"/>
                  </a:lnTo>
                  <a:close/>
                  <a:moveTo>
                    <a:pt x="398" y="565"/>
                  </a:moveTo>
                  <a:cubicBezTo>
                    <a:pt x="656" y="565"/>
                    <a:pt x="656" y="565"/>
                    <a:pt x="656" y="565"/>
                  </a:cubicBezTo>
                  <a:cubicBezTo>
                    <a:pt x="666" y="565"/>
                    <a:pt x="674" y="573"/>
                    <a:pt x="674" y="583"/>
                  </a:cubicBezTo>
                  <a:cubicBezTo>
                    <a:pt x="674" y="641"/>
                    <a:pt x="674" y="641"/>
                    <a:pt x="674" y="641"/>
                  </a:cubicBezTo>
                  <a:cubicBezTo>
                    <a:pt x="674" y="652"/>
                    <a:pt x="666" y="661"/>
                    <a:pt x="656" y="661"/>
                  </a:cubicBezTo>
                  <a:cubicBezTo>
                    <a:pt x="397" y="661"/>
                    <a:pt x="397" y="661"/>
                    <a:pt x="397" y="661"/>
                  </a:cubicBezTo>
                  <a:cubicBezTo>
                    <a:pt x="386" y="661"/>
                    <a:pt x="379" y="654"/>
                    <a:pt x="379" y="644"/>
                  </a:cubicBezTo>
                  <a:cubicBezTo>
                    <a:pt x="379" y="585"/>
                    <a:pt x="379" y="585"/>
                    <a:pt x="379" y="585"/>
                  </a:cubicBezTo>
                  <a:cubicBezTo>
                    <a:pt x="380" y="580"/>
                    <a:pt x="382" y="576"/>
                    <a:pt x="385" y="572"/>
                  </a:cubicBezTo>
                  <a:cubicBezTo>
                    <a:pt x="385" y="572"/>
                    <a:pt x="386" y="565"/>
                    <a:pt x="398" y="565"/>
                  </a:cubicBezTo>
                  <a:close/>
                </a:path>
              </a:pathLst>
            </a:custGeom>
            <a:solidFill>
              <a:srgbClr val="9EBE5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3" name="Freeform 8"/>
            <p:cNvSpPr>
              <a:spLocks noEditPoints="1"/>
            </p:cNvSpPr>
            <p:nvPr/>
          </p:nvSpPr>
          <p:spPr bwMode="auto">
            <a:xfrm>
              <a:off x="4133" y="1189"/>
              <a:ext cx="986" cy="1105"/>
            </a:xfrm>
            <a:custGeom>
              <a:avLst/>
              <a:gdLst>
                <a:gd name="T0" fmla="*/ 12 w 417"/>
                <a:gd name="T1" fmla="*/ 466 h 466"/>
                <a:gd name="T2" fmla="*/ 1 w 417"/>
                <a:gd name="T3" fmla="*/ 458 h 466"/>
                <a:gd name="T4" fmla="*/ 1 w 417"/>
                <a:gd name="T5" fmla="*/ 452 h 466"/>
                <a:gd name="T6" fmla="*/ 2 w 417"/>
                <a:gd name="T7" fmla="*/ 450 h 466"/>
                <a:gd name="T8" fmla="*/ 195 w 417"/>
                <a:gd name="T9" fmla="*/ 8 h 466"/>
                <a:gd name="T10" fmla="*/ 209 w 417"/>
                <a:gd name="T11" fmla="*/ 0 h 466"/>
                <a:gd name="T12" fmla="*/ 211 w 417"/>
                <a:gd name="T13" fmla="*/ 0 h 466"/>
                <a:gd name="T14" fmla="*/ 224 w 417"/>
                <a:gd name="T15" fmla="*/ 9 h 466"/>
                <a:gd name="T16" fmla="*/ 271 w 417"/>
                <a:gd name="T17" fmla="*/ 120 h 466"/>
                <a:gd name="T18" fmla="*/ 369 w 417"/>
                <a:gd name="T19" fmla="*/ 340 h 466"/>
                <a:gd name="T20" fmla="*/ 416 w 417"/>
                <a:gd name="T21" fmla="*/ 450 h 466"/>
                <a:gd name="T22" fmla="*/ 415 w 417"/>
                <a:gd name="T23" fmla="*/ 450 h 466"/>
                <a:gd name="T24" fmla="*/ 417 w 417"/>
                <a:gd name="T25" fmla="*/ 458 h 466"/>
                <a:gd name="T26" fmla="*/ 406 w 417"/>
                <a:gd name="T27" fmla="*/ 466 h 466"/>
                <a:gd name="T28" fmla="*/ 12 w 417"/>
                <a:gd name="T29" fmla="*/ 466 h 466"/>
                <a:gd name="T30" fmla="*/ 77 w 417"/>
                <a:gd name="T31" fmla="*/ 411 h 466"/>
                <a:gd name="T32" fmla="*/ 147 w 417"/>
                <a:gd name="T33" fmla="*/ 411 h 466"/>
                <a:gd name="T34" fmla="*/ 340 w 417"/>
                <a:gd name="T35" fmla="*/ 411 h 466"/>
                <a:gd name="T36" fmla="*/ 209 w 417"/>
                <a:gd name="T37" fmla="*/ 101 h 466"/>
                <a:gd name="T38" fmla="*/ 77 w 417"/>
                <a:gd name="T39" fmla="*/ 411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17" h="466">
                  <a:moveTo>
                    <a:pt x="12" y="466"/>
                  </a:moveTo>
                  <a:cubicBezTo>
                    <a:pt x="4" y="466"/>
                    <a:pt x="0" y="463"/>
                    <a:pt x="1" y="458"/>
                  </a:cubicBezTo>
                  <a:cubicBezTo>
                    <a:pt x="0" y="455"/>
                    <a:pt x="0" y="453"/>
                    <a:pt x="1" y="452"/>
                  </a:cubicBezTo>
                  <a:cubicBezTo>
                    <a:pt x="2" y="450"/>
                    <a:pt x="2" y="450"/>
                    <a:pt x="2" y="450"/>
                  </a:cubicBezTo>
                  <a:cubicBezTo>
                    <a:pt x="195" y="8"/>
                    <a:pt x="195" y="8"/>
                    <a:pt x="195" y="8"/>
                  </a:cubicBezTo>
                  <a:cubicBezTo>
                    <a:pt x="197" y="5"/>
                    <a:pt x="198" y="0"/>
                    <a:pt x="209" y="0"/>
                  </a:cubicBezTo>
                  <a:cubicBezTo>
                    <a:pt x="211" y="0"/>
                    <a:pt x="211" y="0"/>
                    <a:pt x="211" y="0"/>
                  </a:cubicBezTo>
                  <a:cubicBezTo>
                    <a:pt x="222" y="0"/>
                    <a:pt x="223" y="7"/>
                    <a:pt x="224" y="9"/>
                  </a:cubicBezTo>
                  <a:cubicBezTo>
                    <a:pt x="239" y="46"/>
                    <a:pt x="255" y="83"/>
                    <a:pt x="271" y="120"/>
                  </a:cubicBezTo>
                  <a:cubicBezTo>
                    <a:pt x="369" y="340"/>
                    <a:pt x="369" y="340"/>
                    <a:pt x="369" y="340"/>
                  </a:cubicBezTo>
                  <a:cubicBezTo>
                    <a:pt x="385" y="377"/>
                    <a:pt x="401" y="414"/>
                    <a:pt x="416" y="450"/>
                  </a:cubicBezTo>
                  <a:cubicBezTo>
                    <a:pt x="415" y="450"/>
                    <a:pt x="415" y="450"/>
                    <a:pt x="415" y="450"/>
                  </a:cubicBezTo>
                  <a:cubicBezTo>
                    <a:pt x="417" y="458"/>
                    <a:pt x="417" y="458"/>
                    <a:pt x="417" y="458"/>
                  </a:cubicBezTo>
                  <a:cubicBezTo>
                    <a:pt x="417" y="463"/>
                    <a:pt x="414" y="466"/>
                    <a:pt x="406" y="466"/>
                  </a:cubicBezTo>
                  <a:lnTo>
                    <a:pt x="12" y="466"/>
                  </a:lnTo>
                  <a:close/>
                  <a:moveTo>
                    <a:pt x="77" y="411"/>
                  </a:moveTo>
                  <a:cubicBezTo>
                    <a:pt x="147" y="411"/>
                    <a:pt x="147" y="411"/>
                    <a:pt x="147" y="411"/>
                  </a:cubicBezTo>
                  <a:cubicBezTo>
                    <a:pt x="340" y="411"/>
                    <a:pt x="340" y="411"/>
                    <a:pt x="340" y="411"/>
                  </a:cubicBezTo>
                  <a:cubicBezTo>
                    <a:pt x="209" y="101"/>
                    <a:pt x="209" y="101"/>
                    <a:pt x="209" y="101"/>
                  </a:cubicBezTo>
                  <a:lnTo>
                    <a:pt x="77" y="41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" name="Freeform 9"/>
            <p:cNvSpPr>
              <a:spLocks noEditPoints="1"/>
            </p:cNvSpPr>
            <p:nvPr/>
          </p:nvSpPr>
          <p:spPr bwMode="auto">
            <a:xfrm>
              <a:off x="5259" y="1187"/>
              <a:ext cx="941" cy="1107"/>
            </a:xfrm>
            <a:custGeom>
              <a:avLst/>
              <a:gdLst>
                <a:gd name="T0" fmla="*/ 398 w 398"/>
                <a:gd name="T1" fmla="*/ 13 h 467"/>
                <a:gd name="T2" fmla="*/ 395 w 398"/>
                <a:gd name="T3" fmla="*/ 457 h 467"/>
                <a:gd name="T4" fmla="*/ 383 w 398"/>
                <a:gd name="T5" fmla="*/ 467 h 467"/>
                <a:gd name="T6" fmla="*/ 342 w 398"/>
                <a:gd name="T7" fmla="*/ 467 h 467"/>
                <a:gd name="T8" fmla="*/ 56 w 398"/>
                <a:gd name="T9" fmla="*/ 78 h 467"/>
                <a:gd name="T10" fmla="*/ 54 w 398"/>
                <a:gd name="T11" fmla="*/ 320 h 467"/>
                <a:gd name="T12" fmla="*/ 167 w 398"/>
                <a:gd name="T13" fmla="*/ 320 h 467"/>
                <a:gd name="T14" fmla="*/ 177 w 398"/>
                <a:gd name="T15" fmla="*/ 330 h 467"/>
                <a:gd name="T16" fmla="*/ 177 w 398"/>
                <a:gd name="T17" fmla="*/ 363 h 467"/>
                <a:gd name="T18" fmla="*/ 167 w 398"/>
                <a:gd name="T19" fmla="*/ 375 h 467"/>
                <a:gd name="T20" fmla="*/ 11 w 398"/>
                <a:gd name="T21" fmla="*/ 373 h 467"/>
                <a:gd name="T22" fmla="*/ 10 w 398"/>
                <a:gd name="T23" fmla="*/ 373 h 467"/>
                <a:gd name="T24" fmla="*/ 0 w 398"/>
                <a:gd name="T25" fmla="*/ 365 h 467"/>
                <a:gd name="T26" fmla="*/ 3 w 398"/>
                <a:gd name="T27" fmla="*/ 11 h 467"/>
                <a:gd name="T28" fmla="*/ 14 w 398"/>
                <a:gd name="T29" fmla="*/ 1 h 467"/>
                <a:gd name="T30" fmla="*/ 56 w 398"/>
                <a:gd name="T31" fmla="*/ 1 h 467"/>
                <a:gd name="T32" fmla="*/ 66 w 398"/>
                <a:gd name="T33" fmla="*/ 6 h 467"/>
                <a:gd name="T34" fmla="*/ 341 w 398"/>
                <a:gd name="T35" fmla="*/ 376 h 467"/>
                <a:gd name="T36" fmla="*/ 344 w 398"/>
                <a:gd name="T37" fmla="*/ 10 h 467"/>
                <a:gd name="T38" fmla="*/ 354 w 398"/>
                <a:gd name="T39" fmla="*/ 3 h 467"/>
                <a:gd name="T40" fmla="*/ 386 w 398"/>
                <a:gd name="T41" fmla="*/ 3 h 467"/>
                <a:gd name="T42" fmla="*/ 394 w 398"/>
                <a:gd name="T43" fmla="*/ 6 h 467"/>
                <a:gd name="T44" fmla="*/ 398 w 398"/>
                <a:gd name="T45" fmla="*/ 13 h 467"/>
                <a:gd name="T46" fmla="*/ 223 w 398"/>
                <a:gd name="T47" fmla="*/ 411 h 467"/>
                <a:gd name="T48" fmla="*/ 233 w 398"/>
                <a:gd name="T49" fmla="*/ 421 h 467"/>
                <a:gd name="T50" fmla="*/ 233 w 398"/>
                <a:gd name="T51" fmla="*/ 454 h 467"/>
                <a:gd name="T52" fmla="*/ 223 w 398"/>
                <a:gd name="T53" fmla="*/ 466 h 467"/>
                <a:gd name="T54" fmla="*/ 10 w 398"/>
                <a:gd name="T55" fmla="*/ 466 h 467"/>
                <a:gd name="T56" fmla="*/ 0 w 398"/>
                <a:gd name="T57" fmla="*/ 456 h 467"/>
                <a:gd name="T58" fmla="*/ 0 w 398"/>
                <a:gd name="T59" fmla="*/ 422 h 467"/>
                <a:gd name="T60" fmla="*/ 11 w 398"/>
                <a:gd name="T61" fmla="*/ 411 h 467"/>
                <a:gd name="T62" fmla="*/ 117 w 398"/>
                <a:gd name="T63" fmla="*/ 411 h 467"/>
                <a:gd name="T64" fmla="*/ 223 w 398"/>
                <a:gd name="T65" fmla="*/ 411 h 4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98" h="467">
                  <a:moveTo>
                    <a:pt x="398" y="13"/>
                  </a:moveTo>
                  <a:cubicBezTo>
                    <a:pt x="395" y="457"/>
                    <a:pt x="395" y="457"/>
                    <a:pt x="395" y="457"/>
                  </a:cubicBezTo>
                  <a:cubicBezTo>
                    <a:pt x="395" y="464"/>
                    <a:pt x="390" y="467"/>
                    <a:pt x="383" y="467"/>
                  </a:cubicBezTo>
                  <a:cubicBezTo>
                    <a:pt x="342" y="467"/>
                    <a:pt x="342" y="467"/>
                    <a:pt x="342" y="467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4" y="320"/>
                    <a:pt x="54" y="320"/>
                    <a:pt x="54" y="320"/>
                  </a:cubicBezTo>
                  <a:cubicBezTo>
                    <a:pt x="167" y="320"/>
                    <a:pt x="167" y="320"/>
                    <a:pt x="167" y="320"/>
                  </a:cubicBezTo>
                  <a:cubicBezTo>
                    <a:pt x="173" y="320"/>
                    <a:pt x="177" y="324"/>
                    <a:pt x="177" y="330"/>
                  </a:cubicBezTo>
                  <a:cubicBezTo>
                    <a:pt x="177" y="363"/>
                    <a:pt x="177" y="363"/>
                    <a:pt x="177" y="363"/>
                  </a:cubicBezTo>
                  <a:cubicBezTo>
                    <a:pt x="177" y="369"/>
                    <a:pt x="173" y="375"/>
                    <a:pt x="167" y="375"/>
                  </a:cubicBezTo>
                  <a:cubicBezTo>
                    <a:pt x="11" y="373"/>
                    <a:pt x="11" y="373"/>
                    <a:pt x="11" y="373"/>
                  </a:cubicBezTo>
                  <a:cubicBezTo>
                    <a:pt x="10" y="373"/>
                    <a:pt x="10" y="373"/>
                    <a:pt x="10" y="373"/>
                  </a:cubicBezTo>
                  <a:cubicBezTo>
                    <a:pt x="4" y="373"/>
                    <a:pt x="1" y="370"/>
                    <a:pt x="0" y="365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5"/>
                    <a:pt x="7" y="0"/>
                    <a:pt x="14" y="1"/>
                  </a:cubicBezTo>
                  <a:cubicBezTo>
                    <a:pt x="56" y="1"/>
                    <a:pt x="56" y="1"/>
                    <a:pt x="56" y="1"/>
                  </a:cubicBezTo>
                  <a:cubicBezTo>
                    <a:pt x="60" y="1"/>
                    <a:pt x="64" y="3"/>
                    <a:pt x="66" y="6"/>
                  </a:cubicBezTo>
                  <a:cubicBezTo>
                    <a:pt x="341" y="376"/>
                    <a:pt x="341" y="376"/>
                    <a:pt x="341" y="376"/>
                  </a:cubicBezTo>
                  <a:cubicBezTo>
                    <a:pt x="344" y="10"/>
                    <a:pt x="344" y="10"/>
                    <a:pt x="344" y="10"/>
                  </a:cubicBezTo>
                  <a:cubicBezTo>
                    <a:pt x="345" y="5"/>
                    <a:pt x="349" y="3"/>
                    <a:pt x="354" y="3"/>
                  </a:cubicBezTo>
                  <a:cubicBezTo>
                    <a:pt x="386" y="3"/>
                    <a:pt x="386" y="3"/>
                    <a:pt x="386" y="3"/>
                  </a:cubicBezTo>
                  <a:cubicBezTo>
                    <a:pt x="389" y="3"/>
                    <a:pt x="391" y="4"/>
                    <a:pt x="394" y="6"/>
                  </a:cubicBezTo>
                  <a:cubicBezTo>
                    <a:pt x="396" y="7"/>
                    <a:pt x="398" y="10"/>
                    <a:pt x="398" y="13"/>
                  </a:cubicBezTo>
                  <a:close/>
                  <a:moveTo>
                    <a:pt x="223" y="411"/>
                  </a:moveTo>
                  <a:cubicBezTo>
                    <a:pt x="229" y="411"/>
                    <a:pt x="233" y="415"/>
                    <a:pt x="233" y="421"/>
                  </a:cubicBezTo>
                  <a:cubicBezTo>
                    <a:pt x="233" y="454"/>
                    <a:pt x="233" y="454"/>
                    <a:pt x="233" y="454"/>
                  </a:cubicBezTo>
                  <a:cubicBezTo>
                    <a:pt x="233" y="460"/>
                    <a:pt x="230" y="466"/>
                    <a:pt x="223" y="466"/>
                  </a:cubicBezTo>
                  <a:cubicBezTo>
                    <a:pt x="10" y="466"/>
                    <a:pt x="10" y="466"/>
                    <a:pt x="10" y="466"/>
                  </a:cubicBezTo>
                  <a:cubicBezTo>
                    <a:pt x="4" y="466"/>
                    <a:pt x="0" y="462"/>
                    <a:pt x="0" y="456"/>
                  </a:cubicBezTo>
                  <a:cubicBezTo>
                    <a:pt x="0" y="422"/>
                    <a:pt x="0" y="422"/>
                    <a:pt x="0" y="422"/>
                  </a:cubicBezTo>
                  <a:cubicBezTo>
                    <a:pt x="0" y="416"/>
                    <a:pt x="4" y="411"/>
                    <a:pt x="11" y="411"/>
                  </a:cubicBezTo>
                  <a:cubicBezTo>
                    <a:pt x="117" y="411"/>
                    <a:pt x="117" y="411"/>
                    <a:pt x="117" y="411"/>
                  </a:cubicBezTo>
                  <a:lnTo>
                    <a:pt x="223" y="411"/>
                  </a:lnTo>
                  <a:close/>
                </a:path>
              </a:pathLst>
            </a:custGeom>
            <a:solidFill>
              <a:srgbClr val="C03B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" name="Freeform 10"/>
            <p:cNvSpPr>
              <a:spLocks noEditPoints="1"/>
            </p:cNvSpPr>
            <p:nvPr/>
          </p:nvSpPr>
          <p:spPr bwMode="auto">
            <a:xfrm>
              <a:off x="6280" y="1189"/>
              <a:ext cx="1102" cy="1105"/>
            </a:xfrm>
            <a:custGeom>
              <a:avLst/>
              <a:gdLst>
                <a:gd name="T0" fmla="*/ 68 w 466"/>
                <a:gd name="T1" fmla="*/ 398 h 466"/>
                <a:gd name="T2" fmla="*/ 0 w 466"/>
                <a:gd name="T3" fmla="*/ 233 h 466"/>
                <a:gd name="T4" fmla="*/ 68 w 466"/>
                <a:gd name="T5" fmla="*/ 69 h 466"/>
                <a:gd name="T6" fmla="*/ 233 w 466"/>
                <a:gd name="T7" fmla="*/ 0 h 466"/>
                <a:gd name="T8" fmla="*/ 398 w 466"/>
                <a:gd name="T9" fmla="*/ 69 h 466"/>
                <a:gd name="T10" fmla="*/ 466 w 466"/>
                <a:gd name="T11" fmla="*/ 233 h 466"/>
                <a:gd name="T12" fmla="*/ 398 w 466"/>
                <a:gd name="T13" fmla="*/ 398 h 466"/>
                <a:gd name="T14" fmla="*/ 233 w 466"/>
                <a:gd name="T15" fmla="*/ 466 h 466"/>
                <a:gd name="T16" fmla="*/ 68 w 466"/>
                <a:gd name="T17" fmla="*/ 398 h 466"/>
                <a:gd name="T18" fmla="*/ 105 w 466"/>
                <a:gd name="T19" fmla="*/ 105 h 466"/>
                <a:gd name="T20" fmla="*/ 52 w 466"/>
                <a:gd name="T21" fmla="*/ 233 h 466"/>
                <a:gd name="T22" fmla="*/ 105 w 466"/>
                <a:gd name="T23" fmla="*/ 361 h 466"/>
                <a:gd name="T24" fmla="*/ 233 w 466"/>
                <a:gd name="T25" fmla="*/ 415 h 466"/>
                <a:gd name="T26" fmla="*/ 361 w 466"/>
                <a:gd name="T27" fmla="*/ 361 h 466"/>
                <a:gd name="T28" fmla="*/ 415 w 466"/>
                <a:gd name="T29" fmla="*/ 233 h 466"/>
                <a:gd name="T30" fmla="*/ 361 w 466"/>
                <a:gd name="T31" fmla="*/ 105 h 466"/>
                <a:gd name="T32" fmla="*/ 233 w 466"/>
                <a:gd name="T33" fmla="*/ 51 h 466"/>
                <a:gd name="T34" fmla="*/ 105 w 466"/>
                <a:gd name="T35" fmla="*/ 105 h 4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466" h="466">
                  <a:moveTo>
                    <a:pt x="68" y="398"/>
                  </a:moveTo>
                  <a:cubicBezTo>
                    <a:pt x="24" y="354"/>
                    <a:pt x="2" y="299"/>
                    <a:pt x="0" y="233"/>
                  </a:cubicBezTo>
                  <a:cubicBezTo>
                    <a:pt x="2" y="167"/>
                    <a:pt x="24" y="112"/>
                    <a:pt x="68" y="69"/>
                  </a:cubicBezTo>
                  <a:cubicBezTo>
                    <a:pt x="112" y="24"/>
                    <a:pt x="167" y="2"/>
                    <a:pt x="233" y="0"/>
                  </a:cubicBezTo>
                  <a:cubicBezTo>
                    <a:pt x="299" y="2"/>
                    <a:pt x="354" y="24"/>
                    <a:pt x="398" y="69"/>
                  </a:cubicBezTo>
                  <a:cubicBezTo>
                    <a:pt x="442" y="112"/>
                    <a:pt x="465" y="167"/>
                    <a:pt x="466" y="233"/>
                  </a:cubicBezTo>
                  <a:cubicBezTo>
                    <a:pt x="465" y="299"/>
                    <a:pt x="442" y="354"/>
                    <a:pt x="398" y="398"/>
                  </a:cubicBezTo>
                  <a:cubicBezTo>
                    <a:pt x="354" y="441"/>
                    <a:pt x="299" y="464"/>
                    <a:pt x="233" y="466"/>
                  </a:cubicBezTo>
                  <a:cubicBezTo>
                    <a:pt x="167" y="464"/>
                    <a:pt x="112" y="441"/>
                    <a:pt x="68" y="398"/>
                  </a:cubicBezTo>
                  <a:close/>
                  <a:moveTo>
                    <a:pt x="105" y="105"/>
                  </a:moveTo>
                  <a:cubicBezTo>
                    <a:pt x="70" y="139"/>
                    <a:pt x="53" y="181"/>
                    <a:pt x="52" y="233"/>
                  </a:cubicBezTo>
                  <a:cubicBezTo>
                    <a:pt x="53" y="284"/>
                    <a:pt x="70" y="327"/>
                    <a:pt x="105" y="361"/>
                  </a:cubicBezTo>
                  <a:cubicBezTo>
                    <a:pt x="139" y="395"/>
                    <a:pt x="181" y="413"/>
                    <a:pt x="233" y="415"/>
                  </a:cubicBezTo>
                  <a:cubicBezTo>
                    <a:pt x="284" y="413"/>
                    <a:pt x="327" y="395"/>
                    <a:pt x="361" y="361"/>
                  </a:cubicBezTo>
                  <a:cubicBezTo>
                    <a:pt x="395" y="327"/>
                    <a:pt x="413" y="284"/>
                    <a:pt x="415" y="233"/>
                  </a:cubicBezTo>
                  <a:cubicBezTo>
                    <a:pt x="413" y="181"/>
                    <a:pt x="395" y="139"/>
                    <a:pt x="361" y="105"/>
                  </a:cubicBezTo>
                  <a:cubicBezTo>
                    <a:pt x="327" y="71"/>
                    <a:pt x="284" y="53"/>
                    <a:pt x="233" y="51"/>
                  </a:cubicBezTo>
                  <a:cubicBezTo>
                    <a:pt x="181" y="53"/>
                    <a:pt x="139" y="71"/>
                    <a:pt x="105" y="105"/>
                  </a:cubicBezTo>
                  <a:close/>
                </a:path>
              </a:pathLst>
            </a:custGeom>
            <a:solidFill>
              <a:srgbClr val="64324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" name="Freeform 11"/>
            <p:cNvSpPr>
              <a:spLocks noEditPoints="1"/>
            </p:cNvSpPr>
            <p:nvPr/>
          </p:nvSpPr>
          <p:spPr bwMode="auto">
            <a:xfrm>
              <a:off x="4230" y="2552"/>
              <a:ext cx="334" cy="551"/>
            </a:xfrm>
            <a:custGeom>
              <a:avLst/>
              <a:gdLst>
                <a:gd name="T0" fmla="*/ 0 w 334"/>
                <a:gd name="T1" fmla="*/ 0 h 551"/>
                <a:gd name="T2" fmla="*/ 334 w 334"/>
                <a:gd name="T3" fmla="*/ 0 h 551"/>
                <a:gd name="T4" fmla="*/ 334 w 334"/>
                <a:gd name="T5" fmla="*/ 31 h 551"/>
                <a:gd name="T6" fmla="*/ 0 w 334"/>
                <a:gd name="T7" fmla="*/ 31 h 551"/>
                <a:gd name="T8" fmla="*/ 0 w 334"/>
                <a:gd name="T9" fmla="*/ 0 h 551"/>
                <a:gd name="T10" fmla="*/ 156 w 334"/>
                <a:gd name="T11" fmla="*/ 50 h 551"/>
                <a:gd name="T12" fmla="*/ 156 w 334"/>
                <a:gd name="T13" fmla="*/ 551 h 551"/>
                <a:gd name="T14" fmla="*/ 128 w 334"/>
                <a:gd name="T15" fmla="*/ 551 h 551"/>
                <a:gd name="T16" fmla="*/ 128 w 334"/>
                <a:gd name="T17" fmla="*/ 79 h 551"/>
                <a:gd name="T18" fmla="*/ 0 w 334"/>
                <a:gd name="T19" fmla="*/ 79 h 551"/>
                <a:gd name="T20" fmla="*/ 0 w 334"/>
                <a:gd name="T21" fmla="*/ 50 h 551"/>
                <a:gd name="T22" fmla="*/ 156 w 334"/>
                <a:gd name="T23" fmla="*/ 50 h 551"/>
                <a:gd name="T24" fmla="*/ 334 w 334"/>
                <a:gd name="T25" fmla="*/ 50 h 551"/>
                <a:gd name="T26" fmla="*/ 334 w 334"/>
                <a:gd name="T27" fmla="*/ 79 h 551"/>
                <a:gd name="T28" fmla="*/ 206 w 334"/>
                <a:gd name="T29" fmla="*/ 79 h 551"/>
                <a:gd name="T30" fmla="*/ 206 w 334"/>
                <a:gd name="T31" fmla="*/ 551 h 551"/>
                <a:gd name="T32" fmla="*/ 175 w 334"/>
                <a:gd name="T33" fmla="*/ 551 h 551"/>
                <a:gd name="T34" fmla="*/ 175 w 334"/>
                <a:gd name="T35" fmla="*/ 50 h 551"/>
                <a:gd name="T36" fmla="*/ 334 w 334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4" h="551">
                  <a:moveTo>
                    <a:pt x="0" y="0"/>
                  </a:moveTo>
                  <a:lnTo>
                    <a:pt x="334" y="0"/>
                  </a:lnTo>
                  <a:lnTo>
                    <a:pt x="334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4" y="50"/>
                  </a:moveTo>
                  <a:lnTo>
                    <a:pt x="334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4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" name="Freeform 12"/>
            <p:cNvSpPr>
              <a:spLocks noEditPoints="1"/>
            </p:cNvSpPr>
            <p:nvPr/>
          </p:nvSpPr>
          <p:spPr bwMode="auto">
            <a:xfrm>
              <a:off x="4599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50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50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50 w 132"/>
                <a:gd name="T21" fmla="*/ 232 h 232"/>
                <a:gd name="T22" fmla="*/ 15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5 w 132"/>
                <a:gd name="T29" fmla="*/ 15 h 232"/>
                <a:gd name="T30" fmla="*/ 50 w 132"/>
                <a:gd name="T31" fmla="*/ 0 h 232"/>
                <a:gd name="T32" fmla="*/ 132 w 132"/>
                <a:gd name="T33" fmla="*/ 0 h 232"/>
                <a:gd name="T34" fmla="*/ 21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1 w 132"/>
                <a:gd name="T57" fmla="*/ 96 h 232"/>
                <a:gd name="T58" fmla="*/ 21 w 132"/>
                <a:gd name="T59" fmla="*/ 50 h 232"/>
                <a:gd name="T60" fmla="*/ 21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1 w 132"/>
                <a:gd name="T83" fmla="*/ 182 h 232"/>
                <a:gd name="T84" fmla="*/ 21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50" y="13"/>
                    <a:pt x="50" y="13"/>
                    <a:pt x="50" y="13"/>
                  </a:cubicBezTo>
                  <a:cubicBezTo>
                    <a:pt x="39" y="13"/>
                    <a:pt x="31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1" y="216"/>
                    <a:pt x="39" y="220"/>
                    <a:pt x="50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50" y="232"/>
                    <a:pt x="50" y="232"/>
                    <a:pt x="50" y="232"/>
                  </a:cubicBezTo>
                  <a:cubicBezTo>
                    <a:pt x="36" y="232"/>
                    <a:pt x="24" y="227"/>
                    <a:pt x="15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5" y="15"/>
                  </a:cubicBezTo>
                  <a:cubicBezTo>
                    <a:pt x="24" y="5"/>
                    <a:pt x="36" y="0"/>
                    <a:pt x="50" y="0"/>
                  </a:cubicBezTo>
                  <a:lnTo>
                    <a:pt x="132" y="0"/>
                  </a:lnTo>
                  <a:close/>
                  <a:moveTo>
                    <a:pt x="21" y="50"/>
                  </a:moveTo>
                  <a:cubicBezTo>
                    <a:pt x="21" y="42"/>
                    <a:pt x="24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1" y="96"/>
                    <a:pt x="21" y="96"/>
                    <a:pt x="21" y="96"/>
                  </a:cubicBezTo>
                  <a:lnTo>
                    <a:pt x="21" y="50"/>
                  </a:lnTo>
                  <a:close/>
                  <a:moveTo>
                    <a:pt x="21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4" y="197"/>
                    <a:pt x="21" y="190"/>
                    <a:pt x="21" y="182"/>
                  </a:cubicBezTo>
                  <a:lnTo>
                    <a:pt x="21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" name="Freeform 13"/>
            <p:cNvSpPr>
              <a:spLocks noEditPoints="1"/>
            </p:cNvSpPr>
            <p:nvPr/>
          </p:nvSpPr>
          <p:spPr bwMode="auto">
            <a:xfrm>
              <a:off x="4958" y="2552"/>
              <a:ext cx="391" cy="551"/>
            </a:xfrm>
            <a:custGeom>
              <a:avLst/>
              <a:gdLst>
                <a:gd name="T0" fmla="*/ 132 w 165"/>
                <a:gd name="T1" fmla="*/ 0 h 232"/>
                <a:gd name="T2" fmla="*/ 155 w 165"/>
                <a:gd name="T3" fmla="*/ 10 h 232"/>
                <a:gd name="T4" fmla="*/ 165 w 165"/>
                <a:gd name="T5" fmla="*/ 33 h 232"/>
                <a:gd name="T6" fmla="*/ 165 w 165"/>
                <a:gd name="T7" fmla="*/ 232 h 232"/>
                <a:gd name="T8" fmla="*/ 153 w 165"/>
                <a:gd name="T9" fmla="*/ 232 h 232"/>
                <a:gd name="T10" fmla="*/ 153 w 165"/>
                <a:gd name="T11" fmla="*/ 33 h 232"/>
                <a:gd name="T12" fmla="*/ 147 w 165"/>
                <a:gd name="T13" fmla="*/ 19 h 232"/>
                <a:gd name="T14" fmla="*/ 132 w 165"/>
                <a:gd name="T15" fmla="*/ 13 h 232"/>
                <a:gd name="T16" fmla="*/ 33 w 165"/>
                <a:gd name="T17" fmla="*/ 13 h 232"/>
                <a:gd name="T18" fmla="*/ 18 w 165"/>
                <a:gd name="T19" fmla="*/ 19 h 232"/>
                <a:gd name="T20" fmla="*/ 12 w 165"/>
                <a:gd name="T21" fmla="*/ 33 h 232"/>
                <a:gd name="T22" fmla="*/ 12 w 165"/>
                <a:gd name="T23" fmla="*/ 232 h 232"/>
                <a:gd name="T24" fmla="*/ 0 w 165"/>
                <a:gd name="T25" fmla="*/ 232 h 232"/>
                <a:gd name="T26" fmla="*/ 0 w 165"/>
                <a:gd name="T27" fmla="*/ 33 h 232"/>
                <a:gd name="T28" fmla="*/ 9 w 165"/>
                <a:gd name="T29" fmla="*/ 10 h 232"/>
                <a:gd name="T30" fmla="*/ 33 w 165"/>
                <a:gd name="T31" fmla="*/ 0 h 232"/>
                <a:gd name="T32" fmla="*/ 132 w 165"/>
                <a:gd name="T33" fmla="*/ 0 h 232"/>
                <a:gd name="T34" fmla="*/ 78 w 165"/>
                <a:gd name="T35" fmla="*/ 21 h 232"/>
                <a:gd name="T36" fmla="*/ 78 w 165"/>
                <a:gd name="T37" fmla="*/ 108 h 232"/>
                <a:gd name="T38" fmla="*/ 66 w 165"/>
                <a:gd name="T39" fmla="*/ 108 h 232"/>
                <a:gd name="T40" fmla="*/ 66 w 165"/>
                <a:gd name="T41" fmla="*/ 33 h 232"/>
                <a:gd name="T42" fmla="*/ 33 w 165"/>
                <a:gd name="T43" fmla="*/ 33 h 232"/>
                <a:gd name="T44" fmla="*/ 33 w 165"/>
                <a:gd name="T45" fmla="*/ 232 h 232"/>
                <a:gd name="T46" fmla="*/ 20 w 165"/>
                <a:gd name="T47" fmla="*/ 232 h 232"/>
                <a:gd name="T48" fmla="*/ 20 w 165"/>
                <a:gd name="T49" fmla="*/ 33 h 232"/>
                <a:gd name="T50" fmla="*/ 24 w 165"/>
                <a:gd name="T51" fmla="*/ 25 h 232"/>
                <a:gd name="T52" fmla="*/ 33 w 165"/>
                <a:gd name="T53" fmla="*/ 21 h 232"/>
                <a:gd name="T54" fmla="*/ 78 w 165"/>
                <a:gd name="T55" fmla="*/ 21 h 232"/>
                <a:gd name="T56" fmla="*/ 132 w 165"/>
                <a:gd name="T57" fmla="*/ 21 h 232"/>
                <a:gd name="T58" fmla="*/ 141 w 165"/>
                <a:gd name="T59" fmla="*/ 25 h 232"/>
                <a:gd name="T60" fmla="*/ 144 w 165"/>
                <a:gd name="T61" fmla="*/ 33 h 232"/>
                <a:gd name="T62" fmla="*/ 144 w 165"/>
                <a:gd name="T63" fmla="*/ 232 h 232"/>
                <a:gd name="T64" fmla="*/ 132 w 165"/>
                <a:gd name="T65" fmla="*/ 232 h 232"/>
                <a:gd name="T66" fmla="*/ 132 w 165"/>
                <a:gd name="T67" fmla="*/ 33 h 232"/>
                <a:gd name="T68" fmla="*/ 99 w 165"/>
                <a:gd name="T69" fmla="*/ 33 h 232"/>
                <a:gd name="T70" fmla="*/ 99 w 165"/>
                <a:gd name="T71" fmla="*/ 108 h 232"/>
                <a:gd name="T72" fmla="*/ 87 w 165"/>
                <a:gd name="T73" fmla="*/ 108 h 232"/>
                <a:gd name="T74" fmla="*/ 87 w 165"/>
                <a:gd name="T75" fmla="*/ 21 h 232"/>
                <a:gd name="T76" fmla="*/ 132 w 165"/>
                <a:gd name="T77" fmla="*/ 21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5" h="232">
                  <a:moveTo>
                    <a:pt x="132" y="0"/>
                  </a:moveTo>
                  <a:cubicBezTo>
                    <a:pt x="141" y="0"/>
                    <a:pt x="149" y="4"/>
                    <a:pt x="155" y="10"/>
                  </a:cubicBezTo>
                  <a:cubicBezTo>
                    <a:pt x="162" y="16"/>
                    <a:pt x="165" y="24"/>
                    <a:pt x="165" y="33"/>
                  </a:cubicBezTo>
                  <a:cubicBezTo>
                    <a:pt x="165" y="232"/>
                    <a:pt x="165" y="232"/>
                    <a:pt x="165" y="232"/>
                  </a:cubicBezTo>
                  <a:cubicBezTo>
                    <a:pt x="153" y="232"/>
                    <a:pt x="153" y="232"/>
                    <a:pt x="153" y="232"/>
                  </a:cubicBezTo>
                  <a:cubicBezTo>
                    <a:pt x="153" y="33"/>
                    <a:pt x="153" y="33"/>
                    <a:pt x="153" y="33"/>
                  </a:cubicBezTo>
                  <a:cubicBezTo>
                    <a:pt x="153" y="28"/>
                    <a:pt x="151" y="23"/>
                    <a:pt x="147" y="19"/>
                  </a:cubicBezTo>
                  <a:cubicBezTo>
                    <a:pt x="143" y="15"/>
                    <a:pt x="138" y="13"/>
                    <a:pt x="132" y="13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27" y="13"/>
                    <a:pt x="22" y="15"/>
                    <a:pt x="18" y="19"/>
                  </a:cubicBezTo>
                  <a:cubicBezTo>
                    <a:pt x="14" y="23"/>
                    <a:pt x="12" y="28"/>
                    <a:pt x="12" y="33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24"/>
                    <a:pt x="3" y="16"/>
                    <a:pt x="9" y="10"/>
                  </a:cubicBezTo>
                  <a:cubicBezTo>
                    <a:pt x="16" y="4"/>
                    <a:pt x="24" y="0"/>
                    <a:pt x="33" y="0"/>
                  </a:cubicBezTo>
                  <a:lnTo>
                    <a:pt x="132" y="0"/>
                  </a:lnTo>
                  <a:close/>
                  <a:moveTo>
                    <a:pt x="78" y="21"/>
                  </a:moveTo>
                  <a:cubicBezTo>
                    <a:pt x="78" y="108"/>
                    <a:pt x="78" y="108"/>
                    <a:pt x="78" y="108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33" y="33"/>
                    <a:pt x="33" y="33"/>
                    <a:pt x="33" y="33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0" y="30"/>
                    <a:pt x="21" y="27"/>
                    <a:pt x="24" y="25"/>
                  </a:cubicBezTo>
                  <a:cubicBezTo>
                    <a:pt x="26" y="22"/>
                    <a:pt x="29" y="21"/>
                    <a:pt x="33" y="21"/>
                  </a:cubicBezTo>
                  <a:lnTo>
                    <a:pt x="78" y="21"/>
                  </a:lnTo>
                  <a:close/>
                  <a:moveTo>
                    <a:pt x="132" y="21"/>
                  </a:moveTo>
                  <a:cubicBezTo>
                    <a:pt x="135" y="21"/>
                    <a:pt x="138" y="22"/>
                    <a:pt x="141" y="25"/>
                  </a:cubicBezTo>
                  <a:cubicBezTo>
                    <a:pt x="143" y="27"/>
                    <a:pt x="144" y="30"/>
                    <a:pt x="144" y="33"/>
                  </a:cubicBezTo>
                  <a:cubicBezTo>
                    <a:pt x="144" y="232"/>
                    <a:pt x="144" y="232"/>
                    <a:pt x="144" y="232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99" y="108"/>
                    <a:pt x="99" y="108"/>
                    <a:pt x="99" y="108"/>
                  </a:cubicBezTo>
                  <a:cubicBezTo>
                    <a:pt x="87" y="108"/>
                    <a:pt x="87" y="108"/>
                    <a:pt x="87" y="108"/>
                  </a:cubicBezTo>
                  <a:cubicBezTo>
                    <a:pt x="87" y="21"/>
                    <a:pt x="87" y="21"/>
                    <a:pt x="87" y="21"/>
                  </a:cubicBezTo>
                  <a:lnTo>
                    <a:pt x="132" y="21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9" name="Freeform 14"/>
            <p:cNvSpPr>
              <a:spLocks noEditPoints="1"/>
            </p:cNvSpPr>
            <p:nvPr/>
          </p:nvSpPr>
          <p:spPr bwMode="auto">
            <a:xfrm>
              <a:off x="5412" y="2552"/>
              <a:ext cx="313" cy="551"/>
            </a:xfrm>
            <a:custGeom>
              <a:avLst/>
              <a:gdLst>
                <a:gd name="T0" fmla="*/ 99 w 132"/>
                <a:gd name="T1" fmla="*/ 0 h 232"/>
                <a:gd name="T2" fmla="*/ 123 w 132"/>
                <a:gd name="T3" fmla="*/ 10 h 232"/>
                <a:gd name="T4" fmla="*/ 132 w 132"/>
                <a:gd name="T5" fmla="*/ 33 h 232"/>
                <a:gd name="T6" fmla="*/ 132 w 132"/>
                <a:gd name="T7" fmla="*/ 83 h 232"/>
                <a:gd name="T8" fmla="*/ 123 w 132"/>
                <a:gd name="T9" fmla="*/ 106 h 232"/>
                <a:gd name="T10" fmla="*/ 99 w 132"/>
                <a:gd name="T11" fmla="*/ 116 h 232"/>
                <a:gd name="T12" fmla="*/ 33 w 132"/>
                <a:gd name="T13" fmla="*/ 116 h 232"/>
                <a:gd name="T14" fmla="*/ 33 w 132"/>
                <a:gd name="T15" fmla="*/ 232 h 232"/>
                <a:gd name="T16" fmla="*/ 20 w 132"/>
                <a:gd name="T17" fmla="*/ 232 h 232"/>
                <a:gd name="T18" fmla="*/ 20 w 132"/>
                <a:gd name="T19" fmla="*/ 104 h 232"/>
                <a:gd name="T20" fmla="*/ 99 w 132"/>
                <a:gd name="T21" fmla="*/ 104 h 232"/>
                <a:gd name="T22" fmla="*/ 114 w 132"/>
                <a:gd name="T23" fmla="*/ 98 h 232"/>
                <a:gd name="T24" fmla="*/ 120 w 132"/>
                <a:gd name="T25" fmla="*/ 83 h 232"/>
                <a:gd name="T26" fmla="*/ 120 w 132"/>
                <a:gd name="T27" fmla="*/ 33 h 232"/>
                <a:gd name="T28" fmla="*/ 114 w 132"/>
                <a:gd name="T29" fmla="*/ 19 h 232"/>
                <a:gd name="T30" fmla="*/ 99 w 132"/>
                <a:gd name="T31" fmla="*/ 13 h 232"/>
                <a:gd name="T32" fmla="*/ 49 w 132"/>
                <a:gd name="T33" fmla="*/ 13 h 232"/>
                <a:gd name="T34" fmla="*/ 23 w 132"/>
                <a:gd name="T35" fmla="*/ 24 h 232"/>
                <a:gd name="T36" fmla="*/ 12 w 132"/>
                <a:gd name="T37" fmla="*/ 50 h 232"/>
                <a:gd name="T38" fmla="*/ 12 w 132"/>
                <a:gd name="T39" fmla="*/ 232 h 232"/>
                <a:gd name="T40" fmla="*/ 0 w 132"/>
                <a:gd name="T41" fmla="*/ 232 h 232"/>
                <a:gd name="T42" fmla="*/ 0 w 132"/>
                <a:gd name="T43" fmla="*/ 50 h 232"/>
                <a:gd name="T44" fmla="*/ 14 w 132"/>
                <a:gd name="T45" fmla="*/ 15 h 232"/>
                <a:gd name="T46" fmla="*/ 49 w 132"/>
                <a:gd name="T47" fmla="*/ 0 h 232"/>
                <a:gd name="T48" fmla="*/ 99 w 132"/>
                <a:gd name="T49" fmla="*/ 0 h 232"/>
                <a:gd name="T50" fmla="*/ 111 w 132"/>
                <a:gd name="T51" fmla="*/ 83 h 232"/>
                <a:gd name="T52" fmla="*/ 108 w 132"/>
                <a:gd name="T53" fmla="*/ 92 h 232"/>
                <a:gd name="T54" fmla="*/ 99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9 w 132"/>
                <a:gd name="T61" fmla="*/ 29 h 232"/>
                <a:gd name="T62" fmla="*/ 49 w 132"/>
                <a:gd name="T63" fmla="*/ 21 h 232"/>
                <a:gd name="T64" fmla="*/ 99 w 132"/>
                <a:gd name="T65" fmla="*/ 21 h 232"/>
                <a:gd name="T66" fmla="*/ 108 w 132"/>
                <a:gd name="T67" fmla="*/ 25 h 232"/>
                <a:gd name="T68" fmla="*/ 111 w 132"/>
                <a:gd name="T69" fmla="*/ 33 h 232"/>
                <a:gd name="T70" fmla="*/ 111 w 132"/>
                <a:gd name="T71" fmla="*/ 83 h 232"/>
                <a:gd name="T72" fmla="*/ 33 w 132"/>
                <a:gd name="T73" fmla="*/ 83 h 232"/>
                <a:gd name="T74" fmla="*/ 99 w 132"/>
                <a:gd name="T75" fmla="*/ 83 h 232"/>
                <a:gd name="T76" fmla="*/ 99 w 132"/>
                <a:gd name="T77" fmla="*/ 33 h 232"/>
                <a:gd name="T78" fmla="*/ 49 w 132"/>
                <a:gd name="T79" fmla="*/ 33 h 232"/>
                <a:gd name="T80" fmla="*/ 38 w 132"/>
                <a:gd name="T81" fmla="*/ 38 h 232"/>
                <a:gd name="T82" fmla="*/ 33 w 132"/>
                <a:gd name="T83" fmla="*/ 50 h 232"/>
                <a:gd name="T84" fmla="*/ 33 w 132"/>
                <a:gd name="T85" fmla="*/ 8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99" y="0"/>
                  </a:moveTo>
                  <a:cubicBezTo>
                    <a:pt x="108" y="0"/>
                    <a:pt x="116" y="4"/>
                    <a:pt x="123" y="10"/>
                  </a:cubicBezTo>
                  <a:cubicBezTo>
                    <a:pt x="129" y="16"/>
                    <a:pt x="132" y="24"/>
                    <a:pt x="132" y="3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2"/>
                    <a:pt x="129" y="100"/>
                    <a:pt x="123" y="106"/>
                  </a:cubicBezTo>
                  <a:cubicBezTo>
                    <a:pt x="116" y="113"/>
                    <a:pt x="108" y="116"/>
                    <a:pt x="99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99" y="104"/>
                    <a:pt x="99" y="104"/>
                    <a:pt x="99" y="104"/>
                  </a:cubicBezTo>
                  <a:cubicBezTo>
                    <a:pt x="105" y="104"/>
                    <a:pt x="110" y="102"/>
                    <a:pt x="114" y="98"/>
                  </a:cubicBezTo>
                  <a:cubicBezTo>
                    <a:pt x="118" y="94"/>
                    <a:pt x="120" y="89"/>
                    <a:pt x="120" y="83"/>
                  </a:cubicBezTo>
                  <a:cubicBezTo>
                    <a:pt x="120" y="33"/>
                    <a:pt x="120" y="33"/>
                    <a:pt x="120" y="33"/>
                  </a:cubicBezTo>
                  <a:cubicBezTo>
                    <a:pt x="120" y="28"/>
                    <a:pt x="118" y="23"/>
                    <a:pt x="114" y="19"/>
                  </a:cubicBezTo>
                  <a:cubicBezTo>
                    <a:pt x="110" y="15"/>
                    <a:pt x="105" y="13"/>
                    <a:pt x="99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99" y="0"/>
                  </a:lnTo>
                  <a:close/>
                  <a:moveTo>
                    <a:pt x="111" y="83"/>
                  </a:moveTo>
                  <a:cubicBezTo>
                    <a:pt x="111" y="87"/>
                    <a:pt x="110" y="89"/>
                    <a:pt x="108" y="92"/>
                  </a:cubicBezTo>
                  <a:cubicBezTo>
                    <a:pt x="105" y="94"/>
                    <a:pt x="102" y="96"/>
                    <a:pt x="99" y="96"/>
                  </a:cubicBezTo>
                  <a:cubicBezTo>
                    <a:pt x="20" y="96"/>
                    <a:pt x="20" y="96"/>
                    <a:pt x="20" y="96"/>
                  </a:cubicBezTo>
                  <a:cubicBezTo>
                    <a:pt x="20" y="50"/>
                    <a:pt x="20" y="50"/>
                    <a:pt x="20" y="50"/>
                  </a:cubicBez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99" y="21"/>
                    <a:pt x="99" y="21"/>
                    <a:pt x="99" y="21"/>
                  </a:cubicBezTo>
                  <a:cubicBezTo>
                    <a:pt x="102" y="21"/>
                    <a:pt x="105" y="22"/>
                    <a:pt x="108" y="25"/>
                  </a:cubicBezTo>
                  <a:cubicBezTo>
                    <a:pt x="110" y="27"/>
                    <a:pt x="111" y="30"/>
                    <a:pt x="111" y="33"/>
                  </a:cubicBezTo>
                  <a:lnTo>
                    <a:pt x="111" y="83"/>
                  </a:lnTo>
                  <a:close/>
                  <a:moveTo>
                    <a:pt x="33" y="83"/>
                  </a:moveTo>
                  <a:cubicBezTo>
                    <a:pt x="99" y="83"/>
                    <a:pt x="99" y="83"/>
                    <a:pt x="99" y="8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lnTo>
                    <a:pt x="33" y="8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0" name="Freeform 15"/>
            <p:cNvSpPr>
              <a:spLocks noEditPoints="1"/>
            </p:cNvSpPr>
            <p:nvPr/>
          </p:nvSpPr>
          <p:spPr bwMode="auto">
            <a:xfrm>
              <a:off x="5774" y="2552"/>
              <a:ext cx="312" cy="551"/>
            </a:xfrm>
            <a:custGeom>
              <a:avLst/>
              <a:gdLst>
                <a:gd name="T0" fmla="*/ 12 w 132"/>
                <a:gd name="T1" fmla="*/ 182 h 232"/>
                <a:gd name="T2" fmla="*/ 23 w 132"/>
                <a:gd name="T3" fmla="*/ 209 h 232"/>
                <a:gd name="T4" fmla="*/ 49 w 132"/>
                <a:gd name="T5" fmla="*/ 220 h 232"/>
                <a:gd name="T6" fmla="*/ 132 w 132"/>
                <a:gd name="T7" fmla="*/ 220 h 232"/>
                <a:gd name="T8" fmla="*/ 132 w 132"/>
                <a:gd name="T9" fmla="*/ 232 h 232"/>
                <a:gd name="T10" fmla="*/ 49 w 132"/>
                <a:gd name="T11" fmla="*/ 232 h 232"/>
                <a:gd name="T12" fmla="*/ 14 w 132"/>
                <a:gd name="T13" fmla="*/ 217 h 232"/>
                <a:gd name="T14" fmla="*/ 0 w 132"/>
                <a:gd name="T15" fmla="*/ 182 h 232"/>
                <a:gd name="T16" fmla="*/ 0 w 132"/>
                <a:gd name="T17" fmla="*/ 0 h 232"/>
                <a:gd name="T18" fmla="*/ 12 w 132"/>
                <a:gd name="T19" fmla="*/ 0 h 232"/>
                <a:gd name="T20" fmla="*/ 12 w 132"/>
                <a:gd name="T21" fmla="*/ 182 h 232"/>
                <a:gd name="T22" fmla="*/ 132 w 132"/>
                <a:gd name="T23" fmla="*/ 199 h 232"/>
                <a:gd name="T24" fmla="*/ 132 w 132"/>
                <a:gd name="T25" fmla="*/ 211 h 232"/>
                <a:gd name="T26" fmla="*/ 49 w 132"/>
                <a:gd name="T27" fmla="*/ 211 h 232"/>
                <a:gd name="T28" fmla="*/ 29 w 132"/>
                <a:gd name="T29" fmla="*/ 203 h 232"/>
                <a:gd name="T30" fmla="*/ 20 w 132"/>
                <a:gd name="T31" fmla="*/ 182 h 232"/>
                <a:gd name="T32" fmla="*/ 20 w 132"/>
                <a:gd name="T33" fmla="*/ 0 h 232"/>
                <a:gd name="T34" fmla="*/ 33 w 132"/>
                <a:gd name="T35" fmla="*/ 0 h 232"/>
                <a:gd name="T36" fmla="*/ 33 w 132"/>
                <a:gd name="T37" fmla="*/ 182 h 232"/>
                <a:gd name="T38" fmla="*/ 38 w 132"/>
                <a:gd name="T39" fmla="*/ 194 h 232"/>
                <a:gd name="T40" fmla="*/ 49 w 132"/>
                <a:gd name="T41" fmla="*/ 199 h 232"/>
                <a:gd name="T42" fmla="*/ 132 w 132"/>
                <a:gd name="T43" fmla="*/ 19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32" h="232">
                  <a:moveTo>
                    <a:pt x="12" y="182"/>
                  </a:move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4" y="208"/>
                    <a:pt x="0" y="196"/>
                    <a:pt x="0" y="18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2" y="0"/>
                    <a:pt x="12" y="0"/>
                    <a:pt x="12" y="0"/>
                  </a:cubicBezTo>
                  <a:lnTo>
                    <a:pt x="12" y="182"/>
                  </a:lnTo>
                  <a:close/>
                  <a:moveTo>
                    <a:pt x="132" y="199"/>
                  </a:moveTo>
                  <a:cubicBezTo>
                    <a:pt x="132" y="211"/>
                    <a:pt x="132" y="211"/>
                    <a:pt x="132" y="211"/>
                  </a:cubicBezTo>
                  <a:cubicBezTo>
                    <a:pt x="49" y="211"/>
                    <a:pt x="49" y="211"/>
                    <a:pt x="49" y="211"/>
                  </a:cubicBezTo>
                  <a:cubicBezTo>
                    <a:pt x="41" y="211"/>
                    <a:pt x="34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33" y="0"/>
                    <a:pt x="33" y="0"/>
                    <a:pt x="33" y="0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4" y="191"/>
                    <a:pt x="38" y="194"/>
                  </a:cubicBezTo>
                  <a:cubicBezTo>
                    <a:pt x="41" y="197"/>
                    <a:pt x="45" y="199"/>
                    <a:pt x="49" y="199"/>
                  </a:cubicBezTo>
                  <a:lnTo>
                    <a:pt x="132" y="199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1" name="Freeform 16"/>
            <p:cNvSpPr>
              <a:spLocks noEditPoints="1"/>
            </p:cNvSpPr>
            <p:nvPr/>
          </p:nvSpPr>
          <p:spPr bwMode="auto">
            <a:xfrm>
              <a:off x="6120" y="2552"/>
              <a:ext cx="331" cy="551"/>
            </a:xfrm>
            <a:custGeom>
              <a:avLst/>
              <a:gdLst>
                <a:gd name="T0" fmla="*/ 140 w 140"/>
                <a:gd name="T1" fmla="*/ 0 h 232"/>
                <a:gd name="T2" fmla="*/ 140 w 140"/>
                <a:gd name="T3" fmla="*/ 232 h 232"/>
                <a:gd name="T4" fmla="*/ 128 w 140"/>
                <a:gd name="T5" fmla="*/ 232 h 232"/>
                <a:gd name="T6" fmla="*/ 128 w 140"/>
                <a:gd name="T7" fmla="*/ 13 h 232"/>
                <a:gd name="T8" fmla="*/ 49 w 140"/>
                <a:gd name="T9" fmla="*/ 13 h 232"/>
                <a:gd name="T10" fmla="*/ 23 w 140"/>
                <a:gd name="T11" fmla="*/ 24 h 232"/>
                <a:gd name="T12" fmla="*/ 12 w 140"/>
                <a:gd name="T13" fmla="*/ 50 h 232"/>
                <a:gd name="T14" fmla="*/ 12 w 140"/>
                <a:gd name="T15" fmla="*/ 232 h 232"/>
                <a:gd name="T16" fmla="*/ 0 w 140"/>
                <a:gd name="T17" fmla="*/ 232 h 232"/>
                <a:gd name="T18" fmla="*/ 0 w 140"/>
                <a:gd name="T19" fmla="*/ 50 h 232"/>
                <a:gd name="T20" fmla="*/ 14 w 140"/>
                <a:gd name="T21" fmla="*/ 15 h 232"/>
                <a:gd name="T22" fmla="*/ 49 w 140"/>
                <a:gd name="T23" fmla="*/ 0 h 232"/>
                <a:gd name="T24" fmla="*/ 140 w 140"/>
                <a:gd name="T25" fmla="*/ 0 h 232"/>
                <a:gd name="T26" fmla="*/ 20 w 140"/>
                <a:gd name="T27" fmla="*/ 50 h 232"/>
                <a:gd name="T28" fmla="*/ 29 w 140"/>
                <a:gd name="T29" fmla="*/ 29 h 232"/>
                <a:gd name="T30" fmla="*/ 49 w 140"/>
                <a:gd name="T31" fmla="*/ 21 h 232"/>
                <a:gd name="T32" fmla="*/ 120 w 140"/>
                <a:gd name="T33" fmla="*/ 21 h 232"/>
                <a:gd name="T34" fmla="*/ 120 w 140"/>
                <a:gd name="T35" fmla="*/ 96 h 232"/>
                <a:gd name="T36" fmla="*/ 20 w 140"/>
                <a:gd name="T37" fmla="*/ 96 h 232"/>
                <a:gd name="T38" fmla="*/ 20 w 140"/>
                <a:gd name="T39" fmla="*/ 50 h 232"/>
                <a:gd name="T40" fmla="*/ 120 w 140"/>
                <a:gd name="T41" fmla="*/ 104 h 232"/>
                <a:gd name="T42" fmla="*/ 120 w 140"/>
                <a:gd name="T43" fmla="*/ 232 h 232"/>
                <a:gd name="T44" fmla="*/ 107 w 140"/>
                <a:gd name="T45" fmla="*/ 232 h 232"/>
                <a:gd name="T46" fmla="*/ 107 w 140"/>
                <a:gd name="T47" fmla="*/ 116 h 232"/>
                <a:gd name="T48" fmla="*/ 33 w 140"/>
                <a:gd name="T49" fmla="*/ 116 h 232"/>
                <a:gd name="T50" fmla="*/ 33 w 140"/>
                <a:gd name="T51" fmla="*/ 232 h 232"/>
                <a:gd name="T52" fmla="*/ 20 w 140"/>
                <a:gd name="T53" fmla="*/ 232 h 232"/>
                <a:gd name="T54" fmla="*/ 20 w 140"/>
                <a:gd name="T55" fmla="*/ 104 h 232"/>
                <a:gd name="T56" fmla="*/ 120 w 140"/>
                <a:gd name="T57" fmla="*/ 104 h 232"/>
                <a:gd name="T58" fmla="*/ 107 w 140"/>
                <a:gd name="T59" fmla="*/ 33 h 232"/>
                <a:gd name="T60" fmla="*/ 49 w 140"/>
                <a:gd name="T61" fmla="*/ 33 h 232"/>
                <a:gd name="T62" fmla="*/ 38 w 140"/>
                <a:gd name="T63" fmla="*/ 38 h 232"/>
                <a:gd name="T64" fmla="*/ 33 w 140"/>
                <a:gd name="T65" fmla="*/ 50 h 232"/>
                <a:gd name="T66" fmla="*/ 33 w 140"/>
                <a:gd name="T67" fmla="*/ 83 h 232"/>
                <a:gd name="T68" fmla="*/ 107 w 140"/>
                <a:gd name="T69" fmla="*/ 83 h 232"/>
                <a:gd name="T70" fmla="*/ 107 w 140"/>
                <a:gd name="T71" fmla="*/ 33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40" h="232">
                  <a:moveTo>
                    <a:pt x="140" y="0"/>
                  </a:moveTo>
                  <a:cubicBezTo>
                    <a:pt x="140" y="232"/>
                    <a:pt x="140" y="232"/>
                    <a:pt x="140" y="232"/>
                  </a:cubicBezTo>
                  <a:cubicBezTo>
                    <a:pt x="128" y="232"/>
                    <a:pt x="128" y="232"/>
                    <a:pt x="128" y="232"/>
                  </a:cubicBezTo>
                  <a:cubicBezTo>
                    <a:pt x="128" y="13"/>
                    <a:pt x="128" y="13"/>
                    <a:pt x="128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232"/>
                    <a:pt x="12" y="232"/>
                    <a:pt x="12" y="232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40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1" y="21"/>
                    <a:pt x="49" y="21"/>
                  </a:cubicBezTo>
                  <a:cubicBezTo>
                    <a:pt x="120" y="21"/>
                    <a:pt x="120" y="21"/>
                    <a:pt x="120" y="21"/>
                  </a:cubicBezTo>
                  <a:cubicBezTo>
                    <a:pt x="120" y="96"/>
                    <a:pt x="120" y="96"/>
                    <a:pt x="120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120" y="104"/>
                  </a:moveTo>
                  <a:cubicBezTo>
                    <a:pt x="120" y="232"/>
                    <a:pt x="120" y="232"/>
                    <a:pt x="120" y="232"/>
                  </a:cubicBezTo>
                  <a:cubicBezTo>
                    <a:pt x="107" y="232"/>
                    <a:pt x="107" y="232"/>
                    <a:pt x="107" y="232"/>
                  </a:cubicBezTo>
                  <a:cubicBezTo>
                    <a:pt x="107" y="116"/>
                    <a:pt x="107" y="116"/>
                    <a:pt x="107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232"/>
                    <a:pt x="33" y="232"/>
                    <a:pt x="33" y="232"/>
                  </a:cubicBezTo>
                  <a:cubicBezTo>
                    <a:pt x="20" y="232"/>
                    <a:pt x="20" y="232"/>
                    <a:pt x="20" y="232"/>
                  </a:cubicBezTo>
                  <a:cubicBezTo>
                    <a:pt x="20" y="104"/>
                    <a:pt x="20" y="104"/>
                    <a:pt x="20" y="104"/>
                  </a:cubicBezTo>
                  <a:lnTo>
                    <a:pt x="120" y="104"/>
                  </a:lnTo>
                  <a:close/>
                  <a:moveTo>
                    <a:pt x="107" y="33"/>
                  </a:moveTo>
                  <a:cubicBezTo>
                    <a:pt x="49" y="33"/>
                    <a:pt x="49" y="33"/>
                    <a:pt x="49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4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07" y="83"/>
                    <a:pt x="107" y="83"/>
                    <a:pt x="107" y="83"/>
                  </a:cubicBezTo>
                  <a:lnTo>
                    <a:pt x="107" y="33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2" name="Freeform 17"/>
            <p:cNvSpPr>
              <a:spLocks noEditPoints="1"/>
            </p:cNvSpPr>
            <p:nvPr/>
          </p:nvSpPr>
          <p:spPr bwMode="auto">
            <a:xfrm>
              <a:off x="6517" y="2552"/>
              <a:ext cx="331" cy="551"/>
            </a:xfrm>
            <a:custGeom>
              <a:avLst/>
              <a:gdLst>
                <a:gd name="T0" fmla="*/ 0 w 331"/>
                <a:gd name="T1" fmla="*/ 0 h 551"/>
                <a:gd name="T2" fmla="*/ 331 w 331"/>
                <a:gd name="T3" fmla="*/ 0 h 551"/>
                <a:gd name="T4" fmla="*/ 331 w 331"/>
                <a:gd name="T5" fmla="*/ 31 h 551"/>
                <a:gd name="T6" fmla="*/ 0 w 331"/>
                <a:gd name="T7" fmla="*/ 31 h 551"/>
                <a:gd name="T8" fmla="*/ 0 w 331"/>
                <a:gd name="T9" fmla="*/ 0 h 551"/>
                <a:gd name="T10" fmla="*/ 156 w 331"/>
                <a:gd name="T11" fmla="*/ 50 h 551"/>
                <a:gd name="T12" fmla="*/ 156 w 331"/>
                <a:gd name="T13" fmla="*/ 551 h 551"/>
                <a:gd name="T14" fmla="*/ 128 w 331"/>
                <a:gd name="T15" fmla="*/ 551 h 551"/>
                <a:gd name="T16" fmla="*/ 128 w 331"/>
                <a:gd name="T17" fmla="*/ 79 h 551"/>
                <a:gd name="T18" fmla="*/ 0 w 331"/>
                <a:gd name="T19" fmla="*/ 79 h 551"/>
                <a:gd name="T20" fmla="*/ 0 w 331"/>
                <a:gd name="T21" fmla="*/ 50 h 551"/>
                <a:gd name="T22" fmla="*/ 156 w 331"/>
                <a:gd name="T23" fmla="*/ 50 h 551"/>
                <a:gd name="T24" fmla="*/ 331 w 331"/>
                <a:gd name="T25" fmla="*/ 50 h 551"/>
                <a:gd name="T26" fmla="*/ 331 w 331"/>
                <a:gd name="T27" fmla="*/ 79 h 551"/>
                <a:gd name="T28" fmla="*/ 206 w 331"/>
                <a:gd name="T29" fmla="*/ 79 h 551"/>
                <a:gd name="T30" fmla="*/ 206 w 331"/>
                <a:gd name="T31" fmla="*/ 551 h 551"/>
                <a:gd name="T32" fmla="*/ 175 w 331"/>
                <a:gd name="T33" fmla="*/ 551 h 551"/>
                <a:gd name="T34" fmla="*/ 175 w 331"/>
                <a:gd name="T35" fmla="*/ 50 h 551"/>
                <a:gd name="T36" fmla="*/ 331 w 331"/>
                <a:gd name="T37" fmla="*/ 50 h 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31" h="551">
                  <a:moveTo>
                    <a:pt x="0" y="0"/>
                  </a:moveTo>
                  <a:lnTo>
                    <a:pt x="331" y="0"/>
                  </a:lnTo>
                  <a:lnTo>
                    <a:pt x="331" y="31"/>
                  </a:lnTo>
                  <a:lnTo>
                    <a:pt x="0" y="31"/>
                  </a:lnTo>
                  <a:lnTo>
                    <a:pt x="0" y="0"/>
                  </a:lnTo>
                  <a:close/>
                  <a:moveTo>
                    <a:pt x="156" y="50"/>
                  </a:moveTo>
                  <a:lnTo>
                    <a:pt x="156" y="551"/>
                  </a:lnTo>
                  <a:lnTo>
                    <a:pt x="128" y="551"/>
                  </a:lnTo>
                  <a:lnTo>
                    <a:pt x="128" y="79"/>
                  </a:lnTo>
                  <a:lnTo>
                    <a:pt x="0" y="79"/>
                  </a:lnTo>
                  <a:lnTo>
                    <a:pt x="0" y="50"/>
                  </a:lnTo>
                  <a:lnTo>
                    <a:pt x="156" y="50"/>
                  </a:lnTo>
                  <a:close/>
                  <a:moveTo>
                    <a:pt x="331" y="50"/>
                  </a:moveTo>
                  <a:lnTo>
                    <a:pt x="331" y="79"/>
                  </a:lnTo>
                  <a:lnTo>
                    <a:pt x="206" y="79"/>
                  </a:lnTo>
                  <a:lnTo>
                    <a:pt x="206" y="551"/>
                  </a:lnTo>
                  <a:lnTo>
                    <a:pt x="175" y="551"/>
                  </a:lnTo>
                  <a:lnTo>
                    <a:pt x="175" y="50"/>
                  </a:lnTo>
                  <a:lnTo>
                    <a:pt x="331" y="50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" name="Freeform 18"/>
            <p:cNvSpPr>
              <a:spLocks noEditPoints="1"/>
            </p:cNvSpPr>
            <p:nvPr/>
          </p:nvSpPr>
          <p:spPr bwMode="auto">
            <a:xfrm>
              <a:off x="6886" y="2552"/>
              <a:ext cx="312" cy="551"/>
            </a:xfrm>
            <a:custGeom>
              <a:avLst/>
              <a:gdLst>
                <a:gd name="T0" fmla="*/ 132 w 132"/>
                <a:gd name="T1" fmla="*/ 0 h 232"/>
                <a:gd name="T2" fmla="*/ 132 w 132"/>
                <a:gd name="T3" fmla="*/ 13 h 232"/>
                <a:gd name="T4" fmla="*/ 49 w 132"/>
                <a:gd name="T5" fmla="*/ 13 h 232"/>
                <a:gd name="T6" fmla="*/ 23 w 132"/>
                <a:gd name="T7" fmla="*/ 24 h 232"/>
                <a:gd name="T8" fmla="*/ 12 w 132"/>
                <a:gd name="T9" fmla="*/ 50 h 232"/>
                <a:gd name="T10" fmla="*/ 12 w 132"/>
                <a:gd name="T11" fmla="*/ 182 h 232"/>
                <a:gd name="T12" fmla="*/ 23 w 132"/>
                <a:gd name="T13" fmla="*/ 209 h 232"/>
                <a:gd name="T14" fmla="*/ 49 w 132"/>
                <a:gd name="T15" fmla="*/ 220 h 232"/>
                <a:gd name="T16" fmla="*/ 132 w 132"/>
                <a:gd name="T17" fmla="*/ 220 h 232"/>
                <a:gd name="T18" fmla="*/ 132 w 132"/>
                <a:gd name="T19" fmla="*/ 232 h 232"/>
                <a:gd name="T20" fmla="*/ 49 w 132"/>
                <a:gd name="T21" fmla="*/ 232 h 232"/>
                <a:gd name="T22" fmla="*/ 14 w 132"/>
                <a:gd name="T23" fmla="*/ 217 h 232"/>
                <a:gd name="T24" fmla="*/ 0 w 132"/>
                <a:gd name="T25" fmla="*/ 182 h 232"/>
                <a:gd name="T26" fmla="*/ 0 w 132"/>
                <a:gd name="T27" fmla="*/ 50 h 232"/>
                <a:gd name="T28" fmla="*/ 14 w 132"/>
                <a:gd name="T29" fmla="*/ 15 h 232"/>
                <a:gd name="T30" fmla="*/ 49 w 132"/>
                <a:gd name="T31" fmla="*/ 0 h 232"/>
                <a:gd name="T32" fmla="*/ 132 w 132"/>
                <a:gd name="T33" fmla="*/ 0 h 232"/>
                <a:gd name="T34" fmla="*/ 20 w 132"/>
                <a:gd name="T35" fmla="*/ 50 h 232"/>
                <a:gd name="T36" fmla="*/ 29 w 132"/>
                <a:gd name="T37" fmla="*/ 29 h 232"/>
                <a:gd name="T38" fmla="*/ 50 w 132"/>
                <a:gd name="T39" fmla="*/ 21 h 232"/>
                <a:gd name="T40" fmla="*/ 132 w 132"/>
                <a:gd name="T41" fmla="*/ 21 h 232"/>
                <a:gd name="T42" fmla="*/ 132 w 132"/>
                <a:gd name="T43" fmla="*/ 33 h 232"/>
                <a:gd name="T44" fmla="*/ 50 w 132"/>
                <a:gd name="T45" fmla="*/ 33 h 232"/>
                <a:gd name="T46" fmla="*/ 38 w 132"/>
                <a:gd name="T47" fmla="*/ 38 h 232"/>
                <a:gd name="T48" fmla="*/ 33 w 132"/>
                <a:gd name="T49" fmla="*/ 50 h 232"/>
                <a:gd name="T50" fmla="*/ 33 w 132"/>
                <a:gd name="T51" fmla="*/ 83 h 232"/>
                <a:gd name="T52" fmla="*/ 132 w 132"/>
                <a:gd name="T53" fmla="*/ 83 h 232"/>
                <a:gd name="T54" fmla="*/ 132 w 132"/>
                <a:gd name="T55" fmla="*/ 96 h 232"/>
                <a:gd name="T56" fmla="*/ 20 w 132"/>
                <a:gd name="T57" fmla="*/ 96 h 232"/>
                <a:gd name="T58" fmla="*/ 20 w 132"/>
                <a:gd name="T59" fmla="*/ 50 h 232"/>
                <a:gd name="T60" fmla="*/ 20 w 132"/>
                <a:gd name="T61" fmla="*/ 104 h 232"/>
                <a:gd name="T62" fmla="*/ 132 w 132"/>
                <a:gd name="T63" fmla="*/ 104 h 232"/>
                <a:gd name="T64" fmla="*/ 132 w 132"/>
                <a:gd name="T65" fmla="*/ 116 h 232"/>
                <a:gd name="T66" fmla="*/ 33 w 132"/>
                <a:gd name="T67" fmla="*/ 116 h 232"/>
                <a:gd name="T68" fmla="*/ 33 w 132"/>
                <a:gd name="T69" fmla="*/ 182 h 232"/>
                <a:gd name="T70" fmla="*/ 38 w 132"/>
                <a:gd name="T71" fmla="*/ 194 h 232"/>
                <a:gd name="T72" fmla="*/ 50 w 132"/>
                <a:gd name="T73" fmla="*/ 199 h 232"/>
                <a:gd name="T74" fmla="*/ 132 w 132"/>
                <a:gd name="T75" fmla="*/ 199 h 232"/>
                <a:gd name="T76" fmla="*/ 132 w 132"/>
                <a:gd name="T77" fmla="*/ 211 h 232"/>
                <a:gd name="T78" fmla="*/ 50 w 132"/>
                <a:gd name="T79" fmla="*/ 211 h 232"/>
                <a:gd name="T80" fmla="*/ 29 w 132"/>
                <a:gd name="T81" fmla="*/ 203 h 232"/>
                <a:gd name="T82" fmla="*/ 20 w 132"/>
                <a:gd name="T83" fmla="*/ 182 h 232"/>
                <a:gd name="T84" fmla="*/ 20 w 132"/>
                <a:gd name="T85" fmla="*/ 104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2" h="232">
                  <a:moveTo>
                    <a:pt x="132" y="0"/>
                  </a:moveTo>
                  <a:cubicBezTo>
                    <a:pt x="132" y="13"/>
                    <a:pt x="132" y="13"/>
                    <a:pt x="132" y="13"/>
                  </a:cubicBezTo>
                  <a:cubicBezTo>
                    <a:pt x="49" y="13"/>
                    <a:pt x="49" y="13"/>
                    <a:pt x="49" y="13"/>
                  </a:cubicBezTo>
                  <a:cubicBezTo>
                    <a:pt x="39" y="13"/>
                    <a:pt x="30" y="16"/>
                    <a:pt x="23" y="24"/>
                  </a:cubicBezTo>
                  <a:cubicBezTo>
                    <a:pt x="16" y="31"/>
                    <a:pt x="12" y="40"/>
                    <a:pt x="12" y="50"/>
                  </a:cubicBezTo>
                  <a:cubicBezTo>
                    <a:pt x="12" y="182"/>
                    <a:pt x="12" y="182"/>
                    <a:pt x="12" y="182"/>
                  </a:cubicBezTo>
                  <a:cubicBezTo>
                    <a:pt x="12" y="193"/>
                    <a:pt x="16" y="201"/>
                    <a:pt x="23" y="209"/>
                  </a:cubicBezTo>
                  <a:cubicBezTo>
                    <a:pt x="30" y="216"/>
                    <a:pt x="39" y="220"/>
                    <a:pt x="49" y="220"/>
                  </a:cubicBezTo>
                  <a:cubicBezTo>
                    <a:pt x="132" y="220"/>
                    <a:pt x="132" y="220"/>
                    <a:pt x="132" y="220"/>
                  </a:cubicBezTo>
                  <a:cubicBezTo>
                    <a:pt x="132" y="232"/>
                    <a:pt x="132" y="232"/>
                    <a:pt x="132" y="232"/>
                  </a:cubicBezTo>
                  <a:cubicBezTo>
                    <a:pt x="49" y="232"/>
                    <a:pt x="49" y="232"/>
                    <a:pt x="49" y="232"/>
                  </a:cubicBezTo>
                  <a:cubicBezTo>
                    <a:pt x="36" y="232"/>
                    <a:pt x="24" y="227"/>
                    <a:pt x="14" y="217"/>
                  </a:cubicBezTo>
                  <a:cubicBezTo>
                    <a:pt x="5" y="208"/>
                    <a:pt x="0" y="196"/>
                    <a:pt x="0" y="182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36"/>
                    <a:pt x="5" y="25"/>
                    <a:pt x="14" y="15"/>
                  </a:cubicBezTo>
                  <a:cubicBezTo>
                    <a:pt x="24" y="5"/>
                    <a:pt x="36" y="0"/>
                    <a:pt x="49" y="0"/>
                  </a:cubicBezTo>
                  <a:lnTo>
                    <a:pt x="132" y="0"/>
                  </a:lnTo>
                  <a:close/>
                  <a:moveTo>
                    <a:pt x="20" y="50"/>
                  </a:moveTo>
                  <a:cubicBezTo>
                    <a:pt x="20" y="42"/>
                    <a:pt x="23" y="35"/>
                    <a:pt x="29" y="29"/>
                  </a:cubicBezTo>
                  <a:cubicBezTo>
                    <a:pt x="35" y="24"/>
                    <a:pt x="42" y="21"/>
                    <a:pt x="50" y="21"/>
                  </a:cubicBezTo>
                  <a:cubicBezTo>
                    <a:pt x="132" y="21"/>
                    <a:pt x="132" y="21"/>
                    <a:pt x="132" y="21"/>
                  </a:cubicBezTo>
                  <a:cubicBezTo>
                    <a:pt x="132" y="33"/>
                    <a:pt x="132" y="33"/>
                    <a:pt x="132" y="33"/>
                  </a:cubicBezTo>
                  <a:cubicBezTo>
                    <a:pt x="50" y="33"/>
                    <a:pt x="50" y="33"/>
                    <a:pt x="50" y="33"/>
                  </a:cubicBezTo>
                  <a:cubicBezTo>
                    <a:pt x="45" y="33"/>
                    <a:pt x="41" y="35"/>
                    <a:pt x="38" y="38"/>
                  </a:cubicBezTo>
                  <a:cubicBezTo>
                    <a:pt x="35" y="42"/>
                    <a:pt x="33" y="45"/>
                    <a:pt x="33" y="50"/>
                  </a:cubicBezTo>
                  <a:cubicBezTo>
                    <a:pt x="33" y="83"/>
                    <a:pt x="33" y="83"/>
                    <a:pt x="33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96"/>
                    <a:pt x="132" y="96"/>
                    <a:pt x="132" y="96"/>
                  </a:cubicBezTo>
                  <a:cubicBezTo>
                    <a:pt x="20" y="96"/>
                    <a:pt x="20" y="96"/>
                    <a:pt x="20" y="96"/>
                  </a:cubicBezTo>
                  <a:lnTo>
                    <a:pt x="20" y="50"/>
                  </a:lnTo>
                  <a:close/>
                  <a:moveTo>
                    <a:pt x="2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2" y="116"/>
                    <a:pt x="132" y="116"/>
                    <a:pt x="132" y="116"/>
                  </a:cubicBezTo>
                  <a:cubicBezTo>
                    <a:pt x="33" y="116"/>
                    <a:pt x="33" y="116"/>
                    <a:pt x="33" y="116"/>
                  </a:cubicBezTo>
                  <a:cubicBezTo>
                    <a:pt x="33" y="182"/>
                    <a:pt x="33" y="182"/>
                    <a:pt x="33" y="182"/>
                  </a:cubicBezTo>
                  <a:cubicBezTo>
                    <a:pt x="33" y="187"/>
                    <a:pt x="35" y="191"/>
                    <a:pt x="38" y="194"/>
                  </a:cubicBezTo>
                  <a:cubicBezTo>
                    <a:pt x="41" y="197"/>
                    <a:pt x="45" y="199"/>
                    <a:pt x="50" y="199"/>
                  </a:cubicBezTo>
                  <a:cubicBezTo>
                    <a:pt x="132" y="199"/>
                    <a:pt x="132" y="199"/>
                    <a:pt x="132" y="199"/>
                  </a:cubicBezTo>
                  <a:cubicBezTo>
                    <a:pt x="132" y="211"/>
                    <a:pt x="132" y="211"/>
                    <a:pt x="132" y="211"/>
                  </a:cubicBezTo>
                  <a:cubicBezTo>
                    <a:pt x="50" y="211"/>
                    <a:pt x="50" y="211"/>
                    <a:pt x="50" y="211"/>
                  </a:cubicBezTo>
                  <a:cubicBezTo>
                    <a:pt x="42" y="211"/>
                    <a:pt x="35" y="209"/>
                    <a:pt x="29" y="203"/>
                  </a:cubicBezTo>
                  <a:cubicBezTo>
                    <a:pt x="23" y="197"/>
                    <a:pt x="20" y="190"/>
                    <a:pt x="20" y="182"/>
                  </a:cubicBezTo>
                  <a:lnTo>
                    <a:pt x="20" y="104"/>
                  </a:lnTo>
                  <a:close/>
                </a:path>
              </a:pathLst>
            </a:custGeom>
            <a:solidFill>
              <a:srgbClr val="F29B1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11344000" y="6402726"/>
            <a:ext cx="3577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5BF73E1-6149-41FF-9F28-BA76ED286E81}" type="slidenum">
              <a:rPr kumimoji="0" lang="en-US" sz="11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Lato Light"/>
                <a:ea typeface="+mn-ea"/>
                <a:cs typeface="+mn-cs"/>
              </a:rPr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1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25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-2437" y="0"/>
            <a:ext cx="3047998" cy="6096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5562" y="3047999"/>
            <a:ext cx="6100877" cy="304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7" name="Picture Placeholder 3"/>
          <p:cNvSpPr>
            <a:spLocks noGrp="1"/>
          </p:cNvSpPr>
          <p:nvPr>
            <p:ph type="pic" sz="quarter" idx="20"/>
          </p:nvPr>
        </p:nvSpPr>
        <p:spPr>
          <a:xfrm>
            <a:off x="3045562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8" name="Picture Placeholder 3"/>
          <p:cNvSpPr>
            <a:spLocks noGrp="1"/>
          </p:cNvSpPr>
          <p:nvPr>
            <p:ph type="pic" sz="quarter" idx="21"/>
          </p:nvPr>
        </p:nvSpPr>
        <p:spPr>
          <a:xfrm>
            <a:off x="6087466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29" name="Picture Placeholder 3"/>
          <p:cNvSpPr>
            <a:spLocks noGrp="1"/>
          </p:cNvSpPr>
          <p:nvPr>
            <p:ph type="pic" sz="quarter" idx="22"/>
          </p:nvPr>
        </p:nvSpPr>
        <p:spPr>
          <a:xfrm>
            <a:off x="9139121" y="1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  <p:sp>
        <p:nvSpPr>
          <p:cNvPr id="30" name="Picture Placeholder 3"/>
          <p:cNvSpPr>
            <a:spLocks noGrp="1"/>
          </p:cNvSpPr>
          <p:nvPr>
            <p:ph type="pic" sz="quarter" idx="23"/>
          </p:nvPr>
        </p:nvSpPr>
        <p:spPr>
          <a:xfrm>
            <a:off x="9139121" y="3048419"/>
            <a:ext cx="3052877" cy="3047161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55173105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0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1" y="0"/>
            <a:ext cx="12191999" cy="6858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8818803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 noChangeAspect="1"/>
          </p:cNvSpPr>
          <p:nvPr>
            <p:ph type="pic" sz="quarter" idx="23"/>
          </p:nvPr>
        </p:nvSpPr>
        <p:spPr>
          <a:xfrm>
            <a:off x="479155" y="1978874"/>
            <a:ext cx="4557549" cy="4155281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36223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009156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Image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3"/>
          <p:cNvSpPr>
            <a:spLocks noGrp="1" noChangeAspect="1"/>
          </p:cNvSpPr>
          <p:nvPr>
            <p:ph type="pic" sz="quarter" idx="13"/>
          </p:nvPr>
        </p:nvSpPr>
        <p:spPr>
          <a:xfrm>
            <a:off x="-1587" y="0"/>
            <a:ext cx="12192001" cy="6858000"/>
          </a:xfrm>
          <a:effectLst/>
        </p:spPr>
        <p:txBody>
          <a:bodyPr>
            <a:normAutofit/>
          </a:bodyPr>
          <a:lstStyle>
            <a:lvl1pPr marL="0" indent="0">
              <a:buNone/>
              <a:defRPr sz="2100">
                <a:ln>
                  <a:noFill/>
                </a:ln>
                <a:solidFill>
                  <a:schemeClr val="bg1">
                    <a:lumMod val="85000"/>
                  </a:schemeClr>
                </a:solidFill>
              </a:defRPr>
            </a:lvl1pPr>
          </a:lstStyle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55961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3000">
        <p14:reveal/>
      </p:transition>
    </mc:Choice>
    <mc:Fallback xmlns="">
      <p:transition xmlns:p14="http://schemas.microsoft.com/office/powerpoint/2010/main" spd="slow" advClick="0" advTm="3000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17114387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pening (30-03-21)-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исунок 2"/>
          <p:cNvSpPr>
            <a:spLocks noGrp="1"/>
          </p:cNvSpPr>
          <p:nvPr>
            <p:ph type="pic" sz="quarter" idx="11"/>
          </p:nvPr>
        </p:nvSpPr>
        <p:spPr>
          <a:xfrm>
            <a:off x="5774031" y="783773"/>
            <a:ext cx="5253590" cy="5290458"/>
          </a:xfrm>
          <a:custGeom>
            <a:avLst/>
            <a:gdLst>
              <a:gd name="connsiteX0" fmla="*/ 3940192 w 7880385"/>
              <a:gd name="connsiteY0" fmla="*/ 2282867 h 7936911"/>
              <a:gd name="connsiteX1" fmla="*/ 2254604 w 7880385"/>
              <a:gd name="connsiteY1" fmla="*/ 3968455 h 7936911"/>
              <a:gd name="connsiteX2" fmla="*/ 3940192 w 7880385"/>
              <a:gd name="connsiteY2" fmla="*/ 5654043 h 7936911"/>
              <a:gd name="connsiteX3" fmla="*/ 5625780 w 7880385"/>
              <a:gd name="connsiteY3" fmla="*/ 3968455 h 7936911"/>
              <a:gd name="connsiteX4" fmla="*/ 3940192 w 7880385"/>
              <a:gd name="connsiteY4" fmla="*/ 2282867 h 7936911"/>
              <a:gd name="connsiteX5" fmla="*/ 3939062 w 7880385"/>
              <a:gd name="connsiteY5" fmla="*/ 0 h 7936911"/>
              <a:gd name="connsiteX6" fmla="*/ 4142456 w 7880385"/>
              <a:gd name="connsiteY6" fmla="*/ 4528 h 7936911"/>
              <a:gd name="connsiteX7" fmla="*/ 4343590 w 7880385"/>
              <a:gd name="connsiteY7" fmla="*/ 20374 h 7936911"/>
              <a:gd name="connsiteX8" fmla="*/ 4540204 w 7880385"/>
              <a:gd name="connsiteY8" fmla="*/ 45276 h 7936911"/>
              <a:gd name="connsiteX9" fmla="*/ 4734558 w 7880385"/>
              <a:gd name="connsiteY9" fmla="*/ 81497 h 7936911"/>
              <a:gd name="connsiteX10" fmla="*/ 4924394 w 7880385"/>
              <a:gd name="connsiteY10" fmla="*/ 126773 h 7936911"/>
              <a:gd name="connsiteX11" fmla="*/ 5111968 w 7880385"/>
              <a:gd name="connsiteY11" fmla="*/ 178841 h 7936911"/>
              <a:gd name="connsiteX12" fmla="*/ 5295022 w 7880385"/>
              <a:gd name="connsiteY12" fmla="*/ 239964 h 7936911"/>
              <a:gd name="connsiteX13" fmla="*/ 5473556 w 7880385"/>
              <a:gd name="connsiteY13" fmla="*/ 312406 h 7936911"/>
              <a:gd name="connsiteX14" fmla="*/ 5649832 w 7880385"/>
              <a:gd name="connsiteY14" fmla="*/ 391639 h 7936911"/>
              <a:gd name="connsiteX15" fmla="*/ 5819326 w 7880385"/>
              <a:gd name="connsiteY15" fmla="*/ 479927 h 7936911"/>
              <a:gd name="connsiteX16" fmla="*/ 5984302 w 7880385"/>
              <a:gd name="connsiteY16" fmla="*/ 575007 h 7936911"/>
              <a:gd name="connsiteX17" fmla="*/ 6142497 w 7880385"/>
              <a:gd name="connsiteY17" fmla="*/ 679143 h 7936911"/>
              <a:gd name="connsiteX18" fmla="*/ 6298432 w 7880385"/>
              <a:gd name="connsiteY18" fmla="*/ 787805 h 7936911"/>
              <a:gd name="connsiteX19" fmla="*/ 6447588 w 7880385"/>
              <a:gd name="connsiteY19" fmla="*/ 907787 h 7936911"/>
              <a:gd name="connsiteX20" fmla="*/ 6589964 w 7880385"/>
              <a:gd name="connsiteY20" fmla="*/ 1030033 h 7936911"/>
              <a:gd name="connsiteX21" fmla="*/ 6727820 w 7880385"/>
              <a:gd name="connsiteY21" fmla="*/ 1163598 h 7936911"/>
              <a:gd name="connsiteX22" fmla="*/ 6856636 w 7880385"/>
              <a:gd name="connsiteY22" fmla="*/ 1301690 h 7936911"/>
              <a:gd name="connsiteX23" fmla="*/ 6980932 w 7880385"/>
              <a:gd name="connsiteY23" fmla="*/ 1446574 h 7936911"/>
              <a:gd name="connsiteX24" fmla="*/ 7098448 w 7880385"/>
              <a:gd name="connsiteY24" fmla="*/ 1593721 h 7936911"/>
              <a:gd name="connsiteX25" fmla="*/ 7206925 w 7880385"/>
              <a:gd name="connsiteY25" fmla="*/ 1749924 h 7936911"/>
              <a:gd name="connsiteX26" fmla="*/ 7310882 w 7880385"/>
              <a:gd name="connsiteY26" fmla="*/ 1910654 h 7936911"/>
              <a:gd name="connsiteX27" fmla="*/ 7405799 w 7880385"/>
              <a:gd name="connsiteY27" fmla="*/ 2078176 h 7936911"/>
              <a:gd name="connsiteX28" fmla="*/ 7491676 w 7880385"/>
              <a:gd name="connsiteY28" fmla="*/ 2250226 h 7936911"/>
              <a:gd name="connsiteX29" fmla="*/ 7570774 w 7880385"/>
              <a:gd name="connsiteY29" fmla="*/ 2424539 h 7936911"/>
              <a:gd name="connsiteX30" fmla="*/ 7643092 w 7880385"/>
              <a:gd name="connsiteY30" fmla="*/ 2603379 h 7936911"/>
              <a:gd name="connsiteX31" fmla="*/ 7704110 w 7880385"/>
              <a:gd name="connsiteY31" fmla="*/ 2786748 h 7936911"/>
              <a:gd name="connsiteX32" fmla="*/ 7758348 w 7880385"/>
              <a:gd name="connsiteY32" fmla="*/ 2976908 h 7936911"/>
              <a:gd name="connsiteX33" fmla="*/ 7801288 w 7880385"/>
              <a:gd name="connsiteY33" fmla="*/ 3167068 h 7936911"/>
              <a:gd name="connsiteX34" fmla="*/ 7835186 w 7880385"/>
              <a:gd name="connsiteY34" fmla="*/ 3364019 h 7936911"/>
              <a:gd name="connsiteX35" fmla="*/ 7860046 w 7880385"/>
              <a:gd name="connsiteY35" fmla="*/ 3560970 h 7936911"/>
              <a:gd name="connsiteX36" fmla="*/ 7875865 w 7880385"/>
              <a:gd name="connsiteY36" fmla="*/ 3762449 h 7936911"/>
              <a:gd name="connsiteX37" fmla="*/ 7880385 w 7880385"/>
              <a:gd name="connsiteY37" fmla="*/ 3970719 h 7936911"/>
              <a:gd name="connsiteX38" fmla="*/ 7875865 w 7880385"/>
              <a:gd name="connsiteY38" fmla="*/ 4174462 h 7936911"/>
              <a:gd name="connsiteX39" fmla="*/ 7860046 w 7880385"/>
              <a:gd name="connsiteY39" fmla="*/ 4375941 h 7936911"/>
              <a:gd name="connsiteX40" fmla="*/ 7835186 w 7880385"/>
              <a:gd name="connsiteY40" fmla="*/ 4572892 h 7936911"/>
              <a:gd name="connsiteX41" fmla="*/ 7801288 w 7880385"/>
              <a:gd name="connsiteY41" fmla="*/ 4769844 h 7936911"/>
              <a:gd name="connsiteX42" fmla="*/ 7758348 w 7880385"/>
              <a:gd name="connsiteY42" fmla="*/ 4960004 h 7936911"/>
              <a:gd name="connsiteX43" fmla="*/ 7704110 w 7880385"/>
              <a:gd name="connsiteY43" fmla="*/ 5150164 h 7936911"/>
              <a:gd name="connsiteX44" fmla="*/ 7643092 w 7880385"/>
              <a:gd name="connsiteY44" fmla="*/ 5333532 h 7936911"/>
              <a:gd name="connsiteX45" fmla="*/ 7570774 w 7880385"/>
              <a:gd name="connsiteY45" fmla="*/ 5512373 h 7936911"/>
              <a:gd name="connsiteX46" fmla="*/ 7491676 w 7880385"/>
              <a:gd name="connsiteY46" fmla="*/ 5686686 h 7936911"/>
              <a:gd name="connsiteX47" fmla="*/ 7405799 w 7880385"/>
              <a:gd name="connsiteY47" fmla="*/ 5858735 h 7936911"/>
              <a:gd name="connsiteX48" fmla="*/ 7310882 w 7880385"/>
              <a:gd name="connsiteY48" fmla="*/ 6026257 h 7936911"/>
              <a:gd name="connsiteX49" fmla="*/ 7206925 w 7880385"/>
              <a:gd name="connsiteY49" fmla="*/ 6186988 h 7936911"/>
              <a:gd name="connsiteX50" fmla="*/ 7098448 w 7880385"/>
              <a:gd name="connsiteY50" fmla="*/ 6343190 h 7936911"/>
              <a:gd name="connsiteX51" fmla="*/ 6980932 w 7880385"/>
              <a:gd name="connsiteY51" fmla="*/ 6490338 h 7936911"/>
              <a:gd name="connsiteX52" fmla="*/ 6856636 w 7880385"/>
              <a:gd name="connsiteY52" fmla="*/ 6635222 h 7936911"/>
              <a:gd name="connsiteX53" fmla="*/ 6727820 w 7880385"/>
              <a:gd name="connsiteY53" fmla="*/ 6773314 h 7936911"/>
              <a:gd name="connsiteX54" fmla="*/ 6589964 w 7880385"/>
              <a:gd name="connsiteY54" fmla="*/ 6906879 h 7936911"/>
              <a:gd name="connsiteX55" fmla="*/ 6447588 w 7880385"/>
              <a:gd name="connsiteY55" fmla="*/ 7029124 h 7936911"/>
              <a:gd name="connsiteX56" fmla="*/ 6298432 w 7880385"/>
              <a:gd name="connsiteY56" fmla="*/ 7149106 h 7936911"/>
              <a:gd name="connsiteX57" fmla="*/ 6142497 w 7880385"/>
              <a:gd name="connsiteY57" fmla="*/ 7257768 h 7936911"/>
              <a:gd name="connsiteX58" fmla="*/ 5984302 w 7880385"/>
              <a:gd name="connsiteY58" fmla="*/ 7361904 h 7936911"/>
              <a:gd name="connsiteX59" fmla="*/ 5819326 w 7880385"/>
              <a:gd name="connsiteY59" fmla="*/ 7456984 h 7936911"/>
              <a:gd name="connsiteX60" fmla="*/ 5649832 w 7880385"/>
              <a:gd name="connsiteY60" fmla="*/ 7545272 h 7936911"/>
              <a:gd name="connsiteX61" fmla="*/ 5473556 w 7880385"/>
              <a:gd name="connsiteY61" fmla="*/ 7624506 h 7936911"/>
              <a:gd name="connsiteX62" fmla="*/ 5295022 w 7880385"/>
              <a:gd name="connsiteY62" fmla="*/ 7696948 h 7936911"/>
              <a:gd name="connsiteX63" fmla="*/ 5111968 w 7880385"/>
              <a:gd name="connsiteY63" fmla="*/ 7758070 h 7936911"/>
              <a:gd name="connsiteX64" fmla="*/ 4924394 w 7880385"/>
              <a:gd name="connsiteY64" fmla="*/ 7810138 h 7936911"/>
              <a:gd name="connsiteX65" fmla="*/ 4734558 w 7880385"/>
              <a:gd name="connsiteY65" fmla="*/ 7855414 h 7936911"/>
              <a:gd name="connsiteX66" fmla="*/ 4540204 w 7880385"/>
              <a:gd name="connsiteY66" fmla="*/ 7891635 h 7936911"/>
              <a:gd name="connsiteX67" fmla="*/ 4343590 w 7880385"/>
              <a:gd name="connsiteY67" fmla="*/ 7916536 h 7936911"/>
              <a:gd name="connsiteX68" fmla="*/ 4142456 w 7880385"/>
              <a:gd name="connsiteY68" fmla="*/ 7932384 h 7936911"/>
              <a:gd name="connsiteX69" fmla="*/ 3939062 w 7880385"/>
              <a:gd name="connsiteY69" fmla="*/ 7936911 h 7936911"/>
              <a:gd name="connsiteX70" fmla="*/ 3737928 w 7880385"/>
              <a:gd name="connsiteY70" fmla="*/ 7932384 h 7936911"/>
              <a:gd name="connsiteX71" fmla="*/ 3536794 w 7880385"/>
              <a:gd name="connsiteY71" fmla="*/ 7916536 h 7936911"/>
              <a:gd name="connsiteX72" fmla="*/ 3340180 w 7880385"/>
              <a:gd name="connsiteY72" fmla="*/ 7891635 h 7936911"/>
              <a:gd name="connsiteX73" fmla="*/ 3145826 w 7880385"/>
              <a:gd name="connsiteY73" fmla="*/ 7855414 h 7936911"/>
              <a:gd name="connsiteX74" fmla="*/ 2953731 w 7880385"/>
              <a:gd name="connsiteY74" fmla="*/ 7810138 h 7936911"/>
              <a:gd name="connsiteX75" fmla="*/ 2768417 w 7880385"/>
              <a:gd name="connsiteY75" fmla="*/ 7758070 h 7936911"/>
              <a:gd name="connsiteX76" fmla="*/ 2583103 w 7880385"/>
              <a:gd name="connsiteY76" fmla="*/ 7696948 h 7936911"/>
              <a:gd name="connsiteX77" fmla="*/ 2406828 w 7880385"/>
              <a:gd name="connsiteY77" fmla="*/ 7624506 h 7936911"/>
              <a:gd name="connsiteX78" fmla="*/ 2230553 w 7880385"/>
              <a:gd name="connsiteY78" fmla="*/ 7545272 h 7936911"/>
              <a:gd name="connsiteX79" fmla="*/ 2061058 w 7880385"/>
              <a:gd name="connsiteY79" fmla="*/ 7456984 h 7936911"/>
              <a:gd name="connsiteX80" fmla="*/ 1896083 w 7880385"/>
              <a:gd name="connsiteY80" fmla="*/ 7361904 h 7936911"/>
              <a:gd name="connsiteX81" fmla="*/ 1737888 w 7880385"/>
              <a:gd name="connsiteY81" fmla="*/ 7257768 h 7936911"/>
              <a:gd name="connsiteX82" fmla="*/ 1581953 w 7880385"/>
              <a:gd name="connsiteY82" fmla="*/ 7149106 h 7936911"/>
              <a:gd name="connsiteX83" fmla="*/ 1432797 w 7880385"/>
              <a:gd name="connsiteY83" fmla="*/ 7029124 h 7936911"/>
              <a:gd name="connsiteX84" fmla="*/ 1288161 w 7880385"/>
              <a:gd name="connsiteY84" fmla="*/ 6906879 h 7936911"/>
              <a:gd name="connsiteX85" fmla="*/ 1152565 w 7880385"/>
              <a:gd name="connsiteY85" fmla="*/ 6773314 h 7936911"/>
              <a:gd name="connsiteX86" fmla="*/ 1023749 w 7880385"/>
              <a:gd name="connsiteY86" fmla="*/ 6635222 h 7936911"/>
              <a:gd name="connsiteX87" fmla="*/ 897193 w 7880385"/>
              <a:gd name="connsiteY87" fmla="*/ 6490338 h 7936911"/>
              <a:gd name="connsiteX88" fmla="*/ 781937 w 7880385"/>
              <a:gd name="connsiteY88" fmla="*/ 6343190 h 7936911"/>
              <a:gd name="connsiteX89" fmla="*/ 673460 w 7880385"/>
              <a:gd name="connsiteY89" fmla="*/ 6186988 h 7936911"/>
              <a:gd name="connsiteX90" fmla="*/ 569503 w 7880385"/>
              <a:gd name="connsiteY90" fmla="*/ 6026257 h 7936911"/>
              <a:gd name="connsiteX91" fmla="*/ 474586 w 7880385"/>
              <a:gd name="connsiteY91" fmla="*/ 5858735 h 7936911"/>
              <a:gd name="connsiteX92" fmla="*/ 388708 w 7880385"/>
              <a:gd name="connsiteY92" fmla="*/ 5686686 h 7936911"/>
              <a:gd name="connsiteX93" fmla="*/ 307351 w 7880385"/>
              <a:gd name="connsiteY93" fmla="*/ 5512373 h 7936911"/>
              <a:gd name="connsiteX94" fmla="*/ 237293 w 7880385"/>
              <a:gd name="connsiteY94" fmla="*/ 5333532 h 7936911"/>
              <a:gd name="connsiteX95" fmla="*/ 176275 w 7880385"/>
              <a:gd name="connsiteY95" fmla="*/ 5150164 h 7936911"/>
              <a:gd name="connsiteX96" fmla="*/ 122036 w 7880385"/>
              <a:gd name="connsiteY96" fmla="*/ 4960004 h 7936911"/>
              <a:gd name="connsiteX97" fmla="*/ 79098 w 7880385"/>
              <a:gd name="connsiteY97" fmla="*/ 4769844 h 7936911"/>
              <a:gd name="connsiteX98" fmla="*/ 45199 w 7880385"/>
              <a:gd name="connsiteY98" fmla="*/ 4572892 h 7936911"/>
              <a:gd name="connsiteX99" fmla="*/ 20339 w 7880385"/>
              <a:gd name="connsiteY99" fmla="*/ 4375941 h 7936911"/>
              <a:gd name="connsiteX100" fmla="*/ 4520 w 7880385"/>
              <a:gd name="connsiteY100" fmla="*/ 4174462 h 7936911"/>
              <a:gd name="connsiteX101" fmla="*/ 0 w 7880385"/>
              <a:gd name="connsiteY101" fmla="*/ 3970719 h 7936911"/>
              <a:gd name="connsiteX102" fmla="*/ 4520 w 7880385"/>
              <a:gd name="connsiteY102" fmla="*/ 3762449 h 7936911"/>
              <a:gd name="connsiteX103" fmla="*/ 20339 w 7880385"/>
              <a:gd name="connsiteY103" fmla="*/ 3560970 h 7936911"/>
              <a:gd name="connsiteX104" fmla="*/ 45199 w 7880385"/>
              <a:gd name="connsiteY104" fmla="*/ 3364019 h 7936911"/>
              <a:gd name="connsiteX105" fmla="*/ 79098 w 7880385"/>
              <a:gd name="connsiteY105" fmla="*/ 3167068 h 7936911"/>
              <a:gd name="connsiteX106" fmla="*/ 122036 w 7880385"/>
              <a:gd name="connsiteY106" fmla="*/ 2976908 h 7936911"/>
              <a:gd name="connsiteX107" fmla="*/ 176275 w 7880385"/>
              <a:gd name="connsiteY107" fmla="*/ 2786748 h 7936911"/>
              <a:gd name="connsiteX108" fmla="*/ 237293 w 7880385"/>
              <a:gd name="connsiteY108" fmla="*/ 2603379 h 7936911"/>
              <a:gd name="connsiteX109" fmla="*/ 307351 w 7880385"/>
              <a:gd name="connsiteY109" fmla="*/ 2424539 h 7936911"/>
              <a:gd name="connsiteX110" fmla="*/ 388708 w 7880385"/>
              <a:gd name="connsiteY110" fmla="*/ 2250226 h 7936911"/>
              <a:gd name="connsiteX111" fmla="*/ 474586 w 7880385"/>
              <a:gd name="connsiteY111" fmla="*/ 2078176 h 7936911"/>
              <a:gd name="connsiteX112" fmla="*/ 569503 w 7880385"/>
              <a:gd name="connsiteY112" fmla="*/ 1910654 h 7936911"/>
              <a:gd name="connsiteX113" fmla="*/ 673460 w 7880385"/>
              <a:gd name="connsiteY113" fmla="*/ 1749924 h 7936911"/>
              <a:gd name="connsiteX114" fmla="*/ 781937 w 7880385"/>
              <a:gd name="connsiteY114" fmla="*/ 1593721 h 7936911"/>
              <a:gd name="connsiteX115" fmla="*/ 897193 w 7880385"/>
              <a:gd name="connsiteY115" fmla="*/ 1446574 h 7936911"/>
              <a:gd name="connsiteX116" fmla="*/ 1023749 w 7880385"/>
              <a:gd name="connsiteY116" fmla="*/ 1301690 h 7936911"/>
              <a:gd name="connsiteX117" fmla="*/ 1152565 w 7880385"/>
              <a:gd name="connsiteY117" fmla="*/ 1163598 h 7936911"/>
              <a:gd name="connsiteX118" fmla="*/ 1288161 w 7880385"/>
              <a:gd name="connsiteY118" fmla="*/ 1030033 h 7936911"/>
              <a:gd name="connsiteX119" fmla="*/ 1432797 w 7880385"/>
              <a:gd name="connsiteY119" fmla="*/ 907787 h 7936911"/>
              <a:gd name="connsiteX120" fmla="*/ 1581953 w 7880385"/>
              <a:gd name="connsiteY120" fmla="*/ 787805 h 7936911"/>
              <a:gd name="connsiteX121" fmla="*/ 1737888 w 7880385"/>
              <a:gd name="connsiteY121" fmla="*/ 679143 h 7936911"/>
              <a:gd name="connsiteX122" fmla="*/ 1896083 w 7880385"/>
              <a:gd name="connsiteY122" fmla="*/ 575007 h 7936911"/>
              <a:gd name="connsiteX123" fmla="*/ 2061058 w 7880385"/>
              <a:gd name="connsiteY123" fmla="*/ 479927 h 7936911"/>
              <a:gd name="connsiteX124" fmla="*/ 2230553 w 7880385"/>
              <a:gd name="connsiteY124" fmla="*/ 391639 h 7936911"/>
              <a:gd name="connsiteX125" fmla="*/ 2406828 w 7880385"/>
              <a:gd name="connsiteY125" fmla="*/ 312406 h 7936911"/>
              <a:gd name="connsiteX126" fmla="*/ 2583103 w 7880385"/>
              <a:gd name="connsiteY126" fmla="*/ 239964 h 7936911"/>
              <a:gd name="connsiteX127" fmla="*/ 2768417 w 7880385"/>
              <a:gd name="connsiteY127" fmla="*/ 178841 h 7936911"/>
              <a:gd name="connsiteX128" fmla="*/ 2953731 w 7880385"/>
              <a:gd name="connsiteY128" fmla="*/ 126773 h 7936911"/>
              <a:gd name="connsiteX129" fmla="*/ 3145826 w 7880385"/>
              <a:gd name="connsiteY129" fmla="*/ 81497 h 7936911"/>
              <a:gd name="connsiteX130" fmla="*/ 3340180 w 7880385"/>
              <a:gd name="connsiteY130" fmla="*/ 45276 h 7936911"/>
              <a:gd name="connsiteX131" fmla="*/ 3536794 w 7880385"/>
              <a:gd name="connsiteY131" fmla="*/ 20374 h 7936911"/>
              <a:gd name="connsiteX132" fmla="*/ 3737928 w 7880385"/>
              <a:gd name="connsiteY132" fmla="*/ 4528 h 79369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</a:cxnLst>
            <a:rect l="l" t="t" r="r" b="b"/>
            <a:pathLst>
              <a:path w="7880385" h="7936911">
                <a:moveTo>
                  <a:pt x="3940192" y="2282867"/>
                </a:moveTo>
                <a:cubicBezTo>
                  <a:pt x="3009267" y="2282867"/>
                  <a:pt x="2254604" y="3037530"/>
                  <a:pt x="2254604" y="3968455"/>
                </a:cubicBezTo>
                <a:cubicBezTo>
                  <a:pt x="2254604" y="4899380"/>
                  <a:pt x="3009267" y="5654043"/>
                  <a:pt x="3940192" y="5654043"/>
                </a:cubicBezTo>
                <a:cubicBezTo>
                  <a:pt x="4871117" y="5654043"/>
                  <a:pt x="5625780" y="4899380"/>
                  <a:pt x="5625780" y="3968455"/>
                </a:cubicBezTo>
                <a:cubicBezTo>
                  <a:pt x="5625780" y="3037530"/>
                  <a:pt x="4871117" y="2282867"/>
                  <a:pt x="3940192" y="2282867"/>
                </a:cubicBezTo>
                <a:close/>
                <a:moveTo>
                  <a:pt x="3939062" y="0"/>
                </a:moveTo>
                <a:lnTo>
                  <a:pt x="4142456" y="4528"/>
                </a:lnTo>
                <a:lnTo>
                  <a:pt x="4343590" y="20374"/>
                </a:lnTo>
                <a:lnTo>
                  <a:pt x="4540204" y="45276"/>
                </a:lnTo>
                <a:lnTo>
                  <a:pt x="4734558" y="81497"/>
                </a:lnTo>
                <a:lnTo>
                  <a:pt x="4924394" y="126773"/>
                </a:lnTo>
                <a:lnTo>
                  <a:pt x="5111968" y="178841"/>
                </a:lnTo>
                <a:lnTo>
                  <a:pt x="5295022" y="239964"/>
                </a:lnTo>
                <a:lnTo>
                  <a:pt x="5473556" y="312406"/>
                </a:lnTo>
                <a:lnTo>
                  <a:pt x="5649832" y="391639"/>
                </a:lnTo>
                <a:lnTo>
                  <a:pt x="5819326" y="479927"/>
                </a:lnTo>
                <a:lnTo>
                  <a:pt x="5984302" y="575007"/>
                </a:lnTo>
                <a:lnTo>
                  <a:pt x="6142497" y="679143"/>
                </a:lnTo>
                <a:lnTo>
                  <a:pt x="6298432" y="787805"/>
                </a:lnTo>
                <a:lnTo>
                  <a:pt x="6447588" y="907787"/>
                </a:lnTo>
                <a:lnTo>
                  <a:pt x="6589964" y="1030033"/>
                </a:lnTo>
                <a:lnTo>
                  <a:pt x="6727820" y="1163598"/>
                </a:lnTo>
                <a:lnTo>
                  <a:pt x="6856636" y="1301690"/>
                </a:lnTo>
                <a:lnTo>
                  <a:pt x="6980932" y="1446574"/>
                </a:lnTo>
                <a:lnTo>
                  <a:pt x="7098448" y="1593721"/>
                </a:lnTo>
                <a:lnTo>
                  <a:pt x="7206925" y="1749924"/>
                </a:lnTo>
                <a:lnTo>
                  <a:pt x="7310882" y="1910654"/>
                </a:lnTo>
                <a:lnTo>
                  <a:pt x="7405799" y="2078176"/>
                </a:lnTo>
                <a:lnTo>
                  <a:pt x="7491676" y="2250226"/>
                </a:lnTo>
                <a:lnTo>
                  <a:pt x="7570774" y="2424539"/>
                </a:lnTo>
                <a:lnTo>
                  <a:pt x="7643092" y="2603379"/>
                </a:lnTo>
                <a:lnTo>
                  <a:pt x="7704110" y="2786748"/>
                </a:lnTo>
                <a:lnTo>
                  <a:pt x="7758348" y="2976908"/>
                </a:lnTo>
                <a:lnTo>
                  <a:pt x="7801288" y="3167068"/>
                </a:lnTo>
                <a:lnTo>
                  <a:pt x="7835186" y="3364019"/>
                </a:lnTo>
                <a:lnTo>
                  <a:pt x="7860046" y="3560970"/>
                </a:lnTo>
                <a:lnTo>
                  <a:pt x="7875865" y="3762449"/>
                </a:lnTo>
                <a:lnTo>
                  <a:pt x="7880385" y="3970719"/>
                </a:lnTo>
                <a:lnTo>
                  <a:pt x="7875865" y="4174462"/>
                </a:lnTo>
                <a:lnTo>
                  <a:pt x="7860046" y="4375941"/>
                </a:lnTo>
                <a:lnTo>
                  <a:pt x="7835186" y="4572892"/>
                </a:lnTo>
                <a:lnTo>
                  <a:pt x="7801288" y="4769844"/>
                </a:lnTo>
                <a:lnTo>
                  <a:pt x="7758348" y="4960004"/>
                </a:lnTo>
                <a:lnTo>
                  <a:pt x="7704110" y="5150164"/>
                </a:lnTo>
                <a:lnTo>
                  <a:pt x="7643092" y="5333532"/>
                </a:lnTo>
                <a:lnTo>
                  <a:pt x="7570774" y="5512373"/>
                </a:lnTo>
                <a:lnTo>
                  <a:pt x="7491676" y="5686686"/>
                </a:lnTo>
                <a:lnTo>
                  <a:pt x="7405799" y="5858735"/>
                </a:lnTo>
                <a:lnTo>
                  <a:pt x="7310882" y="6026257"/>
                </a:lnTo>
                <a:lnTo>
                  <a:pt x="7206925" y="6186988"/>
                </a:lnTo>
                <a:lnTo>
                  <a:pt x="7098448" y="6343190"/>
                </a:lnTo>
                <a:lnTo>
                  <a:pt x="6980932" y="6490338"/>
                </a:lnTo>
                <a:lnTo>
                  <a:pt x="6856636" y="6635222"/>
                </a:lnTo>
                <a:lnTo>
                  <a:pt x="6727820" y="6773314"/>
                </a:lnTo>
                <a:lnTo>
                  <a:pt x="6589964" y="6906879"/>
                </a:lnTo>
                <a:lnTo>
                  <a:pt x="6447588" y="7029124"/>
                </a:lnTo>
                <a:lnTo>
                  <a:pt x="6298432" y="7149106"/>
                </a:lnTo>
                <a:lnTo>
                  <a:pt x="6142497" y="7257768"/>
                </a:lnTo>
                <a:lnTo>
                  <a:pt x="5984302" y="7361904"/>
                </a:lnTo>
                <a:lnTo>
                  <a:pt x="5819326" y="7456984"/>
                </a:lnTo>
                <a:lnTo>
                  <a:pt x="5649832" y="7545272"/>
                </a:lnTo>
                <a:lnTo>
                  <a:pt x="5473556" y="7624506"/>
                </a:lnTo>
                <a:lnTo>
                  <a:pt x="5295022" y="7696948"/>
                </a:lnTo>
                <a:lnTo>
                  <a:pt x="5111968" y="7758070"/>
                </a:lnTo>
                <a:lnTo>
                  <a:pt x="4924394" y="7810138"/>
                </a:lnTo>
                <a:lnTo>
                  <a:pt x="4734558" y="7855414"/>
                </a:lnTo>
                <a:lnTo>
                  <a:pt x="4540204" y="7891635"/>
                </a:lnTo>
                <a:lnTo>
                  <a:pt x="4343590" y="7916536"/>
                </a:lnTo>
                <a:lnTo>
                  <a:pt x="4142456" y="7932384"/>
                </a:lnTo>
                <a:lnTo>
                  <a:pt x="3939062" y="7936911"/>
                </a:lnTo>
                <a:lnTo>
                  <a:pt x="3737928" y="7932384"/>
                </a:lnTo>
                <a:lnTo>
                  <a:pt x="3536794" y="7916536"/>
                </a:lnTo>
                <a:lnTo>
                  <a:pt x="3340180" y="7891635"/>
                </a:lnTo>
                <a:lnTo>
                  <a:pt x="3145826" y="7855414"/>
                </a:lnTo>
                <a:lnTo>
                  <a:pt x="2953731" y="7810138"/>
                </a:lnTo>
                <a:lnTo>
                  <a:pt x="2768417" y="7758070"/>
                </a:lnTo>
                <a:lnTo>
                  <a:pt x="2583103" y="7696948"/>
                </a:lnTo>
                <a:lnTo>
                  <a:pt x="2406828" y="7624506"/>
                </a:lnTo>
                <a:lnTo>
                  <a:pt x="2230553" y="7545272"/>
                </a:lnTo>
                <a:lnTo>
                  <a:pt x="2061058" y="7456984"/>
                </a:lnTo>
                <a:lnTo>
                  <a:pt x="1896083" y="7361904"/>
                </a:lnTo>
                <a:lnTo>
                  <a:pt x="1737888" y="7257768"/>
                </a:lnTo>
                <a:lnTo>
                  <a:pt x="1581953" y="7149106"/>
                </a:lnTo>
                <a:lnTo>
                  <a:pt x="1432797" y="7029124"/>
                </a:lnTo>
                <a:lnTo>
                  <a:pt x="1288161" y="6906879"/>
                </a:lnTo>
                <a:lnTo>
                  <a:pt x="1152565" y="6773314"/>
                </a:lnTo>
                <a:lnTo>
                  <a:pt x="1023749" y="6635222"/>
                </a:lnTo>
                <a:lnTo>
                  <a:pt x="897193" y="6490338"/>
                </a:lnTo>
                <a:lnTo>
                  <a:pt x="781937" y="6343190"/>
                </a:lnTo>
                <a:lnTo>
                  <a:pt x="673460" y="6186988"/>
                </a:lnTo>
                <a:lnTo>
                  <a:pt x="569503" y="6026257"/>
                </a:lnTo>
                <a:lnTo>
                  <a:pt x="474586" y="5858735"/>
                </a:lnTo>
                <a:lnTo>
                  <a:pt x="388708" y="5686686"/>
                </a:lnTo>
                <a:lnTo>
                  <a:pt x="307351" y="5512373"/>
                </a:lnTo>
                <a:lnTo>
                  <a:pt x="237293" y="5333532"/>
                </a:lnTo>
                <a:lnTo>
                  <a:pt x="176275" y="5150164"/>
                </a:lnTo>
                <a:lnTo>
                  <a:pt x="122036" y="4960004"/>
                </a:lnTo>
                <a:lnTo>
                  <a:pt x="79098" y="4769844"/>
                </a:lnTo>
                <a:lnTo>
                  <a:pt x="45199" y="4572892"/>
                </a:lnTo>
                <a:lnTo>
                  <a:pt x="20339" y="4375941"/>
                </a:lnTo>
                <a:lnTo>
                  <a:pt x="4520" y="4174462"/>
                </a:lnTo>
                <a:lnTo>
                  <a:pt x="0" y="3970719"/>
                </a:lnTo>
                <a:lnTo>
                  <a:pt x="4520" y="3762449"/>
                </a:lnTo>
                <a:lnTo>
                  <a:pt x="20339" y="3560970"/>
                </a:lnTo>
                <a:lnTo>
                  <a:pt x="45199" y="3364019"/>
                </a:lnTo>
                <a:lnTo>
                  <a:pt x="79098" y="3167068"/>
                </a:lnTo>
                <a:lnTo>
                  <a:pt x="122036" y="2976908"/>
                </a:lnTo>
                <a:lnTo>
                  <a:pt x="176275" y="2786748"/>
                </a:lnTo>
                <a:lnTo>
                  <a:pt x="237293" y="2603379"/>
                </a:lnTo>
                <a:lnTo>
                  <a:pt x="307351" y="2424539"/>
                </a:lnTo>
                <a:lnTo>
                  <a:pt x="388708" y="2250226"/>
                </a:lnTo>
                <a:lnTo>
                  <a:pt x="474586" y="2078176"/>
                </a:lnTo>
                <a:lnTo>
                  <a:pt x="569503" y="1910654"/>
                </a:lnTo>
                <a:lnTo>
                  <a:pt x="673460" y="1749924"/>
                </a:lnTo>
                <a:lnTo>
                  <a:pt x="781937" y="1593721"/>
                </a:lnTo>
                <a:lnTo>
                  <a:pt x="897193" y="1446574"/>
                </a:lnTo>
                <a:lnTo>
                  <a:pt x="1023749" y="1301690"/>
                </a:lnTo>
                <a:lnTo>
                  <a:pt x="1152565" y="1163598"/>
                </a:lnTo>
                <a:lnTo>
                  <a:pt x="1288161" y="1030033"/>
                </a:lnTo>
                <a:lnTo>
                  <a:pt x="1432797" y="907787"/>
                </a:lnTo>
                <a:lnTo>
                  <a:pt x="1581953" y="787805"/>
                </a:lnTo>
                <a:lnTo>
                  <a:pt x="1737888" y="679143"/>
                </a:lnTo>
                <a:lnTo>
                  <a:pt x="1896083" y="575007"/>
                </a:lnTo>
                <a:lnTo>
                  <a:pt x="2061058" y="479927"/>
                </a:lnTo>
                <a:lnTo>
                  <a:pt x="2230553" y="391639"/>
                </a:lnTo>
                <a:lnTo>
                  <a:pt x="2406828" y="312406"/>
                </a:lnTo>
                <a:lnTo>
                  <a:pt x="2583103" y="239964"/>
                </a:lnTo>
                <a:lnTo>
                  <a:pt x="2768417" y="178841"/>
                </a:lnTo>
                <a:lnTo>
                  <a:pt x="2953731" y="126773"/>
                </a:lnTo>
                <a:lnTo>
                  <a:pt x="3145826" y="81497"/>
                </a:lnTo>
                <a:lnTo>
                  <a:pt x="3340180" y="45276"/>
                </a:lnTo>
                <a:lnTo>
                  <a:pt x="3536794" y="20374"/>
                </a:lnTo>
                <a:lnTo>
                  <a:pt x="3737928" y="4528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6619023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Big_Picture_place-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 noChangeAspect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Raleway Light"/>
                <a:cs typeface="Raleway Light"/>
              </a:defRPr>
            </a:lvl1pPr>
          </a:lstStyle>
          <a:p>
            <a:r>
              <a:rPr lang="en-US" dirty="0"/>
              <a:t>Click icon to add picture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8943381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7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63095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ur team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5350933" y="0"/>
            <a:ext cx="5283201" cy="6858000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55405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pening (30-03-21)-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2"/>
          <p:cNvSpPr>
            <a:spLocks noGrp="1"/>
          </p:cNvSpPr>
          <p:nvPr>
            <p:ph type="pic" sz="quarter" idx="11"/>
          </p:nvPr>
        </p:nvSpPr>
        <p:spPr>
          <a:xfrm>
            <a:off x="336344" y="317451"/>
            <a:ext cx="11509684" cy="2952824"/>
          </a:xfrm>
          <a:prstGeom prst="rect">
            <a:avLst/>
          </a:pr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98638953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Big_Picture_team-skill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22"/>
          <p:cNvSpPr>
            <a:spLocks noGrp="1"/>
          </p:cNvSpPr>
          <p:nvPr>
            <p:ph type="pic" sz="quarter" idx="13"/>
          </p:nvPr>
        </p:nvSpPr>
        <p:spPr>
          <a:xfrm>
            <a:off x="0" y="-1"/>
            <a:ext cx="12203143" cy="685800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latin typeface="Lato Light"/>
                <a:cs typeface="Lato Light"/>
              </a:defRPr>
            </a:lvl1pPr>
          </a:lstStyle>
          <a:p>
            <a:r>
              <a:rPr lang="en-US" dirty="0"/>
              <a:t>Click icon to add picture</a:t>
            </a:r>
            <a:endParaRPr lang="id-ID" dirty="0"/>
          </a:p>
        </p:txBody>
      </p:sp>
      <p:sp>
        <p:nvSpPr>
          <p:cNvPr id="5" name="Picture Placeholder 22"/>
          <p:cNvSpPr>
            <a:spLocks noGrp="1"/>
          </p:cNvSpPr>
          <p:nvPr>
            <p:ph type="pic" sz="quarter" idx="14"/>
          </p:nvPr>
        </p:nvSpPr>
        <p:spPr>
          <a:xfrm>
            <a:off x="1573820" y="2261401"/>
            <a:ext cx="1641347" cy="177511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1"/>
                </a:solidFill>
                <a:latin typeface="Lato Regular"/>
                <a:cs typeface="Lato Regular"/>
              </a:defRPr>
            </a:lvl1pPr>
          </a:lstStyle>
          <a:p>
            <a:r>
              <a:rPr lang="en-US" dirty="0"/>
              <a:t>Click icon to add picture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2782638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9"/>
          </p:nvPr>
        </p:nvSpPr>
        <p:spPr>
          <a:xfrm>
            <a:off x="3048002" y="1"/>
            <a:ext cx="3047999" cy="6562164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Click icon to add picture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56979661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4407445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3216596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8697608"/>
      </p:ext>
    </p:extLst>
  </p:cSld>
  <p:clrMapOvr>
    <a:masterClrMapping/>
  </p:clrMapOvr>
  <p:hf hdr="0" ftr="0" dt="0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9164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What we 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2"/>
          <p:cNvSpPr>
            <a:spLocks noGrp="1" noChangeAspect="1"/>
          </p:cNvSpPr>
          <p:nvPr>
            <p:ph type="pic" sz="quarter" idx="23"/>
          </p:nvPr>
        </p:nvSpPr>
        <p:spPr>
          <a:xfrm>
            <a:off x="479155" y="1978874"/>
            <a:ext cx="4557549" cy="4155281"/>
          </a:xfrm>
        </p:spPr>
        <p:txBody>
          <a:bodyPr anchor="t"/>
          <a:lstStyle>
            <a:lvl1pPr marL="0" indent="0" algn="ctr">
              <a:buNone/>
              <a:defRPr/>
            </a:lvl1pPr>
          </a:lstStyle>
          <a:p>
            <a:r>
              <a:rPr lang="en-US" dirty="0"/>
              <a:t>Drag picture to placeholder or click icon to add</a:t>
            </a:r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109004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Master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14293359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aptop Pro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9"/>
          <p:cNvSpPr>
            <a:spLocks noGrp="1"/>
          </p:cNvSpPr>
          <p:nvPr>
            <p:ph type="pic" sz="quarter" idx="11"/>
          </p:nvPr>
        </p:nvSpPr>
        <p:spPr>
          <a:xfrm>
            <a:off x="7284558" y="2501224"/>
            <a:ext cx="3349748" cy="2085152"/>
          </a:xfrm>
        </p:spPr>
        <p:txBody>
          <a:bodyPr>
            <a:normAutofit/>
          </a:bodyPr>
          <a:lstStyle>
            <a:lvl1pPr marL="0" indent="0">
              <a:buNone/>
              <a:defRPr sz="1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626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80274639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1527318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Opening (30-03-21)-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исунок 2"/>
          <p:cNvSpPr>
            <a:spLocks noGrp="1"/>
          </p:cNvSpPr>
          <p:nvPr>
            <p:ph type="pic" sz="quarter" idx="10"/>
          </p:nvPr>
        </p:nvSpPr>
        <p:spPr bwMode="auto">
          <a:xfrm>
            <a:off x="1" y="0"/>
            <a:ext cx="6625914" cy="6858000"/>
          </a:xfrm>
          <a:custGeom>
            <a:avLst/>
            <a:gdLst>
              <a:gd name="connsiteX0" fmla="*/ 2240871 w 9938870"/>
              <a:gd name="connsiteY0" fmla="*/ 8456992 h 10288587"/>
              <a:gd name="connsiteX1" fmla="*/ 2755778 w 9938870"/>
              <a:gd name="connsiteY1" fmla="*/ 10288587 h 10288587"/>
              <a:gd name="connsiteX2" fmla="*/ 1728004 w 9938870"/>
              <a:gd name="connsiteY2" fmla="*/ 10288587 h 10288587"/>
              <a:gd name="connsiteX3" fmla="*/ 0 w 9938870"/>
              <a:gd name="connsiteY3" fmla="*/ 497470 h 10288587"/>
              <a:gd name="connsiteX4" fmla="*/ 2078128 w 9938870"/>
              <a:gd name="connsiteY4" fmla="*/ 7879621 h 10288587"/>
              <a:gd name="connsiteX5" fmla="*/ 1400121 w 9938870"/>
              <a:gd name="connsiteY5" fmla="*/ 10288587 h 10288587"/>
              <a:gd name="connsiteX6" fmla="*/ 887256 w 9938870"/>
              <a:gd name="connsiteY6" fmla="*/ 10288587 h 10288587"/>
              <a:gd name="connsiteX7" fmla="*/ 350800 w 9938870"/>
              <a:gd name="connsiteY7" fmla="*/ 10288587 h 10288587"/>
              <a:gd name="connsiteX8" fmla="*/ 0 w 9938870"/>
              <a:gd name="connsiteY8" fmla="*/ 10288587 h 10288587"/>
              <a:gd name="connsiteX9" fmla="*/ 4625711 w 9938870"/>
              <a:gd name="connsiteY9" fmla="*/ 0 h 10288587"/>
              <a:gd name="connsiteX10" fmla="*/ 8434894 w 9938870"/>
              <a:gd name="connsiteY10" fmla="*/ 0 h 10288587"/>
              <a:gd name="connsiteX11" fmla="*/ 9938870 w 9938870"/>
              <a:gd name="connsiteY11" fmla="*/ 0 h 10288587"/>
              <a:gd name="connsiteX12" fmla="*/ 6998628 w 9938870"/>
              <a:gd name="connsiteY12" fmla="*/ 10288587 h 10288587"/>
              <a:gd name="connsiteX13" fmla="*/ 5495678 w 9938870"/>
              <a:gd name="connsiteY13" fmla="*/ 10288587 h 10288587"/>
              <a:gd name="connsiteX14" fmla="*/ 3082752 w 9938870"/>
              <a:gd name="connsiteY14" fmla="*/ 10288587 h 10288587"/>
              <a:gd name="connsiteX15" fmla="*/ 2405654 w 9938870"/>
              <a:gd name="connsiteY15" fmla="*/ 7880861 h 10288587"/>
              <a:gd name="connsiteX16" fmla="*/ 180706 w 9938870"/>
              <a:gd name="connsiteY16" fmla="*/ 0 h 10288587"/>
              <a:gd name="connsiteX17" fmla="*/ 352172 w 9938870"/>
              <a:gd name="connsiteY17" fmla="*/ 0 h 10288587"/>
              <a:gd name="connsiteX18" fmla="*/ 2973449 w 9938870"/>
              <a:gd name="connsiteY18" fmla="*/ 0 h 10288587"/>
              <a:gd name="connsiteX19" fmla="*/ 4059744 w 9938870"/>
              <a:gd name="connsiteY19" fmla="*/ 0 h 10288587"/>
              <a:gd name="connsiteX20" fmla="*/ 4303082 w 9938870"/>
              <a:gd name="connsiteY20" fmla="*/ 0 h 10288587"/>
              <a:gd name="connsiteX21" fmla="*/ 2241380 w 9938870"/>
              <a:gd name="connsiteY21" fmla="*/ 7315076 h 102885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938870" h="10288587">
                <a:moveTo>
                  <a:pt x="2240871" y="8456992"/>
                </a:moveTo>
                <a:lnTo>
                  <a:pt x="2755778" y="10288587"/>
                </a:lnTo>
                <a:lnTo>
                  <a:pt x="1728004" y="10288587"/>
                </a:lnTo>
                <a:close/>
                <a:moveTo>
                  <a:pt x="0" y="497470"/>
                </a:moveTo>
                <a:lnTo>
                  <a:pt x="2078128" y="7879621"/>
                </a:lnTo>
                <a:lnTo>
                  <a:pt x="1400121" y="10288587"/>
                </a:lnTo>
                <a:lnTo>
                  <a:pt x="887256" y="10288587"/>
                </a:lnTo>
                <a:lnTo>
                  <a:pt x="350800" y="10288587"/>
                </a:lnTo>
                <a:lnTo>
                  <a:pt x="0" y="10288587"/>
                </a:lnTo>
                <a:close/>
                <a:moveTo>
                  <a:pt x="4625711" y="0"/>
                </a:moveTo>
                <a:lnTo>
                  <a:pt x="8434894" y="0"/>
                </a:lnTo>
                <a:lnTo>
                  <a:pt x="9938870" y="0"/>
                </a:lnTo>
                <a:lnTo>
                  <a:pt x="6998628" y="10288587"/>
                </a:lnTo>
                <a:lnTo>
                  <a:pt x="5495678" y="10288587"/>
                </a:lnTo>
                <a:lnTo>
                  <a:pt x="3082752" y="10288587"/>
                </a:lnTo>
                <a:lnTo>
                  <a:pt x="2405654" y="7880861"/>
                </a:lnTo>
                <a:close/>
                <a:moveTo>
                  <a:pt x="180706" y="0"/>
                </a:moveTo>
                <a:lnTo>
                  <a:pt x="352172" y="0"/>
                </a:lnTo>
                <a:lnTo>
                  <a:pt x="2973449" y="0"/>
                </a:lnTo>
                <a:lnTo>
                  <a:pt x="4059744" y="0"/>
                </a:lnTo>
                <a:lnTo>
                  <a:pt x="4303082" y="0"/>
                </a:lnTo>
                <a:lnTo>
                  <a:pt x="2241380" y="7315076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813294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392443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28896282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70799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20658570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Fu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23829257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3"/>
          <p:cNvSpPr>
            <a:spLocks noGrp="1"/>
          </p:cNvSpPr>
          <p:nvPr>
            <p:ph type="pic" sz="quarter" idx="18"/>
          </p:nvPr>
        </p:nvSpPr>
        <p:spPr>
          <a:xfrm>
            <a:off x="0" y="1"/>
            <a:ext cx="12192000" cy="3429000"/>
          </a:xfrm>
        </p:spPr>
        <p:txBody>
          <a:bodyPr>
            <a:normAutofit/>
          </a:bodyPr>
          <a:lstStyle>
            <a:lvl1pPr>
              <a:defRPr sz="1600">
                <a:solidFill>
                  <a:schemeClr val="accent2"/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7571348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Opening (30-03-21)-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7"/>
          <p:cNvSpPr>
            <a:spLocks noGrp="1"/>
          </p:cNvSpPr>
          <p:nvPr>
            <p:ph type="pic" sz="quarter" idx="10"/>
          </p:nvPr>
        </p:nvSpPr>
        <p:spPr bwMode="auto">
          <a:xfrm>
            <a:off x="4392903" y="0"/>
            <a:ext cx="7799097" cy="6353073"/>
          </a:xfrm>
          <a:custGeom>
            <a:avLst/>
            <a:gdLst>
              <a:gd name="T0" fmla="*/ 0 w 5751"/>
              <a:gd name="T1" fmla="*/ 0 h 4215"/>
              <a:gd name="T2" fmla="*/ 5751 w 5751"/>
              <a:gd name="T3" fmla="*/ 0 h 4215"/>
              <a:gd name="T4" fmla="*/ 5751 w 5751"/>
              <a:gd name="T5" fmla="*/ 3375 h 4215"/>
              <a:gd name="T6" fmla="*/ 1669 w 5751"/>
              <a:gd name="T7" fmla="*/ 4215 h 4215"/>
              <a:gd name="T8" fmla="*/ 0 w 5751"/>
              <a:gd name="T9" fmla="*/ 0 h 4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51" h="4215">
                <a:moveTo>
                  <a:pt x="0" y="0"/>
                </a:moveTo>
                <a:lnTo>
                  <a:pt x="5751" y="0"/>
                </a:lnTo>
                <a:lnTo>
                  <a:pt x="5751" y="3375"/>
                </a:lnTo>
                <a:lnTo>
                  <a:pt x="1669" y="421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85000"/>
              <a:alpha val="12000"/>
            </a:schemeClr>
          </a:solidFill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lang="en-US" sz="100"/>
            </a:lvl1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72765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EDCF1CD3-753D-42DF-8A12-D9F720BA0786}"/>
              </a:ext>
            </a:extLst>
          </p:cNvPr>
          <p:cNvPicPr>
            <a:picLocks noChangeAspect="1"/>
          </p:cNvPicPr>
          <p:nvPr userDrawn="1"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562800"/>
            <a:ext cx="12193200" cy="295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979AFB8A-B1D4-49EA-B812-9472E7D29084}"/>
              </a:ext>
            </a:extLst>
          </p:cNvPr>
          <p:cNvSpPr txBox="1"/>
          <p:nvPr userDrawn="1"/>
        </p:nvSpPr>
        <p:spPr>
          <a:xfrm>
            <a:off x="7696200" y="6587290"/>
            <a:ext cx="4495800" cy="24622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r" defTabSz="4572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Copyright © by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Impact" panose="020B0806030902050204" pitchFamily="34" charset="0"/>
                <a:cs typeface="Times New Roman" pitchFamily="18" charset="0"/>
              </a:rPr>
              <a:t>EC-Council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.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 </a:t>
            </a:r>
            <a:r>
              <a:rPr kumimoji="0" lang="en-US" sz="10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+mn-lt"/>
                <a:cs typeface="Times New Roman" pitchFamily="18" charset="0"/>
              </a:rPr>
              <a:t>All Rights Reserved. Reproduction is Strictly Prohibited.</a:t>
            </a:r>
            <a:endParaRPr kumimoji="0" lang="en-US" sz="10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649759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  <p:sldLayoutId id="2147483730" r:id="rId5"/>
    <p:sldLayoutId id="2147483731" r:id="rId6"/>
    <p:sldLayoutId id="2147483732" r:id="rId7"/>
    <p:sldLayoutId id="2147483733" r:id="rId8"/>
    <p:sldLayoutId id="2147483734" r:id="rId9"/>
    <p:sldLayoutId id="2147483735" r:id="rId10"/>
    <p:sldLayoutId id="2147483736" r:id="rId11"/>
    <p:sldLayoutId id="2147483737" r:id="rId12"/>
    <p:sldLayoutId id="2147483738" r:id="rId13"/>
    <p:sldLayoutId id="2147483739" r:id="rId14"/>
    <p:sldLayoutId id="2147483740" r:id="rId15"/>
    <p:sldLayoutId id="2147483741" r:id="rId16"/>
    <p:sldLayoutId id="2147483742" r:id="rId17"/>
    <p:sldLayoutId id="2147483743" r:id="rId18"/>
    <p:sldLayoutId id="2147483744" r:id="rId19"/>
    <p:sldLayoutId id="2147483746" r:id="rId20"/>
    <p:sldLayoutId id="2147483747" r:id="rId21"/>
    <p:sldLayoutId id="2147483748" r:id="rId22"/>
    <p:sldLayoutId id="2147483749" r:id="rId23"/>
    <p:sldLayoutId id="2147483750" r:id="rId24"/>
    <p:sldLayoutId id="2147483751" r:id="rId25"/>
    <p:sldLayoutId id="2147483752" r:id="rId26"/>
    <p:sldLayoutId id="2147483753" r:id="rId27"/>
    <p:sldLayoutId id="2147483754" r:id="rId28"/>
    <p:sldLayoutId id="2147483755" r:id="rId29"/>
    <p:sldLayoutId id="2147483756" r:id="rId30"/>
    <p:sldLayoutId id="2147483757" r:id="rId31"/>
    <p:sldLayoutId id="2147483758" r:id="rId32"/>
    <p:sldLayoutId id="2147483759" r:id="rId33"/>
    <p:sldLayoutId id="2147483760" r:id="rId34"/>
    <p:sldLayoutId id="2147483761" r:id="rId35"/>
    <p:sldLayoutId id="2147483762" r:id="rId36"/>
    <p:sldLayoutId id="2147483763" r:id="rId37"/>
    <p:sldLayoutId id="2147483764" r:id="rId38"/>
    <p:sldLayoutId id="2147483765" r:id="rId39"/>
    <p:sldLayoutId id="2147483766" r:id="rId40"/>
    <p:sldLayoutId id="2147483775" r:id="rId41"/>
    <p:sldLayoutId id="2147483779" r:id="rId42"/>
    <p:sldLayoutId id="2147483803" r:id="rId43"/>
    <p:sldLayoutId id="2147483813" r:id="rId44"/>
    <p:sldLayoutId id="2147483816" r:id="rId45"/>
    <p:sldLayoutId id="2147483888" r:id="rId46"/>
    <p:sldLayoutId id="2147483915" r:id="rId47"/>
    <p:sldLayoutId id="2147485005" r:id="rId48"/>
    <p:sldLayoutId id="2147483946" r:id="rId49"/>
    <p:sldLayoutId id="2147484009" r:id="rId50"/>
    <p:sldLayoutId id="2147484864" r:id="rId51"/>
    <p:sldLayoutId id="2147484868" r:id="rId52"/>
    <p:sldLayoutId id="2147484891" r:id="rId53"/>
    <p:sldLayoutId id="2147484918" r:id="rId54"/>
    <p:sldLayoutId id="2147484945" r:id="rId55"/>
    <p:sldLayoutId id="2147484985" r:id="rId56"/>
    <p:sldLayoutId id="2147484998" r:id="rId5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5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9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2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7.png"/><Relationship Id="rId11" Type="http://schemas.openxmlformats.org/officeDocument/2006/relationships/image" Target="../media/image22.png"/><Relationship Id="rId5" Type="http://schemas.openxmlformats.org/officeDocument/2006/relationships/image" Target="../media/image16.png"/><Relationship Id="rId10" Type="http://schemas.openxmlformats.org/officeDocument/2006/relationships/image" Target="../media/image21.png"/><Relationship Id="rId4" Type="http://schemas.openxmlformats.org/officeDocument/2006/relationships/image" Target="../media/image15.png"/><Relationship Id="rId9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5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../media/image30.png"/><Relationship Id="rId3" Type="http://schemas.openxmlformats.org/officeDocument/2006/relationships/image" Target="../media/image33.png"/><Relationship Id="rId7" Type="http://schemas.openxmlformats.org/officeDocument/2006/relationships/image" Target="../media/image24.png"/><Relationship Id="rId12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7.png"/><Relationship Id="rId11" Type="http://schemas.openxmlformats.org/officeDocument/2006/relationships/image" Target="../media/image36.png"/><Relationship Id="rId5" Type="http://schemas.openxmlformats.org/officeDocument/2006/relationships/image" Target="../media/image26.png"/><Relationship Id="rId10" Type="http://schemas.openxmlformats.org/officeDocument/2006/relationships/image" Target="../media/image35.png"/><Relationship Id="rId4" Type="http://schemas.openxmlformats.org/officeDocument/2006/relationships/image" Target="../media/image25.png"/><Relationship Id="rId9" Type="http://schemas.openxmlformats.org/officeDocument/2006/relationships/image" Target="../media/image34.png"/><Relationship Id="rId14" Type="http://schemas.openxmlformats.org/officeDocument/2006/relationships/image" Target="../media/image3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1.png"/><Relationship Id="rId7" Type="http://schemas.openxmlformats.org/officeDocument/2006/relationships/image" Target="../media/image43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7.xml"/><Relationship Id="rId6" Type="http://schemas.openxmlformats.org/officeDocument/2006/relationships/image" Target="../media/image19.png"/><Relationship Id="rId5" Type="http://schemas.openxmlformats.org/officeDocument/2006/relationships/image" Target="../media/image42.png"/><Relationship Id="rId4" Type="http://schemas.microsoft.com/office/2007/relationships/hdphoto" Target="../media/hdphoto1.wdp"/><Relationship Id="rId9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43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5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4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4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26310" y="609600"/>
            <a:ext cx="7494483" cy="27956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>
              <a:lnSpc>
                <a:spcPct val="90000"/>
              </a:lnSpc>
              <a:defRPr/>
            </a:pPr>
            <a:r>
              <a:rPr lang="en-US" sz="5300" b="1" dirty="0">
                <a:effectLst>
                  <a:outerShdw blurRad="50800" dist="38100" dir="2700000" algn="tl" rotWithShape="0">
                    <a:srgbClr val="000000">
                      <a:alpha val="48000"/>
                    </a:srgbClr>
                  </a:outerShdw>
                </a:effectLst>
                <a:latin typeface="+mn-lt"/>
                <a:ea typeface="+mn-ea"/>
                <a:cs typeface="+mn-cs"/>
              </a:rPr>
              <a:t>Ethical Hacking Essentials (EHE)</a:t>
            </a:r>
            <a:br>
              <a:rPr lang="en-US" sz="2400" b="1" dirty="0"/>
            </a:br>
            <a:br>
              <a:rPr lang="en-US" sz="2400" b="1" dirty="0"/>
            </a:br>
            <a:r>
              <a:rPr lang="en-US" sz="1800" b="1" dirty="0"/>
              <a:t>Master of Science in Cybersecurity </a:t>
            </a:r>
            <a:endParaRPr lang="en-US" sz="2400" b="1" dirty="0"/>
          </a:p>
        </p:txBody>
      </p:sp>
      <p:sp>
        <p:nvSpPr>
          <p:cNvPr id="7171" name="Subtitle 2"/>
          <p:cNvSpPr>
            <a:spLocks noGrp="1"/>
          </p:cNvSpPr>
          <p:nvPr>
            <p:ph type="subTitle" idx="1"/>
          </p:nvPr>
        </p:nvSpPr>
        <p:spPr>
          <a:xfrm>
            <a:off x="4272930" y="3173560"/>
            <a:ext cx="6952234" cy="3615267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4800" b="1" i="1" dirty="0"/>
              <a:t>Dr. Kamal Alieyan</a:t>
            </a:r>
            <a:endParaRPr lang="en-US" i="1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Everyone Smart University  </a:t>
            </a:r>
          </a:p>
          <a:p>
            <a:r>
              <a:rPr lang="en-US" dirty="0">
                <a:solidFill>
                  <a:schemeClr val="tx1"/>
                </a:solidFill>
              </a:rPr>
              <a:t>Faculty of IT – 2022/2023</a:t>
            </a:r>
          </a:p>
        </p:txBody>
      </p:sp>
      <p:sp>
        <p:nvSpPr>
          <p:cNvPr id="7172" name="Slide Number Placeholder 2"/>
          <p:cNvSpPr>
            <a:spLocks noGrp="1"/>
          </p:cNvSpPr>
          <p:nvPr>
            <p:ph type="sldNum" sz="quarter" idx="12"/>
          </p:nvPr>
        </p:nvSpPr>
        <p:spPr bwMode="auto">
          <a:xfrm>
            <a:off x="5257006" y="2941638"/>
            <a:ext cx="382108" cy="182563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45720" tIns="22860" rIns="45720" bIns="22860" rtlCol="0" anchor="ctr">
            <a:normAutofit/>
          </a:bodyPr>
          <a:lstStyle>
            <a:defPPr>
              <a:defRPr lang="en-US"/>
            </a:defPPr>
            <a:lvl1pPr marL="0" algn="r" defTabSz="228600" rtl="0" eaLnBrk="1" latinLnBrk="0" hangingPunct="1">
              <a:defRPr sz="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28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57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685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9144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1430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3716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002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28800" algn="l" defTabSz="228600" rtl="0" eaLnBrk="1" latinLnBrk="0" hangingPunct="1">
              <a:defRPr sz="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fld id="{BC7E4EF3-2510-4CA4-AC11-B867A8637131}" type="slidenum">
              <a:rPr kumimoji="0" lang="en-US" sz="500" b="0" i="0" u="none" strike="noStrike" kern="1200" cap="none" spc="0" normalizeH="0" baseline="0" noProof="0" smtClean="0">
                <a:ln>
                  <a:noFill/>
                </a:ln>
                <a:solidFill>
                  <a:srgbClr val="A5300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60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500" b="0" i="0" u="none" strike="noStrike" kern="1200" cap="none" spc="0" normalizeH="0" baseline="0" noProof="0">
              <a:ln>
                <a:noFill/>
              </a:ln>
              <a:solidFill>
                <a:srgbClr val="E7E6E6">
                  <a:lumMod val="5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698" name="Picture 2" descr="Network security Computer network Computer security Software-defined  networking, cyber security, electric Blue, technology png | PNGEg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3108" y="489453"/>
            <a:ext cx="2795614" cy="279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632" y="4049559"/>
            <a:ext cx="3092568" cy="1863271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9057241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 descr="A person holding a phone&#10;&#10;Description automatically generated with low confidence">
            <a:extLst>
              <a:ext uri="{FF2B5EF4-FFF2-40B4-BE49-F238E27FC236}">
                <a16:creationId xmlns:a16="http://schemas.microsoft.com/office/drawing/2014/main" id="{744FE931-EBC5-4BD6-9BD6-A9CB03E2795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36" b="4536"/>
          <a:stretch>
            <a:fillRect/>
          </a:stretch>
        </p:blipFill>
        <p:spPr>
          <a:xfrm>
            <a:off x="0" y="0"/>
            <a:ext cx="12192000" cy="6550248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B1FB72D-37ED-4477-94BC-CFC6E3AB0267}"/>
              </a:ext>
            </a:extLst>
          </p:cNvPr>
          <p:cNvSpPr/>
          <p:nvPr/>
        </p:nvSpPr>
        <p:spPr>
          <a:xfrm>
            <a:off x="1491287" y="4287595"/>
            <a:ext cx="10700713" cy="1464276"/>
          </a:xfrm>
          <a:prstGeom prst="rect">
            <a:avLst/>
          </a:prstGeom>
          <a:solidFill>
            <a:schemeClr val="tx2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CC3A082-E890-4609-AED6-C1468EF18476}"/>
              </a:ext>
            </a:extLst>
          </p:cNvPr>
          <p:cNvSpPr/>
          <p:nvPr/>
        </p:nvSpPr>
        <p:spPr>
          <a:xfrm>
            <a:off x="1506222" y="5048537"/>
            <a:ext cx="10406183" cy="55399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 defTabSz="914217"/>
            <a:r>
              <a:rPr lang="en-US" sz="3000" b="1" dirty="0">
                <a:solidFill>
                  <a:prstClr val="white"/>
                </a:solidFill>
                <a:latin typeface="Rockwell" panose="02060603020205020403" pitchFamily="18" charset="0"/>
              </a:rPr>
              <a:t>Password Cracking Techniques and Countermeasures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5122B7D-5706-4EE8-BA2D-42DCE509F38E}"/>
              </a:ext>
            </a:extLst>
          </p:cNvPr>
          <p:cNvSpPr txBox="1"/>
          <p:nvPr/>
        </p:nvSpPr>
        <p:spPr>
          <a:xfrm>
            <a:off x="9829800" y="4461691"/>
            <a:ext cx="2082604" cy="5078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r" defTabSz="914217"/>
            <a:r>
              <a:rPr lang="en-US" sz="2700" b="1" dirty="0">
                <a:solidFill>
                  <a:srgbClr val="FFC000"/>
                </a:solidFill>
                <a:latin typeface="Calibri" panose="020F0502020204030204"/>
                <a:ea typeface="Open Sans Light" pitchFamily="34" charset="0"/>
                <a:cs typeface="Open Sans Light" pitchFamily="34" charset="0"/>
              </a:rPr>
              <a:t>Module 04</a:t>
            </a:r>
          </a:p>
        </p:txBody>
      </p:sp>
      <p:sp>
        <p:nvSpPr>
          <p:cNvPr id="10" name="Round Same Side Corner Rectangle 9"/>
          <p:cNvSpPr/>
          <p:nvPr/>
        </p:nvSpPr>
        <p:spPr>
          <a:xfrm rot="10800000">
            <a:off x="9947311" y="-1"/>
            <a:ext cx="2049099" cy="1542193"/>
          </a:xfrm>
          <a:prstGeom prst="round2SameRect">
            <a:avLst>
              <a:gd name="adj1" fmla="val 6047"/>
              <a:gd name="adj2" fmla="val 0"/>
            </a:avLst>
          </a:prstGeom>
          <a:solidFill>
            <a:srgbClr val="FA957A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83700" y="126695"/>
            <a:ext cx="1576321" cy="128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36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3000"/>
    </mc:Choice>
    <mc:Fallback xmlns="">
      <p:transition advClick="0" advTm="3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DFEBCD5-C900-461A-AFCD-8B65CFF9EE6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" b="204"/>
          <a:stretch>
            <a:fillRect/>
          </a:stretch>
        </p:blipFill>
        <p:spPr>
          <a:xfrm>
            <a:off x="0" y="0"/>
            <a:ext cx="6626225" cy="6554994"/>
          </a:xfrm>
        </p:spPr>
      </p:pic>
      <p:grpSp>
        <p:nvGrpSpPr>
          <p:cNvPr id="7" name="Group 6"/>
          <p:cNvGrpSpPr/>
          <p:nvPr/>
        </p:nvGrpSpPr>
        <p:grpSpPr>
          <a:xfrm>
            <a:off x="111393" y="0"/>
            <a:ext cx="2784207" cy="6554994"/>
            <a:chOff x="370083" y="-1"/>
            <a:chExt cx="5495653" cy="13716001"/>
          </a:xfrm>
        </p:grpSpPr>
        <p:sp>
          <p:nvSpPr>
            <p:cNvPr id="31" name="Freeform 7"/>
            <p:cNvSpPr>
              <a:spLocks/>
            </p:cNvSpPr>
            <p:nvPr/>
          </p:nvSpPr>
          <p:spPr bwMode="auto">
            <a:xfrm>
              <a:off x="2432829" y="11274250"/>
              <a:ext cx="1370153" cy="2441750"/>
            </a:xfrm>
            <a:custGeom>
              <a:avLst/>
              <a:gdLst>
                <a:gd name="T0" fmla="*/ 1008 w 1008"/>
                <a:gd name="T1" fmla="*/ 1787 h 1787"/>
                <a:gd name="T2" fmla="*/ 0 w 1008"/>
                <a:gd name="T3" fmla="*/ 1787 h 1787"/>
                <a:gd name="T4" fmla="*/ 503 w 1008"/>
                <a:gd name="T5" fmla="*/ 0 h 1787"/>
                <a:gd name="T6" fmla="*/ 1008 w 1008"/>
                <a:gd name="T7" fmla="*/ 1787 h 17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08" h="1787">
                  <a:moveTo>
                    <a:pt x="1008" y="1787"/>
                  </a:moveTo>
                  <a:lnTo>
                    <a:pt x="0" y="1787"/>
                  </a:lnTo>
                  <a:lnTo>
                    <a:pt x="503" y="0"/>
                  </a:lnTo>
                  <a:lnTo>
                    <a:pt x="1008" y="1787"/>
                  </a:lnTo>
                  <a:close/>
                </a:path>
              </a:pathLst>
            </a:custGeom>
            <a:solidFill>
              <a:srgbClr val="2781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24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32" name="Freeform 8"/>
            <p:cNvSpPr>
              <a:spLocks/>
            </p:cNvSpPr>
            <p:nvPr/>
          </p:nvSpPr>
          <p:spPr bwMode="auto">
            <a:xfrm>
              <a:off x="370083" y="-1"/>
              <a:ext cx="5495653" cy="9751931"/>
            </a:xfrm>
            <a:custGeom>
              <a:avLst/>
              <a:gdLst>
                <a:gd name="T0" fmla="*/ 2007 w 4015"/>
                <a:gd name="T1" fmla="*/ 7113 h 7113"/>
                <a:gd name="T2" fmla="*/ 0 w 4015"/>
                <a:gd name="T3" fmla="*/ 0 h 7113"/>
                <a:gd name="T4" fmla="*/ 167 w 4015"/>
                <a:gd name="T5" fmla="*/ 0 h 7113"/>
                <a:gd name="T6" fmla="*/ 2720 w 4015"/>
                <a:gd name="T7" fmla="*/ 0 h 7113"/>
                <a:gd name="T8" fmla="*/ 3778 w 4015"/>
                <a:gd name="T9" fmla="*/ 0 h 7113"/>
                <a:gd name="T10" fmla="*/ 4015 w 4015"/>
                <a:gd name="T11" fmla="*/ 0 h 7113"/>
                <a:gd name="T12" fmla="*/ 2007 w 4015"/>
                <a:gd name="T13" fmla="*/ 7113 h 7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015" h="7113">
                  <a:moveTo>
                    <a:pt x="2007" y="7113"/>
                  </a:moveTo>
                  <a:lnTo>
                    <a:pt x="0" y="0"/>
                  </a:lnTo>
                  <a:lnTo>
                    <a:pt x="167" y="0"/>
                  </a:lnTo>
                  <a:lnTo>
                    <a:pt x="2720" y="0"/>
                  </a:lnTo>
                  <a:lnTo>
                    <a:pt x="3778" y="0"/>
                  </a:lnTo>
                  <a:lnTo>
                    <a:pt x="4015" y="0"/>
                  </a:lnTo>
                  <a:lnTo>
                    <a:pt x="2007" y="7113"/>
                  </a:lnTo>
                  <a:close/>
                </a:path>
              </a:pathLst>
            </a:custGeom>
            <a:solidFill>
              <a:srgbClr val="2781B6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217"/>
              <a:endParaRPr lang="en-US" sz="2400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</p:grpSp>
      <p:sp>
        <p:nvSpPr>
          <p:cNvPr id="24" name="TextBox 23"/>
          <p:cNvSpPr txBox="1"/>
          <p:nvPr/>
        </p:nvSpPr>
        <p:spPr>
          <a:xfrm>
            <a:off x="7026580" y="593186"/>
            <a:ext cx="4567637" cy="810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217"/>
            <a:r>
              <a:rPr lang="en-US" sz="4666" dirty="0">
                <a:solidFill>
                  <a:prstClr val="white"/>
                </a:solidFill>
                <a:latin typeface="Montserrat ExtraBold" panose="00000900000000000000" pitchFamily="50" charset="0"/>
                <a:ea typeface="Roboto Black" panose="02000000000000000000" pitchFamily="2" charset="0"/>
                <a:cs typeface="Open Sans Light" panose="020B0306030504020204" pitchFamily="34" charset="0"/>
              </a:rPr>
              <a:t>Creative idea</a:t>
            </a:r>
            <a:endParaRPr lang="ru-RU" sz="4666" dirty="0">
              <a:solidFill>
                <a:prstClr val="white"/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755290" y="488025"/>
            <a:ext cx="528431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217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Objectives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F240CB6D-F6B8-4704-B692-FD0EC9168E3C}"/>
              </a:ext>
            </a:extLst>
          </p:cNvPr>
          <p:cNvSpPr/>
          <p:nvPr/>
        </p:nvSpPr>
        <p:spPr>
          <a:xfrm>
            <a:off x="6108464" y="2704419"/>
            <a:ext cx="429514" cy="431507"/>
          </a:xfrm>
          <a:prstGeom prst="ellipse">
            <a:avLst/>
          </a:prstGeom>
          <a:solidFill>
            <a:srgbClr val="C0392B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>
              <a:defRPr/>
            </a:pPr>
            <a:endParaRPr lang="en-US" sz="2700" b="1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6101AE3-F59C-4CE2-89B3-2A44FAD31698}"/>
              </a:ext>
            </a:extLst>
          </p:cNvPr>
          <p:cNvSpPr txBox="1"/>
          <p:nvPr/>
        </p:nvSpPr>
        <p:spPr>
          <a:xfrm>
            <a:off x="6153142" y="2704729"/>
            <a:ext cx="34015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B9732099-35AF-4570-B5FF-06D5FDA7DA8B}"/>
              </a:ext>
            </a:extLst>
          </p:cNvPr>
          <p:cNvSpPr/>
          <p:nvPr/>
        </p:nvSpPr>
        <p:spPr>
          <a:xfrm>
            <a:off x="6752304" y="2723964"/>
            <a:ext cx="4768049" cy="3924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950" dirty="0"/>
              <a:t>Understanding Microsoft Authentication</a:t>
            </a:r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FBE5EA6C-E16C-4951-8C74-E6BFFA957F87}"/>
              </a:ext>
            </a:extLst>
          </p:cNvPr>
          <p:cNvSpPr/>
          <p:nvPr/>
        </p:nvSpPr>
        <p:spPr>
          <a:xfrm>
            <a:off x="5847762" y="3670448"/>
            <a:ext cx="429514" cy="431507"/>
          </a:xfrm>
          <a:prstGeom prst="ellipse">
            <a:avLst/>
          </a:prstGeom>
          <a:solidFill>
            <a:srgbClr val="C0392B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2700" b="1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50BD310A-5E68-4943-A793-C65D346D53E8}"/>
              </a:ext>
            </a:extLst>
          </p:cNvPr>
          <p:cNvSpPr txBox="1"/>
          <p:nvPr/>
        </p:nvSpPr>
        <p:spPr>
          <a:xfrm>
            <a:off x="5892440" y="3670758"/>
            <a:ext cx="340158" cy="43088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F0FBEB6A-BC32-4985-80E8-312ABFC9CB0C}"/>
              </a:ext>
            </a:extLst>
          </p:cNvPr>
          <p:cNvSpPr/>
          <p:nvPr/>
        </p:nvSpPr>
        <p:spPr>
          <a:xfrm>
            <a:off x="6477000" y="3689993"/>
            <a:ext cx="5293530" cy="3924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1200"/>
              </a:spcBef>
            </a:pPr>
            <a:r>
              <a:rPr lang="en-US" sz="1950" dirty="0"/>
              <a:t>Understanding Various Types of Password Attacks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1A0CCE1-BFBF-46C1-A865-F22BD76AC9F2}"/>
              </a:ext>
            </a:extLst>
          </p:cNvPr>
          <p:cNvSpPr/>
          <p:nvPr/>
        </p:nvSpPr>
        <p:spPr>
          <a:xfrm>
            <a:off x="5622388" y="4636477"/>
            <a:ext cx="429514" cy="431507"/>
          </a:xfrm>
          <a:prstGeom prst="ellipse">
            <a:avLst/>
          </a:prstGeom>
          <a:solidFill>
            <a:srgbClr val="C0392B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2700" b="1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858F010F-1DFB-4A55-965E-9780B7EBA33E}"/>
              </a:ext>
            </a:extLst>
          </p:cNvPr>
          <p:cNvSpPr txBox="1"/>
          <p:nvPr/>
        </p:nvSpPr>
        <p:spPr>
          <a:xfrm>
            <a:off x="5657639" y="4636787"/>
            <a:ext cx="34015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4</a:t>
            </a: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818AC0DC-C061-4A71-9560-6DFA1ECD2F8D}"/>
              </a:ext>
            </a:extLst>
          </p:cNvPr>
          <p:cNvSpPr/>
          <p:nvPr/>
        </p:nvSpPr>
        <p:spPr>
          <a:xfrm>
            <a:off x="6280262" y="4656022"/>
            <a:ext cx="4586842" cy="3924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1200"/>
              </a:spcBef>
            </a:pPr>
            <a:r>
              <a:rPr lang="en-US" sz="1950" dirty="0"/>
              <a:t>Overview of Password Cracking Tools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5C8F1570-62ED-4B65-A92F-C2C56585A74D}"/>
              </a:ext>
            </a:extLst>
          </p:cNvPr>
          <p:cNvSpPr/>
          <p:nvPr/>
        </p:nvSpPr>
        <p:spPr>
          <a:xfrm>
            <a:off x="5181600" y="5602504"/>
            <a:ext cx="429514" cy="431507"/>
          </a:xfrm>
          <a:prstGeom prst="ellipse">
            <a:avLst/>
          </a:prstGeom>
          <a:solidFill>
            <a:srgbClr val="C0392B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2700" b="1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3AFF431C-7099-40E6-B33F-22373BB50036}"/>
              </a:ext>
            </a:extLst>
          </p:cNvPr>
          <p:cNvSpPr txBox="1"/>
          <p:nvPr/>
        </p:nvSpPr>
        <p:spPr>
          <a:xfrm>
            <a:off x="5226278" y="5602814"/>
            <a:ext cx="34015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5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CFB208D2-1EFD-4719-8F3B-1C9A76997669}"/>
              </a:ext>
            </a:extLst>
          </p:cNvPr>
          <p:cNvSpPr/>
          <p:nvPr/>
        </p:nvSpPr>
        <p:spPr>
          <a:xfrm>
            <a:off x="5818204" y="5622049"/>
            <a:ext cx="6221395" cy="39241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sz="1950" dirty="0"/>
              <a:t>Understanding Countermeasures against Password Attacks</a:t>
            </a:r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EB83DDFC-2FA8-4614-9A3C-C2D910DD9767}"/>
              </a:ext>
            </a:extLst>
          </p:cNvPr>
          <p:cNvSpPr/>
          <p:nvPr/>
        </p:nvSpPr>
        <p:spPr>
          <a:xfrm>
            <a:off x="6413246" y="1738390"/>
            <a:ext cx="429514" cy="431507"/>
          </a:xfrm>
          <a:prstGeom prst="ellipse">
            <a:avLst/>
          </a:prstGeom>
          <a:solidFill>
            <a:srgbClr val="C0392B"/>
          </a:solidFill>
          <a:ln w="28575" cap="flat" cmpd="sng" algn="ctr">
            <a:solidFill>
              <a:srgbClr val="44546A"/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457200"/>
            <a:endParaRPr lang="en-US" sz="2700" b="1" kern="0" dirty="0">
              <a:solidFill>
                <a:prstClr val="white"/>
              </a:solidFill>
              <a:latin typeface="Rockwell" panose="02060603020205020403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5228D9C4-E460-43C3-969C-E94EBB925A58}"/>
              </a:ext>
            </a:extLst>
          </p:cNvPr>
          <p:cNvSpPr txBox="1"/>
          <p:nvPr/>
        </p:nvSpPr>
        <p:spPr>
          <a:xfrm>
            <a:off x="6457924" y="1738700"/>
            <a:ext cx="340158" cy="43088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457200">
              <a:defRPr/>
            </a:pPr>
            <a:r>
              <a:rPr lang="en-US" sz="2200" b="1" kern="0" dirty="0">
                <a:solidFill>
                  <a:prstClr val="white"/>
                </a:solidFill>
                <a:latin typeface="Rockwell" panose="02060603020205020403" pitchFamily="18" charset="0"/>
              </a:rPr>
              <a:t>1</a:t>
            </a: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id="{1580EE98-D8E4-4DCB-B8E0-D21E82B27D27}"/>
              </a:ext>
            </a:extLst>
          </p:cNvPr>
          <p:cNvSpPr/>
          <p:nvPr/>
        </p:nvSpPr>
        <p:spPr>
          <a:xfrm>
            <a:off x="7078038" y="1607895"/>
            <a:ext cx="4724400" cy="6924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600"/>
              </a:spcBef>
            </a:pPr>
            <a:r>
              <a:rPr lang="en-US" sz="1950" dirty="0"/>
              <a:t>Understanding the Password Cracking and Password Complexity</a:t>
            </a:r>
          </a:p>
        </p:txBody>
      </p:sp>
    </p:spTree>
    <p:extLst>
      <p:ext uri="{BB962C8B-B14F-4D97-AF65-F5344CB8AC3E}">
        <p14:creationId xmlns:p14="http://schemas.microsoft.com/office/powerpoint/2010/main" val="7217881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person, blue&#10;&#10;Description automatically generated">
            <a:extLst>
              <a:ext uri="{FF2B5EF4-FFF2-40B4-BE49-F238E27FC236}">
                <a16:creationId xmlns:a16="http://schemas.microsoft.com/office/drawing/2014/main" id="{65E23D0D-1D6A-4187-B332-AB2B7A51B6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6" r="14176"/>
          <a:stretch>
            <a:fillRect/>
          </a:stretch>
        </p:blipFill>
        <p:spPr>
          <a:xfrm>
            <a:off x="45795" y="0"/>
            <a:ext cx="6873634" cy="6353176"/>
          </a:xfrm>
        </p:spPr>
      </p:pic>
      <p:sp>
        <p:nvSpPr>
          <p:cNvPr id="3" name="Полилиния 29">
            <a:extLst>
              <a:ext uri="{FF2B5EF4-FFF2-40B4-BE49-F238E27FC236}">
                <a16:creationId xmlns:a16="http://schemas.microsoft.com/office/drawing/2014/main" id="{2E6AD2A6-EE02-42FD-B364-BF05889438A7}"/>
              </a:ext>
            </a:extLst>
          </p:cNvPr>
          <p:cNvSpPr/>
          <p:nvPr/>
        </p:nvSpPr>
        <p:spPr>
          <a:xfrm>
            <a:off x="0" y="0"/>
            <a:ext cx="6919429" cy="6477000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4799" dirty="0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A0AE201-F710-4688-8654-0394980CB750}"/>
              </a:ext>
            </a:extLst>
          </p:cNvPr>
          <p:cNvSpPr txBox="1">
            <a:spLocks/>
          </p:cNvSpPr>
          <p:nvPr/>
        </p:nvSpPr>
        <p:spPr>
          <a:xfrm>
            <a:off x="7759724" y="276008"/>
            <a:ext cx="3581400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Flow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4187C-B834-4A92-9331-705CA00CFFFC}"/>
              </a:ext>
            </a:extLst>
          </p:cNvPr>
          <p:cNvSpPr/>
          <p:nvPr/>
        </p:nvSpPr>
        <p:spPr>
          <a:xfrm>
            <a:off x="5562600" y="1577021"/>
            <a:ext cx="4724400" cy="11492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25D72A-B9EB-485B-A287-6E453FE0F2B5}"/>
              </a:ext>
            </a:extLst>
          </p:cNvPr>
          <p:cNvSpPr/>
          <p:nvPr/>
        </p:nvSpPr>
        <p:spPr>
          <a:xfrm>
            <a:off x="6463042" y="1797723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sz="2000" b="1" dirty="0">
                <a:solidFill>
                  <a:srgbClr val="C00000"/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Techniques</a:t>
            </a:r>
            <a:endParaRPr lang="en-US" sz="2000" dirty="0">
              <a:solidFill>
                <a:srgbClr val="C00000"/>
              </a:solidFill>
              <a:effectLst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68DE7F-4D6D-479A-BFE3-CA57416640FB}"/>
              </a:ext>
            </a:extLst>
          </p:cNvPr>
          <p:cNvSpPr/>
          <p:nvPr/>
        </p:nvSpPr>
        <p:spPr>
          <a:xfrm>
            <a:off x="6332221" y="3338065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839F78-3E10-40D9-88E2-7C43DC827E86}"/>
              </a:ext>
            </a:extLst>
          </p:cNvPr>
          <p:cNvSpPr/>
          <p:nvPr/>
        </p:nvSpPr>
        <p:spPr>
          <a:xfrm>
            <a:off x="7266914" y="3558767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Tools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83E0B4-3C65-43CA-AA8C-19CA10B93458}"/>
              </a:ext>
            </a:extLst>
          </p:cNvPr>
          <p:cNvSpPr/>
          <p:nvPr/>
        </p:nvSpPr>
        <p:spPr>
          <a:xfrm>
            <a:off x="7081547" y="5099109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7D2305-250A-44A0-8459-FF23CA98ECEA}"/>
              </a:ext>
            </a:extLst>
          </p:cNvPr>
          <p:cNvSpPr/>
          <p:nvPr/>
        </p:nvSpPr>
        <p:spPr>
          <a:xfrm>
            <a:off x="8018804" y="5319811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>
              <a:spcBef>
                <a:spcPts val="600"/>
              </a:spcBef>
            </a:pPr>
            <a:r>
              <a:rPr lang="en-US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Countermeasures</a:t>
            </a:r>
            <a:endParaRPr lang="en-US" sz="2000" dirty="0">
              <a:solidFill>
                <a:schemeClr val="tx1">
                  <a:lumMod val="65000"/>
                  <a:lumOff val="35000"/>
                </a:schemeClr>
              </a:solidFill>
              <a:effectLst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EE192F9-7092-4B20-90FE-2A0B76D474C6}"/>
              </a:ext>
            </a:extLst>
          </p:cNvPr>
          <p:cNvSpPr/>
          <p:nvPr/>
        </p:nvSpPr>
        <p:spPr>
          <a:xfrm>
            <a:off x="5737858" y="1859279"/>
            <a:ext cx="594363" cy="58477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Rockwell" panose="02060603020205020403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1FA769-5EF3-481F-807A-008E96378B61}"/>
              </a:ext>
            </a:extLst>
          </p:cNvPr>
          <p:cNvSpPr txBox="1"/>
          <p:nvPr/>
        </p:nvSpPr>
        <p:spPr>
          <a:xfrm>
            <a:off x="5857423" y="1859279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Rockwell" panose="02060603020205020403" pitchFamily="18" charset="0"/>
              </a:rPr>
              <a:t>1</a:t>
            </a:r>
            <a:endParaRPr lang="en-IN" sz="3200" b="1" dirty="0">
              <a:latin typeface="Rockwell" panose="02060603020205020403" pitchFamily="18" charset="0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E1D186-6F1C-43DC-A321-ECA58826A7D8}"/>
              </a:ext>
            </a:extLst>
          </p:cNvPr>
          <p:cNvSpPr/>
          <p:nvPr/>
        </p:nvSpPr>
        <p:spPr>
          <a:xfrm>
            <a:off x="6487184" y="3620323"/>
            <a:ext cx="594363" cy="58477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Rockwell" panose="02060603020205020403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C52E78-2C6E-4FF6-97BC-0BC50254F46A}"/>
              </a:ext>
            </a:extLst>
          </p:cNvPr>
          <p:cNvSpPr txBox="1"/>
          <p:nvPr/>
        </p:nvSpPr>
        <p:spPr>
          <a:xfrm>
            <a:off x="6592057" y="3620323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</a:rPr>
              <a:t>2</a:t>
            </a:r>
            <a:endParaRPr lang="en-IN" sz="3200" b="1" dirty="0">
              <a:solidFill>
                <a:schemeClr val="tx1">
                  <a:lumMod val="65000"/>
                  <a:lumOff val="35000"/>
                </a:schemeClr>
              </a:solidFill>
              <a:latin typeface="Rockwell" panose="02060603020205020403" pitchFamily="18" charset="0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534164-F983-43A0-9A98-49196D61BEDC}"/>
              </a:ext>
            </a:extLst>
          </p:cNvPr>
          <p:cNvSpPr/>
          <p:nvPr/>
        </p:nvSpPr>
        <p:spPr>
          <a:xfrm>
            <a:off x="7279662" y="5381367"/>
            <a:ext cx="594363" cy="58477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Rockwell" panose="02060603020205020403" pitchFamily="18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932D9A-5FAF-4D0E-A352-4FCE0E224892}"/>
              </a:ext>
            </a:extLst>
          </p:cNvPr>
          <p:cNvSpPr txBox="1"/>
          <p:nvPr/>
        </p:nvSpPr>
        <p:spPr>
          <a:xfrm>
            <a:off x="7393962" y="5381367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Rockwell" panose="02060603020205020403" pitchFamily="18" charset="0"/>
              </a:rPr>
              <a:t>3</a:t>
            </a:r>
            <a:endParaRPr lang="en-IN" sz="3200" b="1" dirty="0">
              <a:solidFill>
                <a:schemeClr val="tx1">
                  <a:lumMod val="65000"/>
                  <a:lumOff val="35000"/>
                </a:schemeClr>
              </a:solidFill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45990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Placeholder 30" descr="A picture containing text, person, wall, indoor&#10;&#10;Description automatically generated">
            <a:extLst>
              <a:ext uri="{FF2B5EF4-FFF2-40B4-BE49-F238E27FC236}">
                <a16:creationId xmlns:a16="http://schemas.microsoft.com/office/drawing/2014/main" id="{698AC6C8-ACA6-4AA6-83F1-7B8B2B7EA19E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776" b="26776"/>
          <a:stretch>
            <a:fillRect/>
          </a:stretch>
        </p:blipFill>
        <p:spPr>
          <a:xfrm>
            <a:off x="0" y="1"/>
            <a:ext cx="12192000" cy="3962400"/>
          </a:xfrm>
        </p:spPr>
      </p:pic>
      <p:grpSp>
        <p:nvGrpSpPr>
          <p:cNvPr id="13" name="Group 12"/>
          <p:cNvGrpSpPr/>
          <p:nvPr/>
        </p:nvGrpSpPr>
        <p:grpSpPr>
          <a:xfrm>
            <a:off x="0" y="-30482"/>
            <a:ext cx="4547160" cy="3990582"/>
            <a:chOff x="-4162" y="-1"/>
            <a:chExt cx="6938362" cy="3429001"/>
          </a:xfrm>
        </p:grpSpPr>
        <p:sp>
          <p:nvSpPr>
            <p:cNvPr id="6" name="Right Triangle 5"/>
            <p:cNvSpPr/>
            <p:nvPr/>
          </p:nvSpPr>
          <p:spPr>
            <a:xfrm>
              <a:off x="4704346" y="0"/>
              <a:ext cx="2229854" cy="3429000"/>
            </a:xfrm>
            <a:prstGeom prst="rtTriangle">
              <a:avLst/>
            </a:pr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9" name="Freeform 28"/>
            <p:cNvSpPr/>
            <p:nvPr/>
          </p:nvSpPr>
          <p:spPr>
            <a:xfrm>
              <a:off x="-4162" y="-1"/>
              <a:ext cx="4708508" cy="3429001"/>
            </a:xfrm>
            <a:custGeom>
              <a:avLst/>
              <a:gdLst>
                <a:gd name="connsiteX0" fmla="*/ 0 w 4708508"/>
                <a:gd name="connsiteY0" fmla="*/ 0 h 3429001"/>
                <a:gd name="connsiteX1" fmla="*/ 4708508 w 4708508"/>
                <a:gd name="connsiteY1" fmla="*/ 0 h 3429001"/>
                <a:gd name="connsiteX2" fmla="*/ 4708508 w 4708508"/>
                <a:gd name="connsiteY2" fmla="*/ 3429001 h 3429001"/>
                <a:gd name="connsiteX3" fmla="*/ 0 w 4708508"/>
                <a:gd name="connsiteY3" fmla="*/ 3429001 h 34290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4708508" h="3429001">
                  <a:moveTo>
                    <a:pt x="0" y="0"/>
                  </a:moveTo>
                  <a:lnTo>
                    <a:pt x="4708508" y="0"/>
                  </a:lnTo>
                  <a:lnTo>
                    <a:pt x="4708508" y="3429001"/>
                  </a:lnTo>
                  <a:lnTo>
                    <a:pt x="0" y="3429001"/>
                  </a:lnTo>
                  <a:close/>
                </a:path>
              </a:pathLst>
            </a:custGeom>
            <a:solidFill>
              <a:schemeClr val="tx2">
                <a:lumMod val="7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" name="TextBox 7"/>
          <p:cNvSpPr txBox="1"/>
          <p:nvPr/>
        </p:nvSpPr>
        <p:spPr>
          <a:xfrm>
            <a:off x="86129" y="1428591"/>
            <a:ext cx="3232951" cy="144655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400" b="1" i="0" u="none" strike="noStrike" kern="120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Password Cracking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3250" y="4938252"/>
            <a:ext cx="3309150" cy="132343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Password cracking techniques are used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recover passwords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from computer systems</a:t>
            </a:r>
          </a:p>
        </p:txBody>
      </p:sp>
      <p:sp>
        <p:nvSpPr>
          <p:cNvPr id="17" name="Rectangle 16"/>
          <p:cNvSpPr/>
          <p:nvPr/>
        </p:nvSpPr>
        <p:spPr>
          <a:xfrm>
            <a:off x="4820485" y="4938252"/>
            <a:ext cx="2951915" cy="132343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Attackers use password cracking techniques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gain unauthorized access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to vulnerable systems</a:t>
            </a:r>
          </a:p>
        </p:txBody>
      </p:sp>
      <p:sp>
        <p:nvSpPr>
          <p:cNvPr id="20" name="Rectangle 19"/>
          <p:cNvSpPr/>
          <p:nvPr/>
        </p:nvSpPr>
        <p:spPr>
          <a:xfrm>
            <a:off x="8593138" y="4938252"/>
            <a:ext cx="3370262" cy="1323439"/>
          </a:xfrm>
          <a:prstGeom prst="rect">
            <a:avLst/>
          </a:prstGeom>
        </p:spPr>
        <p:txBody>
          <a:bodyPr wrap="square" anchor="t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Most of the password cracking techniques are successful because of weak or easily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guessable passwords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7530B0B-4C54-40D8-B69B-24A339343D53}"/>
              </a:ext>
            </a:extLst>
          </p:cNvPr>
          <p:cNvGrpSpPr/>
          <p:nvPr/>
        </p:nvGrpSpPr>
        <p:grpSpPr>
          <a:xfrm>
            <a:off x="1702605" y="4161504"/>
            <a:ext cx="720000" cy="720000"/>
            <a:chOff x="381000" y="4826889"/>
            <a:chExt cx="720000" cy="720000"/>
          </a:xfrm>
        </p:grpSpPr>
        <p:sp>
          <p:nvSpPr>
            <p:cNvPr id="10" name="Oval 9"/>
            <p:cNvSpPr/>
            <p:nvPr/>
          </p:nvSpPr>
          <p:spPr>
            <a:xfrm>
              <a:off x="381000" y="4826889"/>
              <a:ext cx="720000" cy="720000"/>
            </a:xfrm>
            <a:prstGeom prst="ellipse">
              <a:avLst/>
            </a:prstGeom>
            <a:solidFill>
              <a:schemeClr val="accent1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E74E2910-B031-4284-BE23-2DF1F6417CD5}"/>
                </a:ext>
              </a:extLst>
            </p:cNvPr>
            <p:cNvGrpSpPr/>
            <p:nvPr/>
          </p:nvGrpSpPr>
          <p:grpSpPr>
            <a:xfrm>
              <a:off x="524093" y="5014758"/>
              <a:ext cx="433815" cy="344263"/>
              <a:chOff x="5368132" y="3540125"/>
              <a:chExt cx="465138" cy="435769"/>
            </a:xfrm>
            <a:solidFill>
              <a:schemeClr val="bg1"/>
            </a:solidFill>
          </p:grpSpPr>
          <p:sp>
            <p:nvSpPr>
              <p:cNvPr id="21" name="AutoShape 110">
                <a:extLst>
                  <a:ext uri="{FF2B5EF4-FFF2-40B4-BE49-F238E27FC236}">
                    <a16:creationId xmlns:a16="http://schemas.microsoft.com/office/drawing/2014/main" id="{01229F7C-ED49-4EC4-9852-CF584301B7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426869" y="3598069"/>
                <a:ext cx="347663" cy="2325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699" y="20255"/>
                    </a:moveTo>
                    <a:lnTo>
                      <a:pt x="899" y="20255"/>
                    </a:lnTo>
                    <a:lnTo>
                      <a:pt x="899" y="1350"/>
                    </a:lnTo>
                    <a:lnTo>
                      <a:pt x="20699" y="1350"/>
                    </a:lnTo>
                    <a:cubicBezTo>
                      <a:pt x="20699" y="1350"/>
                      <a:pt x="20699" y="20255"/>
                      <a:pt x="20699" y="20255"/>
                    </a:cubicBezTo>
                    <a:close/>
                    <a:moveTo>
                      <a:pt x="20699" y="0"/>
                    </a:moveTo>
                    <a:lnTo>
                      <a:pt x="899" y="5"/>
                    </a:lnTo>
                    <a:cubicBezTo>
                      <a:pt x="402" y="5"/>
                      <a:pt x="0" y="603"/>
                      <a:pt x="0" y="1350"/>
                    </a:cubicBezTo>
                    <a:lnTo>
                      <a:pt x="0" y="20249"/>
                    </a:lnTo>
                    <a:cubicBezTo>
                      <a:pt x="0" y="20996"/>
                      <a:pt x="402" y="21599"/>
                      <a:pt x="899" y="21599"/>
                    </a:cubicBezTo>
                    <a:lnTo>
                      <a:pt x="20699" y="21599"/>
                    </a:lnTo>
                    <a:cubicBezTo>
                      <a:pt x="21197" y="21599"/>
                      <a:pt x="21600" y="20996"/>
                      <a:pt x="21600" y="20249"/>
                    </a:cubicBezTo>
                    <a:lnTo>
                      <a:pt x="21600" y="1350"/>
                    </a:lnTo>
                    <a:cubicBezTo>
                      <a:pt x="21600" y="603"/>
                      <a:pt x="21197" y="0"/>
                      <a:pt x="20699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  <p:sp>
            <p:nvSpPr>
              <p:cNvPr id="22" name="AutoShape 111">
                <a:extLst>
                  <a:ext uri="{FF2B5EF4-FFF2-40B4-BE49-F238E27FC236}">
                    <a16:creationId xmlns:a16="http://schemas.microsoft.com/office/drawing/2014/main" id="{91E54281-FADE-4F90-BD8F-8B84DB1747F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68132" y="3540125"/>
                <a:ext cx="465138" cy="435769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249" y="16562"/>
                    </a:moveTo>
                    <a:cubicBezTo>
                      <a:pt x="20249" y="16959"/>
                      <a:pt x="19946" y="17282"/>
                      <a:pt x="19575" y="17282"/>
                    </a:cubicBezTo>
                    <a:lnTo>
                      <a:pt x="13499" y="17282"/>
                    </a:lnTo>
                    <a:lnTo>
                      <a:pt x="8099" y="17282"/>
                    </a:lnTo>
                    <a:lnTo>
                      <a:pt x="2024" y="17282"/>
                    </a:lnTo>
                    <a:cubicBezTo>
                      <a:pt x="1651" y="17282"/>
                      <a:pt x="1349" y="16959"/>
                      <a:pt x="1349" y="16562"/>
                    </a:cubicBezTo>
                    <a:lnTo>
                      <a:pt x="1349" y="2160"/>
                    </a:lnTo>
                    <a:cubicBezTo>
                      <a:pt x="1349" y="1762"/>
                      <a:pt x="1651" y="1440"/>
                      <a:pt x="2024" y="1440"/>
                    </a:cubicBezTo>
                    <a:lnTo>
                      <a:pt x="19575" y="1440"/>
                    </a:lnTo>
                    <a:cubicBezTo>
                      <a:pt x="19946" y="1440"/>
                      <a:pt x="20249" y="1762"/>
                      <a:pt x="20249" y="2160"/>
                    </a:cubicBezTo>
                    <a:cubicBezTo>
                      <a:pt x="20249" y="2160"/>
                      <a:pt x="20249" y="16562"/>
                      <a:pt x="20249" y="16562"/>
                    </a:cubicBezTo>
                    <a:close/>
                    <a:moveTo>
                      <a:pt x="19575" y="0"/>
                    </a:moveTo>
                    <a:lnTo>
                      <a:pt x="2024" y="0"/>
                    </a:lnTo>
                    <a:cubicBezTo>
                      <a:pt x="905" y="0"/>
                      <a:pt x="0" y="966"/>
                      <a:pt x="0" y="2160"/>
                    </a:cubicBezTo>
                    <a:lnTo>
                      <a:pt x="0" y="16562"/>
                    </a:lnTo>
                    <a:cubicBezTo>
                      <a:pt x="0" y="17753"/>
                      <a:pt x="903" y="18718"/>
                      <a:pt x="2018" y="18721"/>
                    </a:cubicBezTo>
                    <a:lnTo>
                      <a:pt x="8774" y="18721"/>
                    </a:lnTo>
                    <a:lnTo>
                      <a:pt x="8774" y="19597"/>
                    </a:lnTo>
                    <a:lnTo>
                      <a:pt x="4561" y="20181"/>
                    </a:lnTo>
                    <a:cubicBezTo>
                      <a:pt x="4260" y="20262"/>
                      <a:pt x="4049" y="20549"/>
                      <a:pt x="4049" y="20879"/>
                    </a:cubicBezTo>
                    <a:cubicBezTo>
                      <a:pt x="4049" y="21277"/>
                      <a:pt x="4351" y="21599"/>
                      <a:pt x="4724" y="21599"/>
                    </a:cubicBezTo>
                    <a:lnTo>
                      <a:pt x="16874" y="21599"/>
                    </a:lnTo>
                    <a:cubicBezTo>
                      <a:pt x="17248" y="21599"/>
                      <a:pt x="17549" y="21277"/>
                      <a:pt x="17549" y="20879"/>
                    </a:cubicBezTo>
                    <a:cubicBezTo>
                      <a:pt x="17549" y="20549"/>
                      <a:pt x="17339" y="20262"/>
                      <a:pt x="17038" y="20181"/>
                    </a:cubicBezTo>
                    <a:lnTo>
                      <a:pt x="12824" y="19597"/>
                    </a:lnTo>
                    <a:lnTo>
                      <a:pt x="12824" y="18721"/>
                    </a:lnTo>
                    <a:lnTo>
                      <a:pt x="19581" y="18721"/>
                    </a:lnTo>
                    <a:cubicBezTo>
                      <a:pt x="20696" y="18718"/>
                      <a:pt x="21600" y="17753"/>
                      <a:pt x="21600" y="16562"/>
                    </a:cubicBezTo>
                    <a:lnTo>
                      <a:pt x="21600" y="2160"/>
                    </a:lnTo>
                    <a:cubicBezTo>
                      <a:pt x="21600" y="966"/>
                      <a:pt x="20692" y="0"/>
                      <a:pt x="19575" y="0"/>
                    </a:cubicBezTo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xmlns="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19050" tIns="19050" rIns="19050" bIns="19050" anchor="ctr"/>
              <a:lstStyle/>
              <a:p>
                <a:pPr algn="ctr" defTabSz="22860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en-US" sz="1500" dirty="0">
                  <a:solidFill>
                    <a:srgbClr val="FFFFFF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Gill Sans" charset="0"/>
                  <a:sym typeface="Gill Sans" charset="0"/>
                </a:endParaRPr>
              </a:p>
            </p:txBody>
          </p:sp>
        </p:grp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3A6C3209-B4BD-486E-95AB-995D4FAD006A}"/>
              </a:ext>
            </a:extLst>
          </p:cNvPr>
          <p:cNvGrpSpPr/>
          <p:nvPr/>
        </p:nvGrpSpPr>
        <p:grpSpPr>
          <a:xfrm>
            <a:off x="5815517" y="4161504"/>
            <a:ext cx="720000" cy="720000"/>
            <a:chOff x="4215173" y="4826889"/>
            <a:chExt cx="720000" cy="720000"/>
          </a:xfrm>
        </p:grpSpPr>
        <p:sp>
          <p:nvSpPr>
            <p:cNvPr id="16" name="Oval 15"/>
            <p:cNvSpPr/>
            <p:nvPr/>
          </p:nvSpPr>
          <p:spPr>
            <a:xfrm>
              <a:off x="4215173" y="4826889"/>
              <a:ext cx="720000" cy="720000"/>
            </a:xfrm>
            <a:prstGeom prst="ellipse">
              <a:avLst/>
            </a:prstGeom>
            <a:solidFill>
              <a:schemeClr val="accent3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" name="Freeform 19">
              <a:extLst>
                <a:ext uri="{FF2B5EF4-FFF2-40B4-BE49-F238E27FC236}">
                  <a16:creationId xmlns:a16="http://schemas.microsoft.com/office/drawing/2014/main" id="{88454623-D513-4B87-B6CA-FBC5FDB0FD3A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390838" y="5015233"/>
              <a:ext cx="368671" cy="343313"/>
            </a:xfrm>
            <a:custGeom>
              <a:avLst/>
              <a:gdLst>
                <a:gd name="T0" fmla="*/ 215411 w 117"/>
                <a:gd name="T1" fmla="*/ 0 h 109"/>
                <a:gd name="T2" fmla="*/ 130785 w 117"/>
                <a:gd name="T3" fmla="*/ 84589 h 109"/>
                <a:gd name="T4" fmla="*/ 130785 w 117"/>
                <a:gd name="T5" fmla="*/ 112785 h 109"/>
                <a:gd name="T6" fmla="*/ 0 w 117"/>
                <a:gd name="T7" fmla="*/ 112785 h 109"/>
                <a:gd name="T8" fmla="*/ 0 w 117"/>
                <a:gd name="T9" fmla="*/ 279400 h 109"/>
                <a:gd name="T10" fmla="*/ 205154 w 117"/>
                <a:gd name="T11" fmla="*/ 279400 h 109"/>
                <a:gd name="T12" fmla="*/ 205154 w 117"/>
                <a:gd name="T13" fmla="*/ 112785 h 109"/>
                <a:gd name="T14" fmla="*/ 169252 w 117"/>
                <a:gd name="T15" fmla="*/ 112785 h 109"/>
                <a:gd name="T16" fmla="*/ 169252 w 117"/>
                <a:gd name="T17" fmla="*/ 84589 h 109"/>
                <a:gd name="T18" fmla="*/ 215411 w 117"/>
                <a:gd name="T19" fmla="*/ 38450 h 109"/>
                <a:gd name="T20" fmla="*/ 261571 w 117"/>
                <a:gd name="T21" fmla="*/ 84589 h 109"/>
                <a:gd name="T22" fmla="*/ 261571 w 117"/>
                <a:gd name="T23" fmla="*/ 112785 h 109"/>
                <a:gd name="T24" fmla="*/ 300037 w 117"/>
                <a:gd name="T25" fmla="*/ 112785 h 109"/>
                <a:gd name="T26" fmla="*/ 300037 w 117"/>
                <a:gd name="T27" fmla="*/ 84589 h 109"/>
                <a:gd name="T28" fmla="*/ 215411 w 117"/>
                <a:gd name="T29" fmla="*/ 0 h 109"/>
                <a:gd name="T30" fmla="*/ 117963 w 117"/>
                <a:gd name="T31" fmla="*/ 243514 h 109"/>
                <a:gd name="T32" fmla="*/ 87190 w 117"/>
                <a:gd name="T33" fmla="*/ 243514 h 109"/>
                <a:gd name="T34" fmla="*/ 94883 w 117"/>
                <a:gd name="T35" fmla="*/ 199938 h 109"/>
                <a:gd name="T36" fmla="*/ 87190 w 117"/>
                <a:gd name="T37" fmla="*/ 184558 h 109"/>
                <a:gd name="T38" fmla="*/ 102577 w 117"/>
                <a:gd name="T39" fmla="*/ 169178 h 109"/>
                <a:gd name="T40" fmla="*/ 117963 w 117"/>
                <a:gd name="T41" fmla="*/ 184558 h 109"/>
                <a:gd name="T42" fmla="*/ 110270 w 117"/>
                <a:gd name="T43" fmla="*/ 199938 h 109"/>
                <a:gd name="T44" fmla="*/ 117963 w 117"/>
                <a:gd name="T45" fmla="*/ 243514 h 109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117" h="109">
                  <a:moveTo>
                    <a:pt x="84" y="0"/>
                  </a:moveTo>
                  <a:cubicBezTo>
                    <a:pt x="66" y="0"/>
                    <a:pt x="51" y="15"/>
                    <a:pt x="51" y="33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109"/>
                    <a:pt x="0" y="109"/>
                    <a:pt x="0" y="109"/>
                  </a:cubicBezTo>
                  <a:cubicBezTo>
                    <a:pt x="80" y="109"/>
                    <a:pt x="80" y="109"/>
                    <a:pt x="80" y="109"/>
                  </a:cubicBezTo>
                  <a:cubicBezTo>
                    <a:pt x="80" y="44"/>
                    <a:pt x="80" y="44"/>
                    <a:pt x="80" y="44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33"/>
                    <a:pt x="66" y="33"/>
                    <a:pt x="66" y="33"/>
                  </a:cubicBezTo>
                  <a:cubicBezTo>
                    <a:pt x="66" y="23"/>
                    <a:pt x="74" y="15"/>
                    <a:pt x="84" y="15"/>
                  </a:cubicBezTo>
                  <a:cubicBezTo>
                    <a:pt x="94" y="15"/>
                    <a:pt x="102" y="23"/>
                    <a:pt x="102" y="33"/>
                  </a:cubicBezTo>
                  <a:cubicBezTo>
                    <a:pt x="102" y="44"/>
                    <a:pt x="102" y="44"/>
                    <a:pt x="102" y="44"/>
                  </a:cubicBezTo>
                  <a:cubicBezTo>
                    <a:pt x="117" y="44"/>
                    <a:pt x="117" y="44"/>
                    <a:pt x="117" y="44"/>
                  </a:cubicBezTo>
                  <a:cubicBezTo>
                    <a:pt x="117" y="33"/>
                    <a:pt x="117" y="33"/>
                    <a:pt x="117" y="33"/>
                  </a:cubicBezTo>
                  <a:cubicBezTo>
                    <a:pt x="117" y="15"/>
                    <a:pt x="102" y="0"/>
                    <a:pt x="84" y="0"/>
                  </a:cubicBezTo>
                  <a:close/>
                  <a:moveTo>
                    <a:pt x="46" y="95"/>
                  </a:moveTo>
                  <a:cubicBezTo>
                    <a:pt x="34" y="95"/>
                    <a:pt x="34" y="95"/>
                    <a:pt x="34" y="95"/>
                  </a:cubicBezTo>
                  <a:cubicBezTo>
                    <a:pt x="37" y="78"/>
                    <a:pt x="37" y="78"/>
                    <a:pt x="37" y="78"/>
                  </a:cubicBezTo>
                  <a:cubicBezTo>
                    <a:pt x="35" y="76"/>
                    <a:pt x="34" y="75"/>
                    <a:pt x="34" y="72"/>
                  </a:cubicBezTo>
                  <a:cubicBezTo>
                    <a:pt x="34" y="69"/>
                    <a:pt x="37" y="66"/>
                    <a:pt x="40" y="66"/>
                  </a:cubicBezTo>
                  <a:cubicBezTo>
                    <a:pt x="43" y="66"/>
                    <a:pt x="46" y="69"/>
                    <a:pt x="46" y="72"/>
                  </a:cubicBezTo>
                  <a:cubicBezTo>
                    <a:pt x="46" y="75"/>
                    <a:pt x="45" y="76"/>
                    <a:pt x="43" y="78"/>
                  </a:cubicBezTo>
                  <a:lnTo>
                    <a:pt x="46" y="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36912842-DB89-465D-B232-F95054097CEE}"/>
              </a:ext>
            </a:extLst>
          </p:cNvPr>
          <p:cNvGrpSpPr/>
          <p:nvPr/>
        </p:nvGrpSpPr>
        <p:grpSpPr>
          <a:xfrm>
            <a:off x="9782144" y="4161504"/>
            <a:ext cx="720000" cy="720000"/>
            <a:chOff x="8146855" y="4842278"/>
            <a:chExt cx="720000" cy="720000"/>
          </a:xfrm>
        </p:grpSpPr>
        <p:sp>
          <p:nvSpPr>
            <p:cNvPr id="19" name="Oval 18"/>
            <p:cNvSpPr/>
            <p:nvPr/>
          </p:nvSpPr>
          <p:spPr>
            <a:xfrm>
              <a:off x="8146855" y="4842278"/>
              <a:ext cx="720000" cy="720000"/>
            </a:xfrm>
            <a:prstGeom prst="ellipse">
              <a:avLst/>
            </a:prstGeom>
            <a:solidFill>
              <a:schemeClr val="accent4"/>
            </a:solidFill>
            <a:ln w="254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" name="Freeform 25">
              <a:extLst>
                <a:ext uri="{FF2B5EF4-FFF2-40B4-BE49-F238E27FC236}">
                  <a16:creationId xmlns:a16="http://schemas.microsoft.com/office/drawing/2014/main" id="{46CE7B04-F2CB-4E1A-8E07-0FC7931D961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326421" y="5021844"/>
              <a:ext cx="360868" cy="360868"/>
            </a:xfrm>
            <a:custGeom>
              <a:avLst/>
              <a:gdLst>
                <a:gd name="T0" fmla="*/ 291133 w 115"/>
                <a:gd name="T1" fmla="*/ 250272 h 115"/>
                <a:gd name="T2" fmla="*/ 240057 w 115"/>
                <a:gd name="T3" fmla="*/ 199196 h 115"/>
                <a:gd name="T4" fmla="*/ 260488 w 115"/>
                <a:gd name="T5" fmla="*/ 127690 h 115"/>
                <a:gd name="T6" fmla="*/ 130244 w 115"/>
                <a:gd name="T7" fmla="*/ 0 h 115"/>
                <a:gd name="T8" fmla="*/ 0 w 115"/>
                <a:gd name="T9" fmla="*/ 127690 h 115"/>
                <a:gd name="T10" fmla="*/ 130244 w 115"/>
                <a:gd name="T11" fmla="*/ 257934 h 115"/>
                <a:gd name="T12" fmla="*/ 199196 w 115"/>
                <a:gd name="T13" fmla="*/ 237503 h 115"/>
                <a:gd name="T14" fmla="*/ 250272 w 115"/>
                <a:gd name="T15" fmla="*/ 288579 h 115"/>
                <a:gd name="T16" fmla="*/ 265595 w 115"/>
                <a:gd name="T17" fmla="*/ 288579 h 115"/>
                <a:gd name="T18" fmla="*/ 291133 w 115"/>
                <a:gd name="T19" fmla="*/ 263041 h 115"/>
                <a:gd name="T20" fmla="*/ 291133 w 115"/>
                <a:gd name="T21" fmla="*/ 250272 h 115"/>
                <a:gd name="T22" fmla="*/ 130244 w 115"/>
                <a:gd name="T23" fmla="*/ 222181 h 115"/>
                <a:gd name="T24" fmla="*/ 38307 w 115"/>
                <a:gd name="T25" fmla="*/ 127690 h 115"/>
                <a:gd name="T26" fmla="*/ 130244 w 115"/>
                <a:gd name="T27" fmla="*/ 35753 h 115"/>
                <a:gd name="T28" fmla="*/ 222181 w 115"/>
                <a:gd name="T29" fmla="*/ 127690 h 115"/>
                <a:gd name="T30" fmla="*/ 130244 w 115"/>
                <a:gd name="T31" fmla="*/ 222181 h 115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</a:gdLst>
              <a:ahLst/>
              <a:cxnLst>
                <a:cxn ang="T32">
                  <a:pos x="T0" y="T1"/>
                </a:cxn>
                <a:cxn ang="T33">
                  <a:pos x="T2" y="T3"/>
                </a:cxn>
                <a:cxn ang="T34">
                  <a:pos x="T4" y="T5"/>
                </a:cxn>
                <a:cxn ang="T35">
                  <a:pos x="T6" y="T7"/>
                </a:cxn>
                <a:cxn ang="T36">
                  <a:pos x="T8" y="T9"/>
                </a:cxn>
                <a:cxn ang="T37">
                  <a:pos x="T10" y="T11"/>
                </a:cxn>
                <a:cxn ang="T38">
                  <a:pos x="T12" y="T13"/>
                </a:cxn>
                <a:cxn ang="T39">
                  <a:pos x="T14" y="T15"/>
                </a:cxn>
                <a:cxn ang="T40">
                  <a:pos x="T16" y="T17"/>
                </a:cxn>
                <a:cxn ang="T41">
                  <a:pos x="T18" y="T19"/>
                </a:cxn>
                <a:cxn ang="T42">
                  <a:pos x="T20" y="T21"/>
                </a:cxn>
                <a:cxn ang="T43">
                  <a:pos x="T22" y="T23"/>
                </a:cxn>
                <a:cxn ang="T44">
                  <a:pos x="T24" y="T25"/>
                </a:cxn>
                <a:cxn ang="T45">
                  <a:pos x="T26" y="T27"/>
                </a:cxn>
                <a:cxn ang="T46">
                  <a:pos x="T28" y="T29"/>
                </a:cxn>
                <a:cxn ang="T47">
                  <a:pos x="T30" y="T31"/>
                </a:cxn>
              </a:cxnLst>
              <a:rect l="0" t="0" r="r" b="b"/>
              <a:pathLst>
                <a:path w="115" h="115">
                  <a:moveTo>
                    <a:pt x="114" y="98"/>
                  </a:moveTo>
                  <a:cubicBezTo>
                    <a:pt x="94" y="78"/>
                    <a:pt x="94" y="78"/>
                    <a:pt x="94" y="78"/>
                  </a:cubicBezTo>
                  <a:cubicBezTo>
                    <a:pt x="99" y="70"/>
                    <a:pt x="102" y="60"/>
                    <a:pt x="102" y="50"/>
                  </a:cubicBezTo>
                  <a:cubicBezTo>
                    <a:pt x="102" y="22"/>
                    <a:pt x="79" y="0"/>
                    <a:pt x="51" y="0"/>
                  </a:cubicBezTo>
                  <a:cubicBezTo>
                    <a:pt x="23" y="0"/>
                    <a:pt x="0" y="22"/>
                    <a:pt x="0" y="50"/>
                  </a:cubicBezTo>
                  <a:cubicBezTo>
                    <a:pt x="0" y="78"/>
                    <a:pt x="23" y="101"/>
                    <a:pt x="51" y="101"/>
                  </a:cubicBezTo>
                  <a:cubicBezTo>
                    <a:pt x="61" y="101"/>
                    <a:pt x="71" y="98"/>
                    <a:pt x="78" y="93"/>
                  </a:cubicBezTo>
                  <a:cubicBezTo>
                    <a:pt x="98" y="113"/>
                    <a:pt x="98" y="113"/>
                    <a:pt x="98" y="113"/>
                  </a:cubicBezTo>
                  <a:cubicBezTo>
                    <a:pt x="100" y="115"/>
                    <a:pt x="102" y="115"/>
                    <a:pt x="104" y="113"/>
                  </a:cubicBezTo>
                  <a:cubicBezTo>
                    <a:pt x="114" y="103"/>
                    <a:pt x="114" y="103"/>
                    <a:pt x="114" y="103"/>
                  </a:cubicBezTo>
                  <a:cubicBezTo>
                    <a:pt x="115" y="101"/>
                    <a:pt x="115" y="99"/>
                    <a:pt x="114" y="98"/>
                  </a:cubicBezTo>
                  <a:close/>
                  <a:moveTo>
                    <a:pt x="51" y="87"/>
                  </a:moveTo>
                  <a:cubicBezTo>
                    <a:pt x="31" y="87"/>
                    <a:pt x="15" y="70"/>
                    <a:pt x="15" y="50"/>
                  </a:cubicBezTo>
                  <a:cubicBezTo>
                    <a:pt x="15" y="30"/>
                    <a:pt x="31" y="14"/>
                    <a:pt x="51" y="14"/>
                  </a:cubicBezTo>
                  <a:cubicBezTo>
                    <a:pt x="71" y="14"/>
                    <a:pt x="87" y="30"/>
                    <a:pt x="87" y="50"/>
                  </a:cubicBezTo>
                  <a:cubicBezTo>
                    <a:pt x="87" y="70"/>
                    <a:pt x="71" y="87"/>
                    <a:pt x="51" y="8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698580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TextBox 67"/>
          <p:cNvSpPr txBox="1"/>
          <p:nvPr/>
        </p:nvSpPr>
        <p:spPr>
          <a:xfrm>
            <a:off x="3006075" y="243840"/>
            <a:ext cx="6179850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Password Complexity</a:t>
            </a:r>
            <a:endParaRPr kumimoji="0" lang="id-ID" sz="5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Lato Regular"/>
              <a:ea typeface="+mn-ea"/>
              <a:cs typeface="Lato Regular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 bwMode="auto">
          <a:xfrm>
            <a:off x="735217" y="1866202"/>
            <a:ext cx="2652715" cy="908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algn="ctr">
              <a:spcBef>
                <a:spcPts val="600"/>
              </a:spcBef>
              <a:spcAft>
                <a:spcPts val="0"/>
              </a:spcAft>
            </a:pPr>
            <a:r>
              <a:rPr lang="en-IN" sz="1800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Passwords that contain letters, special characters, and numbers </a:t>
            </a:r>
            <a:r>
              <a:rPr lang="en-IN" sz="1800" b="1" dirty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Calibri-Bold"/>
              </a:rPr>
              <a:t>ap1@52</a:t>
            </a:r>
            <a:endParaRPr lang="en-IN" sz="18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59" name="Group 58">
            <a:extLst>
              <a:ext uri="{FF2B5EF4-FFF2-40B4-BE49-F238E27FC236}">
                <a16:creationId xmlns:a16="http://schemas.microsoft.com/office/drawing/2014/main" id="{B78E9D12-EF23-4968-BFE0-63E85DEBFF76}"/>
              </a:ext>
            </a:extLst>
          </p:cNvPr>
          <p:cNvGrpSpPr/>
          <p:nvPr/>
        </p:nvGrpSpPr>
        <p:grpSpPr>
          <a:xfrm>
            <a:off x="1783305" y="1165531"/>
            <a:ext cx="556538" cy="556683"/>
            <a:chOff x="1902181" y="1162345"/>
            <a:chExt cx="556538" cy="556683"/>
          </a:xfrm>
        </p:grpSpPr>
        <p:sp>
          <p:nvSpPr>
            <p:cNvPr id="26" name="Teardrop 25"/>
            <p:cNvSpPr/>
            <p:nvPr/>
          </p:nvSpPr>
          <p:spPr bwMode="auto">
            <a:xfrm rot="8100000">
              <a:off x="1902181" y="1162345"/>
              <a:ext cx="556538" cy="556683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217">
                <a:defRPr/>
              </a:pPr>
              <a:endParaRPr lang="en-US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97E0AD94-1FA0-4FE4-96B8-54927AF8FA59}"/>
                </a:ext>
              </a:extLst>
            </p:cNvPr>
            <p:cNvSpPr txBox="1"/>
            <p:nvPr/>
          </p:nvSpPr>
          <p:spPr>
            <a:xfrm>
              <a:off x="1935725" y="1172873"/>
              <a:ext cx="489450" cy="535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1</a:t>
              </a:r>
              <a:endParaRPr lang="en-IN" sz="2800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sp>
        <p:nvSpPr>
          <p:cNvPr id="14" name="Content Placeholder 2"/>
          <p:cNvSpPr txBox="1">
            <a:spLocks/>
          </p:cNvSpPr>
          <p:nvPr/>
        </p:nvSpPr>
        <p:spPr bwMode="auto">
          <a:xfrm>
            <a:off x="737589" y="3694952"/>
            <a:ext cx="2647971" cy="6550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t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algn="ctr">
              <a:spcBef>
                <a:spcPts val="600"/>
              </a:spcBef>
              <a:spcAft>
                <a:spcPts val="0"/>
              </a:spcAft>
            </a:pPr>
            <a:r>
              <a:rPr lang="en-IN" sz="1800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Passwords that contain only numbers </a:t>
            </a:r>
            <a:r>
              <a:rPr lang="en-IN" sz="1800" b="1" dirty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Calibri-Bold"/>
              </a:rPr>
              <a:t>23698217</a:t>
            </a:r>
            <a:endParaRPr lang="en-IN" sz="18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60" name="Group 59">
            <a:extLst>
              <a:ext uri="{FF2B5EF4-FFF2-40B4-BE49-F238E27FC236}">
                <a16:creationId xmlns:a16="http://schemas.microsoft.com/office/drawing/2014/main" id="{B9E287EE-F681-467F-AE11-FE8D40F23391}"/>
              </a:ext>
            </a:extLst>
          </p:cNvPr>
          <p:cNvGrpSpPr/>
          <p:nvPr/>
        </p:nvGrpSpPr>
        <p:grpSpPr>
          <a:xfrm>
            <a:off x="1783305" y="2999080"/>
            <a:ext cx="556538" cy="556683"/>
            <a:chOff x="1902181" y="2964436"/>
            <a:chExt cx="556538" cy="556683"/>
          </a:xfrm>
        </p:grpSpPr>
        <p:sp>
          <p:nvSpPr>
            <p:cNvPr id="13" name="Teardrop 12"/>
            <p:cNvSpPr/>
            <p:nvPr/>
          </p:nvSpPr>
          <p:spPr bwMode="auto">
            <a:xfrm rot="8100000">
              <a:off x="1902181" y="2964436"/>
              <a:ext cx="556538" cy="556683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algn="ctr" defTabSz="914217">
                <a:defRPr/>
              </a:pPr>
              <a:endParaRPr lang="en-US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1" name="TextBox 70">
              <a:extLst>
                <a:ext uri="{FF2B5EF4-FFF2-40B4-BE49-F238E27FC236}">
                  <a16:creationId xmlns:a16="http://schemas.microsoft.com/office/drawing/2014/main" id="{3FEE4A5C-D370-458B-A447-C967C989EEB2}"/>
                </a:ext>
              </a:extLst>
            </p:cNvPr>
            <p:cNvSpPr txBox="1"/>
            <p:nvPr/>
          </p:nvSpPr>
          <p:spPr>
            <a:xfrm>
              <a:off x="1935725" y="2974964"/>
              <a:ext cx="489450" cy="535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2</a:t>
              </a:r>
              <a:endParaRPr lang="en-IN" sz="2800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sp>
        <p:nvSpPr>
          <p:cNvPr id="16" name="Content Placeholder 2"/>
          <p:cNvSpPr txBox="1">
            <a:spLocks/>
          </p:cNvSpPr>
          <p:nvPr/>
        </p:nvSpPr>
        <p:spPr bwMode="auto">
          <a:xfrm>
            <a:off x="710516" y="5538550"/>
            <a:ext cx="2702116" cy="661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t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algn="ctr">
              <a:spcBef>
                <a:spcPts val="600"/>
              </a:spcBef>
              <a:spcAft>
                <a:spcPts val="0"/>
              </a:spcAft>
            </a:pPr>
            <a:r>
              <a:rPr lang="en-IN" sz="1800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Passwords that contain only special characters </a:t>
            </a:r>
            <a:r>
              <a:rPr lang="en-IN" sz="1800" b="1" dirty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Calibri-Bold"/>
              </a:rPr>
              <a:t>&amp;*#@!(%)</a:t>
            </a:r>
            <a:endParaRPr lang="en-IN" sz="18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7A52CB22-5F2E-4F12-86F2-3A79A117E6F4}"/>
              </a:ext>
            </a:extLst>
          </p:cNvPr>
          <p:cNvGrpSpPr/>
          <p:nvPr/>
        </p:nvGrpSpPr>
        <p:grpSpPr>
          <a:xfrm>
            <a:off x="1783305" y="4834221"/>
            <a:ext cx="556538" cy="556683"/>
            <a:chOff x="1902181" y="4835466"/>
            <a:chExt cx="556538" cy="556683"/>
          </a:xfrm>
        </p:grpSpPr>
        <p:sp>
          <p:nvSpPr>
            <p:cNvPr id="15" name="Teardrop 14"/>
            <p:cNvSpPr/>
            <p:nvPr/>
          </p:nvSpPr>
          <p:spPr bwMode="auto">
            <a:xfrm rot="8100000">
              <a:off x="1902181" y="4835466"/>
              <a:ext cx="556538" cy="556683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algn="ctr" defTabSz="914217">
                <a:defRPr/>
              </a:pPr>
              <a:endParaRPr lang="en-US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2" name="TextBox 71">
              <a:extLst>
                <a:ext uri="{FF2B5EF4-FFF2-40B4-BE49-F238E27FC236}">
                  <a16:creationId xmlns:a16="http://schemas.microsoft.com/office/drawing/2014/main" id="{516E282C-84C0-459D-BC52-242C8DC945D3}"/>
                </a:ext>
              </a:extLst>
            </p:cNvPr>
            <p:cNvSpPr txBox="1"/>
            <p:nvPr/>
          </p:nvSpPr>
          <p:spPr>
            <a:xfrm>
              <a:off x="1935725" y="4845994"/>
              <a:ext cx="489450" cy="535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3</a:t>
              </a:r>
              <a:endParaRPr lang="en-IN" sz="2800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sp>
        <p:nvSpPr>
          <p:cNvPr id="24" name="Content Placeholder 2"/>
          <p:cNvSpPr txBox="1">
            <a:spLocks/>
          </p:cNvSpPr>
          <p:nvPr/>
        </p:nvSpPr>
        <p:spPr bwMode="auto">
          <a:xfrm>
            <a:off x="4682630" y="5538550"/>
            <a:ext cx="2702116" cy="59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t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algn="ctr">
              <a:spcBef>
                <a:spcPts val="600"/>
              </a:spcBef>
              <a:spcAft>
                <a:spcPts val="0"/>
              </a:spcAft>
            </a:pPr>
            <a:r>
              <a:rPr lang="en-IN" sz="1800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Passwords that contain letters and numbers </a:t>
            </a:r>
            <a:r>
              <a:rPr lang="en-IN" sz="1800" b="1" dirty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Calibri-Bold"/>
              </a:rPr>
              <a:t>meet123</a:t>
            </a:r>
            <a:endParaRPr lang="en-IN" sz="18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Teardrop 22"/>
          <p:cNvSpPr/>
          <p:nvPr/>
        </p:nvSpPr>
        <p:spPr bwMode="auto">
          <a:xfrm rot="8100000">
            <a:off x="5758294" y="4834221"/>
            <a:ext cx="556538" cy="556683"/>
          </a:xfrm>
          <a:prstGeom prst="teardrop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0959" tIns="30479" rIns="60959" bIns="30479" anchor="ctr"/>
          <a:lstStyle/>
          <a:p>
            <a:pPr algn="ctr" defTabSz="914217">
              <a:defRPr/>
            </a:pPr>
            <a:endParaRPr lang="en-US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352A3A68-E13C-4DC7-A989-3B52A9B3298F}"/>
              </a:ext>
            </a:extLst>
          </p:cNvPr>
          <p:cNvSpPr txBox="1"/>
          <p:nvPr/>
        </p:nvSpPr>
        <p:spPr>
          <a:xfrm>
            <a:off x="5791838" y="4844749"/>
            <a:ext cx="489450" cy="5356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Rockwell" panose="02060603020205020403" pitchFamily="18" charset="0"/>
              </a:rPr>
              <a:t>4</a:t>
            </a:r>
            <a:endParaRPr lang="en-IN" sz="2800" b="1" dirty="0">
              <a:solidFill>
                <a:schemeClr val="bg1"/>
              </a:solidFill>
              <a:latin typeface="Rockwell" panose="02060603020205020403" pitchFamily="18" charset="0"/>
            </a:endParaRPr>
          </a:p>
        </p:txBody>
      </p:sp>
      <p:sp>
        <p:nvSpPr>
          <p:cNvPr id="18" name="Content Placeholder 2"/>
          <p:cNvSpPr txBox="1">
            <a:spLocks/>
          </p:cNvSpPr>
          <p:nvPr/>
        </p:nvSpPr>
        <p:spPr bwMode="auto">
          <a:xfrm>
            <a:off x="8687567" y="1866202"/>
            <a:ext cx="2647971" cy="67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t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algn="ctr">
              <a:spcBef>
                <a:spcPts val="600"/>
              </a:spcBef>
              <a:spcAft>
                <a:spcPts val="0"/>
              </a:spcAft>
            </a:pPr>
            <a:r>
              <a:rPr lang="en-IN" sz="1800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Passwords that contain only letters </a:t>
            </a:r>
            <a:r>
              <a:rPr lang="en-IN" sz="1800" b="1" dirty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Calibri-Bold"/>
              </a:rPr>
              <a:t>POTHMYDE</a:t>
            </a:r>
            <a:endParaRPr lang="en-IN" sz="18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31CD95C-3294-4F62-A569-890FB7B6A241}"/>
              </a:ext>
            </a:extLst>
          </p:cNvPr>
          <p:cNvGrpSpPr/>
          <p:nvPr/>
        </p:nvGrpSpPr>
        <p:grpSpPr>
          <a:xfrm>
            <a:off x="9733283" y="1165531"/>
            <a:ext cx="556538" cy="556683"/>
            <a:chOff x="9851093" y="1168716"/>
            <a:chExt cx="556538" cy="556683"/>
          </a:xfrm>
        </p:grpSpPr>
        <p:sp>
          <p:nvSpPr>
            <p:cNvPr id="17" name="Teardrop 16"/>
            <p:cNvSpPr/>
            <p:nvPr/>
          </p:nvSpPr>
          <p:spPr bwMode="auto">
            <a:xfrm rot="8100000">
              <a:off x="9851093" y="1168716"/>
              <a:ext cx="556538" cy="556683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algn="ctr" defTabSz="914217">
                <a:defRPr/>
              </a:pPr>
              <a:endParaRPr lang="en-US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4" name="TextBox 73">
              <a:extLst>
                <a:ext uri="{FF2B5EF4-FFF2-40B4-BE49-F238E27FC236}">
                  <a16:creationId xmlns:a16="http://schemas.microsoft.com/office/drawing/2014/main" id="{345C4D4B-9DBC-4A35-A601-295E94298B8C}"/>
                </a:ext>
              </a:extLst>
            </p:cNvPr>
            <p:cNvSpPr txBox="1"/>
            <p:nvPr/>
          </p:nvSpPr>
          <p:spPr>
            <a:xfrm>
              <a:off x="9892314" y="1179244"/>
              <a:ext cx="489450" cy="535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5</a:t>
              </a:r>
              <a:endParaRPr lang="en-IN" sz="2800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sp>
        <p:nvSpPr>
          <p:cNvPr id="20" name="Content Placeholder 2"/>
          <p:cNvSpPr txBox="1">
            <a:spLocks/>
          </p:cNvSpPr>
          <p:nvPr/>
        </p:nvSpPr>
        <p:spPr bwMode="auto">
          <a:xfrm>
            <a:off x="8538499" y="3694952"/>
            <a:ext cx="2946107" cy="9999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t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algn="ctr">
              <a:spcBef>
                <a:spcPts val="600"/>
              </a:spcBef>
              <a:spcAft>
                <a:spcPts val="0"/>
              </a:spcAft>
            </a:pPr>
            <a:r>
              <a:rPr lang="en-IN" sz="1800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Passwords that contain only letters and special characters </a:t>
            </a:r>
            <a:r>
              <a:rPr lang="en-IN" sz="1800" b="1" dirty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Calibri-Bold"/>
              </a:rPr>
              <a:t>bob@&amp;ba</a:t>
            </a:r>
            <a:endParaRPr lang="en-IN" sz="18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2" name="Group 81">
            <a:extLst>
              <a:ext uri="{FF2B5EF4-FFF2-40B4-BE49-F238E27FC236}">
                <a16:creationId xmlns:a16="http://schemas.microsoft.com/office/drawing/2014/main" id="{CD12C5C3-987A-4029-8AFE-E47EEC0B22B6}"/>
              </a:ext>
            </a:extLst>
          </p:cNvPr>
          <p:cNvGrpSpPr/>
          <p:nvPr/>
        </p:nvGrpSpPr>
        <p:grpSpPr>
          <a:xfrm>
            <a:off x="9733283" y="2999080"/>
            <a:ext cx="556538" cy="556683"/>
            <a:chOff x="9858770" y="2976333"/>
            <a:chExt cx="556538" cy="556683"/>
          </a:xfrm>
        </p:grpSpPr>
        <p:sp>
          <p:nvSpPr>
            <p:cNvPr id="19" name="Teardrop 18"/>
            <p:cNvSpPr/>
            <p:nvPr/>
          </p:nvSpPr>
          <p:spPr bwMode="auto">
            <a:xfrm rot="8100000">
              <a:off x="9858770" y="2976333"/>
              <a:ext cx="556538" cy="556683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algn="ctr" defTabSz="914217">
                <a:defRPr/>
              </a:pPr>
              <a:endParaRPr lang="en-US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6" name="TextBox 75">
              <a:extLst>
                <a:ext uri="{FF2B5EF4-FFF2-40B4-BE49-F238E27FC236}">
                  <a16:creationId xmlns:a16="http://schemas.microsoft.com/office/drawing/2014/main" id="{DBF7BECA-5BC4-4DB2-BEEE-74D7DD1E4ABC}"/>
                </a:ext>
              </a:extLst>
            </p:cNvPr>
            <p:cNvSpPr txBox="1"/>
            <p:nvPr/>
          </p:nvSpPr>
          <p:spPr>
            <a:xfrm>
              <a:off x="9892314" y="2986861"/>
              <a:ext cx="489450" cy="535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6</a:t>
              </a:r>
              <a:endParaRPr lang="en-IN" sz="2800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 bwMode="auto">
          <a:xfrm>
            <a:off x="8552426" y="5538550"/>
            <a:ext cx="2918252" cy="9089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0959" tIns="30479" rIns="60959" bIns="30479" anchor="t"/>
          <a:lstStyle>
            <a:lvl1pPr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charset="0"/>
                <a:ea typeface="ＭＳ Ｐゴシック" charset="0"/>
              </a:defRPr>
            </a:lvl9pPr>
          </a:lstStyle>
          <a:p>
            <a:pPr marL="0" marR="0" algn="ctr">
              <a:spcBef>
                <a:spcPts val="600"/>
              </a:spcBef>
              <a:spcAft>
                <a:spcPts val="0"/>
              </a:spcAft>
            </a:pPr>
            <a:r>
              <a:rPr lang="en-IN" sz="1800" dirty="0">
                <a:effectLst/>
                <a:latin typeface="+mn-lt"/>
                <a:ea typeface="Calibri" panose="020F0502020204030204" pitchFamily="34" charset="0"/>
                <a:cs typeface="Calibri" panose="020F0502020204030204" pitchFamily="34" charset="0"/>
              </a:rPr>
              <a:t>Passwords that contain only special characters and numbers </a:t>
            </a:r>
            <a:r>
              <a:rPr lang="en-IN" sz="1800" b="1" dirty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Calibri-Bold"/>
              </a:rPr>
              <a:t>123@$45</a:t>
            </a:r>
            <a:endParaRPr lang="en-IN" sz="1800" dirty="0">
              <a:solidFill>
                <a:srgbClr val="FF0000"/>
              </a:solidFill>
              <a:effectLst/>
              <a:latin typeface="+mn-lt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83" name="Group 82">
            <a:extLst>
              <a:ext uri="{FF2B5EF4-FFF2-40B4-BE49-F238E27FC236}">
                <a16:creationId xmlns:a16="http://schemas.microsoft.com/office/drawing/2014/main" id="{C853A3E9-1D0C-4791-9096-E87EAB61F17D}"/>
              </a:ext>
            </a:extLst>
          </p:cNvPr>
          <p:cNvGrpSpPr/>
          <p:nvPr/>
        </p:nvGrpSpPr>
        <p:grpSpPr>
          <a:xfrm>
            <a:off x="9733283" y="4834221"/>
            <a:ext cx="556538" cy="556683"/>
            <a:chOff x="9858770" y="4841858"/>
            <a:chExt cx="556538" cy="556683"/>
          </a:xfrm>
        </p:grpSpPr>
        <p:sp>
          <p:nvSpPr>
            <p:cNvPr id="21" name="Teardrop 20"/>
            <p:cNvSpPr/>
            <p:nvPr/>
          </p:nvSpPr>
          <p:spPr bwMode="auto">
            <a:xfrm rot="8100000">
              <a:off x="9858770" y="4841858"/>
              <a:ext cx="556538" cy="556683"/>
            </a:xfrm>
            <a:prstGeom prst="teardrop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0959" tIns="30479" rIns="60959" bIns="30479" anchor="ctr"/>
            <a:lstStyle/>
            <a:p>
              <a:pPr algn="ctr" defTabSz="914217">
                <a:defRPr/>
              </a:pPr>
              <a:endParaRPr lang="en-US" dirty="0">
                <a:solidFill>
                  <a:prstClr val="white"/>
                </a:solidFill>
                <a:latin typeface="Calibri" panose="020F0502020204030204"/>
              </a:endParaRP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FB169FAF-F6A9-4F4F-A681-73C273D85F83}"/>
                </a:ext>
              </a:extLst>
            </p:cNvPr>
            <p:cNvSpPr txBox="1"/>
            <p:nvPr/>
          </p:nvSpPr>
          <p:spPr>
            <a:xfrm>
              <a:off x="9892314" y="4852386"/>
              <a:ext cx="489450" cy="5356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800" b="1" dirty="0">
                  <a:solidFill>
                    <a:schemeClr val="bg1"/>
                  </a:solidFill>
                  <a:latin typeface="Rockwell" panose="02060603020205020403" pitchFamily="18" charset="0"/>
                </a:rPr>
                <a:t>7</a:t>
              </a:r>
              <a:endParaRPr lang="en-IN" sz="2800" b="1" dirty="0">
                <a:solidFill>
                  <a:schemeClr val="bg1"/>
                </a:solidFill>
                <a:latin typeface="Rockwell" panose="02060603020205020403" pitchFamily="18" charset="0"/>
              </a:endParaRPr>
            </a:p>
          </p:txBody>
        </p:sp>
      </p:grpSp>
      <p:pic>
        <p:nvPicPr>
          <p:cNvPr id="6" name="Picture Placeholder 5" descr="Icon&#10;&#10;Description automatically generated">
            <a:extLst>
              <a:ext uri="{FF2B5EF4-FFF2-40B4-BE49-F238E27FC236}">
                <a16:creationId xmlns:a16="http://schemas.microsoft.com/office/drawing/2014/main" id="{1E4EB9A2-AE61-4ED9-8C8E-D726C2BF9663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89" r="-16489"/>
          <a:stretch/>
        </p:blipFill>
        <p:spPr>
          <a:xfrm>
            <a:off x="3817144" y="1276350"/>
            <a:ext cx="4557713" cy="3427413"/>
          </a:xfrm>
        </p:spPr>
      </p:pic>
    </p:spTree>
    <p:extLst>
      <p:ext uri="{BB962C8B-B14F-4D97-AF65-F5344CB8AC3E}">
        <p14:creationId xmlns:p14="http://schemas.microsoft.com/office/powerpoint/2010/main" val="3321170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5" descr="A picture containing shape&#10;&#10;Description automatically generated">
            <a:extLst>
              <a:ext uri="{FF2B5EF4-FFF2-40B4-BE49-F238E27FC236}">
                <a16:creationId xmlns:a16="http://schemas.microsoft.com/office/drawing/2014/main" id="{D33B5538-AD92-4C10-8349-3EA688100366}"/>
              </a:ext>
            </a:extLst>
          </p:cNvPr>
          <p:cNvPicPr>
            <a:picLocks noGrp="1" noChangeAspect="1"/>
          </p:cNvPicPr>
          <p:nvPr>
            <p:ph type="pic" sz="quarter" idx="4294967295"/>
          </p:nvPr>
        </p:nvPicPr>
        <p:blipFill>
          <a:blip r:embed="rId2" cstate="print">
            <a:alphaModFix am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19" b="9219"/>
          <a:stretch>
            <a:fillRect/>
          </a:stretch>
        </p:blipFill>
        <p:spPr>
          <a:xfrm>
            <a:off x="0" y="0"/>
            <a:ext cx="12192000" cy="65836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048000" y="106680"/>
            <a:ext cx="6497570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609539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Microsoft Authentication</a:t>
            </a:r>
            <a:endParaRPr kumimoji="0" lang="ru-RU" sz="40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7EB2E29-69A2-4DBF-9C21-426756A0ED20}"/>
              </a:ext>
            </a:extLst>
          </p:cNvPr>
          <p:cNvSpPr/>
          <p:nvPr/>
        </p:nvSpPr>
        <p:spPr>
          <a:xfrm>
            <a:off x="-16940" y="4754848"/>
            <a:ext cx="1220724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EDAC4AE-C256-4070-B3FA-8F0CCACF533C}"/>
              </a:ext>
            </a:extLst>
          </p:cNvPr>
          <p:cNvSpPr/>
          <p:nvPr/>
        </p:nvSpPr>
        <p:spPr>
          <a:xfrm>
            <a:off x="-16940" y="2832203"/>
            <a:ext cx="1220724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C3AE8B7-745B-4DF7-8865-FB136B6B20AC}"/>
              </a:ext>
            </a:extLst>
          </p:cNvPr>
          <p:cNvSpPr/>
          <p:nvPr/>
        </p:nvSpPr>
        <p:spPr>
          <a:xfrm>
            <a:off x="-16940" y="928656"/>
            <a:ext cx="12207240" cy="18288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89174" y="1430592"/>
            <a:ext cx="6675069" cy="12772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Windows stores user passwords in SAM, or in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Active Directory database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 domains</a:t>
            </a:r>
          </a:p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Passwords are never stored in clear text and are hashed, and the results are stored in the SAM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89174" y="971721"/>
            <a:ext cx="568446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Security Accounts Manager (SAM) Database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89174" y="3342405"/>
            <a:ext cx="6274989" cy="1277273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NTLM authentication protocol types are as follows: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NTLM authentication protocol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LM authentication protocol</a:t>
            </a:r>
          </a:p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These protocols store the user’s password in the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SAM database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using different hashing methods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89174" y="2891238"/>
            <a:ext cx="294126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NTLM Authentication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89174" y="5369806"/>
            <a:ext cx="6831721" cy="92333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39725" marR="0" lvl="0" indent="-339725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Microsoft has upgraded its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default authentication protocol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to Kerberos which </a:t>
            </a:r>
            <a:r>
              <a:rPr kumimoji="0" lang="en-IN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provides a stronger authentication for client/server applications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than NTLM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89174" y="4902426"/>
            <a:ext cx="3322269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Kerberos Authentication</a:t>
            </a:r>
          </a:p>
        </p:txBody>
      </p:sp>
      <p:sp>
        <p:nvSpPr>
          <p:cNvPr id="14" name="Line 525">
            <a:extLst>
              <a:ext uri="{FF2B5EF4-FFF2-40B4-BE49-F238E27FC236}">
                <a16:creationId xmlns:a16="http://schemas.microsoft.com/office/drawing/2014/main" id="{88FFF99B-A26F-4329-A6B7-8B0A301AA284}"/>
              </a:ext>
            </a:extLst>
          </p:cNvPr>
          <p:cNvSpPr>
            <a:spLocks noChangeShapeType="1"/>
          </p:cNvSpPr>
          <p:nvPr/>
        </p:nvSpPr>
        <p:spPr bwMode="auto">
          <a:xfrm>
            <a:off x="909153" y="1037353"/>
            <a:ext cx="5247" cy="1720103"/>
          </a:xfrm>
          <a:prstGeom prst="line">
            <a:avLst/>
          </a:prstGeom>
          <a:noFill/>
          <a:ln w="1800" cap="flat">
            <a:solidFill>
              <a:srgbClr val="F1F0F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BDCA8CB-7C02-4771-B357-E83605B60450}"/>
              </a:ext>
            </a:extLst>
          </p:cNvPr>
          <p:cNvSpPr txBox="1"/>
          <p:nvPr/>
        </p:nvSpPr>
        <p:spPr>
          <a:xfrm>
            <a:off x="221828" y="1168445"/>
            <a:ext cx="540172" cy="1107959"/>
          </a:xfrm>
          <a:prstGeom prst="rect">
            <a:avLst/>
          </a:prstGeom>
          <a:noFill/>
        </p:spPr>
        <p:txBody>
          <a:bodyPr wrap="square" lIns="182843" tIns="91422" rIns="182843" bIns="91422" rtlCol="0">
            <a:spAutoFit/>
          </a:bodyPr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S</a:t>
            </a:r>
            <a:endParaRPr kumimoji="0" lang="id-ID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Lato Regular"/>
            </a:endParaRPr>
          </a:p>
        </p:txBody>
      </p:sp>
      <p:sp>
        <p:nvSpPr>
          <p:cNvPr id="16" name="Line 525">
            <a:extLst>
              <a:ext uri="{FF2B5EF4-FFF2-40B4-BE49-F238E27FC236}">
                <a16:creationId xmlns:a16="http://schemas.microsoft.com/office/drawing/2014/main" id="{AC1B459A-B86F-468A-88C1-51669B4A25BB}"/>
              </a:ext>
            </a:extLst>
          </p:cNvPr>
          <p:cNvSpPr>
            <a:spLocks noChangeShapeType="1"/>
          </p:cNvSpPr>
          <p:nvPr/>
        </p:nvSpPr>
        <p:spPr bwMode="auto">
          <a:xfrm>
            <a:off x="909153" y="3022526"/>
            <a:ext cx="4770" cy="1563730"/>
          </a:xfrm>
          <a:prstGeom prst="line">
            <a:avLst/>
          </a:prstGeom>
          <a:noFill/>
          <a:ln w="1800" cap="flat">
            <a:solidFill>
              <a:srgbClr val="F1F0F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DA2E753-12A8-4B89-92AE-DDE49AB88726}"/>
              </a:ext>
            </a:extLst>
          </p:cNvPr>
          <p:cNvSpPr txBox="1"/>
          <p:nvPr/>
        </p:nvSpPr>
        <p:spPr>
          <a:xfrm>
            <a:off x="107243" y="3173026"/>
            <a:ext cx="730957" cy="1107959"/>
          </a:xfrm>
          <a:prstGeom prst="rect">
            <a:avLst/>
          </a:prstGeom>
          <a:noFill/>
        </p:spPr>
        <p:txBody>
          <a:bodyPr wrap="square" lIns="182843" tIns="91422" rIns="182843" bIns="91422" rtlCol="0">
            <a:spAutoFit/>
          </a:bodyPr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N</a:t>
            </a:r>
            <a:endParaRPr kumimoji="0" lang="id-ID" sz="60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Lato Regular"/>
            </a:endParaRPr>
          </a:p>
        </p:txBody>
      </p:sp>
      <p:sp>
        <p:nvSpPr>
          <p:cNvPr id="18" name="Line 525">
            <a:extLst>
              <a:ext uri="{FF2B5EF4-FFF2-40B4-BE49-F238E27FC236}">
                <a16:creationId xmlns:a16="http://schemas.microsoft.com/office/drawing/2014/main" id="{332E35D9-7DCA-484A-B1A7-C13E8977A331}"/>
              </a:ext>
            </a:extLst>
          </p:cNvPr>
          <p:cNvSpPr>
            <a:spLocks noChangeShapeType="1"/>
          </p:cNvSpPr>
          <p:nvPr/>
        </p:nvSpPr>
        <p:spPr bwMode="auto">
          <a:xfrm>
            <a:off x="909153" y="4829574"/>
            <a:ext cx="4770" cy="1720103"/>
          </a:xfrm>
          <a:prstGeom prst="line">
            <a:avLst/>
          </a:prstGeom>
          <a:noFill/>
          <a:ln w="1800" cap="flat">
            <a:solidFill>
              <a:srgbClr val="F1F0F0"/>
            </a:solidFill>
            <a:round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/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AA696CB-A587-4D96-AFB3-3ED2B5020A93}"/>
              </a:ext>
            </a:extLst>
          </p:cNvPr>
          <p:cNvSpPr txBox="1"/>
          <p:nvPr/>
        </p:nvSpPr>
        <p:spPr>
          <a:xfrm>
            <a:off x="152400" y="5247030"/>
            <a:ext cx="601127" cy="1015626"/>
          </a:xfrm>
          <a:prstGeom prst="rect">
            <a:avLst/>
          </a:prstGeom>
          <a:noFill/>
        </p:spPr>
        <p:txBody>
          <a:bodyPr wrap="square" lIns="182843" tIns="91422" rIns="182843" bIns="91422" rtlCol="0">
            <a:spAutoFit/>
          </a:bodyPr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Lato Regular"/>
              </a:rPr>
              <a:t>K</a:t>
            </a:r>
            <a:endParaRPr kumimoji="0" lang="id-ID" sz="54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Lato Regular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492A3206-65AA-4917-B1B1-CB68D443FA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8572" y="2148348"/>
            <a:ext cx="4171507" cy="3275000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38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3000"/>
    </mc:Choice>
    <mc:Fallback xmlns="">
      <p:transition xmlns:p14="http://schemas.microsoft.com/office/powerpoint/2010/main" spd="slow" advClick="0" advTm="3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Rectangle 81">
            <a:extLst>
              <a:ext uri="{FF2B5EF4-FFF2-40B4-BE49-F238E27FC236}">
                <a16:creationId xmlns:a16="http://schemas.microsoft.com/office/drawing/2014/main" id="{044C4FEB-F280-4C8E-B263-40DDDFC3881F}"/>
              </a:ext>
            </a:extLst>
          </p:cNvPr>
          <p:cNvSpPr/>
          <p:nvPr/>
        </p:nvSpPr>
        <p:spPr>
          <a:xfrm>
            <a:off x="532767" y="1574775"/>
            <a:ext cx="4376191" cy="238526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does not need technical knowledge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to crack the password, hence it is known as a non-technical attack</a:t>
            </a:r>
          </a:p>
          <a:p>
            <a:pPr marL="442913" marR="0" lvl="0" indent="-2667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Shoulder Surfing</a:t>
            </a:r>
          </a:p>
          <a:p>
            <a:pPr marL="442913" marR="0" lvl="0" indent="-2667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Engineering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42913" marR="0" lvl="0" indent="-26670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Dumpster Diving</a:t>
            </a:r>
          </a:p>
        </p:txBody>
      </p:sp>
      <p:grpSp>
        <p:nvGrpSpPr>
          <p:cNvPr id="4101" name="Group 4100"/>
          <p:cNvGrpSpPr/>
          <p:nvPr/>
        </p:nvGrpSpPr>
        <p:grpSpPr>
          <a:xfrm>
            <a:off x="2667000" y="4371044"/>
            <a:ext cx="1771458" cy="1801156"/>
            <a:chOff x="2490237" y="4775566"/>
            <a:chExt cx="1954369" cy="1987134"/>
          </a:xfrm>
        </p:grpSpPr>
        <p:sp>
          <p:nvSpPr>
            <p:cNvPr id="155" name="Oval 92"/>
            <p:cNvSpPr>
              <a:spLocks noChangeArrowheads="1"/>
            </p:cNvSpPr>
            <p:nvPr/>
          </p:nvSpPr>
          <p:spPr bwMode="auto">
            <a:xfrm>
              <a:off x="3419237" y="6609473"/>
              <a:ext cx="1025369" cy="153227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93"/>
            <p:cNvSpPr>
              <a:spLocks/>
            </p:cNvSpPr>
            <p:nvPr/>
          </p:nvSpPr>
          <p:spPr bwMode="auto">
            <a:xfrm>
              <a:off x="4170917" y="6345421"/>
              <a:ext cx="52039" cy="52039"/>
            </a:xfrm>
            <a:custGeom>
              <a:avLst/>
              <a:gdLst>
                <a:gd name="T0" fmla="*/ 7 w 54"/>
                <a:gd name="T1" fmla="*/ 54 h 54"/>
                <a:gd name="T2" fmla="*/ 54 w 54"/>
                <a:gd name="T3" fmla="*/ 49 h 54"/>
                <a:gd name="T4" fmla="*/ 47 w 54"/>
                <a:gd name="T5" fmla="*/ 0 h 54"/>
                <a:gd name="T6" fmla="*/ 0 w 54"/>
                <a:gd name="T7" fmla="*/ 7 h 54"/>
                <a:gd name="T8" fmla="*/ 7 w 54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7" y="54"/>
                  </a:moveTo>
                  <a:lnTo>
                    <a:pt x="54" y="49"/>
                  </a:lnTo>
                  <a:lnTo>
                    <a:pt x="47" y="0"/>
                  </a:lnTo>
                  <a:lnTo>
                    <a:pt x="0" y="7"/>
                  </a:lnTo>
                  <a:lnTo>
                    <a:pt x="7" y="5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94"/>
            <p:cNvSpPr>
              <a:spLocks/>
            </p:cNvSpPr>
            <p:nvPr/>
          </p:nvSpPr>
          <p:spPr bwMode="auto">
            <a:xfrm>
              <a:off x="4166099" y="6370477"/>
              <a:ext cx="118534" cy="52039"/>
            </a:xfrm>
            <a:custGeom>
              <a:avLst/>
              <a:gdLst>
                <a:gd name="T0" fmla="*/ 3 w 52"/>
                <a:gd name="T1" fmla="*/ 15 h 23"/>
                <a:gd name="T2" fmla="*/ 14 w 52"/>
                <a:gd name="T3" fmla="*/ 23 h 23"/>
                <a:gd name="T4" fmla="*/ 43 w 52"/>
                <a:gd name="T5" fmla="*/ 19 h 23"/>
                <a:gd name="T6" fmla="*/ 51 w 52"/>
                <a:gd name="T7" fmla="*/ 8 h 23"/>
                <a:gd name="T8" fmla="*/ 51 w 52"/>
                <a:gd name="T9" fmla="*/ 8 h 23"/>
                <a:gd name="T10" fmla="*/ 40 w 52"/>
                <a:gd name="T11" fmla="*/ 0 h 23"/>
                <a:gd name="T12" fmla="*/ 5 w 52"/>
                <a:gd name="T13" fmla="*/ 5 h 23"/>
                <a:gd name="T14" fmla="*/ 3 w 52"/>
                <a:gd name="T15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3">
                  <a:moveTo>
                    <a:pt x="3" y="15"/>
                  </a:moveTo>
                  <a:cubicBezTo>
                    <a:pt x="3" y="20"/>
                    <a:pt x="9" y="23"/>
                    <a:pt x="14" y="23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8" y="18"/>
                    <a:pt x="52" y="13"/>
                    <a:pt x="51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1" y="3"/>
                    <a:pt x="46" y="0"/>
                    <a:pt x="40" y="0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0" y="6"/>
                    <a:pt x="2" y="10"/>
                    <a:pt x="3" y="15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95"/>
            <p:cNvSpPr>
              <a:spLocks/>
            </p:cNvSpPr>
            <p:nvPr/>
          </p:nvSpPr>
          <p:spPr bwMode="auto">
            <a:xfrm>
              <a:off x="3642814" y="6415771"/>
              <a:ext cx="53003" cy="53003"/>
            </a:xfrm>
            <a:custGeom>
              <a:avLst/>
              <a:gdLst>
                <a:gd name="T0" fmla="*/ 55 w 55"/>
                <a:gd name="T1" fmla="*/ 48 h 55"/>
                <a:gd name="T2" fmla="*/ 7 w 55"/>
                <a:gd name="T3" fmla="*/ 55 h 55"/>
                <a:gd name="T4" fmla="*/ 0 w 55"/>
                <a:gd name="T5" fmla="*/ 5 h 55"/>
                <a:gd name="T6" fmla="*/ 50 w 55"/>
                <a:gd name="T7" fmla="*/ 0 h 55"/>
                <a:gd name="T8" fmla="*/ 55 w 55"/>
                <a:gd name="T9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5">
                  <a:moveTo>
                    <a:pt x="55" y="48"/>
                  </a:moveTo>
                  <a:lnTo>
                    <a:pt x="7" y="55"/>
                  </a:lnTo>
                  <a:lnTo>
                    <a:pt x="0" y="5"/>
                  </a:lnTo>
                  <a:lnTo>
                    <a:pt x="50" y="0"/>
                  </a:lnTo>
                  <a:lnTo>
                    <a:pt x="55" y="48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96"/>
            <p:cNvSpPr>
              <a:spLocks/>
            </p:cNvSpPr>
            <p:nvPr/>
          </p:nvSpPr>
          <p:spPr bwMode="auto">
            <a:xfrm>
              <a:off x="3590774" y="6443718"/>
              <a:ext cx="113716" cy="56858"/>
            </a:xfrm>
            <a:custGeom>
              <a:avLst/>
              <a:gdLst>
                <a:gd name="T0" fmla="*/ 49 w 50"/>
                <a:gd name="T1" fmla="*/ 10 h 25"/>
                <a:gd name="T2" fmla="*/ 40 w 50"/>
                <a:gd name="T3" fmla="*/ 20 h 25"/>
                <a:gd name="T4" fmla="*/ 12 w 50"/>
                <a:gd name="T5" fmla="*/ 24 h 25"/>
                <a:gd name="T6" fmla="*/ 0 w 50"/>
                <a:gd name="T7" fmla="*/ 16 h 25"/>
                <a:gd name="T8" fmla="*/ 0 w 50"/>
                <a:gd name="T9" fmla="*/ 16 h 25"/>
                <a:gd name="T10" fmla="*/ 9 w 50"/>
                <a:gd name="T11" fmla="*/ 6 h 25"/>
                <a:gd name="T12" fmla="*/ 44 w 50"/>
                <a:gd name="T13" fmla="*/ 1 h 25"/>
                <a:gd name="T14" fmla="*/ 49 w 50"/>
                <a:gd name="T15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25">
                  <a:moveTo>
                    <a:pt x="49" y="10"/>
                  </a:moveTo>
                  <a:cubicBezTo>
                    <a:pt x="50" y="15"/>
                    <a:pt x="46" y="20"/>
                    <a:pt x="40" y="20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6" y="25"/>
                    <a:pt x="1" y="2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1"/>
                    <a:pt x="4" y="6"/>
                    <a:pt x="9" y="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9" y="0"/>
                    <a:pt x="48" y="5"/>
                    <a:pt x="49" y="10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Freeform 97"/>
            <p:cNvSpPr>
              <a:spLocks/>
            </p:cNvSpPr>
            <p:nvPr/>
          </p:nvSpPr>
          <p:spPr bwMode="auto">
            <a:xfrm>
              <a:off x="3602339" y="6062095"/>
              <a:ext cx="622546" cy="385477"/>
            </a:xfrm>
            <a:custGeom>
              <a:avLst/>
              <a:gdLst>
                <a:gd name="T0" fmla="*/ 36 w 273"/>
                <a:gd name="T1" fmla="*/ 29 h 169"/>
                <a:gd name="T2" fmla="*/ 220 w 273"/>
                <a:gd name="T3" fmla="*/ 5 h 169"/>
                <a:gd name="T4" fmla="*/ 255 w 273"/>
                <a:gd name="T5" fmla="*/ 0 h 169"/>
                <a:gd name="T6" fmla="*/ 259 w 273"/>
                <a:gd name="T7" fmla="*/ 36 h 169"/>
                <a:gd name="T8" fmla="*/ 273 w 273"/>
                <a:gd name="T9" fmla="*/ 136 h 169"/>
                <a:gd name="T10" fmla="*/ 249 w 273"/>
                <a:gd name="T11" fmla="*/ 139 h 169"/>
                <a:gd name="T12" fmla="*/ 239 w 273"/>
                <a:gd name="T13" fmla="*/ 65 h 169"/>
                <a:gd name="T14" fmla="*/ 209 w 273"/>
                <a:gd name="T15" fmla="*/ 42 h 169"/>
                <a:gd name="T16" fmla="*/ 55 w 273"/>
                <a:gd name="T17" fmla="*/ 63 h 169"/>
                <a:gd name="T18" fmla="*/ 32 w 273"/>
                <a:gd name="T19" fmla="*/ 91 h 169"/>
                <a:gd name="T20" fmla="*/ 42 w 273"/>
                <a:gd name="T21" fmla="*/ 166 h 169"/>
                <a:gd name="T22" fmla="*/ 18 w 273"/>
                <a:gd name="T23" fmla="*/ 169 h 169"/>
                <a:gd name="T24" fmla="*/ 5 w 273"/>
                <a:gd name="T25" fmla="*/ 69 h 169"/>
                <a:gd name="T26" fmla="*/ 0 w 273"/>
                <a:gd name="T27" fmla="*/ 34 h 169"/>
                <a:gd name="T28" fmla="*/ 36 w 273"/>
                <a:gd name="T29" fmla="*/ 2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3" h="169">
                  <a:moveTo>
                    <a:pt x="36" y="29"/>
                  </a:moveTo>
                  <a:cubicBezTo>
                    <a:pt x="220" y="5"/>
                    <a:pt x="220" y="5"/>
                    <a:pt x="220" y="5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59" y="36"/>
                    <a:pt x="259" y="36"/>
                    <a:pt x="259" y="36"/>
                  </a:cubicBezTo>
                  <a:cubicBezTo>
                    <a:pt x="273" y="136"/>
                    <a:pt x="273" y="136"/>
                    <a:pt x="273" y="136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36" y="51"/>
                    <a:pt x="223" y="41"/>
                    <a:pt x="209" y="4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42" y="65"/>
                    <a:pt x="32" y="78"/>
                    <a:pt x="32" y="91"/>
                  </a:cubicBezTo>
                  <a:cubicBezTo>
                    <a:pt x="42" y="166"/>
                    <a:pt x="42" y="166"/>
                    <a:pt x="42" y="166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36" y="29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Freeform 98"/>
            <p:cNvSpPr>
              <a:spLocks/>
            </p:cNvSpPr>
            <p:nvPr/>
          </p:nvSpPr>
          <p:spPr bwMode="auto">
            <a:xfrm>
              <a:off x="3250591" y="4800622"/>
              <a:ext cx="883706" cy="697714"/>
            </a:xfrm>
            <a:custGeom>
              <a:avLst/>
              <a:gdLst>
                <a:gd name="T0" fmla="*/ 105 w 387"/>
                <a:gd name="T1" fmla="*/ 282 h 306"/>
                <a:gd name="T2" fmla="*/ 99 w 387"/>
                <a:gd name="T3" fmla="*/ 271 h 306"/>
                <a:gd name="T4" fmla="*/ 82 w 387"/>
                <a:gd name="T5" fmla="*/ 151 h 306"/>
                <a:gd name="T6" fmla="*/ 48 w 387"/>
                <a:gd name="T7" fmla="*/ 7 h 306"/>
                <a:gd name="T8" fmla="*/ 104 w 387"/>
                <a:gd name="T9" fmla="*/ 48 h 306"/>
                <a:gd name="T10" fmla="*/ 279 w 387"/>
                <a:gd name="T11" fmla="*/ 3 h 306"/>
                <a:gd name="T12" fmla="*/ 378 w 387"/>
                <a:gd name="T13" fmla="*/ 96 h 306"/>
                <a:gd name="T14" fmla="*/ 384 w 387"/>
                <a:gd name="T15" fmla="*/ 287 h 306"/>
                <a:gd name="T16" fmla="*/ 153 w 387"/>
                <a:gd name="T17" fmla="*/ 302 h 306"/>
                <a:gd name="T18" fmla="*/ 105 w 387"/>
                <a:gd name="T19" fmla="*/ 28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06">
                  <a:moveTo>
                    <a:pt x="105" y="282"/>
                  </a:moveTo>
                  <a:cubicBezTo>
                    <a:pt x="105" y="282"/>
                    <a:pt x="101" y="282"/>
                    <a:pt x="99" y="271"/>
                  </a:cubicBezTo>
                  <a:cubicBezTo>
                    <a:pt x="98" y="260"/>
                    <a:pt x="82" y="151"/>
                    <a:pt x="82" y="151"/>
                  </a:cubicBezTo>
                  <a:cubicBezTo>
                    <a:pt x="82" y="151"/>
                    <a:pt x="0" y="96"/>
                    <a:pt x="48" y="7"/>
                  </a:cubicBezTo>
                  <a:cubicBezTo>
                    <a:pt x="48" y="7"/>
                    <a:pt x="60" y="62"/>
                    <a:pt x="104" y="48"/>
                  </a:cubicBezTo>
                  <a:cubicBezTo>
                    <a:pt x="149" y="34"/>
                    <a:pt x="248" y="5"/>
                    <a:pt x="279" y="3"/>
                  </a:cubicBezTo>
                  <a:cubicBezTo>
                    <a:pt x="310" y="0"/>
                    <a:pt x="373" y="15"/>
                    <a:pt x="378" y="96"/>
                  </a:cubicBezTo>
                  <a:cubicBezTo>
                    <a:pt x="383" y="177"/>
                    <a:pt x="387" y="272"/>
                    <a:pt x="384" y="287"/>
                  </a:cubicBezTo>
                  <a:cubicBezTo>
                    <a:pt x="381" y="306"/>
                    <a:pt x="153" y="302"/>
                    <a:pt x="153" y="302"/>
                  </a:cubicBezTo>
                  <a:lnTo>
                    <a:pt x="105" y="282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Freeform 99"/>
            <p:cNvSpPr>
              <a:spLocks/>
            </p:cNvSpPr>
            <p:nvPr/>
          </p:nvSpPr>
          <p:spPr bwMode="auto">
            <a:xfrm>
              <a:off x="4049492" y="5316197"/>
              <a:ext cx="98297" cy="120462"/>
            </a:xfrm>
            <a:custGeom>
              <a:avLst/>
              <a:gdLst>
                <a:gd name="T0" fmla="*/ 4 w 43"/>
                <a:gd name="T1" fmla="*/ 42 h 53"/>
                <a:gd name="T2" fmla="*/ 17 w 43"/>
                <a:gd name="T3" fmla="*/ 52 h 53"/>
                <a:gd name="T4" fmla="*/ 32 w 43"/>
                <a:gd name="T5" fmla="*/ 50 h 53"/>
                <a:gd name="T6" fmla="*/ 42 w 43"/>
                <a:gd name="T7" fmla="*/ 37 h 53"/>
                <a:gd name="T8" fmla="*/ 39 w 43"/>
                <a:gd name="T9" fmla="*/ 11 h 53"/>
                <a:gd name="T10" fmla="*/ 26 w 43"/>
                <a:gd name="T11" fmla="*/ 1 h 53"/>
                <a:gd name="T12" fmla="*/ 11 w 43"/>
                <a:gd name="T13" fmla="*/ 3 h 53"/>
                <a:gd name="T14" fmla="*/ 1 w 43"/>
                <a:gd name="T15" fmla="*/ 16 h 53"/>
                <a:gd name="T16" fmla="*/ 4 w 43"/>
                <a:gd name="T17" fmla="*/ 4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3">
                  <a:moveTo>
                    <a:pt x="4" y="42"/>
                  </a:moveTo>
                  <a:cubicBezTo>
                    <a:pt x="5" y="48"/>
                    <a:pt x="11" y="53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8" y="5"/>
                    <a:pt x="32" y="0"/>
                    <a:pt x="26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5" y="4"/>
                    <a:pt x="0" y="10"/>
                    <a:pt x="1" y="16"/>
                  </a:cubicBezTo>
                  <a:lnTo>
                    <a:pt x="4" y="42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Freeform 100"/>
            <p:cNvSpPr>
              <a:spLocks/>
            </p:cNvSpPr>
            <p:nvPr/>
          </p:nvSpPr>
          <p:spPr bwMode="auto">
            <a:xfrm>
              <a:off x="3465494" y="5393293"/>
              <a:ext cx="97333" cy="119498"/>
            </a:xfrm>
            <a:custGeom>
              <a:avLst/>
              <a:gdLst>
                <a:gd name="T0" fmla="*/ 4 w 43"/>
                <a:gd name="T1" fmla="*/ 41 h 52"/>
                <a:gd name="T2" fmla="*/ 17 w 43"/>
                <a:gd name="T3" fmla="*/ 52 h 52"/>
                <a:gd name="T4" fmla="*/ 32 w 43"/>
                <a:gd name="T5" fmla="*/ 50 h 52"/>
                <a:gd name="T6" fmla="*/ 42 w 43"/>
                <a:gd name="T7" fmla="*/ 37 h 52"/>
                <a:gd name="T8" fmla="*/ 38 w 43"/>
                <a:gd name="T9" fmla="*/ 11 h 52"/>
                <a:gd name="T10" fmla="*/ 25 w 43"/>
                <a:gd name="T11" fmla="*/ 1 h 52"/>
                <a:gd name="T12" fmla="*/ 11 w 43"/>
                <a:gd name="T13" fmla="*/ 3 h 52"/>
                <a:gd name="T14" fmla="*/ 1 w 43"/>
                <a:gd name="T15" fmla="*/ 16 h 52"/>
                <a:gd name="T16" fmla="*/ 4 w 43"/>
                <a:gd name="T17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" y="41"/>
                  </a:moveTo>
                  <a:cubicBezTo>
                    <a:pt x="5" y="48"/>
                    <a:pt x="11" y="52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4"/>
                    <a:pt x="32" y="0"/>
                    <a:pt x="25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4" y="3"/>
                    <a:pt x="0" y="9"/>
                    <a:pt x="1" y="16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Freeform 101"/>
            <p:cNvSpPr>
              <a:spLocks/>
            </p:cNvSpPr>
            <p:nvPr/>
          </p:nvSpPr>
          <p:spPr bwMode="auto">
            <a:xfrm>
              <a:off x="4346309" y="4775566"/>
              <a:ext cx="54930" cy="173465"/>
            </a:xfrm>
            <a:custGeom>
              <a:avLst/>
              <a:gdLst>
                <a:gd name="T0" fmla="*/ 2 w 24"/>
                <a:gd name="T1" fmla="*/ 66 h 76"/>
                <a:gd name="T2" fmla="*/ 13 w 24"/>
                <a:gd name="T3" fmla="*/ 76 h 76"/>
                <a:gd name="T4" fmla="*/ 13 w 24"/>
                <a:gd name="T5" fmla="*/ 76 h 76"/>
                <a:gd name="T6" fmla="*/ 24 w 24"/>
                <a:gd name="T7" fmla="*/ 65 h 76"/>
                <a:gd name="T8" fmla="*/ 22 w 24"/>
                <a:gd name="T9" fmla="*/ 11 h 76"/>
                <a:gd name="T10" fmla="*/ 10 w 24"/>
                <a:gd name="T11" fmla="*/ 1 h 76"/>
                <a:gd name="T12" fmla="*/ 10 w 24"/>
                <a:gd name="T13" fmla="*/ 1 h 76"/>
                <a:gd name="T14" fmla="*/ 0 w 24"/>
                <a:gd name="T15" fmla="*/ 12 h 76"/>
                <a:gd name="T16" fmla="*/ 2 w 24"/>
                <a:gd name="T17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76">
                  <a:moveTo>
                    <a:pt x="2" y="66"/>
                  </a:moveTo>
                  <a:cubicBezTo>
                    <a:pt x="2" y="72"/>
                    <a:pt x="7" y="76"/>
                    <a:pt x="13" y="76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9" y="76"/>
                    <a:pt x="24" y="71"/>
                    <a:pt x="24" y="65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1" y="5"/>
                    <a:pt x="16" y="0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4" y="1"/>
                    <a:pt x="0" y="6"/>
                    <a:pt x="0" y="12"/>
                  </a:cubicBezTo>
                  <a:lnTo>
                    <a:pt x="2" y="66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Freeform 102"/>
            <p:cNvSpPr>
              <a:spLocks/>
            </p:cNvSpPr>
            <p:nvPr/>
          </p:nvSpPr>
          <p:spPr bwMode="auto">
            <a:xfrm>
              <a:off x="3040506" y="5537846"/>
              <a:ext cx="88660" cy="88660"/>
            </a:xfrm>
            <a:custGeom>
              <a:avLst/>
              <a:gdLst>
                <a:gd name="T0" fmla="*/ 39 w 39"/>
                <a:gd name="T1" fmla="*/ 24 h 39"/>
                <a:gd name="T2" fmla="*/ 20 w 39"/>
                <a:gd name="T3" fmla="*/ 4 h 39"/>
                <a:gd name="T4" fmla="*/ 5 w 39"/>
                <a:gd name="T5" fmla="*/ 4 h 39"/>
                <a:gd name="T6" fmla="*/ 4 w 39"/>
                <a:gd name="T7" fmla="*/ 19 h 39"/>
                <a:gd name="T8" fmla="*/ 23 w 39"/>
                <a:gd name="T9" fmla="*/ 39 h 39"/>
                <a:gd name="T10" fmla="*/ 39 w 39"/>
                <a:gd name="T1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9">
                  <a:moveTo>
                    <a:pt x="39" y="2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16" y="0"/>
                    <a:pt x="9" y="0"/>
                    <a:pt x="5" y="4"/>
                  </a:cubicBezTo>
                  <a:cubicBezTo>
                    <a:pt x="0" y="8"/>
                    <a:pt x="0" y="15"/>
                    <a:pt x="4" y="19"/>
                  </a:cubicBezTo>
                  <a:cubicBezTo>
                    <a:pt x="23" y="39"/>
                    <a:pt x="23" y="39"/>
                    <a:pt x="23" y="39"/>
                  </a:cubicBezTo>
                  <a:lnTo>
                    <a:pt x="39" y="24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Freeform 103"/>
            <p:cNvSpPr>
              <a:spLocks/>
            </p:cNvSpPr>
            <p:nvPr/>
          </p:nvSpPr>
          <p:spPr bwMode="auto">
            <a:xfrm>
              <a:off x="3058816" y="4825678"/>
              <a:ext cx="1357843" cy="1339533"/>
            </a:xfrm>
            <a:custGeom>
              <a:avLst/>
              <a:gdLst>
                <a:gd name="T0" fmla="*/ 562 w 595"/>
                <a:gd name="T1" fmla="*/ 2 h 587"/>
                <a:gd name="T2" fmla="*/ 507 w 595"/>
                <a:gd name="T3" fmla="*/ 244 h 587"/>
                <a:gd name="T4" fmla="*/ 463 w 595"/>
                <a:gd name="T5" fmla="*/ 290 h 587"/>
                <a:gd name="T6" fmla="*/ 461 w 595"/>
                <a:gd name="T7" fmla="*/ 290 h 587"/>
                <a:gd name="T8" fmla="*/ 205 w 595"/>
                <a:gd name="T9" fmla="*/ 323 h 587"/>
                <a:gd name="T10" fmla="*/ 201 w 595"/>
                <a:gd name="T11" fmla="*/ 324 h 587"/>
                <a:gd name="T12" fmla="*/ 201 w 595"/>
                <a:gd name="T13" fmla="*/ 324 h 587"/>
                <a:gd name="T14" fmla="*/ 162 w 595"/>
                <a:gd name="T15" fmla="*/ 349 h 587"/>
                <a:gd name="T16" fmla="*/ 109 w 595"/>
                <a:gd name="T17" fmla="*/ 381 h 587"/>
                <a:gd name="T18" fmla="*/ 19 w 595"/>
                <a:gd name="T19" fmla="*/ 320 h 587"/>
                <a:gd name="T20" fmla="*/ 0 w 595"/>
                <a:gd name="T21" fmla="*/ 338 h 587"/>
                <a:gd name="T22" fmla="*/ 109 w 595"/>
                <a:gd name="T23" fmla="*/ 407 h 587"/>
                <a:gd name="T24" fmla="*/ 117 w 595"/>
                <a:gd name="T25" fmla="*/ 406 h 587"/>
                <a:gd name="T26" fmla="*/ 181 w 595"/>
                <a:gd name="T27" fmla="*/ 366 h 587"/>
                <a:gd name="T28" fmla="*/ 204 w 595"/>
                <a:gd name="T29" fmla="*/ 350 h 587"/>
                <a:gd name="T30" fmla="*/ 234 w 595"/>
                <a:gd name="T31" fmla="*/ 573 h 587"/>
                <a:gd name="T32" fmla="*/ 235 w 595"/>
                <a:gd name="T33" fmla="*/ 581 h 587"/>
                <a:gd name="T34" fmla="*/ 242 w 595"/>
                <a:gd name="T35" fmla="*/ 586 h 587"/>
                <a:gd name="T36" fmla="*/ 493 w 595"/>
                <a:gd name="T37" fmla="*/ 553 h 587"/>
                <a:gd name="T38" fmla="*/ 498 w 595"/>
                <a:gd name="T39" fmla="*/ 546 h 587"/>
                <a:gd name="T40" fmla="*/ 497 w 595"/>
                <a:gd name="T41" fmla="*/ 540 h 587"/>
                <a:gd name="T42" fmla="*/ 468 w 595"/>
                <a:gd name="T43" fmla="*/ 319 h 587"/>
                <a:gd name="T44" fmla="*/ 528 w 595"/>
                <a:gd name="T45" fmla="*/ 262 h 587"/>
                <a:gd name="T46" fmla="*/ 589 w 595"/>
                <a:gd name="T47" fmla="*/ 0 h 587"/>
                <a:gd name="T48" fmla="*/ 562 w 595"/>
                <a:gd name="T49" fmla="*/ 2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95" h="587">
                  <a:moveTo>
                    <a:pt x="562" y="2"/>
                  </a:moveTo>
                  <a:cubicBezTo>
                    <a:pt x="568" y="130"/>
                    <a:pt x="535" y="204"/>
                    <a:pt x="507" y="244"/>
                  </a:cubicBezTo>
                  <a:cubicBezTo>
                    <a:pt x="491" y="267"/>
                    <a:pt x="475" y="281"/>
                    <a:pt x="463" y="290"/>
                  </a:cubicBezTo>
                  <a:cubicBezTo>
                    <a:pt x="462" y="290"/>
                    <a:pt x="461" y="290"/>
                    <a:pt x="461" y="290"/>
                  </a:cubicBezTo>
                  <a:cubicBezTo>
                    <a:pt x="460" y="289"/>
                    <a:pt x="205" y="323"/>
                    <a:pt x="205" y="323"/>
                  </a:cubicBezTo>
                  <a:cubicBezTo>
                    <a:pt x="203" y="324"/>
                    <a:pt x="203" y="324"/>
                    <a:pt x="201" y="324"/>
                  </a:cubicBezTo>
                  <a:cubicBezTo>
                    <a:pt x="201" y="324"/>
                    <a:pt x="201" y="324"/>
                    <a:pt x="201" y="324"/>
                  </a:cubicBezTo>
                  <a:cubicBezTo>
                    <a:pt x="199" y="325"/>
                    <a:pt x="180" y="328"/>
                    <a:pt x="162" y="349"/>
                  </a:cubicBezTo>
                  <a:cubicBezTo>
                    <a:pt x="144" y="370"/>
                    <a:pt x="127" y="381"/>
                    <a:pt x="109" y="381"/>
                  </a:cubicBezTo>
                  <a:cubicBezTo>
                    <a:pt x="76" y="382"/>
                    <a:pt x="43" y="346"/>
                    <a:pt x="19" y="320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27" y="367"/>
                    <a:pt x="64" y="407"/>
                    <a:pt x="109" y="407"/>
                  </a:cubicBezTo>
                  <a:cubicBezTo>
                    <a:pt x="112" y="407"/>
                    <a:pt x="115" y="406"/>
                    <a:pt x="117" y="406"/>
                  </a:cubicBezTo>
                  <a:cubicBezTo>
                    <a:pt x="140" y="403"/>
                    <a:pt x="161" y="390"/>
                    <a:pt x="181" y="366"/>
                  </a:cubicBezTo>
                  <a:cubicBezTo>
                    <a:pt x="191" y="355"/>
                    <a:pt x="200" y="351"/>
                    <a:pt x="204" y="350"/>
                  </a:cubicBezTo>
                  <a:cubicBezTo>
                    <a:pt x="234" y="573"/>
                    <a:pt x="234" y="573"/>
                    <a:pt x="234" y="573"/>
                  </a:cubicBezTo>
                  <a:cubicBezTo>
                    <a:pt x="235" y="581"/>
                    <a:pt x="235" y="581"/>
                    <a:pt x="235" y="581"/>
                  </a:cubicBezTo>
                  <a:cubicBezTo>
                    <a:pt x="235" y="585"/>
                    <a:pt x="238" y="587"/>
                    <a:pt x="242" y="586"/>
                  </a:cubicBezTo>
                  <a:cubicBezTo>
                    <a:pt x="493" y="553"/>
                    <a:pt x="493" y="553"/>
                    <a:pt x="493" y="553"/>
                  </a:cubicBezTo>
                  <a:cubicBezTo>
                    <a:pt x="496" y="552"/>
                    <a:pt x="498" y="550"/>
                    <a:pt x="498" y="546"/>
                  </a:cubicBezTo>
                  <a:cubicBezTo>
                    <a:pt x="497" y="540"/>
                    <a:pt x="497" y="540"/>
                    <a:pt x="497" y="540"/>
                  </a:cubicBezTo>
                  <a:cubicBezTo>
                    <a:pt x="468" y="319"/>
                    <a:pt x="468" y="319"/>
                    <a:pt x="468" y="319"/>
                  </a:cubicBezTo>
                  <a:cubicBezTo>
                    <a:pt x="482" y="310"/>
                    <a:pt x="505" y="293"/>
                    <a:pt x="528" y="262"/>
                  </a:cubicBezTo>
                  <a:cubicBezTo>
                    <a:pt x="559" y="218"/>
                    <a:pt x="595" y="137"/>
                    <a:pt x="589" y="0"/>
                  </a:cubicBezTo>
                  <a:lnTo>
                    <a:pt x="562" y="2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7" name="Freeform 104"/>
            <p:cNvSpPr>
              <a:spLocks/>
            </p:cNvSpPr>
            <p:nvPr/>
          </p:nvSpPr>
          <p:spPr bwMode="auto">
            <a:xfrm>
              <a:off x="3816278" y="5701674"/>
              <a:ext cx="89623" cy="255379"/>
            </a:xfrm>
            <a:custGeom>
              <a:avLst/>
              <a:gdLst>
                <a:gd name="T0" fmla="*/ 15 w 93"/>
                <a:gd name="T1" fmla="*/ 242 h 265"/>
                <a:gd name="T2" fmla="*/ 57 w 93"/>
                <a:gd name="T3" fmla="*/ 265 h 265"/>
                <a:gd name="T4" fmla="*/ 93 w 93"/>
                <a:gd name="T5" fmla="*/ 232 h 265"/>
                <a:gd name="T6" fmla="*/ 45 w 93"/>
                <a:gd name="T7" fmla="*/ 0 h 265"/>
                <a:gd name="T8" fmla="*/ 0 w 93"/>
                <a:gd name="T9" fmla="*/ 5 h 265"/>
                <a:gd name="T10" fmla="*/ 15 w 93"/>
                <a:gd name="T11" fmla="*/ 24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65">
                  <a:moveTo>
                    <a:pt x="15" y="242"/>
                  </a:moveTo>
                  <a:lnTo>
                    <a:pt x="57" y="265"/>
                  </a:lnTo>
                  <a:lnTo>
                    <a:pt x="93" y="232"/>
                  </a:lnTo>
                  <a:lnTo>
                    <a:pt x="45" y="0"/>
                  </a:lnTo>
                  <a:lnTo>
                    <a:pt x="0" y="5"/>
                  </a:lnTo>
                  <a:lnTo>
                    <a:pt x="15" y="242"/>
                  </a:ln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8" name="Freeform 105"/>
            <p:cNvSpPr>
              <a:spLocks/>
            </p:cNvSpPr>
            <p:nvPr/>
          </p:nvSpPr>
          <p:spPr bwMode="auto">
            <a:xfrm>
              <a:off x="3482841" y="5087802"/>
              <a:ext cx="646638" cy="670730"/>
            </a:xfrm>
            <a:custGeom>
              <a:avLst/>
              <a:gdLst>
                <a:gd name="T0" fmla="*/ 30 w 283"/>
                <a:gd name="T1" fmla="*/ 272 h 294"/>
                <a:gd name="T2" fmla="*/ 60 w 283"/>
                <a:gd name="T3" fmla="*/ 292 h 294"/>
                <a:gd name="T4" fmla="*/ 258 w 283"/>
                <a:gd name="T5" fmla="*/ 266 h 294"/>
                <a:gd name="T6" fmla="*/ 282 w 283"/>
                <a:gd name="T7" fmla="*/ 239 h 294"/>
                <a:gd name="T8" fmla="*/ 253 w 283"/>
                <a:gd name="T9" fmla="*/ 21 h 294"/>
                <a:gd name="T10" fmla="*/ 223 w 283"/>
                <a:gd name="T11" fmla="*/ 2 h 294"/>
                <a:gd name="T12" fmla="*/ 26 w 283"/>
                <a:gd name="T13" fmla="*/ 28 h 294"/>
                <a:gd name="T14" fmla="*/ 2 w 283"/>
                <a:gd name="T15" fmla="*/ 55 h 294"/>
                <a:gd name="T16" fmla="*/ 30 w 283"/>
                <a:gd name="T17" fmla="*/ 272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3" h="294">
                  <a:moveTo>
                    <a:pt x="30" y="272"/>
                  </a:moveTo>
                  <a:cubicBezTo>
                    <a:pt x="32" y="285"/>
                    <a:pt x="46" y="294"/>
                    <a:pt x="60" y="292"/>
                  </a:cubicBezTo>
                  <a:cubicBezTo>
                    <a:pt x="258" y="266"/>
                    <a:pt x="258" y="266"/>
                    <a:pt x="258" y="266"/>
                  </a:cubicBezTo>
                  <a:cubicBezTo>
                    <a:pt x="273" y="264"/>
                    <a:pt x="283" y="252"/>
                    <a:pt x="282" y="239"/>
                  </a:cubicBezTo>
                  <a:cubicBezTo>
                    <a:pt x="253" y="21"/>
                    <a:pt x="253" y="21"/>
                    <a:pt x="253" y="21"/>
                  </a:cubicBezTo>
                  <a:cubicBezTo>
                    <a:pt x="251" y="9"/>
                    <a:pt x="238" y="0"/>
                    <a:pt x="223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11" y="30"/>
                    <a:pt x="0" y="42"/>
                    <a:pt x="2" y="55"/>
                  </a:cubicBezTo>
                  <a:lnTo>
                    <a:pt x="30" y="272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9" name="Freeform 106"/>
            <p:cNvSpPr>
              <a:spLocks/>
            </p:cNvSpPr>
            <p:nvPr/>
          </p:nvSpPr>
          <p:spPr bwMode="auto">
            <a:xfrm>
              <a:off x="3951195" y="5407748"/>
              <a:ext cx="63604" cy="63604"/>
            </a:xfrm>
            <a:custGeom>
              <a:avLst/>
              <a:gdLst>
                <a:gd name="T0" fmla="*/ 1 w 28"/>
                <a:gd name="T1" fmla="*/ 16 h 28"/>
                <a:gd name="T2" fmla="*/ 16 w 28"/>
                <a:gd name="T3" fmla="*/ 27 h 28"/>
                <a:gd name="T4" fmla="*/ 27 w 28"/>
                <a:gd name="T5" fmla="*/ 12 h 28"/>
                <a:gd name="T6" fmla="*/ 13 w 28"/>
                <a:gd name="T7" fmla="*/ 1 h 28"/>
                <a:gd name="T8" fmla="*/ 1 w 28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1" y="16"/>
                  </a:moveTo>
                  <a:cubicBezTo>
                    <a:pt x="2" y="23"/>
                    <a:pt x="9" y="28"/>
                    <a:pt x="16" y="27"/>
                  </a:cubicBezTo>
                  <a:cubicBezTo>
                    <a:pt x="23" y="26"/>
                    <a:pt x="28" y="19"/>
                    <a:pt x="27" y="12"/>
                  </a:cubicBezTo>
                  <a:cubicBezTo>
                    <a:pt x="26" y="5"/>
                    <a:pt x="20" y="0"/>
                    <a:pt x="13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0" name="Freeform 107"/>
            <p:cNvSpPr>
              <a:spLocks/>
            </p:cNvSpPr>
            <p:nvPr/>
          </p:nvSpPr>
          <p:spPr bwMode="auto">
            <a:xfrm>
              <a:off x="3985888" y="5421240"/>
              <a:ext cx="15419" cy="18310"/>
            </a:xfrm>
            <a:custGeom>
              <a:avLst/>
              <a:gdLst>
                <a:gd name="T0" fmla="*/ 0 w 7"/>
                <a:gd name="T1" fmla="*/ 4 h 8"/>
                <a:gd name="T2" fmla="*/ 4 w 7"/>
                <a:gd name="T3" fmla="*/ 7 h 8"/>
                <a:gd name="T4" fmla="*/ 7 w 7"/>
                <a:gd name="T5" fmla="*/ 4 h 8"/>
                <a:gd name="T6" fmla="*/ 3 w 7"/>
                <a:gd name="T7" fmla="*/ 1 h 8"/>
                <a:gd name="T8" fmla="*/ 0 w 7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0" y="4"/>
                  </a:moveTo>
                  <a:cubicBezTo>
                    <a:pt x="1" y="6"/>
                    <a:pt x="2" y="8"/>
                    <a:pt x="4" y="7"/>
                  </a:cubicBezTo>
                  <a:cubicBezTo>
                    <a:pt x="6" y="7"/>
                    <a:pt x="7" y="5"/>
                    <a:pt x="7" y="4"/>
                  </a:cubicBezTo>
                  <a:cubicBezTo>
                    <a:pt x="7" y="2"/>
                    <a:pt x="5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1" name="Freeform 108"/>
            <p:cNvSpPr>
              <a:spLocks/>
            </p:cNvSpPr>
            <p:nvPr/>
          </p:nvSpPr>
          <p:spPr bwMode="auto">
            <a:xfrm>
              <a:off x="3604266" y="5453042"/>
              <a:ext cx="61676" cy="63604"/>
            </a:xfrm>
            <a:custGeom>
              <a:avLst/>
              <a:gdLst>
                <a:gd name="T0" fmla="*/ 1 w 27"/>
                <a:gd name="T1" fmla="*/ 16 h 28"/>
                <a:gd name="T2" fmla="*/ 15 w 27"/>
                <a:gd name="T3" fmla="*/ 27 h 28"/>
                <a:gd name="T4" fmla="*/ 26 w 27"/>
                <a:gd name="T5" fmla="*/ 12 h 28"/>
                <a:gd name="T6" fmla="*/ 12 w 27"/>
                <a:gd name="T7" fmla="*/ 1 h 28"/>
                <a:gd name="T8" fmla="*/ 1 w 27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1" y="16"/>
                  </a:moveTo>
                  <a:cubicBezTo>
                    <a:pt x="2" y="23"/>
                    <a:pt x="8" y="28"/>
                    <a:pt x="15" y="27"/>
                  </a:cubicBezTo>
                  <a:cubicBezTo>
                    <a:pt x="22" y="26"/>
                    <a:pt x="27" y="19"/>
                    <a:pt x="26" y="12"/>
                  </a:cubicBezTo>
                  <a:cubicBezTo>
                    <a:pt x="25" y="5"/>
                    <a:pt x="19" y="0"/>
                    <a:pt x="12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2" name="Freeform 109"/>
            <p:cNvSpPr>
              <a:spLocks/>
            </p:cNvSpPr>
            <p:nvPr/>
          </p:nvSpPr>
          <p:spPr bwMode="auto">
            <a:xfrm>
              <a:off x="3754602" y="5562902"/>
              <a:ext cx="146481" cy="88660"/>
            </a:xfrm>
            <a:custGeom>
              <a:avLst/>
              <a:gdLst>
                <a:gd name="T0" fmla="*/ 1 w 64"/>
                <a:gd name="T1" fmla="*/ 9 h 39"/>
                <a:gd name="T2" fmla="*/ 4 w 64"/>
                <a:gd name="T3" fmla="*/ 7 h 39"/>
                <a:gd name="T4" fmla="*/ 59 w 64"/>
                <a:gd name="T5" fmla="*/ 0 h 39"/>
                <a:gd name="T6" fmla="*/ 63 w 64"/>
                <a:gd name="T7" fmla="*/ 1 h 39"/>
                <a:gd name="T8" fmla="*/ 64 w 64"/>
                <a:gd name="T9" fmla="*/ 6 h 39"/>
                <a:gd name="T10" fmla="*/ 34 w 64"/>
                <a:gd name="T11" fmla="*/ 37 h 39"/>
                <a:gd name="T12" fmla="*/ 1 w 64"/>
                <a:gd name="T13" fmla="*/ 14 h 39"/>
                <a:gd name="T14" fmla="*/ 1 w 64"/>
                <a:gd name="T15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39">
                  <a:moveTo>
                    <a:pt x="1" y="9"/>
                  </a:moveTo>
                  <a:cubicBezTo>
                    <a:pt x="1" y="8"/>
                    <a:pt x="3" y="7"/>
                    <a:pt x="4" y="7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2" y="0"/>
                    <a:pt x="63" y="1"/>
                  </a:cubicBezTo>
                  <a:cubicBezTo>
                    <a:pt x="64" y="3"/>
                    <a:pt x="64" y="4"/>
                    <a:pt x="64" y="6"/>
                  </a:cubicBezTo>
                  <a:cubicBezTo>
                    <a:pt x="63" y="7"/>
                    <a:pt x="54" y="34"/>
                    <a:pt x="34" y="37"/>
                  </a:cubicBezTo>
                  <a:cubicBezTo>
                    <a:pt x="15" y="39"/>
                    <a:pt x="1" y="15"/>
                    <a:pt x="1" y="14"/>
                  </a:cubicBezTo>
                  <a:cubicBezTo>
                    <a:pt x="0" y="12"/>
                    <a:pt x="0" y="11"/>
                    <a:pt x="1" y="9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3" name="Freeform 110"/>
            <p:cNvSpPr>
              <a:spLocks/>
            </p:cNvSpPr>
            <p:nvPr/>
          </p:nvSpPr>
          <p:spPr bwMode="auto">
            <a:xfrm>
              <a:off x="3640886" y="5092620"/>
              <a:ext cx="246705" cy="125280"/>
            </a:xfrm>
            <a:custGeom>
              <a:avLst/>
              <a:gdLst>
                <a:gd name="T0" fmla="*/ 0 w 256"/>
                <a:gd name="T1" fmla="*/ 33 h 130"/>
                <a:gd name="T2" fmla="*/ 256 w 256"/>
                <a:gd name="T3" fmla="*/ 0 h 130"/>
                <a:gd name="T4" fmla="*/ 142 w 256"/>
                <a:gd name="T5" fmla="*/ 130 h 130"/>
                <a:gd name="T6" fmla="*/ 0 w 256"/>
                <a:gd name="T7" fmla="*/ 3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6" h="130">
                  <a:moveTo>
                    <a:pt x="0" y="33"/>
                  </a:moveTo>
                  <a:lnTo>
                    <a:pt x="256" y="0"/>
                  </a:lnTo>
                  <a:lnTo>
                    <a:pt x="142" y="13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4" name="Freeform 111"/>
            <p:cNvSpPr>
              <a:spLocks/>
            </p:cNvSpPr>
            <p:nvPr/>
          </p:nvSpPr>
          <p:spPr bwMode="auto">
            <a:xfrm>
              <a:off x="3636068" y="5469424"/>
              <a:ext cx="16383" cy="15419"/>
            </a:xfrm>
            <a:custGeom>
              <a:avLst/>
              <a:gdLst>
                <a:gd name="T0" fmla="*/ 0 w 7"/>
                <a:gd name="T1" fmla="*/ 4 h 7"/>
                <a:gd name="T2" fmla="*/ 4 w 7"/>
                <a:gd name="T3" fmla="*/ 7 h 7"/>
                <a:gd name="T4" fmla="*/ 7 w 7"/>
                <a:gd name="T5" fmla="*/ 3 h 7"/>
                <a:gd name="T6" fmla="*/ 3 w 7"/>
                <a:gd name="T7" fmla="*/ 0 h 7"/>
                <a:gd name="T8" fmla="*/ 0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1" y="5"/>
                    <a:pt x="2" y="7"/>
                    <a:pt x="4" y="7"/>
                  </a:cubicBezTo>
                  <a:cubicBezTo>
                    <a:pt x="6" y="6"/>
                    <a:pt x="7" y="5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7" name="Freeform 124"/>
            <p:cNvSpPr>
              <a:spLocks noEditPoints="1"/>
            </p:cNvSpPr>
            <p:nvPr/>
          </p:nvSpPr>
          <p:spPr bwMode="auto">
            <a:xfrm>
              <a:off x="2490237" y="5293069"/>
              <a:ext cx="655311" cy="769027"/>
            </a:xfrm>
            <a:custGeom>
              <a:avLst/>
              <a:gdLst>
                <a:gd name="T0" fmla="*/ 163 w 287"/>
                <a:gd name="T1" fmla="*/ 2 h 337"/>
                <a:gd name="T2" fmla="*/ 8 w 287"/>
                <a:gd name="T3" fmla="*/ 70 h 337"/>
                <a:gd name="T4" fmla="*/ 3 w 287"/>
                <a:gd name="T5" fmla="*/ 85 h 337"/>
                <a:gd name="T6" fmla="*/ 109 w 287"/>
                <a:gd name="T7" fmla="*/ 328 h 337"/>
                <a:gd name="T8" fmla="*/ 123 w 287"/>
                <a:gd name="T9" fmla="*/ 335 h 337"/>
                <a:gd name="T10" fmla="*/ 278 w 287"/>
                <a:gd name="T11" fmla="*/ 267 h 337"/>
                <a:gd name="T12" fmla="*/ 285 w 287"/>
                <a:gd name="T13" fmla="*/ 251 h 337"/>
                <a:gd name="T14" fmla="*/ 245 w 287"/>
                <a:gd name="T15" fmla="*/ 161 h 337"/>
                <a:gd name="T16" fmla="*/ 268 w 287"/>
                <a:gd name="T17" fmla="*/ 151 h 337"/>
                <a:gd name="T18" fmla="*/ 269 w 287"/>
                <a:gd name="T19" fmla="*/ 151 h 337"/>
                <a:gd name="T20" fmla="*/ 268 w 287"/>
                <a:gd name="T21" fmla="*/ 151 h 337"/>
                <a:gd name="T22" fmla="*/ 271 w 287"/>
                <a:gd name="T23" fmla="*/ 148 h 337"/>
                <a:gd name="T24" fmla="*/ 271 w 287"/>
                <a:gd name="T25" fmla="*/ 148 h 337"/>
                <a:gd name="T26" fmla="*/ 271 w 287"/>
                <a:gd name="T27" fmla="*/ 148 h 337"/>
                <a:gd name="T28" fmla="*/ 271 w 287"/>
                <a:gd name="T29" fmla="*/ 144 h 337"/>
                <a:gd name="T30" fmla="*/ 272 w 287"/>
                <a:gd name="T31" fmla="*/ 144 h 337"/>
                <a:gd name="T32" fmla="*/ 271 w 287"/>
                <a:gd name="T33" fmla="*/ 142 h 337"/>
                <a:gd name="T34" fmla="*/ 249 w 287"/>
                <a:gd name="T35" fmla="*/ 91 h 337"/>
                <a:gd name="T36" fmla="*/ 249 w 287"/>
                <a:gd name="T37" fmla="*/ 91 h 337"/>
                <a:gd name="T38" fmla="*/ 249 w 287"/>
                <a:gd name="T39" fmla="*/ 91 h 337"/>
                <a:gd name="T40" fmla="*/ 245 w 287"/>
                <a:gd name="T41" fmla="*/ 88 h 337"/>
                <a:gd name="T42" fmla="*/ 245 w 287"/>
                <a:gd name="T43" fmla="*/ 88 h 337"/>
                <a:gd name="T44" fmla="*/ 245 w 287"/>
                <a:gd name="T45" fmla="*/ 88 h 337"/>
                <a:gd name="T46" fmla="*/ 242 w 287"/>
                <a:gd name="T47" fmla="*/ 88 h 337"/>
                <a:gd name="T48" fmla="*/ 242 w 287"/>
                <a:gd name="T49" fmla="*/ 88 h 337"/>
                <a:gd name="T50" fmla="*/ 241 w 287"/>
                <a:gd name="T51" fmla="*/ 89 h 337"/>
                <a:gd name="T52" fmla="*/ 218 w 287"/>
                <a:gd name="T53" fmla="*/ 99 h 337"/>
                <a:gd name="T54" fmla="*/ 178 w 287"/>
                <a:gd name="T55" fmla="*/ 8 h 337"/>
                <a:gd name="T56" fmla="*/ 163 w 287"/>
                <a:gd name="T57" fmla="*/ 2 h 337"/>
                <a:gd name="T58" fmla="*/ 241 w 287"/>
                <a:gd name="T59" fmla="*/ 152 h 337"/>
                <a:gd name="T60" fmla="*/ 223 w 287"/>
                <a:gd name="T61" fmla="*/ 111 h 337"/>
                <a:gd name="T62" fmla="*/ 242 w 287"/>
                <a:gd name="T63" fmla="*/ 102 h 337"/>
                <a:gd name="T64" fmla="*/ 260 w 287"/>
                <a:gd name="T65" fmla="*/ 143 h 337"/>
                <a:gd name="T66" fmla="*/ 241 w 287"/>
                <a:gd name="T67" fmla="*/ 15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7" h="337">
                  <a:moveTo>
                    <a:pt x="163" y="2"/>
                  </a:moveTo>
                  <a:cubicBezTo>
                    <a:pt x="8" y="70"/>
                    <a:pt x="8" y="70"/>
                    <a:pt x="8" y="70"/>
                  </a:cubicBezTo>
                  <a:cubicBezTo>
                    <a:pt x="2" y="73"/>
                    <a:pt x="0" y="79"/>
                    <a:pt x="3" y="85"/>
                  </a:cubicBezTo>
                  <a:cubicBezTo>
                    <a:pt x="109" y="328"/>
                    <a:pt x="109" y="328"/>
                    <a:pt x="109" y="328"/>
                  </a:cubicBezTo>
                  <a:cubicBezTo>
                    <a:pt x="111" y="334"/>
                    <a:pt x="118" y="337"/>
                    <a:pt x="123" y="335"/>
                  </a:cubicBezTo>
                  <a:cubicBezTo>
                    <a:pt x="278" y="267"/>
                    <a:pt x="278" y="267"/>
                    <a:pt x="278" y="267"/>
                  </a:cubicBezTo>
                  <a:cubicBezTo>
                    <a:pt x="284" y="265"/>
                    <a:pt x="287" y="257"/>
                    <a:pt x="285" y="251"/>
                  </a:cubicBezTo>
                  <a:cubicBezTo>
                    <a:pt x="245" y="161"/>
                    <a:pt x="245" y="161"/>
                    <a:pt x="245" y="16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69" y="151"/>
                    <a:pt x="269" y="151"/>
                    <a:pt x="269" y="15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70" y="150"/>
                    <a:pt x="271" y="149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2" y="146"/>
                    <a:pt x="271" y="144"/>
                    <a:pt x="271" y="144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8" y="90"/>
                    <a:pt x="247" y="89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4" y="88"/>
                    <a:pt x="242" y="88"/>
                    <a:pt x="242" y="88"/>
                  </a:cubicBezTo>
                  <a:cubicBezTo>
                    <a:pt x="242" y="88"/>
                    <a:pt x="242" y="88"/>
                    <a:pt x="242" y="88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18" y="99"/>
                    <a:pt x="218" y="99"/>
                    <a:pt x="218" y="9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6" y="2"/>
                    <a:pt x="168" y="0"/>
                    <a:pt x="163" y="2"/>
                  </a:cubicBezTo>
                  <a:close/>
                  <a:moveTo>
                    <a:pt x="241" y="152"/>
                  </a:moveTo>
                  <a:cubicBezTo>
                    <a:pt x="223" y="111"/>
                    <a:pt x="223" y="111"/>
                    <a:pt x="223" y="111"/>
                  </a:cubicBezTo>
                  <a:cubicBezTo>
                    <a:pt x="242" y="102"/>
                    <a:pt x="242" y="102"/>
                    <a:pt x="242" y="102"/>
                  </a:cubicBezTo>
                  <a:cubicBezTo>
                    <a:pt x="260" y="143"/>
                    <a:pt x="260" y="143"/>
                    <a:pt x="260" y="143"/>
                  </a:cubicBezTo>
                  <a:lnTo>
                    <a:pt x="241" y="15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8" name="Freeform 125"/>
            <p:cNvSpPr>
              <a:spLocks noEditPoints="1"/>
            </p:cNvSpPr>
            <p:nvPr/>
          </p:nvSpPr>
          <p:spPr bwMode="auto">
            <a:xfrm>
              <a:off x="2655028" y="5596632"/>
              <a:ext cx="323801" cy="205267"/>
            </a:xfrm>
            <a:custGeom>
              <a:avLst/>
              <a:gdLst>
                <a:gd name="T0" fmla="*/ 64 w 142"/>
                <a:gd name="T1" fmla="*/ 74 h 90"/>
                <a:gd name="T2" fmla="*/ 69 w 142"/>
                <a:gd name="T3" fmla="*/ 54 h 90"/>
                <a:gd name="T4" fmla="*/ 72 w 142"/>
                <a:gd name="T5" fmla="*/ 44 h 90"/>
                <a:gd name="T6" fmla="*/ 111 w 142"/>
                <a:gd name="T7" fmla="*/ 26 h 90"/>
                <a:gd name="T8" fmla="*/ 122 w 142"/>
                <a:gd name="T9" fmla="*/ 27 h 90"/>
                <a:gd name="T10" fmla="*/ 127 w 142"/>
                <a:gd name="T11" fmla="*/ 42 h 90"/>
                <a:gd name="T12" fmla="*/ 130 w 142"/>
                <a:gd name="T13" fmla="*/ 39 h 90"/>
                <a:gd name="T14" fmla="*/ 127 w 142"/>
                <a:gd name="T15" fmla="*/ 27 h 90"/>
                <a:gd name="T16" fmla="*/ 124 w 142"/>
                <a:gd name="T17" fmla="*/ 20 h 90"/>
                <a:gd name="T18" fmla="*/ 142 w 142"/>
                <a:gd name="T19" fmla="*/ 12 h 90"/>
                <a:gd name="T20" fmla="*/ 140 w 142"/>
                <a:gd name="T21" fmla="*/ 8 h 90"/>
                <a:gd name="T22" fmla="*/ 136 w 142"/>
                <a:gd name="T23" fmla="*/ 6 h 90"/>
                <a:gd name="T24" fmla="*/ 125 w 142"/>
                <a:gd name="T25" fmla="*/ 11 h 90"/>
                <a:gd name="T26" fmla="*/ 120 w 142"/>
                <a:gd name="T27" fmla="*/ 13 h 90"/>
                <a:gd name="T28" fmla="*/ 99 w 142"/>
                <a:gd name="T29" fmla="*/ 0 h 90"/>
                <a:gd name="T30" fmla="*/ 74 w 142"/>
                <a:gd name="T31" fmla="*/ 10 h 90"/>
                <a:gd name="T32" fmla="*/ 66 w 142"/>
                <a:gd name="T33" fmla="*/ 35 h 90"/>
                <a:gd name="T34" fmla="*/ 52 w 142"/>
                <a:gd name="T35" fmla="*/ 45 h 90"/>
                <a:gd name="T36" fmla="*/ 21 w 142"/>
                <a:gd name="T37" fmla="*/ 63 h 90"/>
                <a:gd name="T38" fmla="*/ 19 w 142"/>
                <a:gd name="T39" fmla="*/ 45 h 90"/>
                <a:gd name="T40" fmla="*/ 19 w 142"/>
                <a:gd name="T41" fmla="*/ 32 h 90"/>
                <a:gd name="T42" fmla="*/ 15 w 142"/>
                <a:gd name="T43" fmla="*/ 36 h 90"/>
                <a:gd name="T44" fmla="*/ 15 w 142"/>
                <a:gd name="T45" fmla="*/ 55 h 90"/>
                <a:gd name="T46" fmla="*/ 1 w 142"/>
                <a:gd name="T47" fmla="*/ 76 h 90"/>
                <a:gd name="T48" fmla="*/ 1 w 142"/>
                <a:gd name="T49" fmla="*/ 80 h 90"/>
                <a:gd name="T50" fmla="*/ 8 w 142"/>
                <a:gd name="T51" fmla="*/ 81 h 90"/>
                <a:gd name="T52" fmla="*/ 34 w 142"/>
                <a:gd name="T53" fmla="*/ 87 h 90"/>
                <a:gd name="T54" fmla="*/ 58 w 142"/>
                <a:gd name="T55" fmla="*/ 82 h 90"/>
                <a:gd name="T56" fmla="*/ 84 w 142"/>
                <a:gd name="T57" fmla="*/ 8 h 90"/>
                <a:gd name="T58" fmla="*/ 111 w 142"/>
                <a:gd name="T59" fmla="*/ 13 h 90"/>
                <a:gd name="T60" fmla="*/ 114 w 142"/>
                <a:gd name="T61" fmla="*/ 16 h 90"/>
                <a:gd name="T62" fmla="*/ 73 w 142"/>
                <a:gd name="T63" fmla="*/ 34 h 90"/>
                <a:gd name="T64" fmla="*/ 73 w 142"/>
                <a:gd name="T65" fmla="*/ 21 h 90"/>
                <a:gd name="T66" fmla="*/ 34 w 142"/>
                <a:gd name="T67" fmla="*/ 81 h 90"/>
                <a:gd name="T68" fmla="*/ 28 w 142"/>
                <a:gd name="T69" fmla="*/ 68 h 90"/>
                <a:gd name="T70" fmla="*/ 55 w 142"/>
                <a:gd name="T71" fmla="*/ 53 h 90"/>
                <a:gd name="T72" fmla="*/ 61 w 142"/>
                <a:gd name="T73" fmla="*/ 68 h 90"/>
                <a:gd name="T74" fmla="*/ 41 w 142"/>
                <a:gd name="T75" fmla="*/ 8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42" h="90">
                  <a:moveTo>
                    <a:pt x="58" y="82"/>
                  </a:moveTo>
                  <a:cubicBezTo>
                    <a:pt x="61" y="80"/>
                    <a:pt x="63" y="78"/>
                    <a:pt x="64" y="74"/>
                  </a:cubicBezTo>
                  <a:cubicBezTo>
                    <a:pt x="66" y="72"/>
                    <a:pt x="67" y="69"/>
                    <a:pt x="68" y="65"/>
                  </a:cubicBezTo>
                  <a:cubicBezTo>
                    <a:pt x="68" y="61"/>
                    <a:pt x="69" y="58"/>
                    <a:pt x="69" y="54"/>
                  </a:cubicBezTo>
                  <a:cubicBezTo>
                    <a:pt x="69" y="45"/>
                    <a:pt x="69" y="45"/>
                    <a:pt x="69" y="45"/>
                  </a:cubicBezTo>
                  <a:cubicBezTo>
                    <a:pt x="70" y="45"/>
                    <a:pt x="71" y="44"/>
                    <a:pt x="72" y="44"/>
                  </a:cubicBezTo>
                  <a:cubicBezTo>
                    <a:pt x="79" y="41"/>
                    <a:pt x="85" y="38"/>
                    <a:pt x="91" y="35"/>
                  </a:cubicBezTo>
                  <a:cubicBezTo>
                    <a:pt x="98" y="32"/>
                    <a:pt x="104" y="29"/>
                    <a:pt x="111" y="26"/>
                  </a:cubicBezTo>
                  <a:cubicBezTo>
                    <a:pt x="120" y="22"/>
                    <a:pt x="120" y="22"/>
                    <a:pt x="120" y="22"/>
                  </a:cubicBezTo>
                  <a:cubicBezTo>
                    <a:pt x="120" y="22"/>
                    <a:pt x="121" y="25"/>
                    <a:pt x="122" y="27"/>
                  </a:cubicBezTo>
                  <a:cubicBezTo>
                    <a:pt x="123" y="29"/>
                    <a:pt x="124" y="32"/>
                    <a:pt x="125" y="34"/>
                  </a:cubicBezTo>
                  <a:cubicBezTo>
                    <a:pt x="126" y="37"/>
                    <a:pt x="126" y="40"/>
                    <a:pt x="127" y="42"/>
                  </a:cubicBezTo>
                  <a:cubicBezTo>
                    <a:pt x="128" y="42"/>
                    <a:pt x="129" y="42"/>
                    <a:pt x="129" y="42"/>
                  </a:cubicBezTo>
                  <a:cubicBezTo>
                    <a:pt x="130" y="41"/>
                    <a:pt x="130" y="40"/>
                    <a:pt x="130" y="39"/>
                  </a:cubicBezTo>
                  <a:cubicBezTo>
                    <a:pt x="130" y="37"/>
                    <a:pt x="130" y="35"/>
                    <a:pt x="129" y="33"/>
                  </a:cubicBezTo>
                  <a:cubicBezTo>
                    <a:pt x="129" y="31"/>
                    <a:pt x="128" y="29"/>
                    <a:pt x="127" y="27"/>
                  </a:cubicBezTo>
                  <a:cubicBezTo>
                    <a:pt x="126" y="25"/>
                    <a:pt x="126" y="24"/>
                    <a:pt x="125" y="22"/>
                  </a:cubicBezTo>
                  <a:cubicBezTo>
                    <a:pt x="125" y="22"/>
                    <a:pt x="124" y="20"/>
                    <a:pt x="124" y="20"/>
                  </a:cubicBezTo>
                  <a:cubicBezTo>
                    <a:pt x="140" y="13"/>
                    <a:pt x="140" y="13"/>
                    <a:pt x="140" y="13"/>
                  </a:cubicBezTo>
                  <a:cubicBezTo>
                    <a:pt x="140" y="13"/>
                    <a:pt x="142" y="12"/>
                    <a:pt x="142" y="12"/>
                  </a:cubicBezTo>
                  <a:cubicBezTo>
                    <a:pt x="141" y="11"/>
                    <a:pt x="141" y="11"/>
                    <a:pt x="141" y="11"/>
                  </a:cubicBezTo>
                  <a:cubicBezTo>
                    <a:pt x="140" y="8"/>
                    <a:pt x="140" y="8"/>
                    <a:pt x="140" y="8"/>
                  </a:cubicBezTo>
                  <a:cubicBezTo>
                    <a:pt x="137" y="6"/>
                    <a:pt x="137" y="6"/>
                    <a:pt x="137" y="6"/>
                  </a:cubicBezTo>
                  <a:cubicBezTo>
                    <a:pt x="137" y="6"/>
                    <a:pt x="136" y="6"/>
                    <a:pt x="136" y="6"/>
                  </a:cubicBezTo>
                  <a:cubicBezTo>
                    <a:pt x="134" y="7"/>
                    <a:pt x="132" y="8"/>
                    <a:pt x="130" y="9"/>
                  </a:cubicBezTo>
                  <a:cubicBezTo>
                    <a:pt x="129" y="9"/>
                    <a:pt x="127" y="10"/>
                    <a:pt x="125" y="11"/>
                  </a:cubicBezTo>
                  <a:cubicBezTo>
                    <a:pt x="124" y="11"/>
                    <a:pt x="122" y="12"/>
                    <a:pt x="120" y="13"/>
                  </a:cubicBezTo>
                  <a:cubicBezTo>
                    <a:pt x="120" y="13"/>
                    <a:pt x="120" y="13"/>
                    <a:pt x="120" y="13"/>
                  </a:cubicBezTo>
                  <a:cubicBezTo>
                    <a:pt x="118" y="11"/>
                    <a:pt x="115" y="9"/>
                    <a:pt x="113" y="7"/>
                  </a:cubicBezTo>
                  <a:cubicBezTo>
                    <a:pt x="108" y="4"/>
                    <a:pt x="103" y="2"/>
                    <a:pt x="99" y="0"/>
                  </a:cubicBezTo>
                  <a:cubicBezTo>
                    <a:pt x="94" y="0"/>
                    <a:pt x="89" y="0"/>
                    <a:pt x="84" y="2"/>
                  </a:cubicBezTo>
                  <a:cubicBezTo>
                    <a:pt x="80" y="4"/>
                    <a:pt x="77" y="7"/>
                    <a:pt x="74" y="10"/>
                  </a:cubicBezTo>
                  <a:cubicBezTo>
                    <a:pt x="71" y="13"/>
                    <a:pt x="69" y="18"/>
                    <a:pt x="68" y="23"/>
                  </a:cubicBezTo>
                  <a:cubicBezTo>
                    <a:pt x="67" y="27"/>
                    <a:pt x="66" y="31"/>
                    <a:pt x="66" y="35"/>
                  </a:cubicBezTo>
                  <a:cubicBezTo>
                    <a:pt x="66" y="36"/>
                    <a:pt x="66" y="37"/>
                    <a:pt x="66" y="38"/>
                  </a:cubicBezTo>
                  <a:cubicBezTo>
                    <a:pt x="61" y="41"/>
                    <a:pt x="56" y="43"/>
                    <a:pt x="52" y="45"/>
                  </a:cubicBezTo>
                  <a:cubicBezTo>
                    <a:pt x="47" y="48"/>
                    <a:pt x="41" y="52"/>
                    <a:pt x="36" y="55"/>
                  </a:cubicBezTo>
                  <a:cubicBezTo>
                    <a:pt x="31" y="57"/>
                    <a:pt x="26" y="60"/>
                    <a:pt x="21" y="63"/>
                  </a:cubicBezTo>
                  <a:cubicBezTo>
                    <a:pt x="20" y="60"/>
                    <a:pt x="19" y="57"/>
                    <a:pt x="19" y="54"/>
                  </a:cubicBezTo>
                  <a:cubicBezTo>
                    <a:pt x="19" y="51"/>
                    <a:pt x="18" y="48"/>
                    <a:pt x="19" y="45"/>
                  </a:cubicBezTo>
                  <a:cubicBezTo>
                    <a:pt x="19" y="42"/>
                    <a:pt x="19" y="40"/>
                    <a:pt x="19" y="38"/>
                  </a:cubicBezTo>
                  <a:cubicBezTo>
                    <a:pt x="19" y="35"/>
                    <a:pt x="19" y="34"/>
                    <a:pt x="19" y="32"/>
                  </a:cubicBezTo>
                  <a:cubicBezTo>
                    <a:pt x="18" y="31"/>
                    <a:pt x="17" y="31"/>
                    <a:pt x="17" y="31"/>
                  </a:cubicBezTo>
                  <a:cubicBezTo>
                    <a:pt x="16" y="32"/>
                    <a:pt x="15" y="33"/>
                    <a:pt x="15" y="36"/>
                  </a:cubicBezTo>
                  <a:cubicBezTo>
                    <a:pt x="14" y="38"/>
                    <a:pt x="14" y="41"/>
                    <a:pt x="14" y="42"/>
                  </a:cubicBezTo>
                  <a:cubicBezTo>
                    <a:pt x="13" y="45"/>
                    <a:pt x="14" y="50"/>
                    <a:pt x="15" y="55"/>
                  </a:cubicBezTo>
                  <a:cubicBezTo>
                    <a:pt x="15" y="59"/>
                    <a:pt x="16" y="62"/>
                    <a:pt x="18" y="66"/>
                  </a:cubicBezTo>
                  <a:cubicBezTo>
                    <a:pt x="13" y="68"/>
                    <a:pt x="7" y="72"/>
                    <a:pt x="1" y="76"/>
                  </a:cubicBezTo>
                  <a:cubicBezTo>
                    <a:pt x="1" y="76"/>
                    <a:pt x="0" y="77"/>
                    <a:pt x="0" y="78"/>
                  </a:cubicBezTo>
                  <a:cubicBezTo>
                    <a:pt x="0" y="79"/>
                    <a:pt x="0" y="80"/>
                    <a:pt x="1" y="80"/>
                  </a:cubicBezTo>
                  <a:cubicBezTo>
                    <a:pt x="2" y="81"/>
                    <a:pt x="4" y="83"/>
                    <a:pt x="4" y="83"/>
                  </a:cubicBezTo>
                  <a:cubicBezTo>
                    <a:pt x="8" y="81"/>
                    <a:pt x="8" y="81"/>
                    <a:pt x="8" y="81"/>
                  </a:cubicBezTo>
                  <a:cubicBezTo>
                    <a:pt x="13" y="79"/>
                    <a:pt x="17" y="75"/>
                    <a:pt x="21" y="74"/>
                  </a:cubicBezTo>
                  <a:cubicBezTo>
                    <a:pt x="25" y="81"/>
                    <a:pt x="29" y="85"/>
                    <a:pt x="34" y="87"/>
                  </a:cubicBezTo>
                  <a:cubicBezTo>
                    <a:pt x="40" y="90"/>
                    <a:pt x="45" y="90"/>
                    <a:pt x="51" y="87"/>
                  </a:cubicBezTo>
                  <a:cubicBezTo>
                    <a:pt x="53" y="86"/>
                    <a:pt x="56" y="84"/>
                    <a:pt x="58" y="82"/>
                  </a:cubicBezTo>
                  <a:close/>
                  <a:moveTo>
                    <a:pt x="73" y="21"/>
                  </a:moveTo>
                  <a:cubicBezTo>
                    <a:pt x="75" y="15"/>
                    <a:pt x="78" y="10"/>
                    <a:pt x="84" y="8"/>
                  </a:cubicBezTo>
                  <a:cubicBezTo>
                    <a:pt x="88" y="6"/>
                    <a:pt x="93" y="5"/>
                    <a:pt x="98" y="6"/>
                  </a:cubicBezTo>
                  <a:cubicBezTo>
                    <a:pt x="103" y="7"/>
                    <a:pt x="107" y="10"/>
                    <a:pt x="111" y="13"/>
                  </a:cubicBezTo>
                  <a:cubicBezTo>
                    <a:pt x="113" y="13"/>
                    <a:pt x="113" y="13"/>
                    <a:pt x="115" y="16"/>
                  </a:cubicBezTo>
                  <a:cubicBezTo>
                    <a:pt x="114" y="16"/>
                    <a:pt x="114" y="16"/>
                    <a:pt x="114" y="16"/>
                  </a:cubicBezTo>
                  <a:cubicBezTo>
                    <a:pt x="109" y="18"/>
                    <a:pt x="103" y="22"/>
                    <a:pt x="98" y="24"/>
                  </a:cubicBezTo>
                  <a:cubicBezTo>
                    <a:pt x="92" y="26"/>
                    <a:pt x="84" y="30"/>
                    <a:pt x="73" y="34"/>
                  </a:cubicBezTo>
                  <a:cubicBezTo>
                    <a:pt x="72" y="34"/>
                    <a:pt x="71" y="35"/>
                    <a:pt x="70" y="35"/>
                  </a:cubicBezTo>
                  <a:cubicBezTo>
                    <a:pt x="71" y="30"/>
                    <a:pt x="72" y="25"/>
                    <a:pt x="73" y="21"/>
                  </a:cubicBezTo>
                  <a:close/>
                  <a:moveTo>
                    <a:pt x="41" y="83"/>
                  </a:moveTo>
                  <a:cubicBezTo>
                    <a:pt x="38" y="83"/>
                    <a:pt x="36" y="82"/>
                    <a:pt x="34" y="81"/>
                  </a:cubicBezTo>
                  <a:cubicBezTo>
                    <a:pt x="30" y="78"/>
                    <a:pt x="27" y="75"/>
                    <a:pt x="25" y="70"/>
                  </a:cubicBezTo>
                  <a:cubicBezTo>
                    <a:pt x="26" y="69"/>
                    <a:pt x="27" y="69"/>
                    <a:pt x="28" y="68"/>
                  </a:cubicBezTo>
                  <a:cubicBezTo>
                    <a:pt x="34" y="65"/>
                    <a:pt x="39" y="63"/>
                    <a:pt x="43" y="60"/>
                  </a:cubicBezTo>
                  <a:cubicBezTo>
                    <a:pt x="47" y="58"/>
                    <a:pt x="51" y="55"/>
                    <a:pt x="55" y="53"/>
                  </a:cubicBezTo>
                  <a:cubicBezTo>
                    <a:pt x="58" y="51"/>
                    <a:pt x="61" y="49"/>
                    <a:pt x="65" y="47"/>
                  </a:cubicBezTo>
                  <a:cubicBezTo>
                    <a:pt x="64" y="55"/>
                    <a:pt x="63" y="62"/>
                    <a:pt x="61" y="68"/>
                  </a:cubicBezTo>
                  <a:cubicBezTo>
                    <a:pt x="59" y="75"/>
                    <a:pt x="55" y="79"/>
                    <a:pt x="48" y="82"/>
                  </a:cubicBezTo>
                  <a:cubicBezTo>
                    <a:pt x="46" y="83"/>
                    <a:pt x="43" y="84"/>
                    <a:pt x="41" y="8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87" name="TextBox 86">
            <a:extLst>
              <a:ext uri="{FF2B5EF4-FFF2-40B4-BE49-F238E27FC236}">
                <a16:creationId xmlns:a16="http://schemas.microsoft.com/office/drawing/2014/main" id="{D93D7F2A-9B22-4097-BF92-6499FD561E7E}"/>
              </a:ext>
            </a:extLst>
          </p:cNvPr>
          <p:cNvSpPr txBox="1"/>
          <p:nvPr/>
        </p:nvSpPr>
        <p:spPr>
          <a:xfrm>
            <a:off x="2998742" y="168462"/>
            <a:ext cx="6194517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 defTabSz="914400"/>
            <a:r>
              <a:rPr lang="en-IN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Types of Password Attacks</a:t>
            </a: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A43AABEF-5FB4-49C3-9012-DA7678986387}"/>
              </a:ext>
            </a:extLst>
          </p:cNvPr>
          <p:cNvGrpSpPr/>
          <p:nvPr/>
        </p:nvGrpSpPr>
        <p:grpSpPr>
          <a:xfrm>
            <a:off x="7531067" y="914400"/>
            <a:ext cx="2028558" cy="1879642"/>
            <a:chOff x="7301693" y="901420"/>
            <a:chExt cx="2257932" cy="2092178"/>
          </a:xfrm>
        </p:grpSpPr>
        <p:sp>
          <p:nvSpPr>
            <p:cNvPr id="230" name="Oval 229"/>
            <p:cNvSpPr>
              <a:spLocks noChangeArrowheads="1"/>
            </p:cNvSpPr>
            <p:nvPr/>
          </p:nvSpPr>
          <p:spPr bwMode="auto">
            <a:xfrm>
              <a:off x="7301693" y="2830734"/>
              <a:ext cx="2257932" cy="162864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1" name="Freeform 230"/>
            <p:cNvSpPr>
              <a:spLocks/>
            </p:cNvSpPr>
            <p:nvPr/>
          </p:nvSpPr>
          <p:spPr bwMode="auto">
            <a:xfrm>
              <a:off x="8703866" y="2013522"/>
              <a:ext cx="91551" cy="75168"/>
            </a:xfrm>
            <a:custGeom>
              <a:avLst/>
              <a:gdLst>
                <a:gd name="T0" fmla="*/ 9 w 40"/>
                <a:gd name="T1" fmla="*/ 33 h 33"/>
                <a:gd name="T2" fmla="*/ 32 w 40"/>
                <a:gd name="T3" fmla="*/ 23 h 33"/>
                <a:gd name="T4" fmla="*/ 38 w 40"/>
                <a:gd name="T5" fmla="*/ 9 h 33"/>
                <a:gd name="T6" fmla="*/ 24 w 40"/>
                <a:gd name="T7" fmla="*/ 2 h 33"/>
                <a:gd name="T8" fmla="*/ 0 w 40"/>
                <a:gd name="T9" fmla="*/ 12 h 33"/>
                <a:gd name="T10" fmla="*/ 9 w 40"/>
                <a:gd name="T1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3">
                  <a:moveTo>
                    <a:pt x="9" y="33"/>
                  </a:moveTo>
                  <a:cubicBezTo>
                    <a:pt x="32" y="23"/>
                    <a:pt x="32" y="23"/>
                    <a:pt x="32" y="23"/>
                  </a:cubicBezTo>
                  <a:cubicBezTo>
                    <a:pt x="38" y="21"/>
                    <a:pt x="40" y="14"/>
                    <a:pt x="38" y="9"/>
                  </a:cubicBezTo>
                  <a:cubicBezTo>
                    <a:pt x="36" y="3"/>
                    <a:pt x="30" y="0"/>
                    <a:pt x="24" y="2"/>
                  </a:cubicBezTo>
                  <a:cubicBezTo>
                    <a:pt x="0" y="12"/>
                    <a:pt x="0" y="12"/>
                    <a:pt x="0" y="12"/>
                  </a:cubicBezTo>
                  <a:lnTo>
                    <a:pt x="9" y="33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2" name="Freeform 231"/>
            <p:cNvSpPr>
              <a:spLocks/>
            </p:cNvSpPr>
            <p:nvPr/>
          </p:nvSpPr>
          <p:spPr bwMode="auto">
            <a:xfrm>
              <a:off x="7410590" y="2301666"/>
              <a:ext cx="68422" cy="90587"/>
            </a:xfrm>
            <a:custGeom>
              <a:avLst/>
              <a:gdLst>
                <a:gd name="T0" fmla="*/ 8 w 30"/>
                <a:gd name="T1" fmla="*/ 0 h 40"/>
                <a:gd name="T2" fmla="*/ 1 w 30"/>
                <a:gd name="T3" fmla="*/ 25 h 40"/>
                <a:gd name="T4" fmla="*/ 9 w 30"/>
                <a:gd name="T5" fmla="*/ 39 h 40"/>
                <a:gd name="T6" fmla="*/ 23 w 30"/>
                <a:gd name="T7" fmla="*/ 31 h 40"/>
                <a:gd name="T8" fmla="*/ 30 w 30"/>
                <a:gd name="T9" fmla="*/ 6 h 40"/>
                <a:gd name="T10" fmla="*/ 8 w 30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40">
                  <a:moveTo>
                    <a:pt x="8" y="0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0" y="31"/>
                    <a:pt x="4" y="37"/>
                    <a:pt x="9" y="39"/>
                  </a:cubicBezTo>
                  <a:cubicBezTo>
                    <a:pt x="15" y="40"/>
                    <a:pt x="21" y="37"/>
                    <a:pt x="23" y="31"/>
                  </a:cubicBezTo>
                  <a:cubicBezTo>
                    <a:pt x="30" y="6"/>
                    <a:pt x="30" y="6"/>
                    <a:pt x="30" y="6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3" name="Freeform 232"/>
            <p:cNvSpPr>
              <a:spLocks/>
            </p:cNvSpPr>
            <p:nvPr/>
          </p:nvSpPr>
          <p:spPr bwMode="auto">
            <a:xfrm>
              <a:off x="7721863" y="2689071"/>
              <a:ext cx="65531" cy="64567"/>
            </a:xfrm>
            <a:custGeom>
              <a:avLst/>
              <a:gdLst>
                <a:gd name="T0" fmla="*/ 0 w 68"/>
                <a:gd name="T1" fmla="*/ 31 h 67"/>
                <a:gd name="T2" fmla="*/ 30 w 68"/>
                <a:gd name="T3" fmla="*/ 67 h 67"/>
                <a:gd name="T4" fmla="*/ 68 w 68"/>
                <a:gd name="T5" fmla="*/ 36 h 67"/>
                <a:gd name="T6" fmla="*/ 38 w 68"/>
                <a:gd name="T7" fmla="*/ 0 h 67"/>
                <a:gd name="T8" fmla="*/ 0 w 68"/>
                <a:gd name="T9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7">
                  <a:moveTo>
                    <a:pt x="0" y="31"/>
                  </a:moveTo>
                  <a:lnTo>
                    <a:pt x="30" y="67"/>
                  </a:lnTo>
                  <a:lnTo>
                    <a:pt x="68" y="36"/>
                  </a:lnTo>
                  <a:lnTo>
                    <a:pt x="38" y="0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4" name="Freeform 233"/>
            <p:cNvSpPr>
              <a:spLocks/>
            </p:cNvSpPr>
            <p:nvPr/>
          </p:nvSpPr>
          <p:spPr bwMode="auto">
            <a:xfrm>
              <a:off x="7705480" y="2700635"/>
              <a:ext cx="89623" cy="107934"/>
            </a:xfrm>
            <a:custGeom>
              <a:avLst/>
              <a:gdLst>
                <a:gd name="T0" fmla="*/ 4 w 39"/>
                <a:gd name="T1" fmla="*/ 7 h 47"/>
                <a:gd name="T2" fmla="*/ 4 w 39"/>
                <a:gd name="T3" fmla="*/ 21 h 47"/>
                <a:gd name="T4" fmla="*/ 22 w 39"/>
                <a:gd name="T5" fmla="*/ 42 h 47"/>
                <a:gd name="T6" fmla="*/ 35 w 39"/>
                <a:gd name="T7" fmla="*/ 44 h 47"/>
                <a:gd name="T8" fmla="*/ 35 w 39"/>
                <a:gd name="T9" fmla="*/ 44 h 47"/>
                <a:gd name="T10" fmla="*/ 36 w 39"/>
                <a:gd name="T11" fmla="*/ 30 h 47"/>
                <a:gd name="T12" fmla="*/ 13 w 39"/>
                <a:gd name="T13" fmla="*/ 4 h 47"/>
                <a:gd name="T14" fmla="*/ 4 w 39"/>
                <a:gd name="T15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7">
                  <a:moveTo>
                    <a:pt x="4" y="7"/>
                  </a:moveTo>
                  <a:cubicBezTo>
                    <a:pt x="0" y="10"/>
                    <a:pt x="0" y="17"/>
                    <a:pt x="4" y="2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5" y="47"/>
                    <a:pt x="31" y="47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9" y="41"/>
                    <a:pt x="39" y="35"/>
                    <a:pt x="36" y="3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0" y="0"/>
                    <a:pt x="8" y="4"/>
                    <a:pt x="4" y="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5" name="Freeform 234"/>
            <p:cNvSpPr>
              <a:spLocks/>
            </p:cNvSpPr>
            <p:nvPr/>
          </p:nvSpPr>
          <p:spPr bwMode="auto">
            <a:xfrm>
              <a:off x="8487035" y="2531989"/>
              <a:ext cx="65531" cy="66495"/>
            </a:xfrm>
            <a:custGeom>
              <a:avLst/>
              <a:gdLst>
                <a:gd name="T0" fmla="*/ 33 w 68"/>
                <a:gd name="T1" fmla="*/ 69 h 69"/>
                <a:gd name="T2" fmla="*/ 68 w 68"/>
                <a:gd name="T3" fmla="*/ 35 h 69"/>
                <a:gd name="T4" fmla="*/ 35 w 68"/>
                <a:gd name="T5" fmla="*/ 0 h 69"/>
                <a:gd name="T6" fmla="*/ 0 w 68"/>
                <a:gd name="T7" fmla="*/ 33 h 69"/>
                <a:gd name="T8" fmla="*/ 33 w 68"/>
                <a:gd name="T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9">
                  <a:moveTo>
                    <a:pt x="33" y="69"/>
                  </a:moveTo>
                  <a:lnTo>
                    <a:pt x="68" y="35"/>
                  </a:lnTo>
                  <a:lnTo>
                    <a:pt x="35" y="0"/>
                  </a:lnTo>
                  <a:lnTo>
                    <a:pt x="0" y="33"/>
                  </a:lnTo>
                  <a:lnTo>
                    <a:pt x="33" y="69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6" name="Freeform 235"/>
            <p:cNvSpPr>
              <a:spLocks/>
            </p:cNvSpPr>
            <p:nvPr/>
          </p:nvSpPr>
          <p:spPr bwMode="auto">
            <a:xfrm>
              <a:off x="8500527" y="2520425"/>
              <a:ext cx="106970" cy="91551"/>
            </a:xfrm>
            <a:custGeom>
              <a:avLst/>
              <a:gdLst>
                <a:gd name="T0" fmla="*/ 8 w 47"/>
                <a:gd name="T1" fmla="*/ 37 h 40"/>
                <a:gd name="T2" fmla="*/ 21 w 47"/>
                <a:gd name="T3" fmla="*/ 37 h 40"/>
                <a:gd name="T4" fmla="*/ 42 w 47"/>
                <a:gd name="T5" fmla="*/ 17 h 40"/>
                <a:gd name="T6" fmla="*/ 43 w 47"/>
                <a:gd name="T7" fmla="*/ 4 h 40"/>
                <a:gd name="T8" fmla="*/ 43 w 47"/>
                <a:gd name="T9" fmla="*/ 4 h 40"/>
                <a:gd name="T10" fmla="*/ 30 w 47"/>
                <a:gd name="T11" fmla="*/ 4 h 40"/>
                <a:gd name="T12" fmla="*/ 4 w 47"/>
                <a:gd name="T13" fmla="*/ 27 h 40"/>
                <a:gd name="T14" fmla="*/ 8 w 47"/>
                <a:gd name="T15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40">
                  <a:moveTo>
                    <a:pt x="8" y="37"/>
                  </a:moveTo>
                  <a:cubicBezTo>
                    <a:pt x="11" y="40"/>
                    <a:pt x="17" y="40"/>
                    <a:pt x="21" y="3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6" y="13"/>
                    <a:pt x="47" y="7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0" y="0"/>
                    <a:pt x="34" y="0"/>
                    <a:pt x="30" y="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0" y="31"/>
                    <a:pt x="4" y="33"/>
                    <a:pt x="8" y="3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7" name="Freeform 236"/>
            <p:cNvSpPr>
              <a:spLocks/>
            </p:cNvSpPr>
            <p:nvPr/>
          </p:nvSpPr>
          <p:spPr bwMode="auto">
            <a:xfrm>
              <a:off x="7552253" y="1056575"/>
              <a:ext cx="858650" cy="849977"/>
            </a:xfrm>
            <a:custGeom>
              <a:avLst/>
              <a:gdLst>
                <a:gd name="T0" fmla="*/ 325 w 376"/>
                <a:gd name="T1" fmla="*/ 277 h 372"/>
                <a:gd name="T2" fmla="*/ 328 w 376"/>
                <a:gd name="T3" fmla="*/ 265 h 372"/>
                <a:gd name="T4" fmla="*/ 312 w 376"/>
                <a:gd name="T5" fmla="*/ 146 h 372"/>
                <a:gd name="T6" fmla="*/ 307 w 376"/>
                <a:gd name="T7" fmla="*/ 0 h 372"/>
                <a:gd name="T8" fmla="*/ 264 w 376"/>
                <a:gd name="T9" fmla="*/ 54 h 372"/>
                <a:gd name="T10" fmla="*/ 86 w 376"/>
                <a:gd name="T11" fmla="*/ 57 h 372"/>
                <a:gd name="T12" fmla="*/ 17 w 376"/>
                <a:gd name="T13" fmla="*/ 172 h 372"/>
                <a:gd name="T14" fmla="*/ 61 w 376"/>
                <a:gd name="T15" fmla="*/ 356 h 372"/>
                <a:gd name="T16" fmla="*/ 285 w 376"/>
                <a:gd name="T17" fmla="*/ 308 h 372"/>
                <a:gd name="T18" fmla="*/ 325 w 376"/>
                <a:gd name="T19" fmla="*/ 277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6" h="372">
                  <a:moveTo>
                    <a:pt x="325" y="277"/>
                  </a:moveTo>
                  <a:cubicBezTo>
                    <a:pt x="325" y="277"/>
                    <a:pt x="329" y="275"/>
                    <a:pt x="328" y="265"/>
                  </a:cubicBezTo>
                  <a:cubicBezTo>
                    <a:pt x="326" y="254"/>
                    <a:pt x="312" y="146"/>
                    <a:pt x="312" y="146"/>
                  </a:cubicBezTo>
                  <a:cubicBezTo>
                    <a:pt x="312" y="146"/>
                    <a:pt x="376" y="72"/>
                    <a:pt x="307" y="0"/>
                  </a:cubicBezTo>
                  <a:cubicBezTo>
                    <a:pt x="307" y="0"/>
                    <a:pt x="310" y="56"/>
                    <a:pt x="264" y="54"/>
                  </a:cubicBezTo>
                  <a:cubicBezTo>
                    <a:pt x="218" y="53"/>
                    <a:pt x="116" y="52"/>
                    <a:pt x="86" y="57"/>
                  </a:cubicBezTo>
                  <a:cubicBezTo>
                    <a:pt x="55" y="63"/>
                    <a:pt x="0" y="94"/>
                    <a:pt x="17" y="172"/>
                  </a:cubicBezTo>
                  <a:cubicBezTo>
                    <a:pt x="34" y="251"/>
                    <a:pt x="54" y="342"/>
                    <a:pt x="61" y="356"/>
                  </a:cubicBezTo>
                  <a:cubicBezTo>
                    <a:pt x="70" y="372"/>
                    <a:pt x="285" y="308"/>
                    <a:pt x="285" y="308"/>
                  </a:cubicBezTo>
                  <a:lnTo>
                    <a:pt x="325" y="277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8" name="Freeform 237"/>
            <p:cNvSpPr>
              <a:spLocks/>
            </p:cNvSpPr>
            <p:nvPr/>
          </p:nvSpPr>
          <p:spPr bwMode="auto">
            <a:xfrm>
              <a:off x="7650550" y="1725378"/>
              <a:ext cx="96369" cy="119498"/>
            </a:xfrm>
            <a:custGeom>
              <a:avLst/>
              <a:gdLst>
                <a:gd name="T0" fmla="*/ 42 w 42"/>
                <a:gd name="T1" fmla="*/ 36 h 52"/>
                <a:gd name="T2" fmla="*/ 32 w 42"/>
                <a:gd name="T3" fmla="*/ 49 h 52"/>
                <a:gd name="T4" fmla="*/ 17 w 42"/>
                <a:gd name="T5" fmla="*/ 51 h 52"/>
                <a:gd name="T6" fmla="*/ 4 w 42"/>
                <a:gd name="T7" fmla="*/ 41 h 52"/>
                <a:gd name="T8" fmla="*/ 1 w 42"/>
                <a:gd name="T9" fmla="*/ 16 h 52"/>
                <a:gd name="T10" fmla="*/ 10 w 42"/>
                <a:gd name="T11" fmla="*/ 3 h 52"/>
                <a:gd name="T12" fmla="*/ 25 w 42"/>
                <a:gd name="T13" fmla="*/ 1 h 52"/>
                <a:gd name="T14" fmla="*/ 38 w 42"/>
                <a:gd name="T15" fmla="*/ 11 h 52"/>
                <a:gd name="T16" fmla="*/ 42 w 42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52">
                  <a:moveTo>
                    <a:pt x="42" y="36"/>
                  </a:moveTo>
                  <a:cubicBezTo>
                    <a:pt x="42" y="42"/>
                    <a:pt x="38" y="48"/>
                    <a:pt x="32" y="49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1" y="52"/>
                    <a:pt x="5" y="48"/>
                    <a:pt x="4" y="41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4" y="4"/>
                    <a:pt x="10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1" y="0"/>
                    <a:pt x="37" y="4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9" name="Freeform 238"/>
            <p:cNvSpPr>
              <a:spLocks/>
            </p:cNvSpPr>
            <p:nvPr/>
          </p:nvSpPr>
          <p:spPr bwMode="auto">
            <a:xfrm>
              <a:off x="8225874" y="1643464"/>
              <a:ext cx="98297" cy="118534"/>
            </a:xfrm>
            <a:custGeom>
              <a:avLst/>
              <a:gdLst>
                <a:gd name="T0" fmla="*/ 42 w 43"/>
                <a:gd name="T1" fmla="*/ 36 h 52"/>
                <a:gd name="T2" fmla="*/ 32 w 43"/>
                <a:gd name="T3" fmla="*/ 49 h 52"/>
                <a:gd name="T4" fmla="*/ 18 w 43"/>
                <a:gd name="T5" fmla="*/ 52 h 52"/>
                <a:gd name="T6" fmla="*/ 5 w 43"/>
                <a:gd name="T7" fmla="*/ 42 h 52"/>
                <a:gd name="T8" fmla="*/ 1 w 43"/>
                <a:gd name="T9" fmla="*/ 16 h 52"/>
                <a:gd name="T10" fmla="*/ 11 w 43"/>
                <a:gd name="T11" fmla="*/ 3 h 52"/>
                <a:gd name="T12" fmla="*/ 25 w 43"/>
                <a:gd name="T13" fmla="*/ 1 h 52"/>
                <a:gd name="T14" fmla="*/ 38 w 43"/>
                <a:gd name="T15" fmla="*/ 11 h 52"/>
                <a:gd name="T16" fmla="*/ 42 w 43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2" y="36"/>
                  </a:moveTo>
                  <a:cubicBezTo>
                    <a:pt x="43" y="43"/>
                    <a:pt x="39" y="49"/>
                    <a:pt x="32" y="49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2" y="52"/>
                    <a:pt x="6" y="48"/>
                    <a:pt x="5" y="42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5" y="4"/>
                    <a:pt x="11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2" y="0"/>
                    <a:pt x="38" y="5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0" name="Freeform 239"/>
            <p:cNvSpPr>
              <a:spLocks/>
            </p:cNvSpPr>
            <p:nvPr/>
          </p:nvSpPr>
          <p:spPr bwMode="auto">
            <a:xfrm>
              <a:off x="7735355" y="2381653"/>
              <a:ext cx="805647" cy="360421"/>
            </a:xfrm>
            <a:custGeom>
              <a:avLst/>
              <a:gdLst>
                <a:gd name="T0" fmla="*/ 244 w 353"/>
                <a:gd name="T1" fmla="*/ 5 h 158"/>
                <a:gd name="T2" fmla="*/ 63 w 353"/>
                <a:gd name="T3" fmla="*/ 30 h 158"/>
                <a:gd name="T4" fmla="*/ 28 w 353"/>
                <a:gd name="T5" fmla="*/ 35 h 158"/>
                <a:gd name="T6" fmla="*/ 33 w 353"/>
                <a:gd name="T7" fmla="*/ 70 h 158"/>
                <a:gd name="T8" fmla="*/ 31 w 353"/>
                <a:gd name="T9" fmla="*/ 115 h 158"/>
                <a:gd name="T10" fmla="*/ 0 w 353"/>
                <a:gd name="T11" fmla="*/ 142 h 158"/>
                <a:gd name="T12" fmla="*/ 14 w 353"/>
                <a:gd name="T13" fmla="*/ 158 h 158"/>
                <a:gd name="T14" fmla="*/ 56 w 353"/>
                <a:gd name="T15" fmla="*/ 122 h 158"/>
                <a:gd name="T16" fmla="*/ 83 w 353"/>
                <a:gd name="T17" fmla="*/ 63 h 158"/>
                <a:gd name="T18" fmla="*/ 235 w 353"/>
                <a:gd name="T19" fmla="*/ 41 h 158"/>
                <a:gd name="T20" fmla="*/ 308 w 353"/>
                <a:gd name="T21" fmla="*/ 55 h 158"/>
                <a:gd name="T22" fmla="*/ 337 w 353"/>
                <a:gd name="T23" fmla="*/ 89 h 158"/>
                <a:gd name="T24" fmla="*/ 353 w 353"/>
                <a:gd name="T25" fmla="*/ 74 h 158"/>
                <a:gd name="T26" fmla="*/ 322 w 353"/>
                <a:gd name="T27" fmla="*/ 40 h 158"/>
                <a:gd name="T28" fmla="*/ 279 w 353"/>
                <a:gd name="T29" fmla="*/ 0 h 158"/>
                <a:gd name="T30" fmla="*/ 244 w 353"/>
                <a:gd name="T31" fmla="*/ 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3" h="158">
                  <a:moveTo>
                    <a:pt x="244" y="5"/>
                  </a:moveTo>
                  <a:cubicBezTo>
                    <a:pt x="63" y="30"/>
                    <a:pt x="63" y="30"/>
                    <a:pt x="63" y="30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33" y="70"/>
                    <a:pt x="33" y="70"/>
                    <a:pt x="33" y="70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4" y="158"/>
                    <a:pt x="14" y="158"/>
                    <a:pt x="14" y="158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6" y="122"/>
                    <a:pt x="69" y="66"/>
                    <a:pt x="83" y="63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48" y="40"/>
                    <a:pt x="308" y="55"/>
                    <a:pt x="308" y="55"/>
                  </a:cubicBezTo>
                  <a:cubicBezTo>
                    <a:pt x="337" y="89"/>
                    <a:pt x="337" y="89"/>
                    <a:pt x="337" y="89"/>
                  </a:cubicBezTo>
                  <a:cubicBezTo>
                    <a:pt x="353" y="74"/>
                    <a:pt x="353" y="74"/>
                    <a:pt x="353" y="74"/>
                  </a:cubicBezTo>
                  <a:cubicBezTo>
                    <a:pt x="322" y="40"/>
                    <a:pt x="322" y="40"/>
                    <a:pt x="322" y="40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244" y="5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1" name="Freeform 240"/>
            <p:cNvSpPr>
              <a:spLocks/>
            </p:cNvSpPr>
            <p:nvPr/>
          </p:nvSpPr>
          <p:spPr bwMode="auto">
            <a:xfrm>
              <a:off x="7415409" y="1810183"/>
              <a:ext cx="1340497" cy="676513"/>
            </a:xfrm>
            <a:custGeom>
              <a:avLst/>
              <a:gdLst>
                <a:gd name="T0" fmla="*/ 577 w 587"/>
                <a:gd name="T1" fmla="*/ 94 h 296"/>
                <a:gd name="T2" fmla="*/ 491 w 587"/>
                <a:gd name="T3" fmla="*/ 63 h 296"/>
                <a:gd name="T4" fmla="*/ 388 w 587"/>
                <a:gd name="T5" fmla="*/ 1 h 296"/>
                <a:gd name="T6" fmla="*/ 388 w 587"/>
                <a:gd name="T7" fmla="*/ 1 h 296"/>
                <a:gd name="T8" fmla="*/ 384 w 587"/>
                <a:gd name="T9" fmla="*/ 1 h 296"/>
                <a:gd name="T10" fmla="*/ 132 w 587"/>
                <a:gd name="T11" fmla="*/ 36 h 296"/>
                <a:gd name="T12" fmla="*/ 129 w 587"/>
                <a:gd name="T13" fmla="*/ 37 h 296"/>
                <a:gd name="T14" fmla="*/ 129 w 587"/>
                <a:gd name="T15" fmla="*/ 37 h 296"/>
                <a:gd name="T16" fmla="*/ 35 w 587"/>
                <a:gd name="T17" fmla="*/ 122 h 296"/>
                <a:gd name="T18" fmla="*/ 0 w 587"/>
                <a:gd name="T19" fmla="*/ 230 h 296"/>
                <a:gd name="T20" fmla="*/ 25 w 587"/>
                <a:gd name="T21" fmla="*/ 236 h 296"/>
                <a:gd name="T22" fmla="*/ 59 w 587"/>
                <a:gd name="T23" fmla="*/ 132 h 296"/>
                <a:gd name="T24" fmla="*/ 132 w 587"/>
                <a:gd name="T25" fmla="*/ 64 h 296"/>
                <a:gd name="T26" fmla="*/ 132 w 587"/>
                <a:gd name="T27" fmla="*/ 64 h 296"/>
                <a:gd name="T28" fmla="*/ 163 w 587"/>
                <a:gd name="T29" fmla="*/ 290 h 296"/>
                <a:gd name="T30" fmla="*/ 171 w 587"/>
                <a:gd name="T31" fmla="*/ 295 h 296"/>
                <a:gd name="T32" fmla="*/ 419 w 587"/>
                <a:gd name="T33" fmla="*/ 260 h 296"/>
                <a:gd name="T34" fmla="*/ 423 w 587"/>
                <a:gd name="T35" fmla="*/ 253 h 296"/>
                <a:gd name="T36" fmla="*/ 391 w 587"/>
                <a:gd name="T37" fmla="*/ 27 h 296"/>
                <a:gd name="T38" fmla="*/ 470 w 587"/>
                <a:gd name="T39" fmla="*/ 79 h 296"/>
                <a:gd name="T40" fmla="*/ 568 w 587"/>
                <a:gd name="T41" fmla="*/ 123 h 296"/>
                <a:gd name="T42" fmla="*/ 587 w 587"/>
                <a:gd name="T43" fmla="*/ 118 h 296"/>
                <a:gd name="T44" fmla="*/ 577 w 587"/>
                <a:gd name="T45" fmla="*/ 94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7" h="296">
                  <a:moveTo>
                    <a:pt x="577" y="94"/>
                  </a:moveTo>
                  <a:cubicBezTo>
                    <a:pt x="576" y="94"/>
                    <a:pt x="529" y="113"/>
                    <a:pt x="491" y="63"/>
                  </a:cubicBezTo>
                  <a:cubicBezTo>
                    <a:pt x="448" y="7"/>
                    <a:pt x="399" y="1"/>
                    <a:pt x="388" y="1"/>
                  </a:cubicBezTo>
                  <a:cubicBezTo>
                    <a:pt x="388" y="1"/>
                    <a:pt x="388" y="1"/>
                    <a:pt x="388" y="1"/>
                  </a:cubicBezTo>
                  <a:cubicBezTo>
                    <a:pt x="386" y="1"/>
                    <a:pt x="385" y="1"/>
                    <a:pt x="384" y="1"/>
                  </a:cubicBezTo>
                  <a:cubicBezTo>
                    <a:pt x="383" y="0"/>
                    <a:pt x="133" y="36"/>
                    <a:pt x="132" y="36"/>
                  </a:cubicBezTo>
                  <a:cubicBezTo>
                    <a:pt x="131" y="37"/>
                    <a:pt x="130" y="37"/>
                    <a:pt x="129" y="37"/>
                  </a:cubicBezTo>
                  <a:cubicBezTo>
                    <a:pt x="129" y="37"/>
                    <a:pt x="129" y="37"/>
                    <a:pt x="129" y="37"/>
                  </a:cubicBezTo>
                  <a:cubicBezTo>
                    <a:pt x="126" y="39"/>
                    <a:pt x="55" y="75"/>
                    <a:pt x="35" y="122"/>
                  </a:cubicBezTo>
                  <a:cubicBezTo>
                    <a:pt x="17" y="166"/>
                    <a:pt x="1" y="227"/>
                    <a:pt x="0" y="230"/>
                  </a:cubicBezTo>
                  <a:cubicBezTo>
                    <a:pt x="25" y="236"/>
                    <a:pt x="25" y="236"/>
                    <a:pt x="25" y="236"/>
                  </a:cubicBezTo>
                  <a:cubicBezTo>
                    <a:pt x="25" y="236"/>
                    <a:pt x="41" y="174"/>
                    <a:pt x="59" y="132"/>
                  </a:cubicBezTo>
                  <a:cubicBezTo>
                    <a:pt x="71" y="102"/>
                    <a:pt x="113" y="75"/>
                    <a:pt x="132" y="64"/>
                  </a:cubicBezTo>
                  <a:cubicBezTo>
                    <a:pt x="132" y="64"/>
                    <a:pt x="132" y="64"/>
                    <a:pt x="132" y="64"/>
                  </a:cubicBezTo>
                  <a:cubicBezTo>
                    <a:pt x="163" y="290"/>
                    <a:pt x="163" y="290"/>
                    <a:pt x="163" y="290"/>
                  </a:cubicBezTo>
                  <a:cubicBezTo>
                    <a:pt x="164" y="294"/>
                    <a:pt x="168" y="296"/>
                    <a:pt x="171" y="295"/>
                  </a:cubicBezTo>
                  <a:cubicBezTo>
                    <a:pt x="419" y="260"/>
                    <a:pt x="419" y="260"/>
                    <a:pt x="419" y="260"/>
                  </a:cubicBezTo>
                  <a:cubicBezTo>
                    <a:pt x="422" y="260"/>
                    <a:pt x="424" y="257"/>
                    <a:pt x="423" y="253"/>
                  </a:cubicBezTo>
                  <a:cubicBezTo>
                    <a:pt x="391" y="27"/>
                    <a:pt x="391" y="27"/>
                    <a:pt x="391" y="27"/>
                  </a:cubicBezTo>
                  <a:cubicBezTo>
                    <a:pt x="405" y="29"/>
                    <a:pt x="439" y="38"/>
                    <a:pt x="470" y="79"/>
                  </a:cubicBezTo>
                  <a:cubicBezTo>
                    <a:pt x="502" y="120"/>
                    <a:pt x="541" y="126"/>
                    <a:pt x="568" y="123"/>
                  </a:cubicBezTo>
                  <a:cubicBezTo>
                    <a:pt x="575" y="122"/>
                    <a:pt x="582" y="120"/>
                    <a:pt x="587" y="118"/>
                  </a:cubicBezTo>
                  <a:lnTo>
                    <a:pt x="577" y="9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2" name="Freeform 241"/>
            <p:cNvSpPr>
              <a:spLocks/>
            </p:cNvSpPr>
            <p:nvPr/>
          </p:nvSpPr>
          <p:spPr bwMode="auto">
            <a:xfrm>
              <a:off x="8011935" y="2025086"/>
              <a:ext cx="88660" cy="253451"/>
            </a:xfrm>
            <a:custGeom>
              <a:avLst/>
              <a:gdLst>
                <a:gd name="T0" fmla="*/ 92 w 92"/>
                <a:gd name="T1" fmla="*/ 230 h 263"/>
                <a:gd name="T2" fmla="*/ 59 w 92"/>
                <a:gd name="T3" fmla="*/ 263 h 263"/>
                <a:gd name="T4" fmla="*/ 16 w 92"/>
                <a:gd name="T5" fmla="*/ 242 h 263"/>
                <a:gd name="T6" fmla="*/ 0 w 92"/>
                <a:gd name="T7" fmla="*/ 7 h 263"/>
                <a:gd name="T8" fmla="*/ 45 w 92"/>
                <a:gd name="T9" fmla="*/ 0 h 263"/>
                <a:gd name="T10" fmla="*/ 92 w 92"/>
                <a:gd name="T11" fmla="*/ 23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263">
                  <a:moveTo>
                    <a:pt x="92" y="230"/>
                  </a:moveTo>
                  <a:lnTo>
                    <a:pt x="59" y="263"/>
                  </a:lnTo>
                  <a:lnTo>
                    <a:pt x="16" y="242"/>
                  </a:lnTo>
                  <a:lnTo>
                    <a:pt x="0" y="7"/>
                  </a:lnTo>
                  <a:lnTo>
                    <a:pt x="45" y="0"/>
                  </a:lnTo>
                  <a:lnTo>
                    <a:pt x="92" y="230"/>
                  </a:lnTo>
                  <a:close/>
                </a:path>
              </a:pathLst>
            </a:custGeom>
            <a:solidFill>
              <a:srgbClr val="3148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3" name="Freeform 242"/>
            <p:cNvSpPr>
              <a:spLocks/>
            </p:cNvSpPr>
            <p:nvPr/>
          </p:nvSpPr>
          <p:spPr bwMode="auto">
            <a:xfrm>
              <a:off x="7666933" y="1419887"/>
              <a:ext cx="643747" cy="663985"/>
            </a:xfrm>
            <a:custGeom>
              <a:avLst/>
              <a:gdLst>
                <a:gd name="T0" fmla="*/ 280 w 282"/>
                <a:gd name="T1" fmla="*/ 235 h 291"/>
                <a:gd name="T2" fmla="*/ 257 w 282"/>
                <a:gd name="T3" fmla="*/ 262 h 291"/>
                <a:gd name="T4" fmla="*/ 62 w 282"/>
                <a:gd name="T5" fmla="*/ 289 h 291"/>
                <a:gd name="T6" fmla="*/ 32 w 282"/>
                <a:gd name="T7" fmla="*/ 270 h 291"/>
                <a:gd name="T8" fmla="*/ 2 w 282"/>
                <a:gd name="T9" fmla="*/ 56 h 291"/>
                <a:gd name="T10" fmla="*/ 25 w 282"/>
                <a:gd name="T11" fmla="*/ 29 h 291"/>
                <a:gd name="T12" fmla="*/ 220 w 282"/>
                <a:gd name="T13" fmla="*/ 2 h 291"/>
                <a:gd name="T14" fmla="*/ 250 w 282"/>
                <a:gd name="T15" fmla="*/ 21 h 291"/>
                <a:gd name="T16" fmla="*/ 280 w 282"/>
                <a:gd name="T17" fmla="*/ 23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91">
                  <a:moveTo>
                    <a:pt x="280" y="235"/>
                  </a:moveTo>
                  <a:cubicBezTo>
                    <a:pt x="282" y="248"/>
                    <a:pt x="271" y="260"/>
                    <a:pt x="257" y="262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47" y="291"/>
                    <a:pt x="34" y="283"/>
                    <a:pt x="32" y="270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0" y="43"/>
                    <a:pt x="11" y="31"/>
                    <a:pt x="25" y="29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35" y="0"/>
                    <a:pt x="248" y="8"/>
                    <a:pt x="250" y="21"/>
                  </a:cubicBezTo>
                  <a:lnTo>
                    <a:pt x="280" y="235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4" name="Freeform 243"/>
            <p:cNvSpPr>
              <a:spLocks/>
            </p:cNvSpPr>
            <p:nvPr/>
          </p:nvSpPr>
          <p:spPr bwMode="auto">
            <a:xfrm>
              <a:off x="7795104" y="1783199"/>
              <a:ext cx="60713" cy="63604"/>
            </a:xfrm>
            <a:custGeom>
              <a:avLst/>
              <a:gdLst>
                <a:gd name="T0" fmla="*/ 26 w 27"/>
                <a:gd name="T1" fmla="*/ 12 h 28"/>
                <a:gd name="T2" fmla="*/ 15 w 27"/>
                <a:gd name="T3" fmla="*/ 27 h 28"/>
                <a:gd name="T4" fmla="*/ 1 w 27"/>
                <a:gd name="T5" fmla="*/ 16 h 28"/>
                <a:gd name="T6" fmla="*/ 11 w 27"/>
                <a:gd name="T7" fmla="*/ 1 h 28"/>
                <a:gd name="T8" fmla="*/ 26 w 27"/>
                <a:gd name="T9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26" y="12"/>
                  </a:moveTo>
                  <a:cubicBezTo>
                    <a:pt x="27" y="19"/>
                    <a:pt x="22" y="26"/>
                    <a:pt x="15" y="27"/>
                  </a:cubicBezTo>
                  <a:cubicBezTo>
                    <a:pt x="8" y="28"/>
                    <a:pt x="2" y="23"/>
                    <a:pt x="1" y="16"/>
                  </a:cubicBezTo>
                  <a:cubicBezTo>
                    <a:pt x="0" y="9"/>
                    <a:pt x="4" y="2"/>
                    <a:pt x="11" y="1"/>
                  </a:cubicBezTo>
                  <a:cubicBezTo>
                    <a:pt x="18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5" name="Freeform 244"/>
            <p:cNvSpPr>
              <a:spLocks/>
            </p:cNvSpPr>
            <p:nvPr/>
          </p:nvSpPr>
          <p:spPr bwMode="auto">
            <a:xfrm>
              <a:off x="7803777" y="1801509"/>
              <a:ext cx="16383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1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3" y="7"/>
                    <a:pt x="1" y="6"/>
                    <a:pt x="1" y="4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6" name="Freeform 245"/>
            <p:cNvSpPr>
              <a:spLocks/>
            </p:cNvSpPr>
            <p:nvPr/>
          </p:nvSpPr>
          <p:spPr bwMode="auto">
            <a:xfrm>
              <a:off x="8137215" y="1735015"/>
              <a:ext cx="61676" cy="61676"/>
            </a:xfrm>
            <a:custGeom>
              <a:avLst/>
              <a:gdLst>
                <a:gd name="T0" fmla="*/ 26 w 27"/>
                <a:gd name="T1" fmla="*/ 12 h 27"/>
                <a:gd name="T2" fmla="*/ 15 w 27"/>
                <a:gd name="T3" fmla="*/ 26 h 27"/>
                <a:gd name="T4" fmla="*/ 1 w 27"/>
                <a:gd name="T5" fmla="*/ 16 h 27"/>
                <a:gd name="T6" fmla="*/ 12 w 27"/>
                <a:gd name="T7" fmla="*/ 1 h 27"/>
                <a:gd name="T8" fmla="*/ 26 w 27"/>
                <a:gd name="T9" fmla="*/ 1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6" y="12"/>
                  </a:moveTo>
                  <a:cubicBezTo>
                    <a:pt x="27" y="19"/>
                    <a:pt x="22" y="25"/>
                    <a:pt x="15" y="26"/>
                  </a:cubicBezTo>
                  <a:cubicBezTo>
                    <a:pt x="8" y="27"/>
                    <a:pt x="2" y="22"/>
                    <a:pt x="1" y="16"/>
                  </a:cubicBezTo>
                  <a:cubicBezTo>
                    <a:pt x="0" y="9"/>
                    <a:pt x="5" y="2"/>
                    <a:pt x="12" y="1"/>
                  </a:cubicBezTo>
                  <a:cubicBezTo>
                    <a:pt x="19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7" name="Freeform 246"/>
            <p:cNvSpPr>
              <a:spLocks/>
            </p:cNvSpPr>
            <p:nvPr/>
          </p:nvSpPr>
          <p:spPr bwMode="auto">
            <a:xfrm>
              <a:off x="7933875" y="1876678"/>
              <a:ext cx="143590" cy="143590"/>
            </a:xfrm>
            <a:custGeom>
              <a:avLst/>
              <a:gdLst>
                <a:gd name="T0" fmla="*/ 62 w 63"/>
                <a:gd name="T1" fmla="*/ 2 h 63"/>
                <a:gd name="T2" fmla="*/ 58 w 63"/>
                <a:gd name="T3" fmla="*/ 0 h 63"/>
                <a:gd name="T4" fmla="*/ 4 w 63"/>
                <a:gd name="T5" fmla="*/ 8 h 63"/>
                <a:gd name="T6" fmla="*/ 1 w 63"/>
                <a:gd name="T7" fmla="*/ 11 h 63"/>
                <a:gd name="T8" fmla="*/ 1 w 63"/>
                <a:gd name="T9" fmla="*/ 15 h 63"/>
                <a:gd name="T10" fmla="*/ 41 w 63"/>
                <a:gd name="T11" fmla="*/ 60 h 63"/>
                <a:gd name="T12" fmla="*/ 63 w 63"/>
                <a:gd name="T13" fmla="*/ 6 h 63"/>
                <a:gd name="T14" fmla="*/ 62 w 63"/>
                <a:gd name="T1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3">
                  <a:moveTo>
                    <a:pt x="62" y="2"/>
                  </a:moveTo>
                  <a:cubicBezTo>
                    <a:pt x="61" y="1"/>
                    <a:pt x="59" y="0"/>
                    <a:pt x="58" y="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1" y="9"/>
                    <a:pt x="1" y="11"/>
                  </a:cubicBezTo>
                  <a:cubicBezTo>
                    <a:pt x="0" y="12"/>
                    <a:pt x="0" y="14"/>
                    <a:pt x="1" y="15"/>
                  </a:cubicBezTo>
                  <a:cubicBezTo>
                    <a:pt x="2" y="16"/>
                    <a:pt x="22" y="63"/>
                    <a:pt x="41" y="60"/>
                  </a:cubicBezTo>
                  <a:cubicBezTo>
                    <a:pt x="61" y="57"/>
                    <a:pt x="63" y="7"/>
                    <a:pt x="63" y="6"/>
                  </a:cubicBezTo>
                  <a:cubicBezTo>
                    <a:pt x="63" y="4"/>
                    <a:pt x="63" y="3"/>
                    <a:pt x="62" y="2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8" name="Freeform 247"/>
            <p:cNvSpPr>
              <a:spLocks/>
            </p:cNvSpPr>
            <p:nvPr/>
          </p:nvSpPr>
          <p:spPr bwMode="auto">
            <a:xfrm>
              <a:off x="7824014" y="1423742"/>
              <a:ext cx="242851" cy="126244"/>
            </a:xfrm>
            <a:custGeom>
              <a:avLst/>
              <a:gdLst>
                <a:gd name="T0" fmla="*/ 252 w 252"/>
                <a:gd name="T1" fmla="*/ 0 h 131"/>
                <a:gd name="T2" fmla="*/ 0 w 252"/>
                <a:gd name="T3" fmla="*/ 36 h 131"/>
                <a:gd name="T4" fmla="*/ 143 w 252"/>
                <a:gd name="T5" fmla="*/ 131 h 131"/>
                <a:gd name="T6" fmla="*/ 252 w 252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2" h="131">
                  <a:moveTo>
                    <a:pt x="252" y="0"/>
                  </a:moveTo>
                  <a:lnTo>
                    <a:pt x="0" y="36"/>
                  </a:lnTo>
                  <a:lnTo>
                    <a:pt x="143" y="131"/>
                  </a:lnTo>
                  <a:lnTo>
                    <a:pt x="252" y="0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9" name="Freeform 248"/>
            <p:cNvSpPr>
              <a:spLocks/>
            </p:cNvSpPr>
            <p:nvPr/>
          </p:nvSpPr>
          <p:spPr bwMode="auto">
            <a:xfrm>
              <a:off x="8148779" y="1753325"/>
              <a:ext cx="15419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6 h 7"/>
                <a:gd name="T4" fmla="*/ 0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6"/>
                    <a:pt x="4" y="6"/>
                  </a:cubicBezTo>
                  <a:cubicBezTo>
                    <a:pt x="2" y="7"/>
                    <a:pt x="1" y="5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0" name="Freeform 249"/>
            <p:cNvSpPr>
              <a:spLocks/>
            </p:cNvSpPr>
            <p:nvPr/>
          </p:nvSpPr>
          <p:spPr bwMode="auto">
            <a:xfrm>
              <a:off x="8900459" y="1565405"/>
              <a:ext cx="118534" cy="126244"/>
            </a:xfrm>
            <a:custGeom>
              <a:avLst/>
              <a:gdLst>
                <a:gd name="T0" fmla="*/ 94 w 123"/>
                <a:gd name="T1" fmla="*/ 131 h 131"/>
                <a:gd name="T2" fmla="*/ 0 w 123"/>
                <a:gd name="T3" fmla="*/ 102 h 131"/>
                <a:gd name="T4" fmla="*/ 28 w 123"/>
                <a:gd name="T5" fmla="*/ 0 h 131"/>
                <a:gd name="T6" fmla="*/ 123 w 123"/>
                <a:gd name="T7" fmla="*/ 27 h 131"/>
                <a:gd name="T8" fmla="*/ 94 w 123"/>
                <a:gd name="T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131">
                  <a:moveTo>
                    <a:pt x="94" y="131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123" y="27"/>
                  </a:lnTo>
                  <a:lnTo>
                    <a:pt x="94" y="13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1" name="Freeform 250"/>
            <p:cNvSpPr>
              <a:spLocks/>
            </p:cNvSpPr>
            <p:nvPr/>
          </p:nvSpPr>
          <p:spPr bwMode="auto">
            <a:xfrm>
              <a:off x="8744341" y="1656955"/>
              <a:ext cx="261161" cy="553160"/>
            </a:xfrm>
            <a:custGeom>
              <a:avLst/>
              <a:gdLst>
                <a:gd name="T0" fmla="*/ 52 w 114"/>
                <a:gd name="T1" fmla="*/ 235 h 242"/>
                <a:gd name="T2" fmla="*/ 42 w 114"/>
                <a:gd name="T3" fmla="*/ 241 h 242"/>
                <a:gd name="T4" fmla="*/ 7 w 114"/>
                <a:gd name="T5" fmla="*/ 231 h 242"/>
                <a:gd name="T6" fmla="*/ 1 w 114"/>
                <a:gd name="T7" fmla="*/ 221 h 242"/>
                <a:gd name="T8" fmla="*/ 62 w 114"/>
                <a:gd name="T9" fmla="*/ 7 h 242"/>
                <a:gd name="T10" fmla="*/ 73 w 114"/>
                <a:gd name="T11" fmla="*/ 1 h 242"/>
                <a:gd name="T12" fmla="*/ 107 w 114"/>
                <a:gd name="T13" fmla="*/ 11 h 242"/>
                <a:gd name="T14" fmla="*/ 113 w 114"/>
                <a:gd name="T15" fmla="*/ 21 h 242"/>
                <a:gd name="T16" fmla="*/ 52 w 114"/>
                <a:gd name="T17" fmla="*/ 23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42">
                  <a:moveTo>
                    <a:pt x="52" y="235"/>
                  </a:moveTo>
                  <a:cubicBezTo>
                    <a:pt x="51" y="240"/>
                    <a:pt x="46" y="242"/>
                    <a:pt x="42" y="24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3" y="230"/>
                    <a:pt x="0" y="226"/>
                    <a:pt x="1" y="22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4" y="2"/>
                    <a:pt x="68" y="0"/>
                    <a:pt x="73" y="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11" y="12"/>
                    <a:pt x="114" y="16"/>
                    <a:pt x="113" y="21"/>
                  </a:cubicBezTo>
                  <a:lnTo>
                    <a:pt x="52" y="23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2" name="Freeform 251"/>
            <p:cNvSpPr>
              <a:spLocks/>
            </p:cNvSpPr>
            <p:nvPr/>
          </p:nvSpPr>
          <p:spPr bwMode="auto">
            <a:xfrm>
              <a:off x="8682665" y="901420"/>
              <a:ext cx="749753" cy="746862"/>
            </a:xfrm>
            <a:custGeom>
              <a:avLst/>
              <a:gdLst>
                <a:gd name="T0" fmla="*/ 306 w 328"/>
                <a:gd name="T1" fmla="*/ 204 h 327"/>
                <a:gd name="T2" fmla="*/ 124 w 328"/>
                <a:gd name="T3" fmla="*/ 305 h 327"/>
                <a:gd name="T4" fmla="*/ 23 w 328"/>
                <a:gd name="T5" fmla="*/ 124 h 327"/>
                <a:gd name="T6" fmla="*/ 204 w 328"/>
                <a:gd name="T7" fmla="*/ 22 h 327"/>
                <a:gd name="T8" fmla="*/ 306 w 328"/>
                <a:gd name="T9" fmla="*/ 204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" h="327">
                  <a:moveTo>
                    <a:pt x="306" y="204"/>
                  </a:moveTo>
                  <a:cubicBezTo>
                    <a:pt x="284" y="282"/>
                    <a:pt x="202" y="327"/>
                    <a:pt x="124" y="305"/>
                  </a:cubicBezTo>
                  <a:cubicBezTo>
                    <a:pt x="46" y="283"/>
                    <a:pt x="0" y="202"/>
                    <a:pt x="23" y="124"/>
                  </a:cubicBezTo>
                  <a:cubicBezTo>
                    <a:pt x="45" y="45"/>
                    <a:pt x="126" y="0"/>
                    <a:pt x="204" y="22"/>
                  </a:cubicBezTo>
                  <a:cubicBezTo>
                    <a:pt x="283" y="44"/>
                    <a:pt x="328" y="126"/>
                    <a:pt x="306" y="20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3" name="Freeform 252"/>
            <p:cNvSpPr>
              <a:spLocks/>
            </p:cNvSpPr>
            <p:nvPr/>
          </p:nvSpPr>
          <p:spPr bwMode="auto">
            <a:xfrm>
              <a:off x="8758796" y="974661"/>
              <a:ext cx="597489" cy="600381"/>
            </a:xfrm>
            <a:custGeom>
              <a:avLst/>
              <a:gdLst>
                <a:gd name="T0" fmla="*/ 245 w 262"/>
                <a:gd name="T1" fmla="*/ 164 h 263"/>
                <a:gd name="T2" fmla="*/ 99 w 262"/>
                <a:gd name="T3" fmla="*/ 245 h 263"/>
                <a:gd name="T4" fmla="*/ 18 w 262"/>
                <a:gd name="T5" fmla="*/ 99 h 263"/>
                <a:gd name="T6" fmla="*/ 163 w 262"/>
                <a:gd name="T7" fmla="*/ 18 h 263"/>
                <a:gd name="T8" fmla="*/ 245 w 262"/>
                <a:gd name="T9" fmla="*/ 16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3">
                  <a:moveTo>
                    <a:pt x="245" y="164"/>
                  </a:moveTo>
                  <a:cubicBezTo>
                    <a:pt x="227" y="227"/>
                    <a:pt x="162" y="263"/>
                    <a:pt x="99" y="245"/>
                  </a:cubicBezTo>
                  <a:cubicBezTo>
                    <a:pt x="36" y="227"/>
                    <a:pt x="0" y="162"/>
                    <a:pt x="18" y="99"/>
                  </a:cubicBezTo>
                  <a:cubicBezTo>
                    <a:pt x="36" y="37"/>
                    <a:pt x="101" y="0"/>
                    <a:pt x="163" y="18"/>
                  </a:cubicBezTo>
                  <a:cubicBezTo>
                    <a:pt x="226" y="36"/>
                    <a:pt x="262" y="101"/>
                    <a:pt x="245" y="1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4" name="Freeform 253"/>
            <p:cNvSpPr>
              <a:spLocks/>
            </p:cNvSpPr>
            <p:nvPr/>
          </p:nvSpPr>
          <p:spPr bwMode="auto">
            <a:xfrm>
              <a:off x="8774215" y="992971"/>
              <a:ext cx="566651" cy="565688"/>
            </a:xfrm>
            <a:custGeom>
              <a:avLst/>
              <a:gdLst>
                <a:gd name="T0" fmla="*/ 231 w 248"/>
                <a:gd name="T1" fmla="*/ 154 h 248"/>
                <a:gd name="T2" fmla="*/ 94 w 248"/>
                <a:gd name="T3" fmla="*/ 231 h 248"/>
                <a:gd name="T4" fmla="*/ 17 w 248"/>
                <a:gd name="T5" fmla="*/ 93 h 248"/>
                <a:gd name="T6" fmla="*/ 155 w 248"/>
                <a:gd name="T7" fmla="*/ 16 h 248"/>
                <a:gd name="T8" fmla="*/ 231 w 248"/>
                <a:gd name="T9" fmla="*/ 1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1" y="154"/>
                  </a:moveTo>
                  <a:cubicBezTo>
                    <a:pt x="215" y="213"/>
                    <a:pt x="153" y="248"/>
                    <a:pt x="94" y="231"/>
                  </a:cubicBezTo>
                  <a:cubicBezTo>
                    <a:pt x="35" y="214"/>
                    <a:pt x="0" y="152"/>
                    <a:pt x="17" y="93"/>
                  </a:cubicBezTo>
                  <a:cubicBezTo>
                    <a:pt x="34" y="34"/>
                    <a:pt x="95" y="0"/>
                    <a:pt x="155" y="16"/>
                  </a:cubicBezTo>
                  <a:cubicBezTo>
                    <a:pt x="214" y="33"/>
                    <a:pt x="248" y="95"/>
                    <a:pt x="231" y="1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90" name="Group 89">
              <a:extLst>
                <a:ext uri="{FF2B5EF4-FFF2-40B4-BE49-F238E27FC236}">
                  <a16:creationId xmlns:a16="http://schemas.microsoft.com/office/drawing/2014/main" id="{97A1E5E4-342F-4281-8877-141286052873}"/>
                </a:ext>
              </a:extLst>
            </p:cNvPr>
            <p:cNvGrpSpPr/>
            <p:nvPr/>
          </p:nvGrpSpPr>
          <p:grpSpPr>
            <a:xfrm>
              <a:off x="8907521" y="1146434"/>
              <a:ext cx="300038" cy="258763"/>
              <a:chOff x="2833198" y="4832350"/>
              <a:chExt cx="300038" cy="258763"/>
            </a:xfrm>
          </p:grpSpPr>
          <p:sp>
            <p:nvSpPr>
              <p:cNvPr id="91" name="Freeform 20">
                <a:extLst>
                  <a:ext uri="{FF2B5EF4-FFF2-40B4-BE49-F238E27FC236}">
                    <a16:creationId xmlns:a16="http://schemas.microsoft.com/office/drawing/2014/main" id="{1F28B973-099A-4446-8FFB-DBE825262BB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25273" y="4945063"/>
                <a:ext cx="207963" cy="146050"/>
              </a:xfrm>
              <a:custGeom>
                <a:avLst/>
                <a:gdLst>
                  <a:gd name="T0" fmla="*/ 306 w 317"/>
                  <a:gd name="T1" fmla="*/ 0 h 223"/>
                  <a:gd name="T2" fmla="*/ 231 w 317"/>
                  <a:gd name="T3" fmla="*/ 0 h 223"/>
                  <a:gd name="T4" fmla="*/ 11 w 317"/>
                  <a:gd name="T5" fmla="*/ 0 h 223"/>
                  <a:gd name="T6" fmla="*/ 0 w 317"/>
                  <a:gd name="T7" fmla="*/ 11 h 223"/>
                  <a:gd name="T8" fmla="*/ 0 w 317"/>
                  <a:gd name="T9" fmla="*/ 165 h 223"/>
                  <a:gd name="T10" fmla="*/ 0 w 317"/>
                  <a:gd name="T11" fmla="*/ 212 h 223"/>
                  <a:gd name="T12" fmla="*/ 11 w 317"/>
                  <a:gd name="T13" fmla="*/ 223 h 223"/>
                  <a:gd name="T14" fmla="*/ 306 w 317"/>
                  <a:gd name="T15" fmla="*/ 223 h 223"/>
                  <a:gd name="T16" fmla="*/ 317 w 317"/>
                  <a:gd name="T17" fmla="*/ 212 h 223"/>
                  <a:gd name="T18" fmla="*/ 317 w 317"/>
                  <a:gd name="T19" fmla="*/ 11 h 223"/>
                  <a:gd name="T20" fmla="*/ 306 w 317"/>
                  <a:gd name="T21" fmla="*/ 0 h 223"/>
                  <a:gd name="T22" fmla="*/ 287 w 317"/>
                  <a:gd name="T23" fmla="*/ 40 h 223"/>
                  <a:gd name="T24" fmla="*/ 287 w 317"/>
                  <a:gd name="T25" fmla="*/ 74 h 223"/>
                  <a:gd name="T26" fmla="*/ 283 w 317"/>
                  <a:gd name="T27" fmla="*/ 82 h 223"/>
                  <a:gd name="T28" fmla="*/ 282 w 317"/>
                  <a:gd name="T29" fmla="*/ 82 h 223"/>
                  <a:gd name="T30" fmla="*/ 281 w 317"/>
                  <a:gd name="T31" fmla="*/ 83 h 223"/>
                  <a:gd name="T32" fmla="*/ 279 w 317"/>
                  <a:gd name="T33" fmla="*/ 83 h 223"/>
                  <a:gd name="T34" fmla="*/ 278 w 317"/>
                  <a:gd name="T35" fmla="*/ 84 h 223"/>
                  <a:gd name="T36" fmla="*/ 277 w 317"/>
                  <a:gd name="T37" fmla="*/ 84 h 223"/>
                  <a:gd name="T38" fmla="*/ 276 w 317"/>
                  <a:gd name="T39" fmla="*/ 84 h 223"/>
                  <a:gd name="T40" fmla="*/ 275 w 317"/>
                  <a:gd name="T41" fmla="*/ 84 h 223"/>
                  <a:gd name="T42" fmla="*/ 214 w 317"/>
                  <a:gd name="T43" fmla="*/ 84 h 223"/>
                  <a:gd name="T44" fmla="*/ 202 w 317"/>
                  <a:gd name="T45" fmla="*/ 74 h 223"/>
                  <a:gd name="T46" fmla="*/ 202 w 317"/>
                  <a:gd name="T47" fmla="*/ 40 h 223"/>
                  <a:gd name="T48" fmla="*/ 206 w 317"/>
                  <a:gd name="T49" fmla="*/ 33 h 223"/>
                  <a:gd name="T50" fmla="*/ 214 w 317"/>
                  <a:gd name="T51" fmla="*/ 30 h 223"/>
                  <a:gd name="T52" fmla="*/ 275 w 317"/>
                  <a:gd name="T53" fmla="*/ 30 h 223"/>
                  <a:gd name="T54" fmla="*/ 287 w 317"/>
                  <a:gd name="T55" fmla="*/ 40 h 223"/>
                  <a:gd name="T56" fmla="*/ 293 w 317"/>
                  <a:gd name="T57" fmla="*/ 198 h 223"/>
                  <a:gd name="T58" fmla="*/ 27 w 317"/>
                  <a:gd name="T59" fmla="*/ 198 h 223"/>
                  <a:gd name="T60" fmla="*/ 27 w 317"/>
                  <a:gd name="T61" fmla="*/ 178 h 223"/>
                  <a:gd name="T62" fmla="*/ 293 w 317"/>
                  <a:gd name="T63" fmla="*/ 178 h 223"/>
                  <a:gd name="T64" fmla="*/ 293 w 317"/>
                  <a:gd name="T65" fmla="*/ 198 h 2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317" h="223">
                    <a:moveTo>
                      <a:pt x="306" y="0"/>
                    </a:moveTo>
                    <a:cubicBezTo>
                      <a:pt x="231" y="0"/>
                      <a:pt x="231" y="0"/>
                      <a:pt x="231" y="0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5" y="0"/>
                      <a:pt x="0" y="5"/>
                      <a:pt x="0" y="11"/>
                    </a:cubicBezTo>
                    <a:cubicBezTo>
                      <a:pt x="0" y="165"/>
                      <a:pt x="0" y="165"/>
                      <a:pt x="0" y="165"/>
                    </a:cubicBezTo>
                    <a:cubicBezTo>
                      <a:pt x="0" y="212"/>
                      <a:pt x="0" y="212"/>
                      <a:pt x="0" y="212"/>
                    </a:cubicBezTo>
                    <a:cubicBezTo>
                      <a:pt x="0" y="218"/>
                      <a:pt x="5" y="223"/>
                      <a:pt x="11" y="223"/>
                    </a:cubicBezTo>
                    <a:cubicBezTo>
                      <a:pt x="306" y="223"/>
                      <a:pt x="306" y="223"/>
                      <a:pt x="306" y="223"/>
                    </a:cubicBezTo>
                    <a:cubicBezTo>
                      <a:pt x="312" y="223"/>
                      <a:pt x="317" y="218"/>
                      <a:pt x="317" y="212"/>
                    </a:cubicBezTo>
                    <a:cubicBezTo>
                      <a:pt x="317" y="11"/>
                      <a:pt x="317" y="11"/>
                      <a:pt x="317" y="11"/>
                    </a:cubicBezTo>
                    <a:cubicBezTo>
                      <a:pt x="317" y="5"/>
                      <a:pt x="312" y="0"/>
                      <a:pt x="306" y="0"/>
                    </a:cubicBezTo>
                    <a:close/>
                    <a:moveTo>
                      <a:pt x="287" y="40"/>
                    </a:moveTo>
                    <a:cubicBezTo>
                      <a:pt x="287" y="74"/>
                      <a:pt x="287" y="74"/>
                      <a:pt x="287" y="74"/>
                    </a:cubicBezTo>
                    <a:cubicBezTo>
                      <a:pt x="287" y="77"/>
                      <a:pt x="286" y="80"/>
                      <a:pt x="283" y="82"/>
                    </a:cubicBezTo>
                    <a:cubicBezTo>
                      <a:pt x="282" y="82"/>
                      <a:pt x="282" y="82"/>
                      <a:pt x="282" y="82"/>
                    </a:cubicBezTo>
                    <a:cubicBezTo>
                      <a:pt x="281" y="83"/>
                      <a:pt x="281" y="83"/>
                      <a:pt x="281" y="83"/>
                    </a:cubicBezTo>
                    <a:cubicBezTo>
                      <a:pt x="280" y="83"/>
                      <a:pt x="280" y="83"/>
                      <a:pt x="279" y="83"/>
                    </a:cubicBezTo>
                    <a:cubicBezTo>
                      <a:pt x="278" y="84"/>
                      <a:pt x="278" y="84"/>
                      <a:pt x="278" y="84"/>
                    </a:cubicBezTo>
                    <a:cubicBezTo>
                      <a:pt x="278" y="84"/>
                      <a:pt x="277" y="84"/>
                      <a:pt x="277" y="84"/>
                    </a:cubicBezTo>
                    <a:cubicBezTo>
                      <a:pt x="276" y="84"/>
                      <a:pt x="276" y="84"/>
                      <a:pt x="276" y="84"/>
                    </a:cubicBezTo>
                    <a:cubicBezTo>
                      <a:pt x="275" y="84"/>
                      <a:pt x="275" y="84"/>
                      <a:pt x="275" y="84"/>
                    </a:cubicBezTo>
                    <a:cubicBezTo>
                      <a:pt x="214" y="84"/>
                      <a:pt x="214" y="84"/>
                      <a:pt x="214" y="84"/>
                    </a:cubicBezTo>
                    <a:cubicBezTo>
                      <a:pt x="207" y="84"/>
                      <a:pt x="202" y="79"/>
                      <a:pt x="202" y="74"/>
                    </a:cubicBezTo>
                    <a:cubicBezTo>
                      <a:pt x="202" y="40"/>
                      <a:pt x="202" y="40"/>
                      <a:pt x="202" y="40"/>
                    </a:cubicBezTo>
                    <a:cubicBezTo>
                      <a:pt x="202" y="38"/>
                      <a:pt x="203" y="35"/>
                      <a:pt x="206" y="33"/>
                    </a:cubicBezTo>
                    <a:cubicBezTo>
                      <a:pt x="208" y="31"/>
                      <a:pt x="211" y="30"/>
                      <a:pt x="214" y="30"/>
                    </a:cubicBezTo>
                    <a:cubicBezTo>
                      <a:pt x="275" y="30"/>
                      <a:pt x="275" y="30"/>
                      <a:pt x="275" y="30"/>
                    </a:cubicBezTo>
                    <a:cubicBezTo>
                      <a:pt x="282" y="30"/>
                      <a:pt x="287" y="34"/>
                      <a:pt x="287" y="40"/>
                    </a:cubicBezTo>
                    <a:close/>
                    <a:moveTo>
                      <a:pt x="293" y="198"/>
                    </a:moveTo>
                    <a:cubicBezTo>
                      <a:pt x="27" y="198"/>
                      <a:pt x="27" y="198"/>
                      <a:pt x="27" y="198"/>
                    </a:cubicBezTo>
                    <a:cubicBezTo>
                      <a:pt x="27" y="178"/>
                      <a:pt x="27" y="178"/>
                      <a:pt x="27" y="178"/>
                    </a:cubicBezTo>
                    <a:cubicBezTo>
                      <a:pt x="293" y="178"/>
                      <a:pt x="293" y="178"/>
                      <a:pt x="293" y="178"/>
                    </a:cubicBezTo>
                    <a:lnTo>
                      <a:pt x="293" y="198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92" name="Freeform 21">
                <a:extLst>
                  <a:ext uri="{FF2B5EF4-FFF2-40B4-BE49-F238E27FC236}">
                    <a16:creationId xmlns:a16="http://schemas.microsoft.com/office/drawing/2014/main" id="{299AA1D9-92AE-4C59-A14E-C35B8ABA8F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833198" y="4832350"/>
                <a:ext cx="234950" cy="223838"/>
              </a:xfrm>
              <a:custGeom>
                <a:avLst/>
                <a:gdLst>
                  <a:gd name="T0" fmla="*/ 145 w 360"/>
                  <a:gd name="T1" fmla="*/ 153 h 342"/>
                  <a:gd name="T2" fmla="*/ 360 w 360"/>
                  <a:gd name="T3" fmla="*/ 153 h 342"/>
                  <a:gd name="T4" fmla="*/ 282 w 360"/>
                  <a:gd name="T5" fmla="*/ 7 h 342"/>
                  <a:gd name="T6" fmla="*/ 267 w 360"/>
                  <a:gd name="T7" fmla="*/ 3 h 342"/>
                  <a:gd name="T8" fmla="*/ 7 w 360"/>
                  <a:gd name="T9" fmla="*/ 143 h 342"/>
                  <a:gd name="T10" fmla="*/ 3 w 360"/>
                  <a:gd name="T11" fmla="*/ 158 h 342"/>
                  <a:gd name="T12" fmla="*/ 98 w 360"/>
                  <a:gd name="T13" fmla="*/ 335 h 342"/>
                  <a:gd name="T14" fmla="*/ 113 w 360"/>
                  <a:gd name="T15" fmla="*/ 339 h 342"/>
                  <a:gd name="T16" fmla="*/ 125 w 360"/>
                  <a:gd name="T17" fmla="*/ 333 h 342"/>
                  <a:gd name="T18" fmla="*/ 125 w 360"/>
                  <a:gd name="T19" fmla="*/ 173 h 342"/>
                  <a:gd name="T20" fmla="*/ 145 w 360"/>
                  <a:gd name="T21" fmla="*/ 153 h 3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60" h="342">
                    <a:moveTo>
                      <a:pt x="145" y="153"/>
                    </a:moveTo>
                    <a:cubicBezTo>
                      <a:pt x="360" y="153"/>
                      <a:pt x="360" y="153"/>
                      <a:pt x="360" y="153"/>
                    </a:cubicBezTo>
                    <a:cubicBezTo>
                      <a:pt x="282" y="7"/>
                      <a:pt x="282" y="7"/>
                      <a:pt x="282" y="7"/>
                    </a:cubicBezTo>
                    <a:cubicBezTo>
                      <a:pt x="279" y="2"/>
                      <a:pt x="272" y="0"/>
                      <a:pt x="267" y="3"/>
                    </a:cubicBezTo>
                    <a:cubicBezTo>
                      <a:pt x="7" y="143"/>
                      <a:pt x="7" y="143"/>
                      <a:pt x="7" y="143"/>
                    </a:cubicBezTo>
                    <a:cubicBezTo>
                      <a:pt x="2" y="146"/>
                      <a:pt x="0" y="152"/>
                      <a:pt x="3" y="158"/>
                    </a:cubicBezTo>
                    <a:cubicBezTo>
                      <a:pt x="98" y="335"/>
                      <a:pt x="98" y="335"/>
                      <a:pt x="98" y="335"/>
                    </a:cubicBezTo>
                    <a:cubicBezTo>
                      <a:pt x="101" y="340"/>
                      <a:pt x="108" y="342"/>
                      <a:pt x="113" y="339"/>
                    </a:cubicBezTo>
                    <a:cubicBezTo>
                      <a:pt x="125" y="333"/>
                      <a:pt x="125" y="333"/>
                      <a:pt x="125" y="333"/>
                    </a:cubicBezTo>
                    <a:cubicBezTo>
                      <a:pt x="125" y="173"/>
                      <a:pt x="125" y="173"/>
                      <a:pt x="125" y="173"/>
                    </a:cubicBezTo>
                    <a:cubicBezTo>
                      <a:pt x="125" y="162"/>
                      <a:pt x="134" y="153"/>
                      <a:pt x="145" y="153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1828434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3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</p:grpSp>
      <p:sp>
        <p:nvSpPr>
          <p:cNvPr id="79" name="TextBox 78">
            <a:extLst>
              <a:ext uri="{FF2B5EF4-FFF2-40B4-BE49-F238E27FC236}">
                <a16:creationId xmlns:a16="http://schemas.microsoft.com/office/drawing/2014/main" id="{FECE1262-864A-4D57-9BD4-C021AADD672F}"/>
              </a:ext>
            </a:extLst>
          </p:cNvPr>
          <p:cNvSpPr txBox="1"/>
          <p:nvPr/>
        </p:nvSpPr>
        <p:spPr>
          <a:xfrm>
            <a:off x="551726" y="1113956"/>
            <a:ext cx="3131220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Non-Electronic Attacks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C32F0E19-DB60-4A29-AC2B-2962BD0D78AE}"/>
              </a:ext>
            </a:extLst>
          </p:cNvPr>
          <p:cNvSpPr txBox="1"/>
          <p:nvPr/>
        </p:nvSpPr>
        <p:spPr>
          <a:xfrm>
            <a:off x="6979920" y="3048000"/>
            <a:ext cx="3271303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Active Online Attacks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6BCFA98E-2D19-49D3-BCE8-E4095492D9F4}"/>
              </a:ext>
            </a:extLst>
          </p:cNvPr>
          <p:cNvSpPr/>
          <p:nvPr/>
        </p:nvSpPr>
        <p:spPr>
          <a:xfrm>
            <a:off x="6979920" y="3505200"/>
            <a:ext cx="5059679" cy="306237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spcBef>
                <a:spcPts val="600"/>
              </a:spcBef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performs password cracking by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directly communicating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the victim’s machine</a:t>
            </a:r>
          </a:p>
          <a:p>
            <a:pPr marL="442913" indent="-266700" defTabSz="914400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Dictionary, Brute Forcing, and Rule-based Attack</a:t>
            </a:r>
          </a:p>
          <a:p>
            <a:pPr marL="442913" indent="-266700" defTabSz="914400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Hash Injection Attack</a:t>
            </a:r>
            <a:endParaRPr lang="en-US" altLang="ko-KR" sz="1800" dirty="0">
              <a:solidFill>
                <a:prstClr val="black"/>
              </a:solidFill>
              <a:latin typeface="Calibri"/>
            </a:endParaRPr>
          </a:p>
          <a:p>
            <a:pPr marL="442913" indent="-266700" defTabSz="914400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LLMNR/NBT-NS Poisoning</a:t>
            </a:r>
            <a:endParaRPr lang="en-US" altLang="ko-KR" sz="1800" dirty="0">
              <a:solidFill>
                <a:prstClr val="black"/>
              </a:solidFill>
              <a:latin typeface="Calibri"/>
            </a:endParaRPr>
          </a:p>
          <a:p>
            <a:pPr marL="442913" indent="-266700" defTabSz="914400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altLang="ko-KR" sz="1800" dirty="0">
                <a:solidFill>
                  <a:prstClr val="black"/>
                </a:solidFill>
                <a:latin typeface="Calibri"/>
              </a:rPr>
              <a:t>Trojan/Spyware/Keyloggers</a:t>
            </a:r>
          </a:p>
          <a:p>
            <a:pPr marL="442913" indent="-266700" defTabSz="914400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sz="1800" dirty="0">
                <a:solidFill>
                  <a:prstClr val="black"/>
                </a:solidFill>
                <a:latin typeface="Calibri"/>
              </a:rPr>
              <a:t>Password Guessing</a:t>
            </a:r>
          </a:p>
        </p:txBody>
      </p:sp>
      <p:grpSp>
        <p:nvGrpSpPr>
          <p:cNvPr id="72" name="Group 71">
            <a:extLst>
              <a:ext uri="{FF2B5EF4-FFF2-40B4-BE49-F238E27FC236}">
                <a16:creationId xmlns:a16="http://schemas.microsoft.com/office/drawing/2014/main" id="{E2970E6D-FD34-4D50-818D-689C4376BBEC}"/>
              </a:ext>
            </a:extLst>
          </p:cNvPr>
          <p:cNvGrpSpPr/>
          <p:nvPr/>
        </p:nvGrpSpPr>
        <p:grpSpPr>
          <a:xfrm>
            <a:off x="5216309" y="1086354"/>
            <a:ext cx="1759382" cy="5476338"/>
            <a:chOff x="5221095" y="1086354"/>
            <a:chExt cx="1759382" cy="5476338"/>
          </a:xfrm>
        </p:grpSpPr>
        <p:sp>
          <p:nvSpPr>
            <p:cNvPr id="73" name="Isosceles Triangle 72">
              <a:extLst>
                <a:ext uri="{FF2B5EF4-FFF2-40B4-BE49-F238E27FC236}">
                  <a16:creationId xmlns:a16="http://schemas.microsoft.com/office/drawing/2014/main" id="{25D08041-E90B-49B4-BEAC-55CFB742E38B}"/>
                </a:ext>
              </a:extLst>
            </p:cNvPr>
            <p:cNvSpPr/>
            <p:nvPr/>
          </p:nvSpPr>
          <p:spPr>
            <a:xfrm rot="5400000">
              <a:off x="4977733" y="2241850"/>
              <a:ext cx="961495" cy="474771"/>
            </a:xfrm>
            <a:prstGeom prst="triangle">
              <a:avLst/>
            </a:prstGeom>
            <a:solidFill>
              <a:srgbClr val="2580B7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62C29EBC-7D60-41C4-B284-840CC16548D9}"/>
                </a:ext>
              </a:extLst>
            </p:cNvPr>
            <p:cNvSpPr/>
            <p:nvPr/>
          </p:nvSpPr>
          <p:spPr>
            <a:xfrm rot="16200000" flipH="1">
              <a:off x="6262560" y="4908141"/>
              <a:ext cx="959742" cy="476093"/>
            </a:xfrm>
            <a:prstGeom prst="triangle">
              <a:avLst/>
            </a:prstGeom>
            <a:solidFill>
              <a:srgbClr val="179E86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1CF9AAC8-8E90-46A7-ACF2-5B7C11E36BC8}"/>
                </a:ext>
              </a:extLst>
            </p:cNvPr>
            <p:cNvGrpSpPr/>
            <p:nvPr/>
          </p:nvGrpSpPr>
          <p:grpSpPr>
            <a:xfrm>
              <a:off x="6055998" y="1300436"/>
              <a:ext cx="84613" cy="5262256"/>
              <a:chOff x="6081906" y="1872958"/>
              <a:chExt cx="61784" cy="4985041"/>
            </a:xfrm>
          </p:grpSpPr>
          <p:cxnSp>
            <p:nvCxnSpPr>
              <p:cNvPr id="94" name="Straight Connector 93">
                <a:extLst>
                  <a:ext uri="{FF2B5EF4-FFF2-40B4-BE49-F238E27FC236}">
                    <a16:creationId xmlns:a16="http://schemas.microsoft.com/office/drawing/2014/main" id="{B76482E0-ACB5-4C08-B6D9-A9C5AD6DF315}"/>
                  </a:ext>
                </a:extLst>
              </p:cNvPr>
              <p:cNvCxnSpPr/>
              <p:nvPr/>
            </p:nvCxnSpPr>
            <p:spPr>
              <a:xfrm>
                <a:off x="6081906" y="1872958"/>
                <a:ext cx="0" cy="4985041"/>
              </a:xfrm>
              <a:prstGeom prst="line">
                <a:avLst/>
              </a:prstGeom>
              <a:noFill/>
              <a:ln w="38100" cap="flat" cmpd="sng" algn="ctr">
                <a:solidFill>
                  <a:srgbClr val="44546A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95" name="Straight Connector 94">
                <a:extLst>
                  <a:ext uri="{FF2B5EF4-FFF2-40B4-BE49-F238E27FC236}">
                    <a16:creationId xmlns:a16="http://schemas.microsoft.com/office/drawing/2014/main" id="{F3D23575-D11E-44EA-865A-5AC78B1FF25C}"/>
                  </a:ext>
                </a:extLst>
              </p:cNvPr>
              <p:cNvCxnSpPr/>
              <p:nvPr/>
            </p:nvCxnSpPr>
            <p:spPr>
              <a:xfrm>
                <a:off x="6143690" y="1872958"/>
                <a:ext cx="0" cy="4985041"/>
              </a:xfrm>
              <a:prstGeom prst="line">
                <a:avLst/>
              </a:prstGeom>
              <a:noFill/>
              <a:ln w="38100" cap="flat" cmpd="sng" algn="ctr">
                <a:solidFill>
                  <a:srgbClr val="44546A"/>
                </a:solidFill>
                <a:prstDash val="solid"/>
                <a:miter lim="800000"/>
              </a:ln>
              <a:effectLst/>
            </p:spPr>
          </p:cxnSp>
        </p:grpSp>
        <p:grpSp>
          <p:nvGrpSpPr>
            <p:cNvPr id="76" name="Group 75">
              <a:extLst>
                <a:ext uri="{FF2B5EF4-FFF2-40B4-BE49-F238E27FC236}">
                  <a16:creationId xmlns:a16="http://schemas.microsoft.com/office/drawing/2014/main" id="{1C45B96A-FC8D-4471-AF45-A6362EB42D20}"/>
                </a:ext>
              </a:extLst>
            </p:cNvPr>
            <p:cNvGrpSpPr/>
            <p:nvPr/>
          </p:nvGrpSpPr>
          <p:grpSpPr>
            <a:xfrm>
              <a:off x="5953887" y="1086354"/>
              <a:ext cx="284480" cy="284480"/>
              <a:chOff x="5953760" y="1631295"/>
              <a:chExt cx="284480" cy="284480"/>
            </a:xfrm>
          </p:grpSpPr>
          <p:sp>
            <p:nvSpPr>
              <p:cNvPr id="89" name="Oval 88">
                <a:extLst>
                  <a:ext uri="{FF2B5EF4-FFF2-40B4-BE49-F238E27FC236}">
                    <a16:creationId xmlns:a16="http://schemas.microsoft.com/office/drawing/2014/main" id="{61B6CB0D-9E16-46C5-A632-F26510326EE9}"/>
                  </a:ext>
                </a:extLst>
              </p:cNvPr>
              <p:cNvSpPr/>
              <p:nvPr/>
            </p:nvSpPr>
            <p:spPr>
              <a:xfrm>
                <a:off x="5953760" y="1631295"/>
                <a:ext cx="284480" cy="284480"/>
              </a:xfrm>
              <a:prstGeom prst="ellipse">
                <a:avLst/>
              </a:prstGeom>
              <a:solidFill>
                <a:srgbClr val="44546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93" name="Oval 92">
                <a:extLst>
                  <a:ext uri="{FF2B5EF4-FFF2-40B4-BE49-F238E27FC236}">
                    <a16:creationId xmlns:a16="http://schemas.microsoft.com/office/drawing/2014/main" id="{0F568C36-FACA-490F-8741-22DD59635583}"/>
                  </a:ext>
                </a:extLst>
              </p:cNvPr>
              <p:cNvSpPr/>
              <p:nvPr/>
            </p:nvSpPr>
            <p:spPr>
              <a:xfrm>
                <a:off x="6036747" y="1714282"/>
                <a:ext cx="118506" cy="11850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0451F568-36DF-4348-81BF-37FB3CBA57E4}"/>
                </a:ext>
              </a:extLst>
            </p:cNvPr>
            <p:cNvSpPr/>
            <p:nvPr/>
          </p:nvSpPr>
          <p:spPr>
            <a:xfrm>
              <a:off x="5757840" y="2136381"/>
              <a:ext cx="675887" cy="675887"/>
            </a:xfrm>
            <a:prstGeom prst="ellipse">
              <a:avLst/>
            </a:prstGeom>
            <a:solidFill>
              <a:srgbClr val="2580B7"/>
            </a:solidFill>
            <a:ln w="38100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C901A207-AFF5-45FA-A413-B3EE3D2A98AA}"/>
                </a:ext>
              </a:extLst>
            </p:cNvPr>
            <p:cNvSpPr/>
            <p:nvPr/>
          </p:nvSpPr>
          <p:spPr>
            <a:xfrm>
              <a:off x="5753914" y="4803470"/>
              <a:ext cx="675888" cy="675888"/>
            </a:xfrm>
            <a:prstGeom prst="ellipse">
              <a:avLst/>
            </a:prstGeom>
            <a:solidFill>
              <a:srgbClr val="179E86"/>
            </a:solidFill>
            <a:ln w="38100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1" name="TextBox 80">
              <a:extLst>
                <a:ext uri="{FF2B5EF4-FFF2-40B4-BE49-F238E27FC236}">
                  <a16:creationId xmlns:a16="http://schemas.microsoft.com/office/drawing/2014/main" id="{8D415474-0DFC-411D-A092-5A93C126454F}"/>
                </a:ext>
              </a:extLst>
            </p:cNvPr>
            <p:cNvSpPr txBox="1"/>
            <p:nvPr/>
          </p:nvSpPr>
          <p:spPr>
            <a:xfrm>
              <a:off x="5847959" y="2243492"/>
              <a:ext cx="49564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Calibri" panose="020F0502020204030204" pitchFamily="34" charset="0"/>
                </a:rPr>
                <a:t>01</a:t>
              </a:r>
            </a:p>
          </p:txBody>
        </p:sp>
        <p:sp>
          <p:nvSpPr>
            <p:cNvPr id="86" name="TextBox 85">
              <a:extLst>
                <a:ext uri="{FF2B5EF4-FFF2-40B4-BE49-F238E27FC236}">
                  <a16:creationId xmlns:a16="http://schemas.microsoft.com/office/drawing/2014/main" id="{93F13912-1375-4196-817C-890DD77187CB}"/>
                </a:ext>
              </a:extLst>
            </p:cNvPr>
            <p:cNvSpPr txBox="1"/>
            <p:nvPr/>
          </p:nvSpPr>
          <p:spPr>
            <a:xfrm>
              <a:off x="5844034" y="4910582"/>
              <a:ext cx="49564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Calibri" panose="020F0502020204030204" pitchFamily="34" charset="0"/>
                </a:rPr>
                <a:t>02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746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TextBox 86">
            <a:extLst>
              <a:ext uri="{FF2B5EF4-FFF2-40B4-BE49-F238E27FC236}">
                <a16:creationId xmlns:a16="http://schemas.microsoft.com/office/drawing/2014/main" id="{D93D7F2A-9B22-4097-BF92-6499FD561E7E}"/>
              </a:ext>
            </a:extLst>
          </p:cNvPr>
          <p:cNvSpPr txBox="1"/>
          <p:nvPr/>
        </p:nvSpPr>
        <p:spPr>
          <a:xfrm>
            <a:off x="2043224" y="183702"/>
            <a:ext cx="8105553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Types of Password Attacks (Cont’d)</a:t>
            </a: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E6121954-9CE2-4114-90BF-473E48999B32}"/>
              </a:ext>
            </a:extLst>
          </p:cNvPr>
          <p:cNvSpPr txBox="1"/>
          <p:nvPr/>
        </p:nvSpPr>
        <p:spPr>
          <a:xfrm>
            <a:off x="567079" y="1217541"/>
            <a:ext cx="333121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Passive Online Attacks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5BE59935-D229-4687-BA11-89F907F640FD}"/>
              </a:ext>
            </a:extLst>
          </p:cNvPr>
          <p:cNvSpPr/>
          <p:nvPr/>
        </p:nvSpPr>
        <p:spPr>
          <a:xfrm>
            <a:off x="567079" y="1682758"/>
            <a:ext cx="4597755" cy="207749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spcBef>
                <a:spcPts val="600"/>
              </a:spcBef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performs password cracking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without communicating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with the authorizing party</a:t>
            </a:r>
          </a:p>
          <a:p>
            <a:pPr marL="442913" marR="0" lvl="0" indent="-266700" algn="l" defTabSz="914400" rtl="0" eaLnBrk="1" fontAlgn="auto" latinLnBrk="0" hangingPunct="1">
              <a:spcBef>
                <a:spcPts val="600"/>
              </a:spcBef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Wire Sniffing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맑은 고딕" panose="020B0503020000020004" pitchFamily="34" charset="-127"/>
              <a:cs typeface="+mn-cs"/>
            </a:endParaRPr>
          </a:p>
          <a:p>
            <a:pPr marL="442913" marR="0" lvl="0" indent="-266700" algn="l" defTabSz="914400" rtl="0" eaLnBrk="1" fontAlgn="auto" latinLnBrk="0" hangingPunct="1">
              <a:spcBef>
                <a:spcPts val="600"/>
              </a:spcBef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Man-in-the-Middle Attack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맑은 고딕" panose="020B0503020000020004" pitchFamily="34" charset="-127"/>
              <a:cs typeface="+mn-cs"/>
            </a:endParaRPr>
          </a:p>
          <a:p>
            <a:pPr marL="442913" marR="0" lvl="0" indent="-266700" algn="l" defTabSz="914400" rtl="0" eaLnBrk="1" fontAlgn="auto" latinLnBrk="0" hangingPunct="1">
              <a:spcBef>
                <a:spcPts val="600"/>
              </a:spcBef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cs typeface="+mn-cs"/>
              </a:rPr>
              <a:t>Replay Attack</a:t>
            </a:r>
            <a:endParaRPr kumimoji="0" lang="en-US" altLang="ko-KR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맑은 고딕" panose="020B0503020000020004" pitchFamily="34" charset="-127"/>
              <a:cs typeface="+mn-cs"/>
            </a:endParaRP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33FEF152-8122-4EF8-AB55-A23DE785A8A1}"/>
              </a:ext>
            </a:extLst>
          </p:cNvPr>
          <p:cNvSpPr txBox="1"/>
          <p:nvPr/>
        </p:nvSpPr>
        <p:spPr>
          <a:xfrm>
            <a:off x="7022968" y="3975246"/>
            <a:ext cx="2083519" cy="40011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Calibri" panose="020F0502020204030204" pitchFamily="34" charset="0"/>
              </a:rPr>
              <a:t>Offline Attacks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9357346D-93E1-485F-9F59-E3B437E54A82}"/>
              </a:ext>
            </a:extLst>
          </p:cNvPr>
          <p:cNvSpPr/>
          <p:nvPr/>
        </p:nvSpPr>
        <p:spPr>
          <a:xfrm>
            <a:off x="7022968" y="4436585"/>
            <a:ext cx="4940432" cy="1723549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l" defTabSz="914400" rtl="0" eaLnBrk="1" fontAlgn="auto" latinLnBrk="0" hangingPunct="1">
              <a:spcBef>
                <a:spcPts val="600"/>
              </a:spcBef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attacker copies the target’s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password file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and then tries to crack passwords on his own system at a different location</a:t>
            </a:r>
          </a:p>
          <a:p>
            <a:pPr marL="442913" indent="-266700" defTabSz="914400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altLang="ko-KR" sz="1800" dirty="0">
                <a:solidFill>
                  <a:prstClr val="black"/>
                </a:solidFill>
                <a:latin typeface="Calibri"/>
              </a:rPr>
              <a:t>Rainbow Table Attack (</a:t>
            </a:r>
            <a:r>
              <a:rPr lang="en-US" sz="1800" dirty="0">
                <a:solidFill>
                  <a:prstClr val="black"/>
                </a:solidFill>
                <a:latin typeface="Calibri"/>
              </a:rPr>
              <a:t>Pre-Computed Hashes</a:t>
            </a:r>
            <a:r>
              <a:rPr lang="en-US" altLang="ko-KR" sz="1800" dirty="0">
                <a:solidFill>
                  <a:prstClr val="black"/>
                </a:solidFill>
                <a:latin typeface="Calibri"/>
              </a:rPr>
              <a:t>)</a:t>
            </a:r>
          </a:p>
          <a:p>
            <a:pPr marL="442913" indent="-266700" defTabSz="914400">
              <a:spcBef>
                <a:spcPts val="600"/>
              </a:spcBef>
              <a:buFont typeface="Wingdings" panose="05000000000000000000" pitchFamily="2" charset="2"/>
              <a:buChar char="§"/>
              <a:defRPr/>
            </a:pPr>
            <a:r>
              <a:rPr lang="en-US" altLang="ko-KR" sz="1800" dirty="0">
                <a:solidFill>
                  <a:prstClr val="black"/>
                </a:solidFill>
                <a:latin typeface="Calibri"/>
              </a:rPr>
              <a:t>Distributed Network Attack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82A7A86-D62B-4B1D-8BB9-F1479C7F5120}"/>
              </a:ext>
            </a:extLst>
          </p:cNvPr>
          <p:cNvGrpSpPr/>
          <p:nvPr/>
        </p:nvGrpSpPr>
        <p:grpSpPr>
          <a:xfrm>
            <a:off x="7299556" y="1287847"/>
            <a:ext cx="2146313" cy="1988753"/>
            <a:chOff x="7299556" y="1287847"/>
            <a:chExt cx="2257932" cy="2092178"/>
          </a:xfrm>
        </p:grpSpPr>
        <p:sp>
          <p:nvSpPr>
            <p:cNvPr id="230" name="Oval 229"/>
            <p:cNvSpPr>
              <a:spLocks noChangeArrowheads="1"/>
            </p:cNvSpPr>
            <p:nvPr/>
          </p:nvSpPr>
          <p:spPr bwMode="auto">
            <a:xfrm>
              <a:off x="7299556" y="3217161"/>
              <a:ext cx="2257932" cy="162864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1" name="Freeform 230"/>
            <p:cNvSpPr>
              <a:spLocks/>
            </p:cNvSpPr>
            <p:nvPr/>
          </p:nvSpPr>
          <p:spPr bwMode="auto">
            <a:xfrm>
              <a:off x="8701729" y="2399949"/>
              <a:ext cx="91551" cy="75168"/>
            </a:xfrm>
            <a:custGeom>
              <a:avLst/>
              <a:gdLst>
                <a:gd name="T0" fmla="*/ 9 w 40"/>
                <a:gd name="T1" fmla="*/ 33 h 33"/>
                <a:gd name="T2" fmla="*/ 32 w 40"/>
                <a:gd name="T3" fmla="*/ 23 h 33"/>
                <a:gd name="T4" fmla="*/ 38 w 40"/>
                <a:gd name="T5" fmla="*/ 9 h 33"/>
                <a:gd name="T6" fmla="*/ 24 w 40"/>
                <a:gd name="T7" fmla="*/ 2 h 33"/>
                <a:gd name="T8" fmla="*/ 0 w 40"/>
                <a:gd name="T9" fmla="*/ 12 h 33"/>
                <a:gd name="T10" fmla="*/ 9 w 40"/>
                <a:gd name="T11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0" h="33">
                  <a:moveTo>
                    <a:pt x="9" y="33"/>
                  </a:moveTo>
                  <a:cubicBezTo>
                    <a:pt x="32" y="23"/>
                    <a:pt x="32" y="23"/>
                    <a:pt x="32" y="23"/>
                  </a:cubicBezTo>
                  <a:cubicBezTo>
                    <a:pt x="38" y="21"/>
                    <a:pt x="40" y="14"/>
                    <a:pt x="38" y="9"/>
                  </a:cubicBezTo>
                  <a:cubicBezTo>
                    <a:pt x="36" y="3"/>
                    <a:pt x="30" y="0"/>
                    <a:pt x="24" y="2"/>
                  </a:cubicBezTo>
                  <a:cubicBezTo>
                    <a:pt x="0" y="12"/>
                    <a:pt x="0" y="12"/>
                    <a:pt x="0" y="12"/>
                  </a:cubicBezTo>
                  <a:lnTo>
                    <a:pt x="9" y="33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2" name="Freeform 231"/>
            <p:cNvSpPr>
              <a:spLocks/>
            </p:cNvSpPr>
            <p:nvPr/>
          </p:nvSpPr>
          <p:spPr bwMode="auto">
            <a:xfrm>
              <a:off x="7408453" y="2688093"/>
              <a:ext cx="68422" cy="90587"/>
            </a:xfrm>
            <a:custGeom>
              <a:avLst/>
              <a:gdLst>
                <a:gd name="T0" fmla="*/ 8 w 30"/>
                <a:gd name="T1" fmla="*/ 0 h 40"/>
                <a:gd name="T2" fmla="*/ 1 w 30"/>
                <a:gd name="T3" fmla="*/ 25 h 40"/>
                <a:gd name="T4" fmla="*/ 9 w 30"/>
                <a:gd name="T5" fmla="*/ 39 h 40"/>
                <a:gd name="T6" fmla="*/ 23 w 30"/>
                <a:gd name="T7" fmla="*/ 31 h 40"/>
                <a:gd name="T8" fmla="*/ 30 w 30"/>
                <a:gd name="T9" fmla="*/ 6 h 40"/>
                <a:gd name="T10" fmla="*/ 8 w 30"/>
                <a:gd name="T11" fmla="*/ 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40">
                  <a:moveTo>
                    <a:pt x="8" y="0"/>
                  </a:moveTo>
                  <a:cubicBezTo>
                    <a:pt x="1" y="25"/>
                    <a:pt x="1" y="25"/>
                    <a:pt x="1" y="25"/>
                  </a:cubicBezTo>
                  <a:cubicBezTo>
                    <a:pt x="0" y="31"/>
                    <a:pt x="4" y="37"/>
                    <a:pt x="9" y="39"/>
                  </a:cubicBezTo>
                  <a:cubicBezTo>
                    <a:pt x="15" y="40"/>
                    <a:pt x="21" y="37"/>
                    <a:pt x="23" y="31"/>
                  </a:cubicBezTo>
                  <a:cubicBezTo>
                    <a:pt x="30" y="6"/>
                    <a:pt x="30" y="6"/>
                    <a:pt x="30" y="6"/>
                  </a:cubicBezTo>
                  <a:lnTo>
                    <a:pt x="8" y="0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3" name="Freeform 232"/>
            <p:cNvSpPr>
              <a:spLocks/>
            </p:cNvSpPr>
            <p:nvPr/>
          </p:nvSpPr>
          <p:spPr bwMode="auto">
            <a:xfrm>
              <a:off x="7719726" y="3075498"/>
              <a:ext cx="65531" cy="64567"/>
            </a:xfrm>
            <a:custGeom>
              <a:avLst/>
              <a:gdLst>
                <a:gd name="T0" fmla="*/ 0 w 68"/>
                <a:gd name="T1" fmla="*/ 31 h 67"/>
                <a:gd name="T2" fmla="*/ 30 w 68"/>
                <a:gd name="T3" fmla="*/ 67 h 67"/>
                <a:gd name="T4" fmla="*/ 68 w 68"/>
                <a:gd name="T5" fmla="*/ 36 h 67"/>
                <a:gd name="T6" fmla="*/ 38 w 68"/>
                <a:gd name="T7" fmla="*/ 0 h 67"/>
                <a:gd name="T8" fmla="*/ 0 w 68"/>
                <a:gd name="T9" fmla="*/ 3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7">
                  <a:moveTo>
                    <a:pt x="0" y="31"/>
                  </a:moveTo>
                  <a:lnTo>
                    <a:pt x="30" y="67"/>
                  </a:lnTo>
                  <a:lnTo>
                    <a:pt x="68" y="36"/>
                  </a:lnTo>
                  <a:lnTo>
                    <a:pt x="38" y="0"/>
                  </a:lnTo>
                  <a:lnTo>
                    <a:pt x="0" y="31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4" name="Freeform 233"/>
            <p:cNvSpPr>
              <a:spLocks/>
            </p:cNvSpPr>
            <p:nvPr/>
          </p:nvSpPr>
          <p:spPr bwMode="auto">
            <a:xfrm>
              <a:off x="7703343" y="3087062"/>
              <a:ext cx="89623" cy="107934"/>
            </a:xfrm>
            <a:custGeom>
              <a:avLst/>
              <a:gdLst>
                <a:gd name="T0" fmla="*/ 4 w 39"/>
                <a:gd name="T1" fmla="*/ 7 h 47"/>
                <a:gd name="T2" fmla="*/ 4 w 39"/>
                <a:gd name="T3" fmla="*/ 21 h 47"/>
                <a:gd name="T4" fmla="*/ 22 w 39"/>
                <a:gd name="T5" fmla="*/ 42 h 47"/>
                <a:gd name="T6" fmla="*/ 35 w 39"/>
                <a:gd name="T7" fmla="*/ 44 h 47"/>
                <a:gd name="T8" fmla="*/ 35 w 39"/>
                <a:gd name="T9" fmla="*/ 44 h 47"/>
                <a:gd name="T10" fmla="*/ 36 w 39"/>
                <a:gd name="T11" fmla="*/ 30 h 47"/>
                <a:gd name="T12" fmla="*/ 13 w 39"/>
                <a:gd name="T13" fmla="*/ 4 h 47"/>
                <a:gd name="T14" fmla="*/ 4 w 39"/>
                <a:gd name="T15" fmla="*/ 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47">
                  <a:moveTo>
                    <a:pt x="4" y="7"/>
                  </a:moveTo>
                  <a:cubicBezTo>
                    <a:pt x="0" y="10"/>
                    <a:pt x="0" y="17"/>
                    <a:pt x="4" y="21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25" y="47"/>
                    <a:pt x="31" y="47"/>
                    <a:pt x="35" y="44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9" y="41"/>
                    <a:pt x="39" y="35"/>
                    <a:pt x="36" y="30"/>
                  </a:cubicBezTo>
                  <a:cubicBezTo>
                    <a:pt x="13" y="4"/>
                    <a:pt x="13" y="4"/>
                    <a:pt x="13" y="4"/>
                  </a:cubicBezTo>
                  <a:cubicBezTo>
                    <a:pt x="10" y="0"/>
                    <a:pt x="8" y="4"/>
                    <a:pt x="4" y="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5" name="Freeform 234"/>
            <p:cNvSpPr>
              <a:spLocks/>
            </p:cNvSpPr>
            <p:nvPr/>
          </p:nvSpPr>
          <p:spPr bwMode="auto">
            <a:xfrm>
              <a:off x="8484898" y="2918416"/>
              <a:ext cx="65531" cy="66495"/>
            </a:xfrm>
            <a:custGeom>
              <a:avLst/>
              <a:gdLst>
                <a:gd name="T0" fmla="*/ 33 w 68"/>
                <a:gd name="T1" fmla="*/ 69 h 69"/>
                <a:gd name="T2" fmla="*/ 68 w 68"/>
                <a:gd name="T3" fmla="*/ 35 h 69"/>
                <a:gd name="T4" fmla="*/ 35 w 68"/>
                <a:gd name="T5" fmla="*/ 0 h 69"/>
                <a:gd name="T6" fmla="*/ 0 w 68"/>
                <a:gd name="T7" fmla="*/ 33 h 69"/>
                <a:gd name="T8" fmla="*/ 33 w 68"/>
                <a:gd name="T9" fmla="*/ 69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8" h="69">
                  <a:moveTo>
                    <a:pt x="33" y="69"/>
                  </a:moveTo>
                  <a:lnTo>
                    <a:pt x="68" y="35"/>
                  </a:lnTo>
                  <a:lnTo>
                    <a:pt x="35" y="0"/>
                  </a:lnTo>
                  <a:lnTo>
                    <a:pt x="0" y="33"/>
                  </a:lnTo>
                  <a:lnTo>
                    <a:pt x="33" y="69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6" name="Freeform 235"/>
            <p:cNvSpPr>
              <a:spLocks/>
            </p:cNvSpPr>
            <p:nvPr/>
          </p:nvSpPr>
          <p:spPr bwMode="auto">
            <a:xfrm>
              <a:off x="8498390" y="2906852"/>
              <a:ext cx="106970" cy="91551"/>
            </a:xfrm>
            <a:custGeom>
              <a:avLst/>
              <a:gdLst>
                <a:gd name="T0" fmla="*/ 8 w 47"/>
                <a:gd name="T1" fmla="*/ 37 h 40"/>
                <a:gd name="T2" fmla="*/ 21 w 47"/>
                <a:gd name="T3" fmla="*/ 37 h 40"/>
                <a:gd name="T4" fmla="*/ 42 w 47"/>
                <a:gd name="T5" fmla="*/ 17 h 40"/>
                <a:gd name="T6" fmla="*/ 43 w 47"/>
                <a:gd name="T7" fmla="*/ 4 h 40"/>
                <a:gd name="T8" fmla="*/ 43 w 47"/>
                <a:gd name="T9" fmla="*/ 4 h 40"/>
                <a:gd name="T10" fmla="*/ 30 w 47"/>
                <a:gd name="T11" fmla="*/ 4 h 40"/>
                <a:gd name="T12" fmla="*/ 4 w 47"/>
                <a:gd name="T13" fmla="*/ 27 h 40"/>
                <a:gd name="T14" fmla="*/ 8 w 47"/>
                <a:gd name="T15" fmla="*/ 37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" h="40">
                  <a:moveTo>
                    <a:pt x="8" y="37"/>
                  </a:moveTo>
                  <a:cubicBezTo>
                    <a:pt x="11" y="40"/>
                    <a:pt x="17" y="40"/>
                    <a:pt x="21" y="37"/>
                  </a:cubicBezTo>
                  <a:cubicBezTo>
                    <a:pt x="42" y="17"/>
                    <a:pt x="42" y="17"/>
                    <a:pt x="42" y="17"/>
                  </a:cubicBezTo>
                  <a:cubicBezTo>
                    <a:pt x="46" y="13"/>
                    <a:pt x="47" y="7"/>
                    <a:pt x="43" y="4"/>
                  </a:cubicBezTo>
                  <a:cubicBezTo>
                    <a:pt x="43" y="4"/>
                    <a:pt x="43" y="4"/>
                    <a:pt x="43" y="4"/>
                  </a:cubicBezTo>
                  <a:cubicBezTo>
                    <a:pt x="40" y="0"/>
                    <a:pt x="34" y="0"/>
                    <a:pt x="30" y="4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0" y="31"/>
                    <a:pt x="4" y="33"/>
                    <a:pt x="8" y="37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7" name="Freeform 236"/>
            <p:cNvSpPr>
              <a:spLocks/>
            </p:cNvSpPr>
            <p:nvPr/>
          </p:nvSpPr>
          <p:spPr bwMode="auto">
            <a:xfrm>
              <a:off x="7550116" y="1443002"/>
              <a:ext cx="858650" cy="849977"/>
            </a:xfrm>
            <a:custGeom>
              <a:avLst/>
              <a:gdLst>
                <a:gd name="T0" fmla="*/ 325 w 376"/>
                <a:gd name="T1" fmla="*/ 277 h 372"/>
                <a:gd name="T2" fmla="*/ 328 w 376"/>
                <a:gd name="T3" fmla="*/ 265 h 372"/>
                <a:gd name="T4" fmla="*/ 312 w 376"/>
                <a:gd name="T5" fmla="*/ 146 h 372"/>
                <a:gd name="T6" fmla="*/ 307 w 376"/>
                <a:gd name="T7" fmla="*/ 0 h 372"/>
                <a:gd name="T8" fmla="*/ 264 w 376"/>
                <a:gd name="T9" fmla="*/ 54 h 372"/>
                <a:gd name="T10" fmla="*/ 86 w 376"/>
                <a:gd name="T11" fmla="*/ 57 h 372"/>
                <a:gd name="T12" fmla="*/ 17 w 376"/>
                <a:gd name="T13" fmla="*/ 172 h 372"/>
                <a:gd name="T14" fmla="*/ 61 w 376"/>
                <a:gd name="T15" fmla="*/ 356 h 372"/>
                <a:gd name="T16" fmla="*/ 285 w 376"/>
                <a:gd name="T17" fmla="*/ 308 h 372"/>
                <a:gd name="T18" fmla="*/ 325 w 376"/>
                <a:gd name="T19" fmla="*/ 277 h 3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76" h="372">
                  <a:moveTo>
                    <a:pt x="325" y="277"/>
                  </a:moveTo>
                  <a:cubicBezTo>
                    <a:pt x="325" y="277"/>
                    <a:pt x="329" y="275"/>
                    <a:pt x="328" y="265"/>
                  </a:cubicBezTo>
                  <a:cubicBezTo>
                    <a:pt x="326" y="254"/>
                    <a:pt x="312" y="146"/>
                    <a:pt x="312" y="146"/>
                  </a:cubicBezTo>
                  <a:cubicBezTo>
                    <a:pt x="312" y="146"/>
                    <a:pt x="376" y="72"/>
                    <a:pt x="307" y="0"/>
                  </a:cubicBezTo>
                  <a:cubicBezTo>
                    <a:pt x="307" y="0"/>
                    <a:pt x="310" y="56"/>
                    <a:pt x="264" y="54"/>
                  </a:cubicBezTo>
                  <a:cubicBezTo>
                    <a:pt x="218" y="53"/>
                    <a:pt x="116" y="52"/>
                    <a:pt x="86" y="57"/>
                  </a:cubicBezTo>
                  <a:cubicBezTo>
                    <a:pt x="55" y="63"/>
                    <a:pt x="0" y="94"/>
                    <a:pt x="17" y="172"/>
                  </a:cubicBezTo>
                  <a:cubicBezTo>
                    <a:pt x="34" y="251"/>
                    <a:pt x="54" y="342"/>
                    <a:pt x="61" y="356"/>
                  </a:cubicBezTo>
                  <a:cubicBezTo>
                    <a:pt x="70" y="372"/>
                    <a:pt x="285" y="308"/>
                    <a:pt x="285" y="308"/>
                  </a:cubicBezTo>
                  <a:lnTo>
                    <a:pt x="325" y="277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8" name="Freeform 237"/>
            <p:cNvSpPr>
              <a:spLocks/>
            </p:cNvSpPr>
            <p:nvPr/>
          </p:nvSpPr>
          <p:spPr bwMode="auto">
            <a:xfrm>
              <a:off x="7648413" y="2111805"/>
              <a:ext cx="96369" cy="119498"/>
            </a:xfrm>
            <a:custGeom>
              <a:avLst/>
              <a:gdLst>
                <a:gd name="T0" fmla="*/ 42 w 42"/>
                <a:gd name="T1" fmla="*/ 36 h 52"/>
                <a:gd name="T2" fmla="*/ 32 w 42"/>
                <a:gd name="T3" fmla="*/ 49 h 52"/>
                <a:gd name="T4" fmla="*/ 17 w 42"/>
                <a:gd name="T5" fmla="*/ 51 h 52"/>
                <a:gd name="T6" fmla="*/ 4 w 42"/>
                <a:gd name="T7" fmla="*/ 41 h 52"/>
                <a:gd name="T8" fmla="*/ 1 w 42"/>
                <a:gd name="T9" fmla="*/ 16 h 52"/>
                <a:gd name="T10" fmla="*/ 10 w 42"/>
                <a:gd name="T11" fmla="*/ 3 h 52"/>
                <a:gd name="T12" fmla="*/ 25 w 42"/>
                <a:gd name="T13" fmla="*/ 1 h 52"/>
                <a:gd name="T14" fmla="*/ 38 w 42"/>
                <a:gd name="T15" fmla="*/ 11 h 52"/>
                <a:gd name="T16" fmla="*/ 42 w 42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2" h="52">
                  <a:moveTo>
                    <a:pt x="42" y="36"/>
                  </a:moveTo>
                  <a:cubicBezTo>
                    <a:pt x="42" y="42"/>
                    <a:pt x="38" y="48"/>
                    <a:pt x="32" y="49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1" y="52"/>
                    <a:pt x="5" y="48"/>
                    <a:pt x="4" y="41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4" y="4"/>
                    <a:pt x="10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1" y="0"/>
                    <a:pt x="37" y="4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39" name="Freeform 238"/>
            <p:cNvSpPr>
              <a:spLocks/>
            </p:cNvSpPr>
            <p:nvPr/>
          </p:nvSpPr>
          <p:spPr bwMode="auto">
            <a:xfrm>
              <a:off x="8223737" y="2029891"/>
              <a:ext cx="98297" cy="118534"/>
            </a:xfrm>
            <a:custGeom>
              <a:avLst/>
              <a:gdLst>
                <a:gd name="T0" fmla="*/ 42 w 43"/>
                <a:gd name="T1" fmla="*/ 36 h 52"/>
                <a:gd name="T2" fmla="*/ 32 w 43"/>
                <a:gd name="T3" fmla="*/ 49 h 52"/>
                <a:gd name="T4" fmla="*/ 18 w 43"/>
                <a:gd name="T5" fmla="*/ 52 h 52"/>
                <a:gd name="T6" fmla="*/ 5 w 43"/>
                <a:gd name="T7" fmla="*/ 42 h 52"/>
                <a:gd name="T8" fmla="*/ 1 w 43"/>
                <a:gd name="T9" fmla="*/ 16 h 52"/>
                <a:gd name="T10" fmla="*/ 11 w 43"/>
                <a:gd name="T11" fmla="*/ 3 h 52"/>
                <a:gd name="T12" fmla="*/ 25 w 43"/>
                <a:gd name="T13" fmla="*/ 1 h 52"/>
                <a:gd name="T14" fmla="*/ 38 w 43"/>
                <a:gd name="T15" fmla="*/ 11 h 52"/>
                <a:gd name="T16" fmla="*/ 42 w 43"/>
                <a:gd name="T17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2" y="36"/>
                  </a:moveTo>
                  <a:cubicBezTo>
                    <a:pt x="43" y="43"/>
                    <a:pt x="39" y="49"/>
                    <a:pt x="32" y="49"/>
                  </a:cubicBezTo>
                  <a:cubicBezTo>
                    <a:pt x="18" y="52"/>
                    <a:pt x="18" y="52"/>
                    <a:pt x="18" y="52"/>
                  </a:cubicBezTo>
                  <a:cubicBezTo>
                    <a:pt x="12" y="52"/>
                    <a:pt x="6" y="48"/>
                    <a:pt x="5" y="42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0" y="10"/>
                    <a:pt x="5" y="4"/>
                    <a:pt x="11" y="3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32" y="0"/>
                    <a:pt x="38" y="5"/>
                    <a:pt x="38" y="11"/>
                  </a:cubicBezTo>
                  <a:lnTo>
                    <a:pt x="42" y="36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0" name="Freeform 239"/>
            <p:cNvSpPr>
              <a:spLocks/>
            </p:cNvSpPr>
            <p:nvPr/>
          </p:nvSpPr>
          <p:spPr bwMode="auto">
            <a:xfrm>
              <a:off x="7733218" y="2768080"/>
              <a:ext cx="805647" cy="360421"/>
            </a:xfrm>
            <a:custGeom>
              <a:avLst/>
              <a:gdLst>
                <a:gd name="T0" fmla="*/ 244 w 353"/>
                <a:gd name="T1" fmla="*/ 5 h 158"/>
                <a:gd name="T2" fmla="*/ 63 w 353"/>
                <a:gd name="T3" fmla="*/ 30 h 158"/>
                <a:gd name="T4" fmla="*/ 28 w 353"/>
                <a:gd name="T5" fmla="*/ 35 h 158"/>
                <a:gd name="T6" fmla="*/ 33 w 353"/>
                <a:gd name="T7" fmla="*/ 70 h 158"/>
                <a:gd name="T8" fmla="*/ 31 w 353"/>
                <a:gd name="T9" fmla="*/ 115 h 158"/>
                <a:gd name="T10" fmla="*/ 0 w 353"/>
                <a:gd name="T11" fmla="*/ 142 h 158"/>
                <a:gd name="T12" fmla="*/ 14 w 353"/>
                <a:gd name="T13" fmla="*/ 158 h 158"/>
                <a:gd name="T14" fmla="*/ 56 w 353"/>
                <a:gd name="T15" fmla="*/ 122 h 158"/>
                <a:gd name="T16" fmla="*/ 83 w 353"/>
                <a:gd name="T17" fmla="*/ 63 h 158"/>
                <a:gd name="T18" fmla="*/ 235 w 353"/>
                <a:gd name="T19" fmla="*/ 41 h 158"/>
                <a:gd name="T20" fmla="*/ 308 w 353"/>
                <a:gd name="T21" fmla="*/ 55 h 158"/>
                <a:gd name="T22" fmla="*/ 337 w 353"/>
                <a:gd name="T23" fmla="*/ 89 h 158"/>
                <a:gd name="T24" fmla="*/ 353 w 353"/>
                <a:gd name="T25" fmla="*/ 74 h 158"/>
                <a:gd name="T26" fmla="*/ 322 w 353"/>
                <a:gd name="T27" fmla="*/ 40 h 158"/>
                <a:gd name="T28" fmla="*/ 279 w 353"/>
                <a:gd name="T29" fmla="*/ 0 h 158"/>
                <a:gd name="T30" fmla="*/ 244 w 353"/>
                <a:gd name="T31" fmla="*/ 5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353" h="158">
                  <a:moveTo>
                    <a:pt x="244" y="5"/>
                  </a:moveTo>
                  <a:cubicBezTo>
                    <a:pt x="63" y="30"/>
                    <a:pt x="63" y="30"/>
                    <a:pt x="63" y="30"/>
                  </a:cubicBezTo>
                  <a:cubicBezTo>
                    <a:pt x="28" y="35"/>
                    <a:pt x="28" y="35"/>
                    <a:pt x="28" y="35"/>
                  </a:cubicBezTo>
                  <a:cubicBezTo>
                    <a:pt x="33" y="70"/>
                    <a:pt x="33" y="70"/>
                    <a:pt x="33" y="70"/>
                  </a:cubicBezTo>
                  <a:cubicBezTo>
                    <a:pt x="31" y="115"/>
                    <a:pt x="31" y="115"/>
                    <a:pt x="31" y="115"/>
                  </a:cubicBezTo>
                  <a:cubicBezTo>
                    <a:pt x="0" y="142"/>
                    <a:pt x="0" y="142"/>
                    <a:pt x="0" y="142"/>
                  </a:cubicBezTo>
                  <a:cubicBezTo>
                    <a:pt x="14" y="158"/>
                    <a:pt x="14" y="158"/>
                    <a:pt x="14" y="158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6" y="122"/>
                    <a:pt x="69" y="66"/>
                    <a:pt x="83" y="63"/>
                  </a:cubicBezTo>
                  <a:cubicBezTo>
                    <a:pt x="235" y="41"/>
                    <a:pt x="235" y="41"/>
                    <a:pt x="235" y="41"/>
                  </a:cubicBezTo>
                  <a:cubicBezTo>
                    <a:pt x="248" y="40"/>
                    <a:pt x="308" y="55"/>
                    <a:pt x="308" y="55"/>
                  </a:cubicBezTo>
                  <a:cubicBezTo>
                    <a:pt x="337" y="89"/>
                    <a:pt x="337" y="89"/>
                    <a:pt x="337" y="89"/>
                  </a:cubicBezTo>
                  <a:cubicBezTo>
                    <a:pt x="353" y="74"/>
                    <a:pt x="353" y="74"/>
                    <a:pt x="353" y="74"/>
                  </a:cubicBezTo>
                  <a:cubicBezTo>
                    <a:pt x="322" y="40"/>
                    <a:pt x="322" y="40"/>
                    <a:pt x="322" y="40"/>
                  </a:cubicBezTo>
                  <a:cubicBezTo>
                    <a:pt x="279" y="0"/>
                    <a:pt x="279" y="0"/>
                    <a:pt x="279" y="0"/>
                  </a:cubicBezTo>
                  <a:lnTo>
                    <a:pt x="244" y="5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1" name="Freeform 240"/>
            <p:cNvSpPr>
              <a:spLocks/>
            </p:cNvSpPr>
            <p:nvPr/>
          </p:nvSpPr>
          <p:spPr bwMode="auto">
            <a:xfrm>
              <a:off x="7413272" y="2196610"/>
              <a:ext cx="1340497" cy="676513"/>
            </a:xfrm>
            <a:custGeom>
              <a:avLst/>
              <a:gdLst>
                <a:gd name="T0" fmla="*/ 577 w 587"/>
                <a:gd name="T1" fmla="*/ 94 h 296"/>
                <a:gd name="T2" fmla="*/ 491 w 587"/>
                <a:gd name="T3" fmla="*/ 63 h 296"/>
                <a:gd name="T4" fmla="*/ 388 w 587"/>
                <a:gd name="T5" fmla="*/ 1 h 296"/>
                <a:gd name="T6" fmla="*/ 388 w 587"/>
                <a:gd name="T7" fmla="*/ 1 h 296"/>
                <a:gd name="T8" fmla="*/ 384 w 587"/>
                <a:gd name="T9" fmla="*/ 1 h 296"/>
                <a:gd name="T10" fmla="*/ 132 w 587"/>
                <a:gd name="T11" fmla="*/ 36 h 296"/>
                <a:gd name="T12" fmla="*/ 129 w 587"/>
                <a:gd name="T13" fmla="*/ 37 h 296"/>
                <a:gd name="T14" fmla="*/ 129 w 587"/>
                <a:gd name="T15" fmla="*/ 37 h 296"/>
                <a:gd name="T16" fmla="*/ 35 w 587"/>
                <a:gd name="T17" fmla="*/ 122 h 296"/>
                <a:gd name="T18" fmla="*/ 0 w 587"/>
                <a:gd name="T19" fmla="*/ 230 h 296"/>
                <a:gd name="T20" fmla="*/ 25 w 587"/>
                <a:gd name="T21" fmla="*/ 236 h 296"/>
                <a:gd name="T22" fmla="*/ 59 w 587"/>
                <a:gd name="T23" fmla="*/ 132 h 296"/>
                <a:gd name="T24" fmla="*/ 132 w 587"/>
                <a:gd name="T25" fmla="*/ 64 h 296"/>
                <a:gd name="T26" fmla="*/ 132 w 587"/>
                <a:gd name="T27" fmla="*/ 64 h 296"/>
                <a:gd name="T28" fmla="*/ 163 w 587"/>
                <a:gd name="T29" fmla="*/ 290 h 296"/>
                <a:gd name="T30" fmla="*/ 171 w 587"/>
                <a:gd name="T31" fmla="*/ 295 h 296"/>
                <a:gd name="T32" fmla="*/ 419 w 587"/>
                <a:gd name="T33" fmla="*/ 260 h 296"/>
                <a:gd name="T34" fmla="*/ 423 w 587"/>
                <a:gd name="T35" fmla="*/ 253 h 296"/>
                <a:gd name="T36" fmla="*/ 391 w 587"/>
                <a:gd name="T37" fmla="*/ 27 h 296"/>
                <a:gd name="T38" fmla="*/ 470 w 587"/>
                <a:gd name="T39" fmla="*/ 79 h 296"/>
                <a:gd name="T40" fmla="*/ 568 w 587"/>
                <a:gd name="T41" fmla="*/ 123 h 296"/>
                <a:gd name="T42" fmla="*/ 587 w 587"/>
                <a:gd name="T43" fmla="*/ 118 h 296"/>
                <a:gd name="T44" fmla="*/ 577 w 587"/>
                <a:gd name="T45" fmla="*/ 94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87" h="296">
                  <a:moveTo>
                    <a:pt x="577" y="94"/>
                  </a:moveTo>
                  <a:cubicBezTo>
                    <a:pt x="576" y="94"/>
                    <a:pt x="529" y="113"/>
                    <a:pt x="491" y="63"/>
                  </a:cubicBezTo>
                  <a:cubicBezTo>
                    <a:pt x="448" y="7"/>
                    <a:pt x="399" y="1"/>
                    <a:pt x="388" y="1"/>
                  </a:cubicBezTo>
                  <a:cubicBezTo>
                    <a:pt x="388" y="1"/>
                    <a:pt x="388" y="1"/>
                    <a:pt x="388" y="1"/>
                  </a:cubicBezTo>
                  <a:cubicBezTo>
                    <a:pt x="386" y="1"/>
                    <a:pt x="385" y="1"/>
                    <a:pt x="384" y="1"/>
                  </a:cubicBezTo>
                  <a:cubicBezTo>
                    <a:pt x="383" y="0"/>
                    <a:pt x="133" y="36"/>
                    <a:pt x="132" y="36"/>
                  </a:cubicBezTo>
                  <a:cubicBezTo>
                    <a:pt x="131" y="37"/>
                    <a:pt x="130" y="37"/>
                    <a:pt x="129" y="37"/>
                  </a:cubicBezTo>
                  <a:cubicBezTo>
                    <a:pt x="129" y="37"/>
                    <a:pt x="129" y="37"/>
                    <a:pt x="129" y="37"/>
                  </a:cubicBezTo>
                  <a:cubicBezTo>
                    <a:pt x="126" y="39"/>
                    <a:pt x="55" y="75"/>
                    <a:pt x="35" y="122"/>
                  </a:cubicBezTo>
                  <a:cubicBezTo>
                    <a:pt x="17" y="166"/>
                    <a:pt x="1" y="227"/>
                    <a:pt x="0" y="230"/>
                  </a:cubicBezTo>
                  <a:cubicBezTo>
                    <a:pt x="25" y="236"/>
                    <a:pt x="25" y="236"/>
                    <a:pt x="25" y="236"/>
                  </a:cubicBezTo>
                  <a:cubicBezTo>
                    <a:pt x="25" y="236"/>
                    <a:pt x="41" y="174"/>
                    <a:pt x="59" y="132"/>
                  </a:cubicBezTo>
                  <a:cubicBezTo>
                    <a:pt x="71" y="102"/>
                    <a:pt x="113" y="75"/>
                    <a:pt x="132" y="64"/>
                  </a:cubicBezTo>
                  <a:cubicBezTo>
                    <a:pt x="132" y="64"/>
                    <a:pt x="132" y="64"/>
                    <a:pt x="132" y="64"/>
                  </a:cubicBezTo>
                  <a:cubicBezTo>
                    <a:pt x="163" y="290"/>
                    <a:pt x="163" y="290"/>
                    <a:pt x="163" y="290"/>
                  </a:cubicBezTo>
                  <a:cubicBezTo>
                    <a:pt x="164" y="294"/>
                    <a:pt x="168" y="296"/>
                    <a:pt x="171" y="295"/>
                  </a:cubicBezTo>
                  <a:cubicBezTo>
                    <a:pt x="419" y="260"/>
                    <a:pt x="419" y="260"/>
                    <a:pt x="419" y="260"/>
                  </a:cubicBezTo>
                  <a:cubicBezTo>
                    <a:pt x="422" y="260"/>
                    <a:pt x="424" y="257"/>
                    <a:pt x="423" y="253"/>
                  </a:cubicBezTo>
                  <a:cubicBezTo>
                    <a:pt x="391" y="27"/>
                    <a:pt x="391" y="27"/>
                    <a:pt x="391" y="27"/>
                  </a:cubicBezTo>
                  <a:cubicBezTo>
                    <a:pt x="405" y="29"/>
                    <a:pt x="439" y="38"/>
                    <a:pt x="470" y="79"/>
                  </a:cubicBezTo>
                  <a:cubicBezTo>
                    <a:pt x="502" y="120"/>
                    <a:pt x="541" y="126"/>
                    <a:pt x="568" y="123"/>
                  </a:cubicBezTo>
                  <a:cubicBezTo>
                    <a:pt x="575" y="122"/>
                    <a:pt x="582" y="120"/>
                    <a:pt x="587" y="118"/>
                  </a:cubicBezTo>
                  <a:lnTo>
                    <a:pt x="577" y="9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2" name="Freeform 241"/>
            <p:cNvSpPr>
              <a:spLocks/>
            </p:cNvSpPr>
            <p:nvPr/>
          </p:nvSpPr>
          <p:spPr bwMode="auto">
            <a:xfrm>
              <a:off x="8009798" y="2411513"/>
              <a:ext cx="88660" cy="253451"/>
            </a:xfrm>
            <a:custGeom>
              <a:avLst/>
              <a:gdLst>
                <a:gd name="T0" fmla="*/ 92 w 92"/>
                <a:gd name="T1" fmla="*/ 230 h 263"/>
                <a:gd name="T2" fmla="*/ 59 w 92"/>
                <a:gd name="T3" fmla="*/ 263 h 263"/>
                <a:gd name="T4" fmla="*/ 16 w 92"/>
                <a:gd name="T5" fmla="*/ 242 h 263"/>
                <a:gd name="T6" fmla="*/ 0 w 92"/>
                <a:gd name="T7" fmla="*/ 7 h 263"/>
                <a:gd name="T8" fmla="*/ 45 w 92"/>
                <a:gd name="T9" fmla="*/ 0 h 263"/>
                <a:gd name="T10" fmla="*/ 92 w 92"/>
                <a:gd name="T11" fmla="*/ 230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2" h="263">
                  <a:moveTo>
                    <a:pt x="92" y="230"/>
                  </a:moveTo>
                  <a:lnTo>
                    <a:pt x="59" y="263"/>
                  </a:lnTo>
                  <a:lnTo>
                    <a:pt x="16" y="242"/>
                  </a:lnTo>
                  <a:lnTo>
                    <a:pt x="0" y="7"/>
                  </a:lnTo>
                  <a:lnTo>
                    <a:pt x="45" y="0"/>
                  </a:lnTo>
                  <a:lnTo>
                    <a:pt x="92" y="230"/>
                  </a:lnTo>
                  <a:close/>
                </a:path>
              </a:pathLst>
            </a:custGeom>
            <a:solidFill>
              <a:srgbClr val="31485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3" name="Freeform 242"/>
            <p:cNvSpPr>
              <a:spLocks/>
            </p:cNvSpPr>
            <p:nvPr/>
          </p:nvSpPr>
          <p:spPr bwMode="auto">
            <a:xfrm>
              <a:off x="7664796" y="1806314"/>
              <a:ext cx="643747" cy="663985"/>
            </a:xfrm>
            <a:custGeom>
              <a:avLst/>
              <a:gdLst>
                <a:gd name="T0" fmla="*/ 280 w 282"/>
                <a:gd name="T1" fmla="*/ 235 h 291"/>
                <a:gd name="T2" fmla="*/ 257 w 282"/>
                <a:gd name="T3" fmla="*/ 262 h 291"/>
                <a:gd name="T4" fmla="*/ 62 w 282"/>
                <a:gd name="T5" fmla="*/ 289 h 291"/>
                <a:gd name="T6" fmla="*/ 32 w 282"/>
                <a:gd name="T7" fmla="*/ 270 h 291"/>
                <a:gd name="T8" fmla="*/ 2 w 282"/>
                <a:gd name="T9" fmla="*/ 56 h 291"/>
                <a:gd name="T10" fmla="*/ 25 w 282"/>
                <a:gd name="T11" fmla="*/ 29 h 291"/>
                <a:gd name="T12" fmla="*/ 220 w 282"/>
                <a:gd name="T13" fmla="*/ 2 h 291"/>
                <a:gd name="T14" fmla="*/ 250 w 282"/>
                <a:gd name="T15" fmla="*/ 21 h 291"/>
                <a:gd name="T16" fmla="*/ 280 w 282"/>
                <a:gd name="T17" fmla="*/ 235 h 2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2" h="291">
                  <a:moveTo>
                    <a:pt x="280" y="235"/>
                  </a:moveTo>
                  <a:cubicBezTo>
                    <a:pt x="282" y="248"/>
                    <a:pt x="271" y="260"/>
                    <a:pt x="257" y="262"/>
                  </a:cubicBezTo>
                  <a:cubicBezTo>
                    <a:pt x="62" y="289"/>
                    <a:pt x="62" y="289"/>
                    <a:pt x="62" y="289"/>
                  </a:cubicBezTo>
                  <a:cubicBezTo>
                    <a:pt x="47" y="291"/>
                    <a:pt x="34" y="283"/>
                    <a:pt x="32" y="270"/>
                  </a:cubicBezTo>
                  <a:cubicBezTo>
                    <a:pt x="2" y="56"/>
                    <a:pt x="2" y="56"/>
                    <a:pt x="2" y="56"/>
                  </a:cubicBezTo>
                  <a:cubicBezTo>
                    <a:pt x="0" y="43"/>
                    <a:pt x="11" y="31"/>
                    <a:pt x="25" y="29"/>
                  </a:cubicBezTo>
                  <a:cubicBezTo>
                    <a:pt x="220" y="2"/>
                    <a:pt x="220" y="2"/>
                    <a:pt x="220" y="2"/>
                  </a:cubicBezTo>
                  <a:cubicBezTo>
                    <a:pt x="235" y="0"/>
                    <a:pt x="248" y="8"/>
                    <a:pt x="250" y="21"/>
                  </a:cubicBezTo>
                  <a:lnTo>
                    <a:pt x="280" y="235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4" name="Freeform 243"/>
            <p:cNvSpPr>
              <a:spLocks/>
            </p:cNvSpPr>
            <p:nvPr/>
          </p:nvSpPr>
          <p:spPr bwMode="auto">
            <a:xfrm>
              <a:off x="7792967" y="2169626"/>
              <a:ext cx="60713" cy="63604"/>
            </a:xfrm>
            <a:custGeom>
              <a:avLst/>
              <a:gdLst>
                <a:gd name="T0" fmla="*/ 26 w 27"/>
                <a:gd name="T1" fmla="*/ 12 h 28"/>
                <a:gd name="T2" fmla="*/ 15 w 27"/>
                <a:gd name="T3" fmla="*/ 27 h 28"/>
                <a:gd name="T4" fmla="*/ 1 w 27"/>
                <a:gd name="T5" fmla="*/ 16 h 28"/>
                <a:gd name="T6" fmla="*/ 11 w 27"/>
                <a:gd name="T7" fmla="*/ 1 h 28"/>
                <a:gd name="T8" fmla="*/ 26 w 27"/>
                <a:gd name="T9" fmla="*/ 12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26" y="12"/>
                  </a:moveTo>
                  <a:cubicBezTo>
                    <a:pt x="27" y="19"/>
                    <a:pt x="22" y="26"/>
                    <a:pt x="15" y="27"/>
                  </a:cubicBezTo>
                  <a:cubicBezTo>
                    <a:pt x="8" y="28"/>
                    <a:pt x="2" y="23"/>
                    <a:pt x="1" y="16"/>
                  </a:cubicBezTo>
                  <a:cubicBezTo>
                    <a:pt x="0" y="9"/>
                    <a:pt x="4" y="2"/>
                    <a:pt x="11" y="1"/>
                  </a:cubicBezTo>
                  <a:cubicBezTo>
                    <a:pt x="18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5" name="Freeform 244"/>
            <p:cNvSpPr>
              <a:spLocks/>
            </p:cNvSpPr>
            <p:nvPr/>
          </p:nvSpPr>
          <p:spPr bwMode="auto">
            <a:xfrm>
              <a:off x="7801640" y="2187936"/>
              <a:ext cx="16383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1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3" y="7"/>
                    <a:pt x="1" y="6"/>
                    <a:pt x="1" y="4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6" name="Freeform 245"/>
            <p:cNvSpPr>
              <a:spLocks/>
            </p:cNvSpPr>
            <p:nvPr/>
          </p:nvSpPr>
          <p:spPr bwMode="auto">
            <a:xfrm>
              <a:off x="8135078" y="2121442"/>
              <a:ext cx="61676" cy="61676"/>
            </a:xfrm>
            <a:custGeom>
              <a:avLst/>
              <a:gdLst>
                <a:gd name="T0" fmla="*/ 26 w 27"/>
                <a:gd name="T1" fmla="*/ 12 h 27"/>
                <a:gd name="T2" fmla="*/ 15 w 27"/>
                <a:gd name="T3" fmla="*/ 26 h 27"/>
                <a:gd name="T4" fmla="*/ 1 w 27"/>
                <a:gd name="T5" fmla="*/ 16 h 27"/>
                <a:gd name="T6" fmla="*/ 12 w 27"/>
                <a:gd name="T7" fmla="*/ 1 h 27"/>
                <a:gd name="T8" fmla="*/ 26 w 27"/>
                <a:gd name="T9" fmla="*/ 12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7">
                  <a:moveTo>
                    <a:pt x="26" y="12"/>
                  </a:moveTo>
                  <a:cubicBezTo>
                    <a:pt x="27" y="19"/>
                    <a:pt x="22" y="25"/>
                    <a:pt x="15" y="26"/>
                  </a:cubicBezTo>
                  <a:cubicBezTo>
                    <a:pt x="8" y="27"/>
                    <a:pt x="2" y="22"/>
                    <a:pt x="1" y="16"/>
                  </a:cubicBezTo>
                  <a:cubicBezTo>
                    <a:pt x="0" y="9"/>
                    <a:pt x="5" y="2"/>
                    <a:pt x="12" y="1"/>
                  </a:cubicBezTo>
                  <a:cubicBezTo>
                    <a:pt x="19" y="0"/>
                    <a:pt x="25" y="5"/>
                    <a:pt x="26" y="12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7" name="Freeform 246"/>
            <p:cNvSpPr>
              <a:spLocks/>
            </p:cNvSpPr>
            <p:nvPr/>
          </p:nvSpPr>
          <p:spPr bwMode="auto">
            <a:xfrm>
              <a:off x="7931738" y="2263105"/>
              <a:ext cx="143590" cy="143590"/>
            </a:xfrm>
            <a:custGeom>
              <a:avLst/>
              <a:gdLst>
                <a:gd name="T0" fmla="*/ 62 w 63"/>
                <a:gd name="T1" fmla="*/ 2 h 63"/>
                <a:gd name="T2" fmla="*/ 58 w 63"/>
                <a:gd name="T3" fmla="*/ 0 h 63"/>
                <a:gd name="T4" fmla="*/ 4 w 63"/>
                <a:gd name="T5" fmla="*/ 8 h 63"/>
                <a:gd name="T6" fmla="*/ 1 w 63"/>
                <a:gd name="T7" fmla="*/ 11 h 63"/>
                <a:gd name="T8" fmla="*/ 1 w 63"/>
                <a:gd name="T9" fmla="*/ 15 h 63"/>
                <a:gd name="T10" fmla="*/ 41 w 63"/>
                <a:gd name="T11" fmla="*/ 60 h 63"/>
                <a:gd name="T12" fmla="*/ 63 w 63"/>
                <a:gd name="T13" fmla="*/ 6 h 63"/>
                <a:gd name="T14" fmla="*/ 62 w 63"/>
                <a:gd name="T15" fmla="*/ 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3" h="63">
                  <a:moveTo>
                    <a:pt x="62" y="2"/>
                  </a:moveTo>
                  <a:cubicBezTo>
                    <a:pt x="61" y="1"/>
                    <a:pt x="59" y="0"/>
                    <a:pt x="58" y="0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3" y="8"/>
                    <a:pt x="1" y="9"/>
                    <a:pt x="1" y="11"/>
                  </a:cubicBezTo>
                  <a:cubicBezTo>
                    <a:pt x="0" y="12"/>
                    <a:pt x="0" y="14"/>
                    <a:pt x="1" y="15"/>
                  </a:cubicBezTo>
                  <a:cubicBezTo>
                    <a:pt x="2" y="16"/>
                    <a:pt x="22" y="63"/>
                    <a:pt x="41" y="60"/>
                  </a:cubicBezTo>
                  <a:cubicBezTo>
                    <a:pt x="61" y="57"/>
                    <a:pt x="63" y="7"/>
                    <a:pt x="63" y="6"/>
                  </a:cubicBezTo>
                  <a:cubicBezTo>
                    <a:pt x="63" y="4"/>
                    <a:pt x="63" y="3"/>
                    <a:pt x="62" y="2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8" name="Freeform 247"/>
            <p:cNvSpPr>
              <a:spLocks/>
            </p:cNvSpPr>
            <p:nvPr/>
          </p:nvSpPr>
          <p:spPr bwMode="auto">
            <a:xfrm>
              <a:off x="7821877" y="1810169"/>
              <a:ext cx="242851" cy="126244"/>
            </a:xfrm>
            <a:custGeom>
              <a:avLst/>
              <a:gdLst>
                <a:gd name="T0" fmla="*/ 252 w 252"/>
                <a:gd name="T1" fmla="*/ 0 h 131"/>
                <a:gd name="T2" fmla="*/ 0 w 252"/>
                <a:gd name="T3" fmla="*/ 36 h 131"/>
                <a:gd name="T4" fmla="*/ 143 w 252"/>
                <a:gd name="T5" fmla="*/ 131 h 131"/>
                <a:gd name="T6" fmla="*/ 252 w 252"/>
                <a:gd name="T7" fmla="*/ 0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2" h="131">
                  <a:moveTo>
                    <a:pt x="252" y="0"/>
                  </a:moveTo>
                  <a:lnTo>
                    <a:pt x="0" y="36"/>
                  </a:lnTo>
                  <a:lnTo>
                    <a:pt x="143" y="131"/>
                  </a:lnTo>
                  <a:lnTo>
                    <a:pt x="252" y="0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49" name="Freeform 248"/>
            <p:cNvSpPr>
              <a:spLocks/>
            </p:cNvSpPr>
            <p:nvPr/>
          </p:nvSpPr>
          <p:spPr bwMode="auto">
            <a:xfrm>
              <a:off x="8146642" y="2139752"/>
              <a:ext cx="15419" cy="15419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6 h 7"/>
                <a:gd name="T4" fmla="*/ 0 w 7"/>
                <a:gd name="T5" fmla="*/ 4 h 7"/>
                <a:gd name="T6" fmla="*/ 3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6"/>
                    <a:pt x="4" y="6"/>
                  </a:cubicBezTo>
                  <a:cubicBezTo>
                    <a:pt x="2" y="7"/>
                    <a:pt x="1" y="5"/>
                    <a:pt x="0" y="4"/>
                  </a:cubicBezTo>
                  <a:cubicBezTo>
                    <a:pt x="0" y="2"/>
                    <a:pt x="1" y="0"/>
                    <a:pt x="3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0" name="Freeform 249"/>
            <p:cNvSpPr>
              <a:spLocks/>
            </p:cNvSpPr>
            <p:nvPr/>
          </p:nvSpPr>
          <p:spPr bwMode="auto">
            <a:xfrm>
              <a:off x="8898322" y="1951832"/>
              <a:ext cx="118534" cy="126244"/>
            </a:xfrm>
            <a:custGeom>
              <a:avLst/>
              <a:gdLst>
                <a:gd name="T0" fmla="*/ 94 w 123"/>
                <a:gd name="T1" fmla="*/ 131 h 131"/>
                <a:gd name="T2" fmla="*/ 0 w 123"/>
                <a:gd name="T3" fmla="*/ 102 h 131"/>
                <a:gd name="T4" fmla="*/ 28 w 123"/>
                <a:gd name="T5" fmla="*/ 0 h 131"/>
                <a:gd name="T6" fmla="*/ 123 w 123"/>
                <a:gd name="T7" fmla="*/ 27 h 131"/>
                <a:gd name="T8" fmla="*/ 94 w 123"/>
                <a:gd name="T9" fmla="*/ 13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3" h="131">
                  <a:moveTo>
                    <a:pt x="94" y="131"/>
                  </a:moveTo>
                  <a:lnTo>
                    <a:pt x="0" y="102"/>
                  </a:lnTo>
                  <a:lnTo>
                    <a:pt x="28" y="0"/>
                  </a:lnTo>
                  <a:lnTo>
                    <a:pt x="123" y="27"/>
                  </a:lnTo>
                  <a:lnTo>
                    <a:pt x="94" y="13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1" name="Freeform 250"/>
            <p:cNvSpPr>
              <a:spLocks/>
            </p:cNvSpPr>
            <p:nvPr/>
          </p:nvSpPr>
          <p:spPr bwMode="auto">
            <a:xfrm>
              <a:off x="8742204" y="2043382"/>
              <a:ext cx="261161" cy="553160"/>
            </a:xfrm>
            <a:custGeom>
              <a:avLst/>
              <a:gdLst>
                <a:gd name="T0" fmla="*/ 52 w 114"/>
                <a:gd name="T1" fmla="*/ 235 h 242"/>
                <a:gd name="T2" fmla="*/ 42 w 114"/>
                <a:gd name="T3" fmla="*/ 241 h 242"/>
                <a:gd name="T4" fmla="*/ 7 w 114"/>
                <a:gd name="T5" fmla="*/ 231 h 242"/>
                <a:gd name="T6" fmla="*/ 1 w 114"/>
                <a:gd name="T7" fmla="*/ 221 h 242"/>
                <a:gd name="T8" fmla="*/ 62 w 114"/>
                <a:gd name="T9" fmla="*/ 7 h 242"/>
                <a:gd name="T10" fmla="*/ 73 w 114"/>
                <a:gd name="T11" fmla="*/ 1 h 242"/>
                <a:gd name="T12" fmla="*/ 107 w 114"/>
                <a:gd name="T13" fmla="*/ 11 h 242"/>
                <a:gd name="T14" fmla="*/ 113 w 114"/>
                <a:gd name="T15" fmla="*/ 21 h 242"/>
                <a:gd name="T16" fmla="*/ 52 w 114"/>
                <a:gd name="T17" fmla="*/ 23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4" h="242">
                  <a:moveTo>
                    <a:pt x="52" y="235"/>
                  </a:moveTo>
                  <a:cubicBezTo>
                    <a:pt x="51" y="240"/>
                    <a:pt x="46" y="242"/>
                    <a:pt x="42" y="241"/>
                  </a:cubicBezTo>
                  <a:cubicBezTo>
                    <a:pt x="7" y="231"/>
                    <a:pt x="7" y="231"/>
                    <a:pt x="7" y="231"/>
                  </a:cubicBezTo>
                  <a:cubicBezTo>
                    <a:pt x="3" y="230"/>
                    <a:pt x="0" y="226"/>
                    <a:pt x="1" y="221"/>
                  </a:cubicBezTo>
                  <a:cubicBezTo>
                    <a:pt x="62" y="7"/>
                    <a:pt x="62" y="7"/>
                    <a:pt x="62" y="7"/>
                  </a:cubicBezTo>
                  <a:cubicBezTo>
                    <a:pt x="64" y="2"/>
                    <a:pt x="68" y="0"/>
                    <a:pt x="73" y="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11" y="12"/>
                    <a:pt x="114" y="16"/>
                    <a:pt x="113" y="21"/>
                  </a:cubicBezTo>
                  <a:lnTo>
                    <a:pt x="52" y="235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2" name="Freeform 251"/>
            <p:cNvSpPr>
              <a:spLocks/>
            </p:cNvSpPr>
            <p:nvPr/>
          </p:nvSpPr>
          <p:spPr bwMode="auto">
            <a:xfrm>
              <a:off x="8680528" y="1287847"/>
              <a:ext cx="749753" cy="746862"/>
            </a:xfrm>
            <a:custGeom>
              <a:avLst/>
              <a:gdLst>
                <a:gd name="T0" fmla="*/ 306 w 328"/>
                <a:gd name="T1" fmla="*/ 204 h 327"/>
                <a:gd name="T2" fmla="*/ 124 w 328"/>
                <a:gd name="T3" fmla="*/ 305 h 327"/>
                <a:gd name="T4" fmla="*/ 23 w 328"/>
                <a:gd name="T5" fmla="*/ 124 h 327"/>
                <a:gd name="T6" fmla="*/ 204 w 328"/>
                <a:gd name="T7" fmla="*/ 22 h 327"/>
                <a:gd name="T8" fmla="*/ 306 w 328"/>
                <a:gd name="T9" fmla="*/ 204 h 3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8" h="327">
                  <a:moveTo>
                    <a:pt x="306" y="204"/>
                  </a:moveTo>
                  <a:cubicBezTo>
                    <a:pt x="284" y="282"/>
                    <a:pt x="202" y="327"/>
                    <a:pt x="124" y="305"/>
                  </a:cubicBezTo>
                  <a:cubicBezTo>
                    <a:pt x="46" y="283"/>
                    <a:pt x="0" y="202"/>
                    <a:pt x="23" y="124"/>
                  </a:cubicBezTo>
                  <a:cubicBezTo>
                    <a:pt x="45" y="45"/>
                    <a:pt x="126" y="0"/>
                    <a:pt x="204" y="22"/>
                  </a:cubicBezTo>
                  <a:cubicBezTo>
                    <a:pt x="283" y="44"/>
                    <a:pt x="328" y="126"/>
                    <a:pt x="306" y="20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3" name="Freeform 252"/>
            <p:cNvSpPr>
              <a:spLocks/>
            </p:cNvSpPr>
            <p:nvPr/>
          </p:nvSpPr>
          <p:spPr bwMode="auto">
            <a:xfrm>
              <a:off x="8756659" y="1361088"/>
              <a:ext cx="597489" cy="600381"/>
            </a:xfrm>
            <a:custGeom>
              <a:avLst/>
              <a:gdLst>
                <a:gd name="T0" fmla="*/ 245 w 262"/>
                <a:gd name="T1" fmla="*/ 164 h 263"/>
                <a:gd name="T2" fmla="*/ 99 w 262"/>
                <a:gd name="T3" fmla="*/ 245 h 263"/>
                <a:gd name="T4" fmla="*/ 18 w 262"/>
                <a:gd name="T5" fmla="*/ 99 h 263"/>
                <a:gd name="T6" fmla="*/ 163 w 262"/>
                <a:gd name="T7" fmla="*/ 18 h 263"/>
                <a:gd name="T8" fmla="*/ 245 w 262"/>
                <a:gd name="T9" fmla="*/ 16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3">
                  <a:moveTo>
                    <a:pt x="245" y="164"/>
                  </a:moveTo>
                  <a:cubicBezTo>
                    <a:pt x="227" y="227"/>
                    <a:pt x="162" y="263"/>
                    <a:pt x="99" y="245"/>
                  </a:cubicBezTo>
                  <a:cubicBezTo>
                    <a:pt x="36" y="227"/>
                    <a:pt x="0" y="162"/>
                    <a:pt x="18" y="99"/>
                  </a:cubicBezTo>
                  <a:cubicBezTo>
                    <a:pt x="36" y="37"/>
                    <a:pt x="101" y="0"/>
                    <a:pt x="163" y="18"/>
                  </a:cubicBezTo>
                  <a:cubicBezTo>
                    <a:pt x="226" y="36"/>
                    <a:pt x="262" y="101"/>
                    <a:pt x="245" y="164"/>
                  </a:cubicBez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54" name="Freeform 253"/>
            <p:cNvSpPr>
              <a:spLocks/>
            </p:cNvSpPr>
            <p:nvPr/>
          </p:nvSpPr>
          <p:spPr bwMode="auto">
            <a:xfrm>
              <a:off x="8772078" y="1379398"/>
              <a:ext cx="566651" cy="565688"/>
            </a:xfrm>
            <a:custGeom>
              <a:avLst/>
              <a:gdLst>
                <a:gd name="T0" fmla="*/ 231 w 248"/>
                <a:gd name="T1" fmla="*/ 154 h 248"/>
                <a:gd name="T2" fmla="*/ 94 w 248"/>
                <a:gd name="T3" fmla="*/ 231 h 248"/>
                <a:gd name="T4" fmla="*/ 17 w 248"/>
                <a:gd name="T5" fmla="*/ 93 h 248"/>
                <a:gd name="T6" fmla="*/ 155 w 248"/>
                <a:gd name="T7" fmla="*/ 16 h 248"/>
                <a:gd name="T8" fmla="*/ 231 w 248"/>
                <a:gd name="T9" fmla="*/ 15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8" h="248">
                  <a:moveTo>
                    <a:pt x="231" y="154"/>
                  </a:moveTo>
                  <a:cubicBezTo>
                    <a:pt x="215" y="213"/>
                    <a:pt x="153" y="248"/>
                    <a:pt x="94" y="231"/>
                  </a:cubicBezTo>
                  <a:cubicBezTo>
                    <a:pt x="35" y="214"/>
                    <a:pt x="0" y="152"/>
                    <a:pt x="17" y="93"/>
                  </a:cubicBezTo>
                  <a:cubicBezTo>
                    <a:pt x="34" y="34"/>
                    <a:pt x="95" y="0"/>
                    <a:pt x="155" y="16"/>
                  </a:cubicBezTo>
                  <a:cubicBezTo>
                    <a:pt x="214" y="33"/>
                    <a:pt x="248" y="95"/>
                    <a:pt x="231" y="15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8" name="Freeform 170">
              <a:extLst>
                <a:ext uri="{FF2B5EF4-FFF2-40B4-BE49-F238E27FC236}">
                  <a16:creationId xmlns:a16="http://schemas.microsoft.com/office/drawing/2014/main" id="{664D75DC-511F-4EC0-AD0B-722FFB72DE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26007" y="1532813"/>
              <a:ext cx="258792" cy="258859"/>
            </a:xfrm>
            <a:custGeom>
              <a:avLst/>
              <a:gdLst>
                <a:gd name="T0" fmla="*/ 515 w 634"/>
                <a:gd name="T1" fmla="*/ 471 h 634"/>
                <a:gd name="T2" fmla="*/ 220 w 634"/>
                <a:gd name="T3" fmla="*/ 412 h 634"/>
                <a:gd name="T4" fmla="*/ 117 w 634"/>
                <a:gd name="T5" fmla="*/ 471 h 634"/>
                <a:gd name="T6" fmla="*/ 117 w 634"/>
                <a:gd name="T7" fmla="*/ 515 h 634"/>
                <a:gd name="T8" fmla="*/ 220 w 634"/>
                <a:gd name="T9" fmla="*/ 574 h 634"/>
                <a:gd name="T10" fmla="*/ 515 w 634"/>
                <a:gd name="T11" fmla="*/ 515 h 634"/>
                <a:gd name="T12" fmla="*/ 515 w 634"/>
                <a:gd name="T13" fmla="*/ 471 h 634"/>
                <a:gd name="T14" fmla="*/ 220 w 634"/>
                <a:gd name="T15" fmla="*/ 545 h 634"/>
                <a:gd name="T16" fmla="*/ 220 w 634"/>
                <a:gd name="T17" fmla="*/ 442 h 634"/>
                <a:gd name="T18" fmla="*/ 220 w 634"/>
                <a:gd name="T19" fmla="*/ 545 h 634"/>
                <a:gd name="T20" fmla="*/ 515 w 634"/>
                <a:gd name="T21" fmla="*/ 162 h 634"/>
                <a:gd name="T22" fmla="*/ 220 w 634"/>
                <a:gd name="T23" fmla="*/ 103 h 634"/>
                <a:gd name="T24" fmla="*/ 117 w 634"/>
                <a:gd name="T25" fmla="*/ 162 h 634"/>
                <a:gd name="T26" fmla="*/ 117 w 634"/>
                <a:gd name="T27" fmla="*/ 206 h 634"/>
                <a:gd name="T28" fmla="*/ 220 w 634"/>
                <a:gd name="T29" fmla="*/ 265 h 634"/>
                <a:gd name="T30" fmla="*/ 515 w 634"/>
                <a:gd name="T31" fmla="*/ 206 h 634"/>
                <a:gd name="T32" fmla="*/ 515 w 634"/>
                <a:gd name="T33" fmla="*/ 162 h 634"/>
                <a:gd name="T34" fmla="*/ 220 w 634"/>
                <a:gd name="T35" fmla="*/ 235 h 634"/>
                <a:gd name="T36" fmla="*/ 220 w 634"/>
                <a:gd name="T37" fmla="*/ 133 h 634"/>
                <a:gd name="T38" fmla="*/ 220 w 634"/>
                <a:gd name="T39" fmla="*/ 235 h 634"/>
                <a:gd name="T40" fmla="*/ 515 w 634"/>
                <a:gd name="T41" fmla="*/ 324 h 634"/>
                <a:gd name="T42" fmla="*/ 397 w 634"/>
                <a:gd name="T43" fmla="*/ 265 h 634"/>
                <a:gd name="T44" fmla="*/ 117 w 634"/>
                <a:gd name="T45" fmla="*/ 324 h 634"/>
                <a:gd name="T46" fmla="*/ 117 w 634"/>
                <a:gd name="T47" fmla="*/ 353 h 634"/>
                <a:gd name="T48" fmla="*/ 397 w 634"/>
                <a:gd name="T49" fmla="*/ 412 h 634"/>
                <a:gd name="T50" fmla="*/ 515 w 634"/>
                <a:gd name="T51" fmla="*/ 353 h 634"/>
                <a:gd name="T52" fmla="*/ 515 w 634"/>
                <a:gd name="T53" fmla="*/ 324 h 634"/>
                <a:gd name="T54" fmla="*/ 397 w 634"/>
                <a:gd name="T55" fmla="*/ 383 h 634"/>
                <a:gd name="T56" fmla="*/ 397 w 634"/>
                <a:gd name="T57" fmla="*/ 294 h 634"/>
                <a:gd name="T58" fmla="*/ 397 w 634"/>
                <a:gd name="T59" fmla="*/ 383 h 634"/>
                <a:gd name="T60" fmla="*/ 544 w 634"/>
                <a:gd name="T61" fmla="*/ 0 h 634"/>
                <a:gd name="T62" fmla="*/ 0 w 634"/>
                <a:gd name="T63" fmla="*/ 88 h 634"/>
                <a:gd name="T64" fmla="*/ 73 w 634"/>
                <a:gd name="T65" fmla="*/ 633 h 634"/>
                <a:gd name="T66" fmla="*/ 633 w 634"/>
                <a:gd name="T67" fmla="*/ 559 h 634"/>
                <a:gd name="T68" fmla="*/ 544 w 634"/>
                <a:gd name="T69" fmla="*/ 0 h 634"/>
                <a:gd name="T70" fmla="*/ 588 w 634"/>
                <a:gd name="T71" fmla="*/ 559 h 634"/>
                <a:gd name="T72" fmla="*/ 73 w 634"/>
                <a:gd name="T73" fmla="*/ 589 h 634"/>
                <a:gd name="T74" fmla="*/ 44 w 634"/>
                <a:gd name="T75" fmla="*/ 88 h 634"/>
                <a:gd name="T76" fmla="*/ 544 w 634"/>
                <a:gd name="T77" fmla="*/ 44 h 634"/>
                <a:gd name="T78" fmla="*/ 588 w 634"/>
                <a:gd name="T79" fmla="*/ 559 h 6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34" h="634">
                  <a:moveTo>
                    <a:pt x="515" y="471"/>
                  </a:moveTo>
                  <a:lnTo>
                    <a:pt x="515" y="471"/>
                  </a:lnTo>
                  <a:cubicBezTo>
                    <a:pt x="294" y="471"/>
                    <a:pt x="294" y="471"/>
                    <a:pt x="294" y="471"/>
                  </a:cubicBezTo>
                  <a:cubicBezTo>
                    <a:pt x="279" y="442"/>
                    <a:pt x="250" y="412"/>
                    <a:pt x="220" y="412"/>
                  </a:cubicBezTo>
                  <a:cubicBezTo>
                    <a:pt x="176" y="412"/>
                    <a:pt x="147" y="442"/>
                    <a:pt x="147" y="471"/>
                  </a:cubicBezTo>
                  <a:cubicBezTo>
                    <a:pt x="117" y="471"/>
                    <a:pt x="117" y="471"/>
                    <a:pt x="117" y="471"/>
                  </a:cubicBezTo>
                  <a:cubicBezTo>
                    <a:pt x="103" y="471"/>
                    <a:pt x="103" y="486"/>
                    <a:pt x="103" y="501"/>
                  </a:cubicBezTo>
                  <a:cubicBezTo>
                    <a:pt x="103" y="501"/>
                    <a:pt x="103" y="515"/>
                    <a:pt x="117" y="515"/>
                  </a:cubicBezTo>
                  <a:cubicBezTo>
                    <a:pt x="147" y="515"/>
                    <a:pt x="147" y="515"/>
                    <a:pt x="147" y="515"/>
                  </a:cubicBezTo>
                  <a:cubicBezTo>
                    <a:pt x="147" y="545"/>
                    <a:pt x="176" y="574"/>
                    <a:pt x="220" y="574"/>
                  </a:cubicBezTo>
                  <a:cubicBezTo>
                    <a:pt x="250" y="574"/>
                    <a:pt x="279" y="545"/>
                    <a:pt x="294" y="515"/>
                  </a:cubicBezTo>
                  <a:cubicBezTo>
                    <a:pt x="515" y="515"/>
                    <a:pt x="515" y="515"/>
                    <a:pt x="515" y="515"/>
                  </a:cubicBezTo>
                  <a:lnTo>
                    <a:pt x="530" y="501"/>
                  </a:lnTo>
                  <a:cubicBezTo>
                    <a:pt x="530" y="486"/>
                    <a:pt x="515" y="471"/>
                    <a:pt x="515" y="471"/>
                  </a:cubicBezTo>
                  <a:close/>
                  <a:moveTo>
                    <a:pt x="220" y="545"/>
                  </a:moveTo>
                  <a:lnTo>
                    <a:pt x="220" y="545"/>
                  </a:lnTo>
                  <a:cubicBezTo>
                    <a:pt x="191" y="545"/>
                    <a:pt x="162" y="515"/>
                    <a:pt x="162" y="501"/>
                  </a:cubicBezTo>
                  <a:cubicBezTo>
                    <a:pt x="162" y="471"/>
                    <a:pt x="191" y="442"/>
                    <a:pt x="220" y="442"/>
                  </a:cubicBezTo>
                  <a:cubicBezTo>
                    <a:pt x="235" y="442"/>
                    <a:pt x="265" y="471"/>
                    <a:pt x="265" y="501"/>
                  </a:cubicBezTo>
                  <a:cubicBezTo>
                    <a:pt x="265" y="515"/>
                    <a:pt x="235" y="545"/>
                    <a:pt x="220" y="545"/>
                  </a:cubicBezTo>
                  <a:close/>
                  <a:moveTo>
                    <a:pt x="515" y="162"/>
                  </a:moveTo>
                  <a:lnTo>
                    <a:pt x="515" y="162"/>
                  </a:lnTo>
                  <a:cubicBezTo>
                    <a:pt x="294" y="162"/>
                    <a:pt x="294" y="162"/>
                    <a:pt x="294" y="162"/>
                  </a:cubicBezTo>
                  <a:cubicBezTo>
                    <a:pt x="279" y="133"/>
                    <a:pt x="250" y="103"/>
                    <a:pt x="220" y="103"/>
                  </a:cubicBezTo>
                  <a:cubicBezTo>
                    <a:pt x="176" y="103"/>
                    <a:pt x="147" y="133"/>
                    <a:pt x="147" y="162"/>
                  </a:cubicBezTo>
                  <a:cubicBezTo>
                    <a:pt x="117" y="162"/>
                    <a:pt x="117" y="162"/>
                    <a:pt x="117" y="162"/>
                  </a:cubicBezTo>
                  <a:cubicBezTo>
                    <a:pt x="103" y="162"/>
                    <a:pt x="103" y="176"/>
                    <a:pt x="103" y="176"/>
                  </a:cubicBezTo>
                  <a:cubicBezTo>
                    <a:pt x="103" y="192"/>
                    <a:pt x="103" y="206"/>
                    <a:pt x="117" y="206"/>
                  </a:cubicBezTo>
                  <a:cubicBezTo>
                    <a:pt x="147" y="206"/>
                    <a:pt x="147" y="206"/>
                    <a:pt x="147" y="206"/>
                  </a:cubicBezTo>
                  <a:cubicBezTo>
                    <a:pt x="147" y="235"/>
                    <a:pt x="176" y="265"/>
                    <a:pt x="220" y="265"/>
                  </a:cubicBezTo>
                  <a:cubicBezTo>
                    <a:pt x="250" y="265"/>
                    <a:pt x="279" y="235"/>
                    <a:pt x="294" y="206"/>
                  </a:cubicBezTo>
                  <a:cubicBezTo>
                    <a:pt x="515" y="206"/>
                    <a:pt x="515" y="206"/>
                    <a:pt x="515" y="206"/>
                  </a:cubicBezTo>
                  <a:cubicBezTo>
                    <a:pt x="515" y="206"/>
                    <a:pt x="530" y="192"/>
                    <a:pt x="530" y="176"/>
                  </a:cubicBezTo>
                  <a:lnTo>
                    <a:pt x="515" y="162"/>
                  </a:lnTo>
                  <a:close/>
                  <a:moveTo>
                    <a:pt x="220" y="235"/>
                  </a:moveTo>
                  <a:lnTo>
                    <a:pt x="220" y="235"/>
                  </a:lnTo>
                  <a:cubicBezTo>
                    <a:pt x="191" y="235"/>
                    <a:pt x="162" y="206"/>
                    <a:pt x="162" y="176"/>
                  </a:cubicBezTo>
                  <a:cubicBezTo>
                    <a:pt x="162" y="162"/>
                    <a:pt x="191" y="133"/>
                    <a:pt x="220" y="133"/>
                  </a:cubicBezTo>
                  <a:cubicBezTo>
                    <a:pt x="235" y="133"/>
                    <a:pt x="265" y="162"/>
                    <a:pt x="265" y="176"/>
                  </a:cubicBezTo>
                  <a:cubicBezTo>
                    <a:pt x="265" y="206"/>
                    <a:pt x="235" y="235"/>
                    <a:pt x="220" y="235"/>
                  </a:cubicBezTo>
                  <a:close/>
                  <a:moveTo>
                    <a:pt x="515" y="324"/>
                  </a:moveTo>
                  <a:lnTo>
                    <a:pt x="515" y="324"/>
                  </a:lnTo>
                  <a:cubicBezTo>
                    <a:pt x="471" y="324"/>
                    <a:pt x="471" y="324"/>
                    <a:pt x="471" y="324"/>
                  </a:cubicBezTo>
                  <a:cubicBezTo>
                    <a:pt x="456" y="280"/>
                    <a:pt x="426" y="265"/>
                    <a:pt x="397" y="265"/>
                  </a:cubicBezTo>
                  <a:cubicBezTo>
                    <a:pt x="353" y="265"/>
                    <a:pt x="324" y="280"/>
                    <a:pt x="324" y="324"/>
                  </a:cubicBezTo>
                  <a:cubicBezTo>
                    <a:pt x="117" y="324"/>
                    <a:pt x="117" y="324"/>
                    <a:pt x="117" y="324"/>
                  </a:cubicBezTo>
                  <a:cubicBezTo>
                    <a:pt x="103" y="324"/>
                    <a:pt x="103" y="324"/>
                    <a:pt x="103" y="338"/>
                  </a:cubicBezTo>
                  <a:cubicBezTo>
                    <a:pt x="103" y="353"/>
                    <a:pt x="103" y="353"/>
                    <a:pt x="117" y="353"/>
                  </a:cubicBezTo>
                  <a:cubicBezTo>
                    <a:pt x="324" y="353"/>
                    <a:pt x="324" y="353"/>
                    <a:pt x="324" y="353"/>
                  </a:cubicBezTo>
                  <a:cubicBezTo>
                    <a:pt x="324" y="397"/>
                    <a:pt x="353" y="412"/>
                    <a:pt x="397" y="412"/>
                  </a:cubicBezTo>
                  <a:cubicBezTo>
                    <a:pt x="426" y="412"/>
                    <a:pt x="456" y="397"/>
                    <a:pt x="471" y="353"/>
                  </a:cubicBezTo>
                  <a:cubicBezTo>
                    <a:pt x="515" y="353"/>
                    <a:pt x="515" y="353"/>
                    <a:pt x="515" y="353"/>
                  </a:cubicBezTo>
                  <a:cubicBezTo>
                    <a:pt x="515" y="353"/>
                    <a:pt x="530" y="353"/>
                    <a:pt x="530" y="338"/>
                  </a:cubicBezTo>
                  <a:cubicBezTo>
                    <a:pt x="530" y="324"/>
                    <a:pt x="515" y="324"/>
                    <a:pt x="515" y="324"/>
                  </a:cubicBezTo>
                  <a:close/>
                  <a:moveTo>
                    <a:pt x="397" y="383"/>
                  </a:moveTo>
                  <a:lnTo>
                    <a:pt x="397" y="383"/>
                  </a:lnTo>
                  <a:cubicBezTo>
                    <a:pt x="367" y="383"/>
                    <a:pt x="338" y="368"/>
                    <a:pt x="338" y="338"/>
                  </a:cubicBezTo>
                  <a:cubicBezTo>
                    <a:pt x="338" y="309"/>
                    <a:pt x="367" y="294"/>
                    <a:pt x="397" y="294"/>
                  </a:cubicBezTo>
                  <a:cubicBezTo>
                    <a:pt x="412" y="294"/>
                    <a:pt x="441" y="309"/>
                    <a:pt x="441" y="338"/>
                  </a:cubicBezTo>
                  <a:cubicBezTo>
                    <a:pt x="441" y="368"/>
                    <a:pt x="412" y="383"/>
                    <a:pt x="397" y="383"/>
                  </a:cubicBezTo>
                  <a:close/>
                  <a:moveTo>
                    <a:pt x="544" y="0"/>
                  </a:moveTo>
                  <a:lnTo>
                    <a:pt x="544" y="0"/>
                  </a:lnTo>
                  <a:cubicBezTo>
                    <a:pt x="73" y="0"/>
                    <a:pt x="73" y="0"/>
                    <a:pt x="73" y="0"/>
                  </a:cubicBezTo>
                  <a:cubicBezTo>
                    <a:pt x="29" y="0"/>
                    <a:pt x="0" y="44"/>
                    <a:pt x="0" y="88"/>
                  </a:cubicBezTo>
                  <a:cubicBezTo>
                    <a:pt x="0" y="559"/>
                    <a:pt x="0" y="559"/>
                    <a:pt x="0" y="559"/>
                  </a:cubicBezTo>
                  <a:cubicBezTo>
                    <a:pt x="0" y="604"/>
                    <a:pt x="29" y="633"/>
                    <a:pt x="73" y="633"/>
                  </a:cubicBezTo>
                  <a:cubicBezTo>
                    <a:pt x="544" y="633"/>
                    <a:pt x="544" y="633"/>
                    <a:pt x="544" y="633"/>
                  </a:cubicBezTo>
                  <a:cubicBezTo>
                    <a:pt x="588" y="633"/>
                    <a:pt x="633" y="604"/>
                    <a:pt x="633" y="559"/>
                  </a:cubicBezTo>
                  <a:cubicBezTo>
                    <a:pt x="633" y="88"/>
                    <a:pt x="633" y="88"/>
                    <a:pt x="633" y="88"/>
                  </a:cubicBezTo>
                  <a:cubicBezTo>
                    <a:pt x="633" y="44"/>
                    <a:pt x="588" y="0"/>
                    <a:pt x="544" y="0"/>
                  </a:cubicBezTo>
                  <a:close/>
                  <a:moveTo>
                    <a:pt x="588" y="559"/>
                  </a:moveTo>
                  <a:lnTo>
                    <a:pt x="588" y="559"/>
                  </a:lnTo>
                  <a:cubicBezTo>
                    <a:pt x="588" y="574"/>
                    <a:pt x="574" y="589"/>
                    <a:pt x="544" y="589"/>
                  </a:cubicBezTo>
                  <a:cubicBezTo>
                    <a:pt x="73" y="589"/>
                    <a:pt x="73" y="589"/>
                    <a:pt x="73" y="589"/>
                  </a:cubicBezTo>
                  <a:cubicBezTo>
                    <a:pt x="58" y="589"/>
                    <a:pt x="44" y="574"/>
                    <a:pt x="44" y="559"/>
                  </a:cubicBezTo>
                  <a:cubicBezTo>
                    <a:pt x="44" y="88"/>
                    <a:pt x="44" y="88"/>
                    <a:pt x="44" y="88"/>
                  </a:cubicBezTo>
                  <a:cubicBezTo>
                    <a:pt x="44" y="59"/>
                    <a:pt x="58" y="44"/>
                    <a:pt x="73" y="44"/>
                  </a:cubicBezTo>
                  <a:cubicBezTo>
                    <a:pt x="544" y="44"/>
                    <a:pt x="544" y="44"/>
                    <a:pt x="544" y="44"/>
                  </a:cubicBezTo>
                  <a:cubicBezTo>
                    <a:pt x="574" y="44"/>
                    <a:pt x="588" y="59"/>
                    <a:pt x="588" y="88"/>
                  </a:cubicBezTo>
                  <a:lnTo>
                    <a:pt x="588" y="55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45716" tIns="22858" rIns="45716" bIns="22858" anchor="ctr"/>
            <a:lstStyle/>
            <a:p>
              <a:pPr marL="0" marR="0" lvl="0" indent="0" algn="l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5FD6A43-3F38-4A54-A7A2-EADA0C80A9BE}"/>
              </a:ext>
            </a:extLst>
          </p:cNvPr>
          <p:cNvGrpSpPr/>
          <p:nvPr/>
        </p:nvGrpSpPr>
        <p:grpSpPr>
          <a:xfrm>
            <a:off x="2437700" y="4462892"/>
            <a:ext cx="1954369" cy="1987134"/>
            <a:chOff x="2437700" y="4462892"/>
            <a:chExt cx="1954369" cy="1987134"/>
          </a:xfrm>
        </p:grpSpPr>
        <p:sp>
          <p:nvSpPr>
            <p:cNvPr id="155" name="Oval 92"/>
            <p:cNvSpPr>
              <a:spLocks noChangeArrowheads="1"/>
            </p:cNvSpPr>
            <p:nvPr/>
          </p:nvSpPr>
          <p:spPr bwMode="auto">
            <a:xfrm>
              <a:off x="3366700" y="6296799"/>
              <a:ext cx="1025369" cy="153227"/>
            </a:xfrm>
            <a:prstGeom prst="ellipse">
              <a:avLst/>
            </a:prstGeom>
            <a:solidFill>
              <a:srgbClr val="91B7B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6" name="Freeform 93"/>
            <p:cNvSpPr>
              <a:spLocks/>
            </p:cNvSpPr>
            <p:nvPr/>
          </p:nvSpPr>
          <p:spPr bwMode="auto">
            <a:xfrm>
              <a:off x="4118380" y="6032747"/>
              <a:ext cx="52039" cy="52039"/>
            </a:xfrm>
            <a:custGeom>
              <a:avLst/>
              <a:gdLst>
                <a:gd name="T0" fmla="*/ 7 w 54"/>
                <a:gd name="T1" fmla="*/ 54 h 54"/>
                <a:gd name="T2" fmla="*/ 54 w 54"/>
                <a:gd name="T3" fmla="*/ 49 h 54"/>
                <a:gd name="T4" fmla="*/ 47 w 54"/>
                <a:gd name="T5" fmla="*/ 0 h 54"/>
                <a:gd name="T6" fmla="*/ 0 w 54"/>
                <a:gd name="T7" fmla="*/ 7 h 54"/>
                <a:gd name="T8" fmla="*/ 7 w 54"/>
                <a:gd name="T9" fmla="*/ 54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4" h="54">
                  <a:moveTo>
                    <a:pt x="7" y="54"/>
                  </a:moveTo>
                  <a:lnTo>
                    <a:pt x="54" y="49"/>
                  </a:lnTo>
                  <a:lnTo>
                    <a:pt x="47" y="0"/>
                  </a:lnTo>
                  <a:lnTo>
                    <a:pt x="0" y="7"/>
                  </a:lnTo>
                  <a:lnTo>
                    <a:pt x="7" y="54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7" name="Freeform 94"/>
            <p:cNvSpPr>
              <a:spLocks/>
            </p:cNvSpPr>
            <p:nvPr/>
          </p:nvSpPr>
          <p:spPr bwMode="auto">
            <a:xfrm>
              <a:off x="4113562" y="6057803"/>
              <a:ext cx="118534" cy="52039"/>
            </a:xfrm>
            <a:custGeom>
              <a:avLst/>
              <a:gdLst>
                <a:gd name="T0" fmla="*/ 3 w 52"/>
                <a:gd name="T1" fmla="*/ 15 h 23"/>
                <a:gd name="T2" fmla="*/ 14 w 52"/>
                <a:gd name="T3" fmla="*/ 23 h 23"/>
                <a:gd name="T4" fmla="*/ 43 w 52"/>
                <a:gd name="T5" fmla="*/ 19 h 23"/>
                <a:gd name="T6" fmla="*/ 51 w 52"/>
                <a:gd name="T7" fmla="*/ 8 h 23"/>
                <a:gd name="T8" fmla="*/ 51 w 52"/>
                <a:gd name="T9" fmla="*/ 8 h 23"/>
                <a:gd name="T10" fmla="*/ 40 w 52"/>
                <a:gd name="T11" fmla="*/ 0 h 23"/>
                <a:gd name="T12" fmla="*/ 5 w 52"/>
                <a:gd name="T13" fmla="*/ 5 h 23"/>
                <a:gd name="T14" fmla="*/ 3 w 52"/>
                <a:gd name="T15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2" h="23">
                  <a:moveTo>
                    <a:pt x="3" y="15"/>
                  </a:moveTo>
                  <a:cubicBezTo>
                    <a:pt x="3" y="20"/>
                    <a:pt x="9" y="23"/>
                    <a:pt x="14" y="23"/>
                  </a:cubicBezTo>
                  <a:cubicBezTo>
                    <a:pt x="43" y="19"/>
                    <a:pt x="43" y="19"/>
                    <a:pt x="43" y="19"/>
                  </a:cubicBezTo>
                  <a:cubicBezTo>
                    <a:pt x="48" y="18"/>
                    <a:pt x="52" y="13"/>
                    <a:pt x="51" y="8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1" y="3"/>
                    <a:pt x="46" y="0"/>
                    <a:pt x="40" y="0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0" y="6"/>
                    <a:pt x="2" y="10"/>
                    <a:pt x="3" y="15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8" name="Freeform 95"/>
            <p:cNvSpPr>
              <a:spLocks/>
            </p:cNvSpPr>
            <p:nvPr/>
          </p:nvSpPr>
          <p:spPr bwMode="auto">
            <a:xfrm>
              <a:off x="3590277" y="6103097"/>
              <a:ext cx="53003" cy="53003"/>
            </a:xfrm>
            <a:custGeom>
              <a:avLst/>
              <a:gdLst>
                <a:gd name="T0" fmla="*/ 55 w 55"/>
                <a:gd name="T1" fmla="*/ 48 h 55"/>
                <a:gd name="T2" fmla="*/ 7 w 55"/>
                <a:gd name="T3" fmla="*/ 55 h 55"/>
                <a:gd name="T4" fmla="*/ 0 w 55"/>
                <a:gd name="T5" fmla="*/ 5 h 55"/>
                <a:gd name="T6" fmla="*/ 50 w 55"/>
                <a:gd name="T7" fmla="*/ 0 h 55"/>
                <a:gd name="T8" fmla="*/ 55 w 55"/>
                <a:gd name="T9" fmla="*/ 4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5" h="55">
                  <a:moveTo>
                    <a:pt x="55" y="48"/>
                  </a:moveTo>
                  <a:lnTo>
                    <a:pt x="7" y="55"/>
                  </a:lnTo>
                  <a:lnTo>
                    <a:pt x="0" y="5"/>
                  </a:lnTo>
                  <a:lnTo>
                    <a:pt x="50" y="0"/>
                  </a:lnTo>
                  <a:lnTo>
                    <a:pt x="55" y="48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59" name="Freeform 96"/>
            <p:cNvSpPr>
              <a:spLocks/>
            </p:cNvSpPr>
            <p:nvPr/>
          </p:nvSpPr>
          <p:spPr bwMode="auto">
            <a:xfrm>
              <a:off x="3538237" y="6131044"/>
              <a:ext cx="113716" cy="56858"/>
            </a:xfrm>
            <a:custGeom>
              <a:avLst/>
              <a:gdLst>
                <a:gd name="T0" fmla="*/ 49 w 50"/>
                <a:gd name="T1" fmla="*/ 10 h 25"/>
                <a:gd name="T2" fmla="*/ 40 w 50"/>
                <a:gd name="T3" fmla="*/ 20 h 25"/>
                <a:gd name="T4" fmla="*/ 12 w 50"/>
                <a:gd name="T5" fmla="*/ 24 h 25"/>
                <a:gd name="T6" fmla="*/ 0 w 50"/>
                <a:gd name="T7" fmla="*/ 16 h 25"/>
                <a:gd name="T8" fmla="*/ 0 w 50"/>
                <a:gd name="T9" fmla="*/ 16 h 25"/>
                <a:gd name="T10" fmla="*/ 9 w 50"/>
                <a:gd name="T11" fmla="*/ 6 h 25"/>
                <a:gd name="T12" fmla="*/ 44 w 50"/>
                <a:gd name="T13" fmla="*/ 1 h 25"/>
                <a:gd name="T14" fmla="*/ 49 w 50"/>
                <a:gd name="T15" fmla="*/ 1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0" h="25">
                  <a:moveTo>
                    <a:pt x="49" y="10"/>
                  </a:moveTo>
                  <a:cubicBezTo>
                    <a:pt x="50" y="15"/>
                    <a:pt x="46" y="20"/>
                    <a:pt x="40" y="20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6" y="25"/>
                    <a:pt x="1" y="21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1"/>
                    <a:pt x="4" y="6"/>
                    <a:pt x="9" y="6"/>
                  </a:cubicBezTo>
                  <a:cubicBezTo>
                    <a:pt x="44" y="1"/>
                    <a:pt x="44" y="1"/>
                    <a:pt x="44" y="1"/>
                  </a:cubicBezTo>
                  <a:cubicBezTo>
                    <a:pt x="49" y="0"/>
                    <a:pt x="48" y="5"/>
                    <a:pt x="49" y="10"/>
                  </a:cubicBez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0" name="Freeform 97"/>
            <p:cNvSpPr>
              <a:spLocks/>
            </p:cNvSpPr>
            <p:nvPr/>
          </p:nvSpPr>
          <p:spPr bwMode="auto">
            <a:xfrm>
              <a:off x="3549802" y="5749421"/>
              <a:ext cx="622546" cy="385477"/>
            </a:xfrm>
            <a:custGeom>
              <a:avLst/>
              <a:gdLst>
                <a:gd name="T0" fmla="*/ 36 w 273"/>
                <a:gd name="T1" fmla="*/ 29 h 169"/>
                <a:gd name="T2" fmla="*/ 220 w 273"/>
                <a:gd name="T3" fmla="*/ 5 h 169"/>
                <a:gd name="T4" fmla="*/ 255 w 273"/>
                <a:gd name="T5" fmla="*/ 0 h 169"/>
                <a:gd name="T6" fmla="*/ 259 w 273"/>
                <a:gd name="T7" fmla="*/ 36 h 169"/>
                <a:gd name="T8" fmla="*/ 273 w 273"/>
                <a:gd name="T9" fmla="*/ 136 h 169"/>
                <a:gd name="T10" fmla="*/ 249 w 273"/>
                <a:gd name="T11" fmla="*/ 139 h 169"/>
                <a:gd name="T12" fmla="*/ 239 w 273"/>
                <a:gd name="T13" fmla="*/ 65 h 169"/>
                <a:gd name="T14" fmla="*/ 209 w 273"/>
                <a:gd name="T15" fmla="*/ 42 h 169"/>
                <a:gd name="T16" fmla="*/ 55 w 273"/>
                <a:gd name="T17" fmla="*/ 63 h 169"/>
                <a:gd name="T18" fmla="*/ 32 w 273"/>
                <a:gd name="T19" fmla="*/ 91 h 169"/>
                <a:gd name="T20" fmla="*/ 42 w 273"/>
                <a:gd name="T21" fmla="*/ 166 h 169"/>
                <a:gd name="T22" fmla="*/ 18 w 273"/>
                <a:gd name="T23" fmla="*/ 169 h 169"/>
                <a:gd name="T24" fmla="*/ 5 w 273"/>
                <a:gd name="T25" fmla="*/ 69 h 169"/>
                <a:gd name="T26" fmla="*/ 0 w 273"/>
                <a:gd name="T27" fmla="*/ 34 h 169"/>
                <a:gd name="T28" fmla="*/ 36 w 273"/>
                <a:gd name="T29" fmla="*/ 29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73" h="169">
                  <a:moveTo>
                    <a:pt x="36" y="29"/>
                  </a:moveTo>
                  <a:cubicBezTo>
                    <a:pt x="220" y="5"/>
                    <a:pt x="220" y="5"/>
                    <a:pt x="220" y="5"/>
                  </a:cubicBezTo>
                  <a:cubicBezTo>
                    <a:pt x="255" y="0"/>
                    <a:pt x="255" y="0"/>
                    <a:pt x="255" y="0"/>
                  </a:cubicBezTo>
                  <a:cubicBezTo>
                    <a:pt x="259" y="36"/>
                    <a:pt x="259" y="36"/>
                    <a:pt x="259" y="36"/>
                  </a:cubicBezTo>
                  <a:cubicBezTo>
                    <a:pt x="273" y="136"/>
                    <a:pt x="273" y="136"/>
                    <a:pt x="273" y="136"/>
                  </a:cubicBezTo>
                  <a:cubicBezTo>
                    <a:pt x="249" y="139"/>
                    <a:pt x="249" y="139"/>
                    <a:pt x="249" y="139"/>
                  </a:cubicBezTo>
                  <a:cubicBezTo>
                    <a:pt x="239" y="65"/>
                    <a:pt x="239" y="65"/>
                    <a:pt x="239" y="65"/>
                  </a:cubicBezTo>
                  <a:cubicBezTo>
                    <a:pt x="236" y="51"/>
                    <a:pt x="223" y="41"/>
                    <a:pt x="209" y="42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42" y="65"/>
                    <a:pt x="32" y="78"/>
                    <a:pt x="32" y="91"/>
                  </a:cubicBezTo>
                  <a:cubicBezTo>
                    <a:pt x="42" y="166"/>
                    <a:pt x="42" y="166"/>
                    <a:pt x="42" y="166"/>
                  </a:cubicBezTo>
                  <a:cubicBezTo>
                    <a:pt x="18" y="169"/>
                    <a:pt x="18" y="169"/>
                    <a:pt x="18" y="169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0" y="34"/>
                    <a:pt x="0" y="34"/>
                    <a:pt x="0" y="34"/>
                  </a:cubicBezTo>
                  <a:lnTo>
                    <a:pt x="36" y="29"/>
                  </a:lnTo>
                  <a:close/>
                </a:path>
              </a:pathLst>
            </a:custGeom>
            <a:solidFill>
              <a:srgbClr val="3132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1" name="Freeform 98"/>
            <p:cNvSpPr>
              <a:spLocks/>
            </p:cNvSpPr>
            <p:nvPr/>
          </p:nvSpPr>
          <p:spPr bwMode="auto">
            <a:xfrm>
              <a:off x="3198054" y="4487948"/>
              <a:ext cx="883706" cy="697714"/>
            </a:xfrm>
            <a:custGeom>
              <a:avLst/>
              <a:gdLst>
                <a:gd name="T0" fmla="*/ 105 w 387"/>
                <a:gd name="T1" fmla="*/ 282 h 306"/>
                <a:gd name="T2" fmla="*/ 99 w 387"/>
                <a:gd name="T3" fmla="*/ 271 h 306"/>
                <a:gd name="T4" fmla="*/ 82 w 387"/>
                <a:gd name="T5" fmla="*/ 151 h 306"/>
                <a:gd name="T6" fmla="*/ 48 w 387"/>
                <a:gd name="T7" fmla="*/ 7 h 306"/>
                <a:gd name="T8" fmla="*/ 104 w 387"/>
                <a:gd name="T9" fmla="*/ 48 h 306"/>
                <a:gd name="T10" fmla="*/ 279 w 387"/>
                <a:gd name="T11" fmla="*/ 3 h 306"/>
                <a:gd name="T12" fmla="*/ 378 w 387"/>
                <a:gd name="T13" fmla="*/ 96 h 306"/>
                <a:gd name="T14" fmla="*/ 384 w 387"/>
                <a:gd name="T15" fmla="*/ 287 h 306"/>
                <a:gd name="T16" fmla="*/ 153 w 387"/>
                <a:gd name="T17" fmla="*/ 302 h 306"/>
                <a:gd name="T18" fmla="*/ 105 w 387"/>
                <a:gd name="T19" fmla="*/ 282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87" h="306">
                  <a:moveTo>
                    <a:pt x="105" y="282"/>
                  </a:moveTo>
                  <a:cubicBezTo>
                    <a:pt x="105" y="282"/>
                    <a:pt x="101" y="282"/>
                    <a:pt x="99" y="271"/>
                  </a:cubicBezTo>
                  <a:cubicBezTo>
                    <a:pt x="98" y="260"/>
                    <a:pt x="82" y="151"/>
                    <a:pt x="82" y="151"/>
                  </a:cubicBezTo>
                  <a:cubicBezTo>
                    <a:pt x="82" y="151"/>
                    <a:pt x="0" y="96"/>
                    <a:pt x="48" y="7"/>
                  </a:cubicBezTo>
                  <a:cubicBezTo>
                    <a:pt x="48" y="7"/>
                    <a:pt x="60" y="62"/>
                    <a:pt x="104" y="48"/>
                  </a:cubicBezTo>
                  <a:cubicBezTo>
                    <a:pt x="149" y="34"/>
                    <a:pt x="248" y="5"/>
                    <a:pt x="279" y="3"/>
                  </a:cubicBezTo>
                  <a:cubicBezTo>
                    <a:pt x="310" y="0"/>
                    <a:pt x="373" y="15"/>
                    <a:pt x="378" y="96"/>
                  </a:cubicBezTo>
                  <a:cubicBezTo>
                    <a:pt x="383" y="177"/>
                    <a:pt x="387" y="272"/>
                    <a:pt x="384" y="287"/>
                  </a:cubicBezTo>
                  <a:cubicBezTo>
                    <a:pt x="381" y="306"/>
                    <a:pt x="153" y="302"/>
                    <a:pt x="153" y="302"/>
                  </a:cubicBezTo>
                  <a:lnTo>
                    <a:pt x="105" y="282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2" name="Freeform 99"/>
            <p:cNvSpPr>
              <a:spLocks/>
            </p:cNvSpPr>
            <p:nvPr/>
          </p:nvSpPr>
          <p:spPr bwMode="auto">
            <a:xfrm>
              <a:off x="3996955" y="5003523"/>
              <a:ext cx="98297" cy="120462"/>
            </a:xfrm>
            <a:custGeom>
              <a:avLst/>
              <a:gdLst>
                <a:gd name="T0" fmla="*/ 4 w 43"/>
                <a:gd name="T1" fmla="*/ 42 h 53"/>
                <a:gd name="T2" fmla="*/ 17 w 43"/>
                <a:gd name="T3" fmla="*/ 52 h 53"/>
                <a:gd name="T4" fmla="*/ 32 w 43"/>
                <a:gd name="T5" fmla="*/ 50 h 53"/>
                <a:gd name="T6" fmla="*/ 42 w 43"/>
                <a:gd name="T7" fmla="*/ 37 h 53"/>
                <a:gd name="T8" fmla="*/ 39 w 43"/>
                <a:gd name="T9" fmla="*/ 11 h 53"/>
                <a:gd name="T10" fmla="*/ 26 w 43"/>
                <a:gd name="T11" fmla="*/ 1 h 53"/>
                <a:gd name="T12" fmla="*/ 11 w 43"/>
                <a:gd name="T13" fmla="*/ 3 h 53"/>
                <a:gd name="T14" fmla="*/ 1 w 43"/>
                <a:gd name="T15" fmla="*/ 16 h 53"/>
                <a:gd name="T16" fmla="*/ 4 w 43"/>
                <a:gd name="T17" fmla="*/ 42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3">
                  <a:moveTo>
                    <a:pt x="4" y="42"/>
                  </a:moveTo>
                  <a:cubicBezTo>
                    <a:pt x="5" y="48"/>
                    <a:pt x="11" y="53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9" y="11"/>
                    <a:pt x="39" y="11"/>
                    <a:pt x="39" y="11"/>
                  </a:cubicBezTo>
                  <a:cubicBezTo>
                    <a:pt x="38" y="5"/>
                    <a:pt x="32" y="0"/>
                    <a:pt x="26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5" y="4"/>
                    <a:pt x="0" y="10"/>
                    <a:pt x="1" y="16"/>
                  </a:cubicBezTo>
                  <a:lnTo>
                    <a:pt x="4" y="42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3" name="Freeform 100"/>
            <p:cNvSpPr>
              <a:spLocks/>
            </p:cNvSpPr>
            <p:nvPr/>
          </p:nvSpPr>
          <p:spPr bwMode="auto">
            <a:xfrm>
              <a:off x="3412957" y="5080619"/>
              <a:ext cx="97333" cy="119498"/>
            </a:xfrm>
            <a:custGeom>
              <a:avLst/>
              <a:gdLst>
                <a:gd name="T0" fmla="*/ 4 w 43"/>
                <a:gd name="T1" fmla="*/ 41 h 52"/>
                <a:gd name="T2" fmla="*/ 17 w 43"/>
                <a:gd name="T3" fmla="*/ 52 h 52"/>
                <a:gd name="T4" fmla="*/ 32 w 43"/>
                <a:gd name="T5" fmla="*/ 50 h 52"/>
                <a:gd name="T6" fmla="*/ 42 w 43"/>
                <a:gd name="T7" fmla="*/ 37 h 52"/>
                <a:gd name="T8" fmla="*/ 38 w 43"/>
                <a:gd name="T9" fmla="*/ 11 h 52"/>
                <a:gd name="T10" fmla="*/ 25 w 43"/>
                <a:gd name="T11" fmla="*/ 1 h 52"/>
                <a:gd name="T12" fmla="*/ 11 w 43"/>
                <a:gd name="T13" fmla="*/ 3 h 52"/>
                <a:gd name="T14" fmla="*/ 1 w 43"/>
                <a:gd name="T15" fmla="*/ 16 h 52"/>
                <a:gd name="T16" fmla="*/ 4 w 43"/>
                <a:gd name="T17" fmla="*/ 41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3" h="52">
                  <a:moveTo>
                    <a:pt x="4" y="41"/>
                  </a:moveTo>
                  <a:cubicBezTo>
                    <a:pt x="5" y="48"/>
                    <a:pt x="11" y="52"/>
                    <a:pt x="17" y="5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8" y="49"/>
                    <a:pt x="43" y="43"/>
                    <a:pt x="42" y="37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4"/>
                    <a:pt x="32" y="0"/>
                    <a:pt x="25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4" y="3"/>
                    <a:pt x="0" y="9"/>
                    <a:pt x="1" y="16"/>
                  </a:cubicBezTo>
                  <a:lnTo>
                    <a:pt x="4" y="41"/>
                  </a:lnTo>
                  <a:close/>
                </a:path>
              </a:pathLst>
            </a:custGeom>
            <a:solidFill>
              <a:srgbClr val="E8AB7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4" name="Freeform 101"/>
            <p:cNvSpPr>
              <a:spLocks/>
            </p:cNvSpPr>
            <p:nvPr/>
          </p:nvSpPr>
          <p:spPr bwMode="auto">
            <a:xfrm>
              <a:off x="4293772" y="4462892"/>
              <a:ext cx="54930" cy="173465"/>
            </a:xfrm>
            <a:custGeom>
              <a:avLst/>
              <a:gdLst>
                <a:gd name="T0" fmla="*/ 2 w 24"/>
                <a:gd name="T1" fmla="*/ 66 h 76"/>
                <a:gd name="T2" fmla="*/ 13 w 24"/>
                <a:gd name="T3" fmla="*/ 76 h 76"/>
                <a:gd name="T4" fmla="*/ 13 w 24"/>
                <a:gd name="T5" fmla="*/ 76 h 76"/>
                <a:gd name="T6" fmla="*/ 24 w 24"/>
                <a:gd name="T7" fmla="*/ 65 h 76"/>
                <a:gd name="T8" fmla="*/ 22 w 24"/>
                <a:gd name="T9" fmla="*/ 11 h 76"/>
                <a:gd name="T10" fmla="*/ 10 w 24"/>
                <a:gd name="T11" fmla="*/ 1 h 76"/>
                <a:gd name="T12" fmla="*/ 10 w 24"/>
                <a:gd name="T13" fmla="*/ 1 h 76"/>
                <a:gd name="T14" fmla="*/ 0 w 24"/>
                <a:gd name="T15" fmla="*/ 12 h 76"/>
                <a:gd name="T16" fmla="*/ 2 w 24"/>
                <a:gd name="T17" fmla="*/ 66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76">
                  <a:moveTo>
                    <a:pt x="2" y="66"/>
                  </a:moveTo>
                  <a:cubicBezTo>
                    <a:pt x="2" y="72"/>
                    <a:pt x="7" y="76"/>
                    <a:pt x="13" y="76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9" y="76"/>
                    <a:pt x="24" y="71"/>
                    <a:pt x="24" y="65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1" y="5"/>
                    <a:pt x="16" y="0"/>
                    <a:pt x="10" y="1"/>
                  </a:cubicBezTo>
                  <a:cubicBezTo>
                    <a:pt x="10" y="1"/>
                    <a:pt x="10" y="1"/>
                    <a:pt x="10" y="1"/>
                  </a:cubicBezTo>
                  <a:cubicBezTo>
                    <a:pt x="4" y="1"/>
                    <a:pt x="0" y="6"/>
                    <a:pt x="0" y="12"/>
                  </a:cubicBezTo>
                  <a:lnTo>
                    <a:pt x="2" y="66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5" name="Freeform 102"/>
            <p:cNvSpPr>
              <a:spLocks/>
            </p:cNvSpPr>
            <p:nvPr/>
          </p:nvSpPr>
          <p:spPr bwMode="auto">
            <a:xfrm>
              <a:off x="2987969" y="5225172"/>
              <a:ext cx="88660" cy="88660"/>
            </a:xfrm>
            <a:custGeom>
              <a:avLst/>
              <a:gdLst>
                <a:gd name="T0" fmla="*/ 39 w 39"/>
                <a:gd name="T1" fmla="*/ 24 h 39"/>
                <a:gd name="T2" fmla="*/ 20 w 39"/>
                <a:gd name="T3" fmla="*/ 4 h 39"/>
                <a:gd name="T4" fmla="*/ 5 w 39"/>
                <a:gd name="T5" fmla="*/ 4 h 39"/>
                <a:gd name="T6" fmla="*/ 4 w 39"/>
                <a:gd name="T7" fmla="*/ 19 h 39"/>
                <a:gd name="T8" fmla="*/ 23 w 39"/>
                <a:gd name="T9" fmla="*/ 39 h 39"/>
                <a:gd name="T10" fmla="*/ 39 w 39"/>
                <a:gd name="T11" fmla="*/ 24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39">
                  <a:moveTo>
                    <a:pt x="39" y="24"/>
                  </a:moveTo>
                  <a:cubicBezTo>
                    <a:pt x="20" y="4"/>
                    <a:pt x="20" y="4"/>
                    <a:pt x="20" y="4"/>
                  </a:cubicBezTo>
                  <a:cubicBezTo>
                    <a:pt x="16" y="0"/>
                    <a:pt x="9" y="0"/>
                    <a:pt x="5" y="4"/>
                  </a:cubicBezTo>
                  <a:cubicBezTo>
                    <a:pt x="0" y="8"/>
                    <a:pt x="0" y="15"/>
                    <a:pt x="4" y="19"/>
                  </a:cubicBezTo>
                  <a:cubicBezTo>
                    <a:pt x="23" y="39"/>
                    <a:pt x="23" y="39"/>
                    <a:pt x="23" y="39"/>
                  </a:cubicBezTo>
                  <a:lnTo>
                    <a:pt x="39" y="24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6" name="Freeform 103"/>
            <p:cNvSpPr>
              <a:spLocks/>
            </p:cNvSpPr>
            <p:nvPr/>
          </p:nvSpPr>
          <p:spPr bwMode="auto">
            <a:xfrm>
              <a:off x="3006279" y="4513004"/>
              <a:ext cx="1357843" cy="1339533"/>
            </a:xfrm>
            <a:custGeom>
              <a:avLst/>
              <a:gdLst>
                <a:gd name="T0" fmla="*/ 562 w 595"/>
                <a:gd name="T1" fmla="*/ 2 h 587"/>
                <a:gd name="T2" fmla="*/ 507 w 595"/>
                <a:gd name="T3" fmla="*/ 244 h 587"/>
                <a:gd name="T4" fmla="*/ 463 w 595"/>
                <a:gd name="T5" fmla="*/ 290 h 587"/>
                <a:gd name="T6" fmla="*/ 461 w 595"/>
                <a:gd name="T7" fmla="*/ 290 h 587"/>
                <a:gd name="T8" fmla="*/ 205 w 595"/>
                <a:gd name="T9" fmla="*/ 323 h 587"/>
                <a:gd name="T10" fmla="*/ 201 w 595"/>
                <a:gd name="T11" fmla="*/ 324 h 587"/>
                <a:gd name="T12" fmla="*/ 201 w 595"/>
                <a:gd name="T13" fmla="*/ 324 h 587"/>
                <a:gd name="T14" fmla="*/ 162 w 595"/>
                <a:gd name="T15" fmla="*/ 349 h 587"/>
                <a:gd name="T16" fmla="*/ 109 w 595"/>
                <a:gd name="T17" fmla="*/ 381 h 587"/>
                <a:gd name="T18" fmla="*/ 19 w 595"/>
                <a:gd name="T19" fmla="*/ 320 h 587"/>
                <a:gd name="T20" fmla="*/ 0 w 595"/>
                <a:gd name="T21" fmla="*/ 338 h 587"/>
                <a:gd name="T22" fmla="*/ 109 w 595"/>
                <a:gd name="T23" fmla="*/ 407 h 587"/>
                <a:gd name="T24" fmla="*/ 117 w 595"/>
                <a:gd name="T25" fmla="*/ 406 h 587"/>
                <a:gd name="T26" fmla="*/ 181 w 595"/>
                <a:gd name="T27" fmla="*/ 366 h 587"/>
                <a:gd name="T28" fmla="*/ 204 w 595"/>
                <a:gd name="T29" fmla="*/ 350 h 587"/>
                <a:gd name="T30" fmla="*/ 234 w 595"/>
                <a:gd name="T31" fmla="*/ 573 h 587"/>
                <a:gd name="T32" fmla="*/ 235 w 595"/>
                <a:gd name="T33" fmla="*/ 581 h 587"/>
                <a:gd name="T34" fmla="*/ 242 w 595"/>
                <a:gd name="T35" fmla="*/ 586 h 587"/>
                <a:gd name="T36" fmla="*/ 493 w 595"/>
                <a:gd name="T37" fmla="*/ 553 h 587"/>
                <a:gd name="T38" fmla="*/ 498 w 595"/>
                <a:gd name="T39" fmla="*/ 546 h 587"/>
                <a:gd name="T40" fmla="*/ 497 w 595"/>
                <a:gd name="T41" fmla="*/ 540 h 587"/>
                <a:gd name="T42" fmla="*/ 468 w 595"/>
                <a:gd name="T43" fmla="*/ 319 h 587"/>
                <a:gd name="T44" fmla="*/ 528 w 595"/>
                <a:gd name="T45" fmla="*/ 262 h 587"/>
                <a:gd name="T46" fmla="*/ 589 w 595"/>
                <a:gd name="T47" fmla="*/ 0 h 587"/>
                <a:gd name="T48" fmla="*/ 562 w 595"/>
                <a:gd name="T49" fmla="*/ 2 h 5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595" h="587">
                  <a:moveTo>
                    <a:pt x="562" y="2"/>
                  </a:moveTo>
                  <a:cubicBezTo>
                    <a:pt x="568" y="130"/>
                    <a:pt x="535" y="204"/>
                    <a:pt x="507" y="244"/>
                  </a:cubicBezTo>
                  <a:cubicBezTo>
                    <a:pt x="491" y="267"/>
                    <a:pt x="475" y="281"/>
                    <a:pt x="463" y="290"/>
                  </a:cubicBezTo>
                  <a:cubicBezTo>
                    <a:pt x="462" y="290"/>
                    <a:pt x="461" y="290"/>
                    <a:pt x="461" y="290"/>
                  </a:cubicBezTo>
                  <a:cubicBezTo>
                    <a:pt x="460" y="289"/>
                    <a:pt x="205" y="323"/>
                    <a:pt x="205" y="323"/>
                  </a:cubicBezTo>
                  <a:cubicBezTo>
                    <a:pt x="203" y="324"/>
                    <a:pt x="203" y="324"/>
                    <a:pt x="201" y="324"/>
                  </a:cubicBezTo>
                  <a:cubicBezTo>
                    <a:pt x="201" y="324"/>
                    <a:pt x="201" y="324"/>
                    <a:pt x="201" y="324"/>
                  </a:cubicBezTo>
                  <a:cubicBezTo>
                    <a:pt x="199" y="325"/>
                    <a:pt x="180" y="328"/>
                    <a:pt x="162" y="349"/>
                  </a:cubicBezTo>
                  <a:cubicBezTo>
                    <a:pt x="144" y="370"/>
                    <a:pt x="127" y="381"/>
                    <a:pt x="109" y="381"/>
                  </a:cubicBezTo>
                  <a:cubicBezTo>
                    <a:pt x="76" y="382"/>
                    <a:pt x="43" y="346"/>
                    <a:pt x="19" y="320"/>
                  </a:cubicBezTo>
                  <a:cubicBezTo>
                    <a:pt x="0" y="338"/>
                    <a:pt x="0" y="338"/>
                    <a:pt x="0" y="338"/>
                  </a:cubicBezTo>
                  <a:cubicBezTo>
                    <a:pt x="27" y="367"/>
                    <a:pt x="64" y="407"/>
                    <a:pt x="109" y="407"/>
                  </a:cubicBezTo>
                  <a:cubicBezTo>
                    <a:pt x="112" y="407"/>
                    <a:pt x="115" y="406"/>
                    <a:pt x="117" y="406"/>
                  </a:cubicBezTo>
                  <a:cubicBezTo>
                    <a:pt x="140" y="403"/>
                    <a:pt x="161" y="390"/>
                    <a:pt x="181" y="366"/>
                  </a:cubicBezTo>
                  <a:cubicBezTo>
                    <a:pt x="191" y="355"/>
                    <a:pt x="200" y="351"/>
                    <a:pt x="204" y="350"/>
                  </a:cubicBezTo>
                  <a:cubicBezTo>
                    <a:pt x="234" y="573"/>
                    <a:pt x="234" y="573"/>
                    <a:pt x="234" y="573"/>
                  </a:cubicBezTo>
                  <a:cubicBezTo>
                    <a:pt x="235" y="581"/>
                    <a:pt x="235" y="581"/>
                    <a:pt x="235" y="581"/>
                  </a:cubicBezTo>
                  <a:cubicBezTo>
                    <a:pt x="235" y="585"/>
                    <a:pt x="238" y="587"/>
                    <a:pt x="242" y="586"/>
                  </a:cubicBezTo>
                  <a:cubicBezTo>
                    <a:pt x="493" y="553"/>
                    <a:pt x="493" y="553"/>
                    <a:pt x="493" y="553"/>
                  </a:cubicBezTo>
                  <a:cubicBezTo>
                    <a:pt x="496" y="552"/>
                    <a:pt x="498" y="550"/>
                    <a:pt x="498" y="546"/>
                  </a:cubicBezTo>
                  <a:cubicBezTo>
                    <a:pt x="497" y="540"/>
                    <a:pt x="497" y="540"/>
                    <a:pt x="497" y="540"/>
                  </a:cubicBezTo>
                  <a:cubicBezTo>
                    <a:pt x="468" y="319"/>
                    <a:pt x="468" y="319"/>
                    <a:pt x="468" y="319"/>
                  </a:cubicBezTo>
                  <a:cubicBezTo>
                    <a:pt x="482" y="310"/>
                    <a:pt x="505" y="293"/>
                    <a:pt x="528" y="262"/>
                  </a:cubicBezTo>
                  <a:cubicBezTo>
                    <a:pt x="559" y="218"/>
                    <a:pt x="595" y="137"/>
                    <a:pt x="589" y="0"/>
                  </a:cubicBezTo>
                  <a:lnTo>
                    <a:pt x="562" y="2"/>
                  </a:ln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7" name="Freeform 104"/>
            <p:cNvSpPr>
              <a:spLocks/>
            </p:cNvSpPr>
            <p:nvPr/>
          </p:nvSpPr>
          <p:spPr bwMode="auto">
            <a:xfrm>
              <a:off x="3763741" y="5389000"/>
              <a:ext cx="89623" cy="255379"/>
            </a:xfrm>
            <a:custGeom>
              <a:avLst/>
              <a:gdLst>
                <a:gd name="T0" fmla="*/ 15 w 93"/>
                <a:gd name="T1" fmla="*/ 242 h 265"/>
                <a:gd name="T2" fmla="*/ 57 w 93"/>
                <a:gd name="T3" fmla="*/ 265 h 265"/>
                <a:gd name="T4" fmla="*/ 93 w 93"/>
                <a:gd name="T5" fmla="*/ 232 h 265"/>
                <a:gd name="T6" fmla="*/ 45 w 93"/>
                <a:gd name="T7" fmla="*/ 0 h 265"/>
                <a:gd name="T8" fmla="*/ 0 w 93"/>
                <a:gd name="T9" fmla="*/ 5 h 265"/>
                <a:gd name="T10" fmla="*/ 15 w 93"/>
                <a:gd name="T11" fmla="*/ 242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3" h="265">
                  <a:moveTo>
                    <a:pt x="15" y="242"/>
                  </a:moveTo>
                  <a:lnTo>
                    <a:pt x="57" y="265"/>
                  </a:lnTo>
                  <a:lnTo>
                    <a:pt x="93" y="232"/>
                  </a:lnTo>
                  <a:lnTo>
                    <a:pt x="45" y="0"/>
                  </a:lnTo>
                  <a:lnTo>
                    <a:pt x="0" y="5"/>
                  </a:lnTo>
                  <a:lnTo>
                    <a:pt x="15" y="242"/>
                  </a:lnTo>
                  <a:close/>
                </a:path>
              </a:pathLst>
            </a:custGeom>
            <a:solidFill>
              <a:srgbClr val="0202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8" name="Freeform 105"/>
            <p:cNvSpPr>
              <a:spLocks/>
            </p:cNvSpPr>
            <p:nvPr/>
          </p:nvSpPr>
          <p:spPr bwMode="auto">
            <a:xfrm>
              <a:off x="3430304" y="4775128"/>
              <a:ext cx="646638" cy="670730"/>
            </a:xfrm>
            <a:custGeom>
              <a:avLst/>
              <a:gdLst>
                <a:gd name="T0" fmla="*/ 30 w 283"/>
                <a:gd name="T1" fmla="*/ 272 h 294"/>
                <a:gd name="T2" fmla="*/ 60 w 283"/>
                <a:gd name="T3" fmla="*/ 292 h 294"/>
                <a:gd name="T4" fmla="*/ 258 w 283"/>
                <a:gd name="T5" fmla="*/ 266 h 294"/>
                <a:gd name="T6" fmla="*/ 282 w 283"/>
                <a:gd name="T7" fmla="*/ 239 h 294"/>
                <a:gd name="T8" fmla="*/ 253 w 283"/>
                <a:gd name="T9" fmla="*/ 21 h 294"/>
                <a:gd name="T10" fmla="*/ 223 w 283"/>
                <a:gd name="T11" fmla="*/ 2 h 294"/>
                <a:gd name="T12" fmla="*/ 26 w 283"/>
                <a:gd name="T13" fmla="*/ 28 h 294"/>
                <a:gd name="T14" fmla="*/ 2 w 283"/>
                <a:gd name="T15" fmla="*/ 55 h 294"/>
                <a:gd name="T16" fmla="*/ 30 w 283"/>
                <a:gd name="T17" fmla="*/ 272 h 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83" h="294">
                  <a:moveTo>
                    <a:pt x="30" y="272"/>
                  </a:moveTo>
                  <a:cubicBezTo>
                    <a:pt x="32" y="285"/>
                    <a:pt x="46" y="294"/>
                    <a:pt x="60" y="292"/>
                  </a:cubicBezTo>
                  <a:cubicBezTo>
                    <a:pt x="258" y="266"/>
                    <a:pt x="258" y="266"/>
                    <a:pt x="258" y="266"/>
                  </a:cubicBezTo>
                  <a:cubicBezTo>
                    <a:pt x="273" y="264"/>
                    <a:pt x="283" y="252"/>
                    <a:pt x="282" y="239"/>
                  </a:cubicBezTo>
                  <a:cubicBezTo>
                    <a:pt x="253" y="21"/>
                    <a:pt x="253" y="21"/>
                    <a:pt x="253" y="21"/>
                  </a:cubicBezTo>
                  <a:cubicBezTo>
                    <a:pt x="251" y="9"/>
                    <a:pt x="238" y="0"/>
                    <a:pt x="223" y="2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11" y="30"/>
                    <a:pt x="0" y="42"/>
                    <a:pt x="2" y="55"/>
                  </a:cubicBezTo>
                  <a:lnTo>
                    <a:pt x="30" y="272"/>
                  </a:lnTo>
                  <a:close/>
                </a:path>
              </a:pathLst>
            </a:custGeom>
            <a:solidFill>
              <a:srgbClr val="FCDBB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69" name="Freeform 106"/>
            <p:cNvSpPr>
              <a:spLocks/>
            </p:cNvSpPr>
            <p:nvPr/>
          </p:nvSpPr>
          <p:spPr bwMode="auto">
            <a:xfrm>
              <a:off x="3898658" y="5095074"/>
              <a:ext cx="63604" cy="63604"/>
            </a:xfrm>
            <a:custGeom>
              <a:avLst/>
              <a:gdLst>
                <a:gd name="T0" fmla="*/ 1 w 28"/>
                <a:gd name="T1" fmla="*/ 16 h 28"/>
                <a:gd name="T2" fmla="*/ 16 w 28"/>
                <a:gd name="T3" fmla="*/ 27 h 28"/>
                <a:gd name="T4" fmla="*/ 27 w 28"/>
                <a:gd name="T5" fmla="*/ 12 h 28"/>
                <a:gd name="T6" fmla="*/ 13 w 28"/>
                <a:gd name="T7" fmla="*/ 1 h 28"/>
                <a:gd name="T8" fmla="*/ 1 w 28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8">
                  <a:moveTo>
                    <a:pt x="1" y="16"/>
                  </a:moveTo>
                  <a:cubicBezTo>
                    <a:pt x="2" y="23"/>
                    <a:pt x="9" y="28"/>
                    <a:pt x="16" y="27"/>
                  </a:cubicBezTo>
                  <a:cubicBezTo>
                    <a:pt x="23" y="26"/>
                    <a:pt x="28" y="19"/>
                    <a:pt x="27" y="12"/>
                  </a:cubicBezTo>
                  <a:cubicBezTo>
                    <a:pt x="26" y="5"/>
                    <a:pt x="20" y="0"/>
                    <a:pt x="13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0" name="Freeform 107"/>
            <p:cNvSpPr>
              <a:spLocks/>
            </p:cNvSpPr>
            <p:nvPr/>
          </p:nvSpPr>
          <p:spPr bwMode="auto">
            <a:xfrm>
              <a:off x="3933351" y="5108566"/>
              <a:ext cx="15419" cy="18310"/>
            </a:xfrm>
            <a:custGeom>
              <a:avLst/>
              <a:gdLst>
                <a:gd name="T0" fmla="*/ 0 w 7"/>
                <a:gd name="T1" fmla="*/ 4 h 8"/>
                <a:gd name="T2" fmla="*/ 4 w 7"/>
                <a:gd name="T3" fmla="*/ 7 h 8"/>
                <a:gd name="T4" fmla="*/ 7 w 7"/>
                <a:gd name="T5" fmla="*/ 4 h 8"/>
                <a:gd name="T6" fmla="*/ 3 w 7"/>
                <a:gd name="T7" fmla="*/ 1 h 8"/>
                <a:gd name="T8" fmla="*/ 0 w 7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8">
                  <a:moveTo>
                    <a:pt x="0" y="4"/>
                  </a:moveTo>
                  <a:cubicBezTo>
                    <a:pt x="1" y="6"/>
                    <a:pt x="2" y="8"/>
                    <a:pt x="4" y="7"/>
                  </a:cubicBezTo>
                  <a:cubicBezTo>
                    <a:pt x="6" y="7"/>
                    <a:pt x="7" y="5"/>
                    <a:pt x="7" y="4"/>
                  </a:cubicBezTo>
                  <a:cubicBezTo>
                    <a:pt x="7" y="2"/>
                    <a:pt x="5" y="0"/>
                    <a:pt x="3" y="1"/>
                  </a:cubicBezTo>
                  <a:cubicBezTo>
                    <a:pt x="1" y="1"/>
                    <a:pt x="0" y="3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1" name="Freeform 108"/>
            <p:cNvSpPr>
              <a:spLocks/>
            </p:cNvSpPr>
            <p:nvPr/>
          </p:nvSpPr>
          <p:spPr bwMode="auto">
            <a:xfrm>
              <a:off x="3551729" y="5140368"/>
              <a:ext cx="61676" cy="63604"/>
            </a:xfrm>
            <a:custGeom>
              <a:avLst/>
              <a:gdLst>
                <a:gd name="T0" fmla="*/ 1 w 27"/>
                <a:gd name="T1" fmla="*/ 16 h 28"/>
                <a:gd name="T2" fmla="*/ 15 w 27"/>
                <a:gd name="T3" fmla="*/ 27 h 28"/>
                <a:gd name="T4" fmla="*/ 26 w 27"/>
                <a:gd name="T5" fmla="*/ 12 h 28"/>
                <a:gd name="T6" fmla="*/ 12 w 27"/>
                <a:gd name="T7" fmla="*/ 1 h 28"/>
                <a:gd name="T8" fmla="*/ 1 w 27"/>
                <a:gd name="T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8">
                  <a:moveTo>
                    <a:pt x="1" y="16"/>
                  </a:moveTo>
                  <a:cubicBezTo>
                    <a:pt x="2" y="23"/>
                    <a:pt x="8" y="28"/>
                    <a:pt x="15" y="27"/>
                  </a:cubicBezTo>
                  <a:cubicBezTo>
                    <a:pt x="22" y="26"/>
                    <a:pt x="27" y="19"/>
                    <a:pt x="26" y="12"/>
                  </a:cubicBezTo>
                  <a:cubicBezTo>
                    <a:pt x="25" y="5"/>
                    <a:pt x="19" y="0"/>
                    <a:pt x="12" y="1"/>
                  </a:cubicBezTo>
                  <a:cubicBezTo>
                    <a:pt x="5" y="2"/>
                    <a:pt x="0" y="9"/>
                    <a:pt x="1" y="16"/>
                  </a:cubicBezTo>
                  <a:close/>
                </a:path>
              </a:pathLst>
            </a:custGeom>
            <a:solidFill>
              <a:srgbClr val="0F01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2" name="Freeform 109"/>
            <p:cNvSpPr>
              <a:spLocks/>
            </p:cNvSpPr>
            <p:nvPr/>
          </p:nvSpPr>
          <p:spPr bwMode="auto">
            <a:xfrm>
              <a:off x="3702065" y="5250228"/>
              <a:ext cx="146481" cy="88660"/>
            </a:xfrm>
            <a:custGeom>
              <a:avLst/>
              <a:gdLst>
                <a:gd name="T0" fmla="*/ 1 w 64"/>
                <a:gd name="T1" fmla="*/ 9 h 39"/>
                <a:gd name="T2" fmla="*/ 4 w 64"/>
                <a:gd name="T3" fmla="*/ 7 h 39"/>
                <a:gd name="T4" fmla="*/ 59 w 64"/>
                <a:gd name="T5" fmla="*/ 0 h 39"/>
                <a:gd name="T6" fmla="*/ 63 w 64"/>
                <a:gd name="T7" fmla="*/ 1 h 39"/>
                <a:gd name="T8" fmla="*/ 64 w 64"/>
                <a:gd name="T9" fmla="*/ 6 h 39"/>
                <a:gd name="T10" fmla="*/ 34 w 64"/>
                <a:gd name="T11" fmla="*/ 37 h 39"/>
                <a:gd name="T12" fmla="*/ 1 w 64"/>
                <a:gd name="T13" fmla="*/ 14 h 39"/>
                <a:gd name="T14" fmla="*/ 1 w 64"/>
                <a:gd name="T15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4" h="39">
                  <a:moveTo>
                    <a:pt x="1" y="9"/>
                  </a:moveTo>
                  <a:cubicBezTo>
                    <a:pt x="1" y="8"/>
                    <a:pt x="3" y="7"/>
                    <a:pt x="4" y="7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2" y="0"/>
                    <a:pt x="63" y="1"/>
                  </a:cubicBezTo>
                  <a:cubicBezTo>
                    <a:pt x="64" y="3"/>
                    <a:pt x="64" y="4"/>
                    <a:pt x="64" y="6"/>
                  </a:cubicBezTo>
                  <a:cubicBezTo>
                    <a:pt x="63" y="7"/>
                    <a:pt x="54" y="34"/>
                    <a:pt x="34" y="37"/>
                  </a:cubicBezTo>
                  <a:cubicBezTo>
                    <a:pt x="15" y="39"/>
                    <a:pt x="1" y="15"/>
                    <a:pt x="1" y="14"/>
                  </a:cubicBezTo>
                  <a:cubicBezTo>
                    <a:pt x="0" y="12"/>
                    <a:pt x="0" y="11"/>
                    <a:pt x="1" y="9"/>
                  </a:cubicBezTo>
                  <a:close/>
                </a:path>
              </a:pathLst>
            </a:custGeom>
            <a:solidFill>
              <a:srgbClr val="FF7F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3" name="Freeform 110"/>
            <p:cNvSpPr>
              <a:spLocks/>
            </p:cNvSpPr>
            <p:nvPr/>
          </p:nvSpPr>
          <p:spPr bwMode="auto">
            <a:xfrm>
              <a:off x="3588349" y="4779946"/>
              <a:ext cx="246705" cy="125280"/>
            </a:xfrm>
            <a:custGeom>
              <a:avLst/>
              <a:gdLst>
                <a:gd name="T0" fmla="*/ 0 w 256"/>
                <a:gd name="T1" fmla="*/ 33 h 130"/>
                <a:gd name="T2" fmla="*/ 256 w 256"/>
                <a:gd name="T3" fmla="*/ 0 h 130"/>
                <a:gd name="T4" fmla="*/ 142 w 256"/>
                <a:gd name="T5" fmla="*/ 130 h 130"/>
                <a:gd name="T6" fmla="*/ 0 w 256"/>
                <a:gd name="T7" fmla="*/ 33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6" h="130">
                  <a:moveTo>
                    <a:pt x="0" y="33"/>
                  </a:moveTo>
                  <a:lnTo>
                    <a:pt x="256" y="0"/>
                  </a:lnTo>
                  <a:lnTo>
                    <a:pt x="142" y="130"/>
                  </a:lnTo>
                  <a:lnTo>
                    <a:pt x="0" y="33"/>
                  </a:lnTo>
                  <a:close/>
                </a:path>
              </a:pathLst>
            </a:custGeom>
            <a:solidFill>
              <a:srgbClr val="604B3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74" name="Freeform 111"/>
            <p:cNvSpPr>
              <a:spLocks/>
            </p:cNvSpPr>
            <p:nvPr/>
          </p:nvSpPr>
          <p:spPr bwMode="auto">
            <a:xfrm>
              <a:off x="3583531" y="5156750"/>
              <a:ext cx="16383" cy="15419"/>
            </a:xfrm>
            <a:custGeom>
              <a:avLst/>
              <a:gdLst>
                <a:gd name="T0" fmla="*/ 0 w 7"/>
                <a:gd name="T1" fmla="*/ 4 h 7"/>
                <a:gd name="T2" fmla="*/ 4 w 7"/>
                <a:gd name="T3" fmla="*/ 7 h 7"/>
                <a:gd name="T4" fmla="*/ 7 w 7"/>
                <a:gd name="T5" fmla="*/ 3 h 7"/>
                <a:gd name="T6" fmla="*/ 3 w 7"/>
                <a:gd name="T7" fmla="*/ 0 h 7"/>
                <a:gd name="T8" fmla="*/ 0 w 7"/>
                <a:gd name="T9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0" y="4"/>
                  </a:moveTo>
                  <a:cubicBezTo>
                    <a:pt x="1" y="5"/>
                    <a:pt x="2" y="7"/>
                    <a:pt x="4" y="7"/>
                  </a:cubicBezTo>
                  <a:cubicBezTo>
                    <a:pt x="6" y="6"/>
                    <a:pt x="7" y="5"/>
                    <a:pt x="7" y="3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1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EEEEE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87" name="Freeform 124"/>
            <p:cNvSpPr>
              <a:spLocks noEditPoints="1"/>
            </p:cNvSpPr>
            <p:nvPr/>
          </p:nvSpPr>
          <p:spPr bwMode="auto">
            <a:xfrm>
              <a:off x="2437700" y="4980395"/>
              <a:ext cx="655311" cy="769027"/>
            </a:xfrm>
            <a:custGeom>
              <a:avLst/>
              <a:gdLst>
                <a:gd name="T0" fmla="*/ 163 w 287"/>
                <a:gd name="T1" fmla="*/ 2 h 337"/>
                <a:gd name="T2" fmla="*/ 8 w 287"/>
                <a:gd name="T3" fmla="*/ 70 h 337"/>
                <a:gd name="T4" fmla="*/ 3 w 287"/>
                <a:gd name="T5" fmla="*/ 85 h 337"/>
                <a:gd name="T6" fmla="*/ 109 w 287"/>
                <a:gd name="T7" fmla="*/ 328 h 337"/>
                <a:gd name="T8" fmla="*/ 123 w 287"/>
                <a:gd name="T9" fmla="*/ 335 h 337"/>
                <a:gd name="T10" fmla="*/ 278 w 287"/>
                <a:gd name="T11" fmla="*/ 267 h 337"/>
                <a:gd name="T12" fmla="*/ 285 w 287"/>
                <a:gd name="T13" fmla="*/ 251 h 337"/>
                <a:gd name="T14" fmla="*/ 245 w 287"/>
                <a:gd name="T15" fmla="*/ 161 h 337"/>
                <a:gd name="T16" fmla="*/ 268 w 287"/>
                <a:gd name="T17" fmla="*/ 151 h 337"/>
                <a:gd name="T18" fmla="*/ 269 w 287"/>
                <a:gd name="T19" fmla="*/ 151 h 337"/>
                <a:gd name="T20" fmla="*/ 268 w 287"/>
                <a:gd name="T21" fmla="*/ 151 h 337"/>
                <a:gd name="T22" fmla="*/ 271 w 287"/>
                <a:gd name="T23" fmla="*/ 148 h 337"/>
                <a:gd name="T24" fmla="*/ 271 w 287"/>
                <a:gd name="T25" fmla="*/ 148 h 337"/>
                <a:gd name="T26" fmla="*/ 271 w 287"/>
                <a:gd name="T27" fmla="*/ 148 h 337"/>
                <a:gd name="T28" fmla="*/ 271 w 287"/>
                <a:gd name="T29" fmla="*/ 144 h 337"/>
                <a:gd name="T30" fmla="*/ 272 w 287"/>
                <a:gd name="T31" fmla="*/ 144 h 337"/>
                <a:gd name="T32" fmla="*/ 271 w 287"/>
                <a:gd name="T33" fmla="*/ 142 h 337"/>
                <a:gd name="T34" fmla="*/ 249 w 287"/>
                <a:gd name="T35" fmla="*/ 91 h 337"/>
                <a:gd name="T36" fmla="*/ 249 w 287"/>
                <a:gd name="T37" fmla="*/ 91 h 337"/>
                <a:gd name="T38" fmla="*/ 249 w 287"/>
                <a:gd name="T39" fmla="*/ 91 h 337"/>
                <a:gd name="T40" fmla="*/ 245 w 287"/>
                <a:gd name="T41" fmla="*/ 88 h 337"/>
                <a:gd name="T42" fmla="*/ 245 w 287"/>
                <a:gd name="T43" fmla="*/ 88 h 337"/>
                <a:gd name="T44" fmla="*/ 245 w 287"/>
                <a:gd name="T45" fmla="*/ 88 h 337"/>
                <a:gd name="T46" fmla="*/ 242 w 287"/>
                <a:gd name="T47" fmla="*/ 88 h 337"/>
                <a:gd name="T48" fmla="*/ 242 w 287"/>
                <a:gd name="T49" fmla="*/ 88 h 337"/>
                <a:gd name="T50" fmla="*/ 241 w 287"/>
                <a:gd name="T51" fmla="*/ 89 h 337"/>
                <a:gd name="T52" fmla="*/ 218 w 287"/>
                <a:gd name="T53" fmla="*/ 99 h 337"/>
                <a:gd name="T54" fmla="*/ 178 w 287"/>
                <a:gd name="T55" fmla="*/ 8 h 337"/>
                <a:gd name="T56" fmla="*/ 163 w 287"/>
                <a:gd name="T57" fmla="*/ 2 h 337"/>
                <a:gd name="T58" fmla="*/ 241 w 287"/>
                <a:gd name="T59" fmla="*/ 152 h 337"/>
                <a:gd name="T60" fmla="*/ 223 w 287"/>
                <a:gd name="T61" fmla="*/ 111 h 337"/>
                <a:gd name="T62" fmla="*/ 242 w 287"/>
                <a:gd name="T63" fmla="*/ 102 h 337"/>
                <a:gd name="T64" fmla="*/ 260 w 287"/>
                <a:gd name="T65" fmla="*/ 143 h 337"/>
                <a:gd name="T66" fmla="*/ 241 w 287"/>
                <a:gd name="T67" fmla="*/ 152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87" h="337">
                  <a:moveTo>
                    <a:pt x="163" y="2"/>
                  </a:moveTo>
                  <a:cubicBezTo>
                    <a:pt x="8" y="70"/>
                    <a:pt x="8" y="70"/>
                    <a:pt x="8" y="70"/>
                  </a:cubicBezTo>
                  <a:cubicBezTo>
                    <a:pt x="2" y="73"/>
                    <a:pt x="0" y="79"/>
                    <a:pt x="3" y="85"/>
                  </a:cubicBezTo>
                  <a:cubicBezTo>
                    <a:pt x="109" y="328"/>
                    <a:pt x="109" y="328"/>
                    <a:pt x="109" y="328"/>
                  </a:cubicBezTo>
                  <a:cubicBezTo>
                    <a:pt x="111" y="334"/>
                    <a:pt x="118" y="337"/>
                    <a:pt x="123" y="335"/>
                  </a:cubicBezTo>
                  <a:cubicBezTo>
                    <a:pt x="278" y="267"/>
                    <a:pt x="278" y="267"/>
                    <a:pt x="278" y="267"/>
                  </a:cubicBezTo>
                  <a:cubicBezTo>
                    <a:pt x="284" y="265"/>
                    <a:pt x="287" y="257"/>
                    <a:pt x="285" y="251"/>
                  </a:cubicBezTo>
                  <a:cubicBezTo>
                    <a:pt x="245" y="161"/>
                    <a:pt x="245" y="161"/>
                    <a:pt x="245" y="16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69" y="151"/>
                    <a:pt x="269" y="151"/>
                    <a:pt x="269" y="151"/>
                  </a:cubicBezTo>
                  <a:cubicBezTo>
                    <a:pt x="268" y="151"/>
                    <a:pt x="268" y="151"/>
                    <a:pt x="268" y="151"/>
                  </a:cubicBezTo>
                  <a:cubicBezTo>
                    <a:pt x="270" y="150"/>
                    <a:pt x="271" y="149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1" y="148"/>
                    <a:pt x="271" y="148"/>
                    <a:pt x="271" y="148"/>
                  </a:cubicBezTo>
                  <a:cubicBezTo>
                    <a:pt x="272" y="146"/>
                    <a:pt x="271" y="144"/>
                    <a:pt x="271" y="144"/>
                  </a:cubicBezTo>
                  <a:cubicBezTo>
                    <a:pt x="272" y="144"/>
                    <a:pt x="272" y="144"/>
                    <a:pt x="272" y="144"/>
                  </a:cubicBezTo>
                  <a:cubicBezTo>
                    <a:pt x="271" y="142"/>
                    <a:pt x="271" y="142"/>
                    <a:pt x="271" y="142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9" y="91"/>
                    <a:pt x="249" y="91"/>
                    <a:pt x="249" y="91"/>
                  </a:cubicBezTo>
                  <a:cubicBezTo>
                    <a:pt x="248" y="90"/>
                    <a:pt x="247" y="89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5" y="88"/>
                    <a:pt x="245" y="88"/>
                    <a:pt x="245" y="88"/>
                  </a:cubicBezTo>
                  <a:cubicBezTo>
                    <a:pt x="244" y="88"/>
                    <a:pt x="242" y="88"/>
                    <a:pt x="242" y="88"/>
                  </a:cubicBezTo>
                  <a:cubicBezTo>
                    <a:pt x="242" y="88"/>
                    <a:pt x="242" y="88"/>
                    <a:pt x="242" y="88"/>
                  </a:cubicBezTo>
                  <a:cubicBezTo>
                    <a:pt x="241" y="89"/>
                    <a:pt x="241" y="89"/>
                    <a:pt x="241" y="89"/>
                  </a:cubicBezTo>
                  <a:cubicBezTo>
                    <a:pt x="218" y="99"/>
                    <a:pt x="218" y="99"/>
                    <a:pt x="218" y="99"/>
                  </a:cubicBezTo>
                  <a:cubicBezTo>
                    <a:pt x="178" y="8"/>
                    <a:pt x="178" y="8"/>
                    <a:pt x="178" y="8"/>
                  </a:cubicBezTo>
                  <a:cubicBezTo>
                    <a:pt x="176" y="2"/>
                    <a:pt x="168" y="0"/>
                    <a:pt x="163" y="2"/>
                  </a:cubicBezTo>
                  <a:close/>
                  <a:moveTo>
                    <a:pt x="241" y="152"/>
                  </a:moveTo>
                  <a:cubicBezTo>
                    <a:pt x="223" y="111"/>
                    <a:pt x="223" y="111"/>
                    <a:pt x="223" y="111"/>
                  </a:cubicBezTo>
                  <a:cubicBezTo>
                    <a:pt x="242" y="102"/>
                    <a:pt x="242" y="102"/>
                    <a:pt x="242" y="102"/>
                  </a:cubicBezTo>
                  <a:cubicBezTo>
                    <a:pt x="260" y="143"/>
                    <a:pt x="260" y="143"/>
                    <a:pt x="260" y="143"/>
                  </a:cubicBezTo>
                  <a:lnTo>
                    <a:pt x="241" y="15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03" name="Freeform 371">
              <a:extLst>
                <a:ext uri="{FF2B5EF4-FFF2-40B4-BE49-F238E27FC236}">
                  <a16:creationId xmlns:a16="http://schemas.microsoft.com/office/drawing/2014/main" id="{61A7A1B6-D3C0-4066-B290-F29D7E4BBCE1}"/>
                </a:ext>
              </a:extLst>
            </p:cNvPr>
            <p:cNvSpPr>
              <a:spLocks/>
            </p:cNvSpPr>
            <p:nvPr/>
          </p:nvSpPr>
          <p:spPr bwMode="auto">
            <a:xfrm rot="18927313">
              <a:off x="2605034" y="5229027"/>
              <a:ext cx="299356" cy="271763"/>
            </a:xfrm>
            <a:custGeom>
              <a:avLst/>
              <a:gdLst>
                <a:gd name="T0" fmla="*/ 150 w 345"/>
                <a:gd name="T1" fmla="*/ 313 h 333"/>
                <a:gd name="T2" fmla="*/ 224 w 345"/>
                <a:gd name="T3" fmla="*/ 333 h 333"/>
                <a:gd name="T4" fmla="*/ 243 w 345"/>
                <a:gd name="T5" fmla="*/ 261 h 333"/>
                <a:gd name="T6" fmla="*/ 271 w 345"/>
                <a:gd name="T7" fmla="*/ 246 h 333"/>
                <a:gd name="T8" fmla="*/ 330 w 345"/>
                <a:gd name="T9" fmla="*/ 249 h 333"/>
                <a:gd name="T10" fmla="*/ 306 w 345"/>
                <a:gd name="T11" fmla="*/ 197 h 333"/>
                <a:gd name="T12" fmla="*/ 277 w 345"/>
                <a:gd name="T13" fmla="*/ 168 h 333"/>
                <a:gd name="T14" fmla="*/ 298 w 345"/>
                <a:gd name="T15" fmla="*/ 113 h 333"/>
                <a:gd name="T16" fmla="*/ 239 w 345"/>
                <a:gd name="T17" fmla="*/ 100 h 333"/>
                <a:gd name="T18" fmla="*/ 227 w 345"/>
                <a:gd name="T19" fmla="*/ 58 h 333"/>
                <a:gd name="T20" fmla="*/ 231 w 345"/>
                <a:gd name="T21" fmla="*/ 14 h 333"/>
                <a:gd name="T22" fmla="*/ 168 w 345"/>
                <a:gd name="T23" fmla="*/ 28 h 333"/>
                <a:gd name="T24" fmla="*/ 164 w 345"/>
                <a:gd name="T25" fmla="*/ 65 h 333"/>
                <a:gd name="T26" fmla="*/ 130 w 345"/>
                <a:gd name="T27" fmla="*/ 66 h 333"/>
                <a:gd name="T28" fmla="*/ 77 w 345"/>
                <a:gd name="T29" fmla="*/ 34 h 333"/>
                <a:gd name="T30" fmla="*/ 57 w 345"/>
                <a:gd name="T31" fmla="*/ 81 h 333"/>
                <a:gd name="T32" fmla="*/ 81 w 345"/>
                <a:gd name="T33" fmla="*/ 106 h 333"/>
                <a:gd name="T34" fmla="*/ 111 w 345"/>
                <a:gd name="T35" fmla="*/ 164 h 333"/>
                <a:gd name="T36" fmla="*/ 64 w 345"/>
                <a:gd name="T37" fmla="*/ 187 h 333"/>
                <a:gd name="T38" fmla="*/ 18 w 345"/>
                <a:gd name="T39" fmla="*/ 193 h 333"/>
                <a:gd name="T40" fmla="*/ 0 w 345"/>
                <a:gd name="T41" fmla="*/ 255 h 333"/>
                <a:gd name="T42" fmla="*/ 65 w 345"/>
                <a:gd name="T43" fmla="*/ 283 h 333"/>
                <a:gd name="T44" fmla="*/ 150 w 345"/>
                <a:gd name="T45" fmla="*/ 313 h 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345" h="333">
                  <a:moveTo>
                    <a:pt x="150" y="313"/>
                  </a:moveTo>
                  <a:cubicBezTo>
                    <a:pt x="165" y="319"/>
                    <a:pt x="206" y="332"/>
                    <a:pt x="224" y="333"/>
                  </a:cubicBezTo>
                  <a:cubicBezTo>
                    <a:pt x="243" y="261"/>
                    <a:pt x="243" y="261"/>
                    <a:pt x="243" y="261"/>
                  </a:cubicBezTo>
                  <a:cubicBezTo>
                    <a:pt x="243" y="261"/>
                    <a:pt x="250" y="233"/>
                    <a:pt x="271" y="246"/>
                  </a:cubicBezTo>
                  <a:cubicBezTo>
                    <a:pt x="291" y="258"/>
                    <a:pt x="320" y="273"/>
                    <a:pt x="330" y="249"/>
                  </a:cubicBezTo>
                  <a:cubicBezTo>
                    <a:pt x="340" y="226"/>
                    <a:pt x="345" y="201"/>
                    <a:pt x="306" y="197"/>
                  </a:cubicBezTo>
                  <a:cubicBezTo>
                    <a:pt x="292" y="196"/>
                    <a:pt x="274" y="202"/>
                    <a:pt x="277" y="168"/>
                  </a:cubicBezTo>
                  <a:cubicBezTo>
                    <a:pt x="279" y="134"/>
                    <a:pt x="298" y="113"/>
                    <a:pt x="298" y="113"/>
                  </a:cubicBezTo>
                  <a:cubicBezTo>
                    <a:pt x="298" y="113"/>
                    <a:pt x="257" y="107"/>
                    <a:pt x="239" y="100"/>
                  </a:cubicBezTo>
                  <a:cubicBezTo>
                    <a:pt x="221" y="93"/>
                    <a:pt x="213" y="70"/>
                    <a:pt x="227" y="58"/>
                  </a:cubicBezTo>
                  <a:cubicBezTo>
                    <a:pt x="243" y="43"/>
                    <a:pt x="249" y="26"/>
                    <a:pt x="231" y="14"/>
                  </a:cubicBezTo>
                  <a:cubicBezTo>
                    <a:pt x="210" y="1"/>
                    <a:pt x="180" y="0"/>
                    <a:pt x="168" y="28"/>
                  </a:cubicBezTo>
                  <a:cubicBezTo>
                    <a:pt x="161" y="46"/>
                    <a:pt x="171" y="59"/>
                    <a:pt x="164" y="65"/>
                  </a:cubicBezTo>
                  <a:cubicBezTo>
                    <a:pt x="157" y="70"/>
                    <a:pt x="152" y="77"/>
                    <a:pt x="130" y="66"/>
                  </a:cubicBezTo>
                  <a:cubicBezTo>
                    <a:pt x="109" y="55"/>
                    <a:pt x="77" y="34"/>
                    <a:pt x="77" y="34"/>
                  </a:cubicBezTo>
                  <a:cubicBezTo>
                    <a:pt x="77" y="34"/>
                    <a:pt x="61" y="69"/>
                    <a:pt x="57" y="81"/>
                  </a:cubicBezTo>
                  <a:cubicBezTo>
                    <a:pt x="53" y="92"/>
                    <a:pt x="35" y="105"/>
                    <a:pt x="81" y="106"/>
                  </a:cubicBezTo>
                  <a:cubicBezTo>
                    <a:pt x="99" y="107"/>
                    <a:pt x="121" y="134"/>
                    <a:pt x="111" y="164"/>
                  </a:cubicBezTo>
                  <a:cubicBezTo>
                    <a:pt x="101" y="193"/>
                    <a:pt x="75" y="193"/>
                    <a:pt x="64" y="187"/>
                  </a:cubicBezTo>
                  <a:cubicBezTo>
                    <a:pt x="53" y="181"/>
                    <a:pt x="28" y="158"/>
                    <a:pt x="18" y="193"/>
                  </a:cubicBezTo>
                  <a:cubicBezTo>
                    <a:pt x="7" y="228"/>
                    <a:pt x="0" y="255"/>
                    <a:pt x="0" y="255"/>
                  </a:cubicBezTo>
                  <a:cubicBezTo>
                    <a:pt x="0" y="255"/>
                    <a:pt x="48" y="276"/>
                    <a:pt x="65" y="283"/>
                  </a:cubicBezTo>
                  <a:cubicBezTo>
                    <a:pt x="84" y="291"/>
                    <a:pt x="133" y="307"/>
                    <a:pt x="150" y="31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1828434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73226B6B-E086-4351-82E5-4F18343ACC23}"/>
              </a:ext>
            </a:extLst>
          </p:cNvPr>
          <p:cNvGrpSpPr/>
          <p:nvPr/>
        </p:nvGrpSpPr>
        <p:grpSpPr>
          <a:xfrm>
            <a:off x="5220194" y="1163276"/>
            <a:ext cx="1751613" cy="5344204"/>
            <a:chOff x="5213019" y="1163276"/>
            <a:chExt cx="1751613" cy="5344204"/>
          </a:xfrm>
        </p:grpSpPr>
        <p:sp>
          <p:nvSpPr>
            <p:cNvPr id="71" name="Isosceles Triangle 70"/>
            <p:cNvSpPr/>
            <p:nvPr/>
          </p:nvSpPr>
          <p:spPr>
            <a:xfrm rot="5400000">
              <a:off x="4969657" y="2426341"/>
              <a:ext cx="961495" cy="474771"/>
            </a:xfrm>
            <a:prstGeom prst="triangle">
              <a:avLst/>
            </a:prstGeom>
            <a:solidFill>
              <a:srgbClr val="C03B26">
                <a:lumMod val="75000"/>
              </a:srgb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2" name="Isosceles Triangle 71"/>
            <p:cNvSpPr/>
            <p:nvPr/>
          </p:nvSpPr>
          <p:spPr>
            <a:xfrm rot="16200000" flipH="1">
              <a:off x="6246715" y="5045565"/>
              <a:ext cx="959742" cy="476093"/>
            </a:xfrm>
            <a:prstGeom prst="triangle">
              <a:avLst/>
            </a:prstGeom>
            <a:solidFill>
              <a:srgbClr val="7030A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73" name="Group 72"/>
            <p:cNvGrpSpPr/>
            <p:nvPr/>
          </p:nvGrpSpPr>
          <p:grpSpPr>
            <a:xfrm>
              <a:off x="6055998" y="1163276"/>
              <a:ext cx="84613" cy="5262256"/>
              <a:chOff x="6081906" y="1872958"/>
              <a:chExt cx="61784" cy="4985041"/>
            </a:xfrm>
          </p:grpSpPr>
          <p:cxnSp>
            <p:nvCxnSpPr>
              <p:cNvPr id="89" name="Straight Connector 88"/>
              <p:cNvCxnSpPr/>
              <p:nvPr/>
            </p:nvCxnSpPr>
            <p:spPr>
              <a:xfrm>
                <a:off x="6081906" y="1872958"/>
                <a:ext cx="0" cy="4985041"/>
              </a:xfrm>
              <a:prstGeom prst="line">
                <a:avLst/>
              </a:prstGeom>
              <a:noFill/>
              <a:ln w="38100" cap="flat" cmpd="sng" algn="ctr">
                <a:solidFill>
                  <a:srgbClr val="44546A"/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90" name="Straight Connector 89"/>
              <p:cNvCxnSpPr/>
              <p:nvPr/>
            </p:nvCxnSpPr>
            <p:spPr>
              <a:xfrm>
                <a:off x="6143690" y="1872958"/>
                <a:ext cx="0" cy="4985041"/>
              </a:xfrm>
              <a:prstGeom prst="line">
                <a:avLst/>
              </a:prstGeom>
              <a:noFill/>
              <a:ln w="38100" cap="flat" cmpd="sng" algn="ctr">
                <a:solidFill>
                  <a:srgbClr val="44546A"/>
                </a:solidFill>
                <a:prstDash val="solid"/>
                <a:miter lim="800000"/>
              </a:ln>
              <a:effectLst/>
            </p:spPr>
          </p:cxnSp>
        </p:grpSp>
        <p:grpSp>
          <p:nvGrpSpPr>
            <p:cNvPr id="74" name="Group 73"/>
            <p:cNvGrpSpPr/>
            <p:nvPr/>
          </p:nvGrpSpPr>
          <p:grpSpPr>
            <a:xfrm>
              <a:off x="5953887" y="6223000"/>
              <a:ext cx="284480" cy="284480"/>
              <a:chOff x="5953760" y="1631295"/>
              <a:chExt cx="284480" cy="284480"/>
            </a:xfrm>
          </p:grpSpPr>
          <p:sp>
            <p:nvSpPr>
              <p:cNvPr id="85" name="Oval 84"/>
              <p:cNvSpPr/>
              <p:nvPr/>
            </p:nvSpPr>
            <p:spPr>
              <a:xfrm>
                <a:off x="5953760" y="1631295"/>
                <a:ext cx="284480" cy="284480"/>
              </a:xfrm>
              <a:prstGeom prst="ellipse">
                <a:avLst/>
              </a:prstGeom>
              <a:solidFill>
                <a:srgbClr val="44546A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86" name="Oval 85"/>
              <p:cNvSpPr/>
              <p:nvPr/>
            </p:nvSpPr>
            <p:spPr>
              <a:xfrm>
                <a:off x="6036747" y="1714282"/>
                <a:ext cx="118506" cy="118506"/>
              </a:xfrm>
              <a:prstGeom prst="ellipse">
                <a:avLst/>
              </a:prstGeom>
              <a:solidFill>
                <a:sysClr val="window" lastClr="FFFFFF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75" name="Oval 74"/>
            <p:cNvSpPr/>
            <p:nvPr/>
          </p:nvSpPr>
          <p:spPr>
            <a:xfrm>
              <a:off x="5747497" y="2338521"/>
              <a:ext cx="675887" cy="675887"/>
            </a:xfrm>
            <a:prstGeom prst="ellipse">
              <a:avLst/>
            </a:prstGeom>
            <a:solidFill>
              <a:srgbClr val="C03B26">
                <a:lumMod val="75000"/>
              </a:srgbClr>
            </a:solidFill>
            <a:ln w="38100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5747496" y="4927563"/>
              <a:ext cx="675888" cy="675888"/>
            </a:xfrm>
            <a:prstGeom prst="ellipse">
              <a:avLst/>
            </a:prstGeom>
            <a:solidFill>
              <a:srgbClr val="7030A0"/>
            </a:solidFill>
            <a:ln w="38100" cap="flat" cmpd="sng" algn="ctr">
              <a:solidFill>
                <a:srgbClr val="44546A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77" name="TextBox 76">
              <a:extLst>
                <a:ext uri="{FF2B5EF4-FFF2-40B4-BE49-F238E27FC236}">
                  <a16:creationId xmlns:a16="http://schemas.microsoft.com/office/drawing/2014/main" id="{19233F44-D11E-48FF-90A6-0EC9AD4C9463}"/>
                </a:ext>
              </a:extLst>
            </p:cNvPr>
            <p:cNvSpPr txBox="1"/>
            <p:nvPr/>
          </p:nvSpPr>
          <p:spPr>
            <a:xfrm>
              <a:off x="5837616" y="2445632"/>
              <a:ext cx="49564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Calibri" panose="020F0502020204030204" pitchFamily="34" charset="0"/>
                </a:rPr>
                <a:t>03</a:t>
              </a:r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E960F8B3-2532-4DC2-89FA-5B8B2C16BA35}"/>
                </a:ext>
              </a:extLst>
            </p:cNvPr>
            <p:cNvSpPr txBox="1"/>
            <p:nvPr/>
          </p:nvSpPr>
          <p:spPr>
            <a:xfrm>
              <a:off x="5837616" y="5034675"/>
              <a:ext cx="495649" cy="461665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cs typeface="Calibri" panose="020F0502020204030204" pitchFamily="34" charset="0"/>
                </a:rPr>
                <a:t>04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231631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extBox 70"/>
          <p:cNvSpPr txBox="1"/>
          <p:nvPr/>
        </p:nvSpPr>
        <p:spPr>
          <a:xfrm>
            <a:off x="608805" y="302906"/>
            <a:ext cx="10974390" cy="600156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Dictionary, Brute-Force, and Rule-based Attack</a:t>
            </a:r>
          </a:p>
        </p:txBody>
      </p:sp>
      <p:sp>
        <p:nvSpPr>
          <p:cNvPr id="7" name="Rectangle 6"/>
          <p:cNvSpPr/>
          <p:nvPr/>
        </p:nvSpPr>
        <p:spPr>
          <a:xfrm>
            <a:off x="373380" y="1474052"/>
            <a:ext cx="3566160" cy="4663440"/>
          </a:xfrm>
          <a:prstGeom prst="rect">
            <a:avLst/>
          </a:prstGeom>
          <a:solidFill>
            <a:srgbClr val="F9F9F9"/>
          </a:solidFill>
          <a:ln w="38100" cap="sq" cmpd="sng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2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73380" y="1479392"/>
            <a:ext cx="3566160" cy="10972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2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13501" y="1828732"/>
            <a:ext cx="2485919" cy="39860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indent="0" defTabSz="914400" fontAlgn="base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  <a:cs typeface="Calibri" panose="020F0502020204030204" pitchFamily="34" charset="0"/>
              </a:rPr>
              <a:t>Dictionary Attack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67796" y="4414594"/>
            <a:ext cx="317732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dictionary file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is loaded into the cracking application that runs against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 accounts</a:t>
            </a:r>
          </a:p>
        </p:txBody>
      </p:sp>
      <p:sp>
        <p:nvSpPr>
          <p:cNvPr id="2" name="Rectangle 1"/>
          <p:cNvSpPr/>
          <p:nvPr/>
        </p:nvSpPr>
        <p:spPr>
          <a:xfrm>
            <a:off x="373380" y="1474052"/>
            <a:ext cx="3566160" cy="4663440"/>
          </a:xfrm>
          <a:prstGeom prst="rect">
            <a:avLst/>
          </a:prstGeom>
          <a:noFill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1800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288908E3-AC8D-4236-A70D-C492862842AE}"/>
              </a:ext>
            </a:extLst>
          </p:cNvPr>
          <p:cNvGrpSpPr/>
          <p:nvPr/>
        </p:nvGrpSpPr>
        <p:grpSpPr>
          <a:xfrm>
            <a:off x="1671885" y="3073373"/>
            <a:ext cx="969150" cy="969150"/>
            <a:chOff x="2475643" y="3121523"/>
            <a:chExt cx="818149" cy="818149"/>
          </a:xfrm>
        </p:grpSpPr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481D88C6-2E1A-402C-A64B-F088FFA3F904}"/>
                </a:ext>
              </a:extLst>
            </p:cNvPr>
            <p:cNvSpPr/>
            <p:nvPr/>
          </p:nvSpPr>
          <p:spPr>
            <a:xfrm>
              <a:off x="2475643" y="3121523"/>
              <a:ext cx="818149" cy="81814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78" name="Freeform 173">
              <a:extLst>
                <a:ext uri="{FF2B5EF4-FFF2-40B4-BE49-F238E27FC236}">
                  <a16:creationId xmlns:a16="http://schemas.microsoft.com/office/drawing/2014/main" id="{B8635F82-466B-4A7B-A808-9EB5A0679D1B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654803" y="3286065"/>
              <a:ext cx="459828" cy="489064"/>
            </a:xfrm>
            <a:custGeom>
              <a:avLst/>
              <a:gdLst>
                <a:gd name="T0" fmla="*/ 257001 w 109"/>
                <a:gd name="T1" fmla="*/ 0 h 116"/>
                <a:gd name="T2" fmla="*/ 37794 w 109"/>
                <a:gd name="T3" fmla="*/ 0 h 116"/>
                <a:gd name="T4" fmla="*/ 17637 w 109"/>
                <a:gd name="T5" fmla="*/ 17627 h 116"/>
                <a:gd name="T6" fmla="*/ 17637 w 109"/>
                <a:gd name="T7" fmla="*/ 55398 h 116"/>
                <a:gd name="T8" fmla="*/ 45353 w 109"/>
                <a:gd name="T9" fmla="*/ 55398 h 116"/>
                <a:gd name="T10" fmla="*/ 55432 w 109"/>
                <a:gd name="T11" fmla="*/ 65471 h 116"/>
                <a:gd name="T12" fmla="*/ 45353 w 109"/>
                <a:gd name="T13" fmla="*/ 73025 h 116"/>
                <a:gd name="T14" fmla="*/ 10078 w 109"/>
                <a:gd name="T15" fmla="*/ 73025 h 116"/>
                <a:gd name="T16" fmla="*/ 0 w 109"/>
                <a:gd name="T17" fmla="*/ 83097 h 116"/>
                <a:gd name="T18" fmla="*/ 10078 w 109"/>
                <a:gd name="T19" fmla="*/ 90652 h 116"/>
                <a:gd name="T20" fmla="*/ 17637 w 109"/>
                <a:gd name="T21" fmla="*/ 90652 h 116"/>
                <a:gd name="T22" fmla="*/ 17637 w 109"/>
                <a:gd name="T23" fmla="*/ 128423 h 116"/>
                <a:gd name="T24" fmla="*/ 45353 w 109"/>
                <a:gd name="T25" fmla="*/ 128423 h 116"/>
                <a:gd name="T26" fmla="*/ 55432 w 109"/>
                <a:gd name="T27" fmla="*/ 138496 h 116"/>
                <a:gd name="T28" fmla="*/ 45353 w 109"/>
                <a:gd name="T29" fmla="*/ 146050 h 116"/>
                <a:gd name="T30" fmla="*/ 10078 w 109"/>
                <a:gd name="T31" fmla="*/ 146050 h 116"/>
                <a:gd name="T32" fmla="*/ 0 w 109"/>
                <a:gd name="T33" fmla="*/ 156122 h 116"/>
                <a:gd name="T34" fmla="*/ 10078 w 109"/>
                <a:gd name="T35" fmla="*/ 166195 h 116"/>
                <a:gd name="T36" fmla="*/ 17637 w 109"/>
                <a:gd name="T37" fmla="*/ 166195 h 116"/>
                <a:gd name="T38" fmla="*/ 17637 w 109"/>
                <a:gd name="T39" fmla="*/ 201448 h 116"/>
                <a:gd name="T40" fmla="*/ 45353 w 109"/>
                <a:gd name="T41" fmla="*/ 201448 h 116"/>
                <a:gd name="T42" fmla="*/ 55432 w 109"/>
                <a:gd name="T43" fmla="*/ 211521 h 116"/>
                <a:gd name="T44" fmla="*/ 45353 w 109"/>
                <a:gd name="T45" fmla="*/ 219075 h 116"/>
                <a:gd name="T46" fmla="*/ 10078 w 109"/>
                <a:gd name="T47" fmla="*/ 219075 h 116"/>
                <a:gd name="T48" fmla="*/ 0 w 109"/>
                <a:gd name="T49" fmla="*/ 229147 h 116"/>
                <a:gd name="T50" fmla="*/ 10078 w 109"/>
                <a:gd name="T51" fmla="*/ 239220 h 116"/>
                <a:gd name="T52" fmla="*/ 17637 w 109"/>
                <a:gd name="T53" fmla="*/ 239220 h 116"/>
                <a:gd name="T54" fmla="*/ 17637 w 109"/>
                <a:gd name="T55" fmla="*/ 274473 h 116"/>
                <a:gd name="T56" fmla="*/ 37794 w 109"/>
                <a:gd name="T57" fmla="*/ 292100 h 116"/>
                <a:gd name="T58" fmla="*/ 257001 w 109"/>
                <a:gd name="T59" fmla="*/ 292100 h 116"/>
                <a:gd name="T60" fmla="*/ 274638 w 109"/>
                <a:gd name="T61" fmla="*/ 274473 h 116"/>
                <a:gd name="T62" fmla="*/ 274638 w 109"/>
                <a:gd name="T63" fmla="*/ 17627 h 116"/>
                <a:gd name="T64" fmla="*/ 257001 w 109"/>
                <a:gd name="T65" fmla="*/ 0 h 116"/>
                <a:gd name="T66" fmla="*/ 219206 w 109"/>
                <a:gd name="T67" fmla="*/ 128423 h 116"/>
                <a:gd name="T68" fmla="*/ 110863 w 109"/>
                <a:gd name="T69" fmla="*/ 128423 h 116"/>
                <a:gd name="T70" fmla="*/ 110863 w 109"/>
                <a:gd name="T71" fmla="*/ 55398 h 116"/>
                <a:gd name="T72" fmla="*/ 219206 w 109"/>
                <a:gd name="T73" fmla="*/ 55398 h 116"/>
                <a:gd name="T74" fmla="*/ 219206 w 109"/>
                <a:gd name="T75" fmla="*/ 128423 h 11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109" h="116">
                  <a:moveTo>
                    <a:pt x="10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1" y="0"/>
                    <a:pt x="7" y="3"/>
                    <a:pt x="7" y="7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22"/>
                    <a:pt x="22" y="24"/>
                    <a:pt x="22" y="26"/>
                  </a:cubicBezTo>
                  <a:cubicBezTo>
                    <a:pt x="22" y="28"/>
                    <a:pt x="20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1"/>
                    <a:pt x="0" y="33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7" y="36"/>
                    <a:pt x="7" y="36"/>
                    <a:pt x="7" y="36"/>
                  </a:cubicBezTo>
                  <a:cubicBezTo>
                    <a:pt x="7" y="51"/>
                    <a:pt x="7" y="51"/>
                    <a:pt x="7" y="51"/>
                  </a:cubicBezTo>
                  <a:cubicBezTo>
                    <a:pt x="18" y="51"/>
                    <a:pt x="18" y="51"/>
                    <a:pt x="18" y="51"/>
                  </a:cubicBezTo>
                  <a:cubicBezTo>
                    <a:pt x="20" y="51"/>
                    <a:pt x="22" y="53"/>
                    <a:pt x="22" y="55"/>
                  </a:cubicBezTo>
                  <a:cubicBezTo>
                    <a:pt x="22" y="57"/>
                    <a:pt x="20" y="58"/>
                    <a:pt x="18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2" y="58"/>
                    <a:pt x="0" y="60"/>
                    <a:pt x="0" y="62"/>
                  </a:cubicBezTo>
                  <a:cubicBezTo>
                    <a:pt x="0" y="64"/>
                    <a:pt x="2" y="66"/>
                    <a:pt x="4" y="66"/>
                  </a:cubicBezTo>
                  <a:cubicBezTo>
                    <a:pt x="7" y="66"/>
                    <a:pt x="7" y="66"/>
                    <a:pt x="7" y="66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18" y="80"/>
                    <a:pt x="18" y="80"/>
                    <a:pt x="18" y="80"/>
                  </a:cubicBezTo>
                  <a:cubicBezTo>
                    <a:pt x="20" y="80"/>
                    <a:pt x="22" y="82"/>
                    <a:pt x="22" y="84"/>
                  </a:cubicBezTo>
                  <a:cubicBezTo>
                    <a:pt x="22" y="86"/>
                    <a:pt x="20" y="87"/>
                    <a:pt x="18" y="87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2" y="87"/>
                    <a:pt x="0" y="89"/>
                    <a:pt x="0" y="91"/>
                  </a:cubicBezTo>
                  <a:cubicBezTo>
                    <a:pt x="0" y="93"/>
                    <a:pt x="2" y="95"/>
                    <a:pt x="4" y="95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7" y="109"/>
                    <a:pt x="7" y="109"/>
                    <a:pt x="7" y="109"/>
                  </a:cubicBezTo>
                  <a:cubicBezTo>
                    <a:pt x="7" y="113"/>
                    <a:pt x="11" y="116"/>
                    <a:pt x="15" y="116"/>
                  </a:cubicBezTo>
                  <a:cubicBezTo>
                    <a:pt x="102" y="116"/>
                    <a:pt x="102" y="116"/>
                    <a:pt x="102" y="116"/>
                  </a:cubicBezTo>
                  <a:cubicBezTo>
                    <a:pt x="106" y="116"/>
                    <a:pt x="109" y="113"/>
                    <a:pt x="109" y="109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9" y="3"/>
                    <a:pt x="106" y="0"/>
                    <a:pt x="102" y="0"/>
                  </a:cubicBezTo>
                  <a:close/>
                  <a:moveTo>
                    <a:pt x="87" y="51"/>
                  </a:moveTo>
                  <a:cubicBezTo>
                    <a:pt x="44" y="51"/>
                    <a:pt x="44" y="51"/>
                    <a:pt x="44" y="51"/>
                  </a:cubicBezTo>
                  <a:cubicBezTo>
                    <a:pt x="44" y="22"/>
                    <a:pt x="44" y="22"/>
                    <a:pt x="44" y="22"/>
                  </a:cubicBezTo>
                  <a:cubicBezTo>
                    <a:pt x="87" y="22"/>
                    <a:pt x="87" y="22"/>
                    <a:pt x="87" y="22"/>
                  </a:cubicBezTo>
                  <a:lnTo>
                    <a:pt x="87" y="5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26" name="Rectangle 25"/>
          <p:cNvSpPr/>
          <p:nvPr/>
        </p:nvSpPr>
        <p:spPr>
          <a:xfrm>
            <a:off x="4312920" y="1474052"/>
            <a:ext cx="3566160" cy="4663440"/>
          </a:xfrm>
          <a:prstGeom prst="rect">
            <a:avLst/>
          </a:prstGeom>
          <a:solidFill>
            <a:srgbClr val="F9F9F9"/>
          </a:solidFill>
          <a:ln w="12700" cap="sq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2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12920" y="1479392"/>
            <a:ext cx="3566160" cy="109728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2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4779142" y="1827977"/>
            <a:ext cx="2633717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914400" fontAlgn="base">
              <a:spcBef>
                <a:spcPts val="500"/>
              </a:spcBef>
              <a:spcAft>
                <a:spcPct val="0"/>
              </a:spcAft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  <a:cs typeface="Calibri" panose="020F0502020204030204" pitchFamily="34" charset="0"/>
              </a:rPr>
              <a:t>Brute-Force Attack</a:t>
            </a:r>
          </a:p>
        </p:txBody>
      </p:sp>
      <p:sp>
        <p:nvSpPr>
          <p:cNvPr id="3" name="Rectangle 2"/>
          <p:cNvSpPr/>
          <p:nvPr/>
        </p:nvSpPr>
        <p:spPr>
          <a:xfrm>
            <a:off x="4312920" y="1488819"/>
            <a:ext cx="3566160" cy="4663440"/>
          </a:xfrm>
          <a:prstGeom prst="rect">
            <a:avLst/>
          </a:prstGeom>
          <a:noFill/>
          <a:ln>
            <a:solidFill>
              <a:schemeClr val="accent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18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6A736CC3-FB12-4759-93FB-6C4F95A1C887}"/>
              </a:ext>
            </a:extLst>
          </p:cNvPr>
          <p:cNvSpPr txBox="1"/>
          <p:nvPr/>
        </p:nvSpPr>
        <p:spPr>
          <a:xfrm>
            <a:off x="4553146" y="4414594"/>
            <a:ext cx="3124200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program tries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every combination of characters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until the password is broken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C2B85733-FDD9-4709-8305-F6156D4D671C}"/>
              </a:ext>
            </a:extLst>
          </p:cNvPr>
          <p:cNvGrpSpPr/>
          <p:nvPr/>
        </p:nvGrpSpPr>
        <p:grpSpPr>
          <a:xfrm>
            <a:off x="5580269" y="3073373"/>
            <a:ext cx="1031462" cy="969151"/>
            <a:chOff x="5602336" y="3121523"/>
            <a:chExt cx="870751" cy="818149"/>
          </a:xfrm>
        </p:grpSpPr>
        <p:sp>
          <p:nvSpPr>
            <p:cNvPr id="37" name="TextBox 36"/>
            <p:cNvSpPr txBox="1"/>
            <p:nvPr/>
          </p:nvSpPr>
          <p:spPr>
            <a:xfrm>
              <a:off x="5602336" y="3361320"/>
              <a:ext cx="870751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 defTabSz="914217"/>
              <a:r>
                <a:rPr lang="id-ID" sz="1600" i="1" dirty="0">
                  <a:solidFill>
                    <a:prstClr val="white"/>
                  </a:solidFill>
                  <a:latin typeface="Calibri" panose="020F0502020204030204"/>
                </a:rPr>
                <a:t>per year</a:t>
              </a:r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0733F138-83F0-4F73-9DA7-4C68799795C5}"/>
                </a:ext>
              </a:extLst>
            </p:cNvPr>
            <p:cNvSpPr/>
            <p:nvPr/>
          </p:nvSpPr>
          <p:spPr>
            <a:xfrm>
              <a:off x="5628637" y="3121523"/>
              <a:ext cx="818149" cy="818149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4" name="Freeform 80">
              <a:extLst>
                <a:ext uri="{FF2B5EF4-FFF2-40B4-BE49-F238E27FC236}">
                  <a16:creationId xmlns:a16="http://schemas.microsoft.com/office/drawing/2014/main" id="{9F0637B2-10E1-4BA2-9267-82A7FE2280A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748209" y="3312918"/>
              <a:ext cx="579005" cy="435359"/>
            </a:xfrm>
            <a:custGeom>
              <a:avLst/>
              <a:gdLst>
                <a:gd name="T0" fmla="*/ 409426 w 256"/>
                <a:gd name="T1" fmla="*/ 171029 h 192"/>
                <a:gd name="T2" fmla="*/ 409426 w 256"/>
                <a:gd name="T3" fmla="*/ 171029 h 192"/>
                <a:gd name="T4" fmla="*/ 331440 w 256"/>
                <a:gd name="T5" fmla="*/ 249213 h 192"/>
                <a:gd name="T6" fmla="*/ 331440 w 256"/>
                <a:gd name="T7" fmla="*/ 249213 h 192"/>
                <a:gd name="T8" fmla="*/ 318443 w 256"/>
                <a:gd name="T9" fmla="*/ 254100 h 192"/>
                <a:gd name="T10" fmla="*/ 298946 w 256"/>
                <a:gd name="T11" fmla="*/ 234554 h 192"/>
                <a:gd name="T12" fmla="*/ 305445 w 256"/>
                <a:gd name="T13" fmla="*/ 221523 h 192"/>
                <a:gd name="T14" fmla="*/ 305445 w 256"/>
                <a:gd name="T15" fmla="*/ 221523 h 192"/>
                <a:gd name="T16" fmla="*/ 368808 w 256"/>
                <a:gd name="T17" fmla="*/ 156369 h 192"/>
                <a:gd name="T18" fmla="*/ 305445 w 256"/>
                <a:gd name="T19" fmla="*/ 92844 h 192"/>
                <a:gd name="T20" fmla="*/ 305445 w 256"/>
                <a:gd name="T21" fmla="*/ 92844 h 192"/>
                <a:gd name="T22" fmla="*/ 298946 w 256"/>
                <a:gd name="T23" fmla="*/ 78185 h 192"/>
                <a:gd name="T24" fmla="*/ 318443 w 256"/>
                <a:gd name="T25" fmla="*/ 58638 h 192"/>
                <a:gd name="T26" fmla="*/ 333065 w 256"/>
                <a:gd name="T27" fmla="*/ 65154 h 192"/>
                <a:gd name="T28" fmla="*/ 333065 w 256"/>
                <a:gd name="T29" fmla="*/ 65154 h 192"/>
                <a:gd name="T30" fmla="*/ 409426 w 256"/>
                <a:gd name="T31" fmla="*/ 141709 h 192"/>
                <a:gd name="T32" fmla="*/ 415925 w 256"/>
                <a:gd name="T33" fmla="*/ 156369 h 192"/>
                <a:gd name="T34" fmla="*/ 409426 w 256"/>
                <a:gd name="T35" fmla="*/ 171029 h 192"/>
                <a:gd name="T36" fmla="*/ 173844 w 256"/>
                <a:gd name="T37" fmla="*/ 299707 h 192"/>
                <a:gd name="T38" fmla="*/ 155972 w 256"/>
                <a:gd name="T39" fmla="*/ 312738 h 192"/>
                <a:gd name="T40" fmla="*/ 136475 w 256"/>
                <a:gd name="T41" fmla="*/ 293192 h 192"/>
                <a:gd name="T42" fmla="*/ 138100 w 256"/>
                <a:gd name="T43" fmla="*/ 286677 h 192"/>
                <a:gd name="T44" fmla="*/ 242081 w 256"/>
                <a:gd name="T45" fmla="*/ 13031 h 192"/>
                <a:gd name="T46" fmla="*/ 259953 w 256"/>
                <a:gd name="T47" fmla="*/ 0 h 192"/>
                <a:gd name="T48" fmla="*/ 279450 w 256"/>
                <a:gd name="T49" fmla="*/ 19546 h 192"/>
                <a:gd name="T50" fmla="*/ 277825 w 256"/>
                <a:gd name="T51" fmla="*/ 26062 h 192"/>
                <a:gd name="T52" fmla="*/ 173844 w 256"/>
                <a:gd name="T53" fmla="*/ 299707 h 192"/>
                <a:gd name="T54" fmla="*/ 110480 w 256"/>
                <a:gd name="T55" fmla="*/ 92844 h 192"/>
                <a:gd name="T56" fmla="*/ 47117 w 256"/>
                <a:gd name="T57" fmla="*/ 156369 h 192"/>
                <a:gd name="T58" fmla="*/ 112105 w 256"/>
                <a:gd name="T59" fmla="*/ 221523 h 192"/>
                <a:gd name="T60" fmla="*/ 112105 w 256"/>
                <a:gd name="T61" fmla="*/ 221523 h 192"/>
                <a:gd name="T62" fmla="*/ 116979 w 256"/>
                <a:gd name="T63" fmla="*/ 234554 h 192"/>
                <a:gd name="T64" fmla="*/ 97482 w 256"/>
                <a:gd name="T65" fmla="*/ 254100 h 192"/>
                <a:gd name="T66" fmla="*/ 84485 w 256"/>
                <a:gd name="T67" fmla="*/ 249213 h 192"/>
                <a:gd name="T68" fmla="*/ 84485 w 256"/>
                <a:gd name="T69" fmla="*/ 249213 h 192"/>
                <a:gd name="T70" fmla="*/ 6499 w 256"/>
                <a:gd name="T71" fmla="*/ 171029 h 192"/>
                <a:gd name="T72" fmla="*/ 6499 w 256"/>
                <a:gd name="T73" fmla="*/ 171029 h 192"/>
                <a:gd name="T74" fmla="*/ 0 w 256"/>
                <a:gd name="T75" fmla="*/ 156369 h 192"/>
                <a:gd name="T76" fmla="*/ 6499 w 256"/>
                <a:gd name="T77" fmla="*/ 141709 h 192"/>
                <a:gd name="T78" fmla="*/ 84485 w 256"/>
                <a:gd name="T79" fmla="*/ 65154 h 192"/>
                <a:gd name="T80" fmla="*/ 84485 w 256"/>
                <a:gd name="T81" fmla="*/ 65154 h 192"/>
                <a:gd name="T82" fmla="*/ 97482 w 256"/>
                <a:gd name="T83" fmla="*/ 58638 h 192"/>
                <a:gd name="T84" fmla="*/ 116979 w 256"/>
                <a:gd name="T85" fmla="*/ 78185 h 192"/>
                <a:gd name="T86" fmla="*/ 110480 w 256"/>
                <a:gd name="T87" fmla="*/ 92844 h 192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256" h="192">
                  <a:moveTo>
                    <a:pt x="252" y="105"/>
                  </a:moveTo>
                  <a:cubicBezTo>
                    <a:pt x="252" y="105"/>
                    <a:pt x="252" y="105"/>
                    <a:pt x="252" y="105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4" y="153"/>
                    <a:pt x="204" y="153"/>
                    <a:pt x="204" y="153"/>
                  </a:cubicBezTo>
                  <a:cubicBezTo>
                    <a:pt x="202" y="155"/>
                    <a:pt x="199" y="156"/>
                    <a:pt x="196" y="156"/>
                  </a:cubicBezTo>
                  <a:cubicBezTo>
                    <a:pt x="189" y="156"/>
                    <a:pt x="184" y="151"/>
                    <a:pt x="184" y="144"/>
                  </a:cubicBezTo>
                  <a:cubicBezTo>
                    <a:pt x="184" y="141"/>
                    <a:pt x="185" y="138"/>
                    <a:pt x="188" y="136"/>
                  </a:cubicBezTo>
                  <a:cubicBezTo>
                    <a:pt x="188" y="136"/>
                    <a:pt x="188" y="136"/>
                    <a:pt x="188" y="136"/>
                  </a:cubicBezTo>
                  <a:cubicBezTo>
                    <a:pt x="227" y="96"/>
                    <a:pt x="227" y="96"/>
                    <a:pt x="227" y="96"/>
                  </a:cubicBezTo>
                  <a:cubicBezTo>
                    <a:pt x="188" y="57"/>
                    <a:pt x="188" y="57"/>
                    <a:pt x="188" y="57"/>
                  </a:cubicBezTo>
                  <a:cubicBezTo>
                    <a:pt x="188" y="57"/>
                    <a:pt x="188" y="57"/>
                    <a:pt x="188" y="57"/>
                  </a:cubicBezTo>
                  <a:cubicBezTo>
                    <a:pt x="185" y="54"/>
                    <a:pt x="184" y="51"/>
                    <a:pt x="184" y="48"/>
                  </a:cubicBezTo>
                  <a:cubicBezTo>
                    <a:pt x="184" y="41"/>
                    <a:pt x="189" y="36"/>
                    <a:pt x="196" y="36"/>
                  </a:cubicBezTo>
                  <a:cubicBezTo>
                    <a:pt x="199" y="36"/>
                    <a:pt x="202" y="37"/>
                    <a:pt x="205" y="40"/>
                  </a:cubicBezTo>
                  <a:cubicBezTo>
                    <a:pt x="205" y="40"/>
                    <a:pt x="205" y="40"/>
                    <a:pt x="205" y="40"/>
                  </a:cubicBezTo>
                  <a:cubicBezTo>
                    <a:pt x="252" y="87"/>
                    <a:pt x="252" y="87"/>
                    <a:pt x="252" y="87"/>
                  </a:cubicBezTo>
                  <a:cubicBezTo>
                    <a:pt x="254" y="89"/>
                    <a:pt x="256" y="92"/>
                    <a:pt x="256" y="96"/>
                  </a:cubicBezTo>
                  <a:cubicBezTo>
                    <a:pt x="256" y="99"/>
                    <a:pt x="255" y="102"/>
                    <a:pt x="252" y="105"/>
                  </a:cubicBezTo>
                  <a:moveTo>
                    <a:pt x="107" y="184"/>
                  </a:moveTo>
                  <a:cubicBezTo>
                    <a:pt x="106" y="189"/>
                    <a:pt x="101" y="192"/>
                    <a:pt x="96" y="192"/>
                  </a:cubicBezTo>
                  <a:cubicBezTo>
                    <a:pt x="89" y="192"/>
                    <a:pt x="84" y="187"/>
                    <a:pt x="84" y="180"/>
                  </a:cubicBezTo>
                  <a:cubicBezTo>
                    <a:pt x="84" y="178"/>
                    <a:pt x="84" y="177"/>
                    <a:pt x="85" y="176"/>
                  </a:cubicBezTo>
                  <a:cubicBezTo>
                    <a:pt x="149" y="8"/>
                    <a:pt x="149" y="8"/>
                    <a:pt x="149" y="8"/>
                  </a:cubicBezTo>
                  <a:cubicBezTo>
                    <a:pt x="150" y="3"/>
                    <a:pt x="155" y="0"/>
                    <a:pt x="160" y="0"/>
                  </a:cubicBezTo>
                  <a:cubicBezTo>
                    <a:pt x="167" y="0"/>
                    <a:pt x="172" y="5"/>
                    <a:pt x="172" y="12"/>
                  </a:cubicBezTo>
                  <a:cubicBezTo>
                    <a:pt x="172" y="14"/>
                    <a:pt x="172" y="15"/>
                    <a:pt x="171" y="16"/>
                  </a:cubicBezTo>
                  <a:lnTo>
                    <a:pt x="107" y="184"/>
                  </a:lnTo>
                  <a:close/>
                  <a:moveTo>
                    <a:pt x="68" y="57"/>
                  </a:moveTo>
                  <a:cubicBezTo>
                    <a:pt x="29" y="96"/>
                    <a:pt x="29" y="96"/>
                    <a:pt x="29" y="96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69" y="136"/>
                    <a:pt x="69" y="136"/>
                    <a:pt x="69" y="136"/>
                  </a:cubicBezTo>
                  <a:cubicBezTo>
                    <a:pt x="71" y="138"/>
                    <a:pt x="72" y="141"/>
                    <a:pt x="72" y="144"/>
                  </a:cubicBezTo>
                  <a:cubicBezTo>
                    <a:pt x="72" y="151"/>
                    <a:pt x="67" y="156"/>
                    <a:pt x="60" y="156"/>
                  </a:cubicBezTo>
                  <a:cubicBezTo>
                    <a:pt x="57" y="156"/>
                    <a:pt x="54" y="155"/>
                    <a:pt x="52" y="153"/>
                  </a:cubicBezTo>
                  <a:cubicBezTo>
                    <a:pt x="52" y="153"/>
                    <a:pt x="52" y="153"/>
                    <a:pt x="52" y="153"/>
                  </a:cubicBezTo>
                  <a:cubicBezTo>
                    <a:pt x="4" y="105"/>
                    <a:pt x="4" y="105"/>
                    <a:pt x="4" y="105"/>
                  </a:cubicBezTo>
                  <a:cubicBezTo>
                    <a:pt x="4" y="105"/>
                    <a:pt x="4" y="105"/>
                    <a:pt x="4" y="105"/>
                  </a:cubicBezTo>
                  <a:cubicBezTo>
                    <a:pt x="1" y="102"/>
                    <a:pt x="0" y="99"/>
                    <a:pt x="0" y="96"/>
                  </a:cubicBezTo>
                  <a:cubicBezTo>
                    <a:pt x="0" y="92"/>
                    <a:pt x="2" y="89"/>
                    <a:pt x="4" y="87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2" y="40"/>
                    <a:pt x="52" y="40"/>
                    <a:pt x="52" y="40"/>
                  </a:cubicBezTo>
                  <a:cubicBezTo>
                    <a:pt x="54" y="37"/>
                    <a:pt x="57" y="36"/>
                    <a:pt x="60" y="36"/>
                  </a:cubicBezTo>
                  <a:cubicBezTo>
                    <a:pt x="67" y="36"/>
                    <a:pt x="72" y="41"/>
                    <a:pt x="72" y="48"/>
                  </a:cubicBezTo>
                  <a:cubicBezTo>
                    <a:pt x="72" y="51"/>
                    <a:pt x="71" y="54"/>
                    <a:pt x="68" y="5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45" name="Rectangle 44"/>
          <p:cNvSpPr/>
          <p:nvPr/>
        </p:nvSpPr>
        <p:spPr>
          <a:xfrm>
            <a:off x="8252460" y="1474052"/>
            <a:ext cx="3566160" cy="4663440"/>
          </a:xfrm>
          <a:prstGeom prst="rect">
            <a:avLst/>
          </a:prstGeom>
          <a:solidFill>
            <a:srgbClr val="F9F9F9"/>
          </a:solidFill>
          <a:ln w="12700" cap="sq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2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252460" y="1479392"/>
            <a:ext cx="3566160" cy="1097280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id-ID" sz="240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8791202" y="1827977"/>
            <a:ext cx="2488676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R="0" lvl="0" indent="0" defTabSz="914400" fontAlgn="base">
              <a:lnSpc>
                <a:spcPct val="100000"/>
              </a:lnSpc>
              <a:spcBef>
                <a:spcPts val="5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70C0"/>
                </a:solidFill>
                <a:latin typeface="Rockwell" panose="02060603020205020403" pitchFamily="18" charset="0"/>
                <a:cs typeface="Calibri" panose="020F0502020204030204" pitchFamily="34" charset="0"/>
              </a:rPr>
              <a:t>Rule-based Attack</a:t>
            </a:r>
          </a:p>
        </p:txBody>
      </p:sp>
      <p:sp>
        <p:nvSpPr>
          <p:cNvPr id="66" name="Rectangle 65"/>
          <p:cNvSpPr/>
          <p:nvPr/>
        </p:nvSpPr>
        <p:spPr>
          <a:xfrm>
            <a:off x="8252460" y="1474052"/>
            <a:ext cx="3566160" cy="4663440"/>
          </a:xfrm>
          <a:prstGeom prst="rect">
            <a:avLst/>
          </a:prstGeom>
          <a:noFill/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217"/>
            <a:endParaRPr lang="en-US" sz="180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84F792E2-7EDD-4406-A3DA-9D677C637895}"/>
              </a:ext>
            </a:extLst>
          </p:cNvPr>
          <p:cNvSpPr txBox="1"/>
          <p:nvPr/>
        </p:nvSpPr>
        <p:spPr>
          <a:xfrm>
            <a:off x="8439591" y="4414594"/>
            <a:ext cx="3191899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R="0" lvl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attack is used when the attacker gets some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information about the password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AC9D8350-B229-4627-9792-530474B7276E}"/>
              </a:ext>
            </a:extLst>
          </p:cNvPr>
          <p:cNvGrpSpPr/>
          <p:nvPr/>
        </p:nvGrpSpPr>
        <p:grpSpPr>
          <a:xfrm>
            <a:off x="9550965" y="3073373"/>
            <a:ext cx="969150" cy="969150"/>
            <a:chOff x="9392651" y="3121523"/>
            <a:chExt cx="818149" cy="818149"/>
          </a:xfrm>
        </p:grpSpPr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2B7DBC0B-19A9-407B-9B00-EA81A17E62B5}"/>
                </a:ext>
              </a:extLst>
            </p:cNvPr>
            <p:cNvSpPr/>
            <p:nvPr/>
          </p:nvSpPr>
          <p:spPr>
            <a:xfrm>
              <a:off x="9392651" y="3121523"/>
              <a:ext cx="818149" cy="818149"/>
            </a:xfrm>
            <a:prstGeom prst="ellipse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dirty="0"/>
            </a:p>
          </p:txBody>
        </p:sp>
        <p:sp>
          <p:nvSpPr>
            <p:cNvPr id="85" name="Freeform 52">
              <a:extLst>
                <a:ext uri="{FF2B5EF4-FFF2-40B4-BE49-F238E27FC236}">
                  <a16:creationId xmlns:a16="http://schemas.microsoft.com/office/drawing/2014/main" id="{3932EF1D-D5BC-4BF5-B017-EDCB9FB2290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618733" y="3280688"/>
              <a:ext cx="365985" cy="499818"/>
            </a:xfrm>
            <a:custGeom>
              <a:avLst/>
              <a:gdLst/>
              <a:ahLst/>
              <a:cxnLst>
                <a:cxn ang="0">
                  <a:pos x="22" y="0"/>
                </a:cxn>
                <a:cxn ang="0">
                  <a:pos x="2" y="13"/>
                </a:cxn>
                <a:cxn ang="0">
                  <a:pos x="0" y="343"/>
                </a:cxn>
                <a:cxn ang="0">
                  <a:pos x="13" y="363"/>
                </a:cxn>
                <a:cxn ang="0">
                  <a:pos x="247" y="364"/>
                </a:cxn>
                <a:cxn ang="0">
                  <a:pos x="269" y="352"/>
                </a:cxn>
                <a:cxn ang="0">
                  <a:pos x="205" y="0"/>
                </a:cxn>
                <a:cxn ang="0">
                  <a:pos x="211" y="63"/>
                </a:cxn>
                <a:cxn ang="0">
                  <a:pos x="251" y="343"/>
                </a:cxn>
                <a:cxn ang="0">
                  <a:pos x="22" y="346"/>
                </a:cxn>
                <a:cxn ang="0">
                  <a:pos x="19" y="343"/>
                </a:cxn>
                <a:cxn ang="0">
                  <a:pos x="20" y="20"/>
                </a:cxn>
                <a:cxn ang="0">
                  <a:pos x="193" y="72"/>
                </a:cxn>
                <a:cxn ang="0">
                  <a:pos x="194" y="80"/>
                </a:cxn>
                <a:cxn ang="0">
                  <a:pos x="251" y="82"/>
                </a:cxn>
                <a:cxn ang="0">
                  <a:pos x="211" y="100"/>
                </a:cxn>
                <a:cxn ang="0">
                  <a:pos x="216" y="101"/>
                </a:cxn>
                <a:cxn ang="0">
                  <a:pos x="218" y="107"/>
                </a:cxn>
                <a:cxn ang="0">
                  <a:pos x="214" y="112"/>
                </a:cxn>
                <a:cxn ang="0">
                  <a:pos x="51" y="114"/>
                </a:cxn>
                <a:cxn ang="0">
                  <a:pos x="46" y="109"/>
                </a:cxn>
                <a:cxn ang="0">
                  <a:pos x="46" y="103"/>
                </a:cxn>
                <a:cxn ang="0">
                  <a:pos x="51" y="100"/>
                </a:cxn>
                <a:cxn ang="0">
                  <a:pos x="218" y="154"/>
                </a:cxn>
                <a:cxn ang="0">
                  <a:pos x="214" y="161"/>
                </a:cxn>
                <a:cxn ang="0">
                  <a:pos x="51" y="161"/>
                </a:cxn>
                <a:cxn ang="0">
                  <a:pos x="46" y="156"/>
                </a:cxn>
                <a:cxn ang="0">
                  <a:pos x="46" y="150"/>
                </a:cxn>
                <a:cxn ang="0">
                  <a:pos x="51" y="147"/>
                </a:cxn>
                <a:cxn ang="0">
                  <a:pos x="214" y="147"/>
                </a:cxn>
                <a:cxn ang="0">
                  <a:pos x="218" y="154"/>
                </a:cxn>
                <a:cxn ang="0">
                  <a:pos x="218" y="199"/>
                </a:cxn>
                <a:cxn ang="0">
                  <a:pos x="214" y="207"/>
                </a:cxn>
                <a:cxn ang="0">
                  <a:pos x="51" y="207"/>
                </a:cxn>
                <a:cxn ang="0">
                  <a:pos x="46" y="203"/>
                </a:cxn>
                <a:cxn ang="0">
                  <a:pos x="46" y="198"/>
                </a:cxn>
                <a:cxn ang="0">
                  <a:pos x="51" y="192"/>
                </a:cxn>
                <a:cxn ang="0">
                  <a:pos x="214" y="194"/>
                </a:cxn>
                <a:cxn ang="0">
                  <a:pos x="218" y="199"/>
                </a:cxn>
                <a:cxn ang="0">
                  <a:pos x="218" y="247"/>
                </a:cxn>
                <a:cxn ang="0">
                  <a:pos x="214" y="252"/>
                </a:cxn>
                <a:cxn ang="0">
                  <a:pos x="51" y="254"/>
                </a:cxn>
                <a:cxn ang="0">
                  <a:pos x="46" y="248"/>
                </a:cxn>
                <a:cxn ang="0">
                  <a:pos x="46" y="243"/>
                </a:cxn>
                <a:cxn ang="0">
                  <a:pos x="51" y="239"/>
                </a:cxn>
                <a:cxn ang="0">
                  <a:pos x="214" y="239"/>
                </a:cxn>
                <a:cxn ang="0">
                  <a:pos x="218" y="247"/>
                </a:cxn>
              </a:cxnLst>
              <a:rect l="0" t="0" r="r" b="b"/>
              <a:pathLst>
                <a:path w="269" h="364">
                  <a:moveTo>
                    <a:pt x="205" y="0"/>
                  </a:moveTo>
                  <a:lnTo>
                    <a:pt x="22" y="0"/>
                  </a:lnTo>
                  <a:lnTo>
                    <a:pt x="22" y="0"/>
                  </a:lnTo>
                  <a:lnTo>
                    <a:pt x="13" y="2"/>
                  </a:lnTo>
                  <a:lnTo>
                    <a:pt x="6" y="5"/>
                  </a:lnTo>
                  <a:lnTo>
                    <a:pt x="2" y="13"/>
                  </a:lnTo>
                  <a:lnTo>
                    <a:pt x="0" y="22"/>
                  </a:lnTo>
                  <a:lnTo>
                    <a:pt x="0" y="343"/>
                  </a:lnTo>
                  <a:lnTo>
                    <a:pt x="0" y="343"/>
                  </a:lnTo>
                  <a:lnTo>
                    <a:pt x="2" y="352"/>
                  </a:lnTo>
                  <a:lnTo>
                    <a:pt x="6" y="359"/>
                  </a:lnTo>
                  <a:lnTo>
                    <a:pt x="13" y="363"/>
                  </a:lnTo>
                  <a:lnTo>
                    <a:pt x="22" y="364"/>
                  </a:lnTo>
                  <a:lnTo>
                    <a:pt x="247" y="364"/>
                  </a:lnTo>
                  <a:lnTo>
                    <a:pt x="247" y="364"/>
                  </a:lnTo>
                  <a:lnTo>
                    <a:pt x="256" y="363"/>
                  </a:lnTo>
                  <a:lnTo>
                    <a:pt x="263" y="359"/>
                  </a:lnTo>
                  <a:lnTo>
                    <a:pt x="269" y="352"/>
                  </a:lnTo>
                  <a:lnTo>
                    <a:pt x="269" y="343"/>
                  </a:lnTo>
                  <a:lnTo>
                    <a:pt x="269" y="69"/>
                  </a:lnTo>
                  <a:lnTo>
                    <a:pt x="205" y="0"/>
                  </a:lnTo>
                  <a:close/>
                  <a:moveTo>
                    <a:pt x="211" y="33"/>
                  </a:moveTo>
                  <a:lnTo>
                    <a:pt x="240" y="63"/>
                  </a:lnTo>
                  <a:lnTo>
                    <a:pt x="211" y="63"/>
                  </a:lnTo>
                  <a:lnTo>
                    <a:pt x="211" y="33"/>
                  </a:lnTo>
                  <a:close/>
                  <a:moveTo>
                    <a:pt x="251" y="343"/>
                  </a:moveTo>
                  <a:lnTo>
                    <a:pt x="251" y="343"/>
                  </a:lnTo>
                  <a:lnTo>
                    <a:pt x="251" y="344"/>
                  </a:lnTo>
                  <a:lnTo>
                    <a:pt x="247" y="346"/>
                  </a:lnTo>
                  <a:lnTo>
                    <a:pt x="22" y="346"/>
                  </a:lnTo>
                  <a:lnTo>
                    <a:pt x="22" y="346"/>
                  </a:lnTo>
                  <a:lnTo>
                    <a:pt x="20" y="344"/>
                  </a:lnTo>
                  <a:lnTo>
                    <a:pt x="19" y="343"/>
                  </a:lnTo>
                  <a:lnTo>
                    <a:pt x="19" y="22"/>
                  </a:lnTo>
                  <a:lnTo>
                    <a:pt x="19" y="22"/>
                  </a:lnTo>
                  <a:lnTo>
                    <a:pt x="20" y="20"/>
                  </a:lnTo>
                  <a:lnTo>
                    <a:pt x="22" y="18"/>
                  </a:lnTo>
                  <a:lnTo>
                    <a:pt x="193" y="18"/>
                  </a:lnTo>
                  <a:lnTo>
                    <a:pt x="193" y="72"/>
                  </a:lnTo>
                  <a:lnTo>
                    <a:pt x="193" y="72"/>
                  </a:lnTo>
                  <a:lnTo>
                    <a:pt x="193" y="76"/>
                  </a:lnTo>
                  <a:lnTo>
                    <a:pt x="194" y="80"/>
                  </a:lnTo>
                  <a:lnTo>
                    <a:pt x="198" y="82"/>
                  </a:lnTo>
                  <a:lnTo>
                    <a:pt x="202" y="82"/>
                  </a:lnTo>
                  <a:lnTo>
                    <a:pt x="251" y="82"/>
                  </a:lnTo>
                  <a:lnTo>
                    <a:pt x="251" y="343"/>
                  </a:lnTo>
                  <a:close/>
                  <a:moveTo>
                    <a:pt x="51" y="100"/>
                  </a:moveTo>
                  <a:lnTo>
                    <a:pt x="211" y="100"/>
                  </a:lnTo>
                  <a:lnTo>
                    <a:pt x="211" y="100"/>
                  </a:lnTo>
                  <a:lnTo>
                    <a:pt x="214" y="100"/>
                  </a:lnTo>
                  <a:lnTo>
                    <a:pt x="216" y="101"/>
                  </a:lnTo>
                  <a:lnTo>
                    <a:pt x="218" y="103"/>
                  </a:lnTo>
                  <a:lnTo>
                    <a:pt x="218" y="107"/>
                  </a:lnTo>
                  <a:lnTo>
                    <a:pt x="218" y="107"/>
                  </a:lnTo>
                  <a:lnTo>
                    <a:pt x="218" y="109"/>
                  </a:lnTo>
                  <a:lnTo>
                    <a:pt x="216" y="112"/>
                  </a:lnTo>
                  <a:lnTo>
                    <a:pt x="214" y="112"/>
                  </a:lnTo>
                  <a:lnTo>
                    <a:pt x="211" y="114"/>
                  </a:lnTo>
                  <a:lnTo>
                    <a:pt x="51" y="114"/>
                  </a:lnTo>
                  <a:lnTo>
                    <a:pt x="51" y="114"/>
                  </a:lnTo>
                  <a:lnTo>
                    <a:pt x="49" y="112"/>
                  </a:lnTo>
                  <a:lnTo>
                    <a:pt x="48" y="112"/>
                  </a:lnTo>
                  <a:lnTo>
                    <a:pt x="46" y="109"/>
                  </a:lnTo>
                  <a:lnTo>
                    <a:pt x="44" y="107"/>
                  </a:lnTo>
                  <a:lnTo>
                    <a:pt x="44" y="107"/>
                  </a:lnTo>
                  <a:lnTo>
                    <a:pt x="46" y="103"/>
                  </a:lnTo>
                  <a:lnTo>
                    <a:pt x="48" y="101"/>
                  </a:lnTo>
                  <a:lnTo>
                    <a:pt x="49" y="100"/>
                  </a:lnTo>
                  <a:lnTo>
                    <a:pt x="51" y="100"/>
                  </a:lnTo>
                  <a:lnTo>
                    <a:pt x="51" y="100"/>
                  </a:lnTo>
                  <a:close/>
                  <a:moveTo>
                    <a:pt x="218" y="154"/>
                  </a:moveTo>
                  <a:lnTo>
                    <a:pt x="218" y="154"/>
                  </a:lnTo>
                  <a:lnTo>
                    <a:pt x="218" y="156"/>
                  </a:lnTo>
                  <a:lnTo>
                    <a:pt x="216" y="160"/>
                  </a:lnTo>
                  <a:lnTo>
                    <a:pt x="214" y="161"/>
                  </a:lnTo>
                  <a:lnTo>
                    <a:pt x="211" y="161"/>
                  </a:lnTo>
                  <a:lnTo>
                    <a:pt x="51" y="161"/>
                  </a:lnTo>
                  <a:lnTo>
                    <a:pt x="51" y="161"/>
                  </a:lnTo>
                  <a:lnTo>
                    <a:pt x="49" y="161"/>
                  </a:lnTo>
                  <a:lnTo>
                    <a:pt x="48" y="160"/>
                  </a:lnTo>
                  <a:lnTo>
                    <a:pt x="46" y="156"/>
                  </a:lnTo>
                  <a:lnTo>
                    <a:pt x="44" y="154"/>
                  </a:lnTo>
                  <a:lnTo>
                    <a:pt x="44" y="154"/>
                  </a:lnTo>
                  <a:lnTo>
                    <a:pt x="46" y="150"/>
                  </a:lnTo>
                  <a:lnTo>
                    <a:pt x="48" y="149"/>
                  </a:lnTo>
                  <a:lnTo>
                    <a:pt x="49" y="147"/>
                  </a:lnTo>
                  <a:lnTo>
                    <a:pt x="51" y="147"/>
                  </a:lnTo>
                  <a:lnTo>
                    <a:pt x="211" y="147"/>
                  </a:lnTo>
                  <a:lnTo>
                    <a:pt x="211" y="147"/>
                  </a:lnTo>
                  <a:lnTo>
                    <a:pt x="214" y="147"/>
                  </a:lnTo>
                  <a:lnTo>
                    <a:pt x="216" y="149"/>
                  </a:lnTo>
                  <a:lnTo>
                    <a:pt x="218" y="150"/>
                  </a:lnTo>
                  <a:lnTo>
                    <a:pt x="218" y="154"/>
                  </a:lnTo>
                  <a:lnTo>
                    <a:pt x="218" y="154"/>
                  </a:lnTo>
                  <a:close/>
                  <a:moveTo>
                    <a:pt x="218" y="199"/>
                  </a:moveTo>
                  <a:lnTo>
                    <a:pt x="218" y="199"/>
                  </a:lnTo>
                  <a:lnTo>
                    <a:pt x="218" y="203"/>
                  </a:lnTo>
                  <a:lnTo>
                    <a:pt x="216" y="205"/>
                  </a:lnTo>
                  <a:lnTo>
                    <a:pt x="214" y="207"/>
                  </a:lnTo>
                  <a:lnTo>
                    <a:pt x="211" y="207"/>
                  </a:lnTo>
                  <a:lnTo>
                    <a:pt x="51" y="207"/>
                  </a:lnTo>
                  <a:lnTo>
                    <a:pt x="51" y="207"/>
                  </a:lnTo>
                  <a:lnTo>
                    <a:pt x="49" y="207"/>
                  </a:lnTo>
                  <a:lnTo>
                    <a:pt x="48" y="205"/>
                  </a:lnTo>
                  <a:lnTo>
                    <a:pt x="46" y="203"/>
                  </a:lnTo>
                  <a:lnTo>
                    <a:pt x="44" y="199"/>
                  </a:lnTo>
                  <a:lnTo>
                    <a:pt x="44" y="199"/>
                  </a:lnTo>
                  <a:lnTo>
                    <a:pt x="46" y="198"/>
                  </a:lnTo>
                  <a:lnTo>
                    <a:pt x="48" y="194"/>
                  </a:lnTo>
                  <a:lnTo>
                    <a:pt x="49" y="194"/>
                  </a:lnTo>
                  <a:lnTo>
                    <a:pt x="51" y="192"/>
                  </a:lnTo>
                  <a:lnTo>
                    <a:pt x="211" y="192"/>
                  </a:lnTo>
                  <a:lnTo>
                    <a:pt x="211" y="192"/>
                  </a:lnTo>
                  <a:lnTo>
                    <a:pt x="214" y="194"/>
                  </a:lnTo>
                  <a:lnTo>
                    <a:pt x="216" y="194"/>
                  </a:lnTo>
                  <a:lnTo>
                    <a:pt x="218" y="198"/>
                  </a:lnTo>
                  <a:lnTo>
                    <a:pt x="218" y="199"/>
                  </a:lnTo>
                  <a:lnTo>
                    <a:pt x="218" y="199"/>
                  </a:lnTo>
                  <a:close/>
                  <a:moveTo>
                    <a:pt x="218" y="247"/>
                  </a:moveTo>
                  <a:lnTo>
                    <a:pt x="218" y="247"/>
                  </a:lnTo>
                  <a:lnTo>
                    <a:pt x="218" y="248"/>
                  </a:lnTo>
                  <a:lnTo>
                    <a:pt x="216" y="252"/>
                  </a:lnTo>
                  <a:lnTo>
                    <a:pt x="214" y="252"/>
                  </a:lnTo>
                  <a:lnTo>
                    <a:pt x="211" y="254"/>
                  </a:lnTo>
                  <a:lnTo>
                    <a:pt x="51" y="254"/>
                  </a:lnTo>
                  <a:lnTo>
                    <a:pt x="51" y="254"/>
                  </a:lnTo>
                  <a:lnTo>
                    <a:pt x="49" y="252"/>
                  </a:lnTo>
                  <a:lnTo>
                    <a:pt x="48" y="252"/>
                  </a:lnTo>
                  <a:lnTo>
                    <a:pt x="46" y="248"/>
                  </a:lnTo>
                  <a:lnTo>
                    <a:pt x="44" y="247"/>
                  </a:lnTo>
                  <a:lnTo>
                    <a:pt x="44" y="247"/>
                  </a:lnTo>
                  <a:lnTo>
                    <a:pt x="46" y="243"/>
                  </a:lnTo>
                  <a:lnTo>
                    <a:pt x="48" y="241"/>
                  </a:lnTo>
                  <a:lnTo>
                    <a:pt x="49" y="239"/>
                  </a:lnTo>
                  <a:lnTo>
                    <a:pt x="51" y="239"/>
                  </a:lnTo>
                  <a:lnTo>
                    <a:pt x="211" y="239"/>
                  </a:lnTo>
                  <a:lnTo>
                    <a:pt x="211" y="239"/>
                  </a:lnTo>
                  <a:lnTo>
                    <a:pt x="214" y="239"/>
                  </a:lnTo>
                  <a:lnTo>
                    <a:pt x="216" y="241"/>
                  </a:lnTo>
                  <a:lnTo>
                    <a:pt x="218" y="243"/>
                  </a:lnTo>
                  <a:lnTo>
                    <a:pt x="218" y="247"/>
                  </a:lnTo>
                  <a:lnTo>
                    <a:pt x="218" y="24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</p:spTree>
    <p:extLst>
      <p:ext uri="{BB962C8B-B14F-4D97-AF65-F5344CB8AC3E}">
        <p14:creationId xmlns:p14="http://schemas.microsoft.com/office/powerpoint/2010/main" val="335849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" name="Picture Placeholder 59" descr="A close-up of a computer&#10;&#10;Description automatically generated with low confidence">
            <a:extLst>
              <a:ext uri="{FF2B5EF4-FFF2-40B4-BE49-F238E27FC236}">
                <a16:creationId xmlns:a16="http://schemas.microsoft.com/office/drawing/2014/main" id="{6E9FC573-2437-4694-B9D4-3CD425CA2330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 rotWithShape="1">
          <a:blip r:embed="rId2">
            <a:alphaModFix amt="35000"/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" r="3"/>
          <a:stretch/>
        </p:blipFill>
        <p:spPr>
          <a:xfrm flipH="1">
            <a:off x="0" y="0"/>
            <a:ext cx="12192000" cy="4650660"/>
          </a:xfrm>
        </p:spPr>
      </p:pic>
      <p:sp>
        <p:nvSpPr>
          <p:cNvPr id="76" name="TextBox 75"/>
          <p:cNvSpPr txBox="1"/>
          <p:nvPr/>
        </p:nvSpPr>
        <p:spPr>
          <a:xfrm>
            <a:off x="3588271" y="178842"/>
            <a:ext cx="5015458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algn="ctr" defTabSz="914217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Password Guessing</a:t>
            </a:r>
            <a:endParaRPr lang="id-ID" sz="4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DA3B3D2A-B826-4469-ADBB-77D7158EAB62}"/>
              </a:ext>
            </a:extLst>
          </p:cNvPr>
          <p:cNvSpPr/>
          <p:nvPr/>
        </p:nvSpPr>
        <p:spPr>
          <a:xfrm>
            <a:off x="10355993" y="4359065"/>
            <a:ext cx="527885" cy="527885"/>
          </a:xfrm>
          <a:prstGeom prst="rect">
            <a:avLst/>
          </a:prstGeom>
          <a:solidFill>
            <a:schemeClr val="accent4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C5A3F3B4-10E2-4A3F-BACC-A2D9E5E792CF}"/>
              </a:ext>
            </a:extLst>
          </p:cNvPr>
          <p:cNvSpPr txBox="1"/>
          <p:nvPr/>
        </p:nvSpPr>
        <p:spPr>
          <a:xfrm>
            <a:off x="9514476" y="4991047"/>
            <a:ext cx="2240415" cy="132343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Key in each password, until the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correct password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is discovered</a:t>
            </a: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F5C47A89-5B47-493B-928C-C0B9301FF931}"/>
              </a:ext>
            </a:extLst>
          </p:cNvPr>
          <p:cNvSpPr/>
          <p:nvPr/>
        </p:nvSpPr>
        <p:spPr>
          <a:xfrm>
            <a:off x="1240136" y="4359065"/>
            <a:ext cx="527885" cy="527885"/>
          </a:xfrm>
          <a:prstGeom prst="rect">
            <a:avLst/>
          </a:prstGeom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C53C97F1-7105-42B1-BF45-FD031524C109}"/>
              </a:ext>
            </a:extLst>
          </p:cNvPr>
          <p:cNvSpPr txBox="1"/>
          <p:nvPr/>
        </p:nvSpPr>
        <p:spPr>
          <a:xfrm>
            <a:off x="461888" y="4991047"/>
            <a:ext cx="2113876" cy="40011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Find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valid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user</a:t>
            </a:r>
          </a:p>
        </p:txBody>
      </p:sp>
      <p:sp>
        <p:nvSpPr>
          <p:cNvPr id="100" name="Rectangle 99">
            <a:extLst>
              <a:ext uri="{FF2B5EF4-FFF2-40B4-BE49-F238E27FC236}">
                <a16:creationId xmlns:a16="http://schemas.microsoft.com/office/drawing/2014/main" id="{DE00461A-E069-4BD4-AEB7-97F3A038B8FC}"/>
              </a:ext>
            </a:extLst>
          </p:cNvPr>
          <p:cNvSpPr/>
          <p:nvPr/>
        </p:nvSpPr>
        <p:spPr>
          <a:xfrm>
            <a:off x="4171895" y="4359065"/>
            <a:ext cx="527885" cy="527885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02" name="TextBox 101">
            <a:extLst>
              <a:ext uri="{FF2B5EF4-FFF2-40B4-BE49-F238E27FC236}">
                <a16:creationId xmlns:a16="http://schemas.microsoft.com/office/drawing/2014/main" id="{5C02D03B-4F0C-4028-9512-123D2FE101F4}"/>
              </a:ext>
            </a:extLst>
          </p:cNvPr>
          <p:cNvSpPr txBox="1"/>
          <p:nvPr/>
        </p:nvSpPr>
        <p:spPr>
          <a:xfrm>
            <a:off x="3392799" y="4991047"/>
            <a:ext cx="2115572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Create a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list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of possible passwords</a:t>
            </a:r>
          </a:p>
        </p:txBody>
      </p:sp>
      <p:sp>
        <p:nvSpPr>
          <p:cNvPr id="115" name="Rectangle 114">
            <a:extLst>
              <a:ext uri="{FF2B5EF4-FFF2-40B4-BE49-F238E27FC236}">
                <a16:creationId xmlns:a16="http://schemas.microsoft.com/office/drawing/2014/main" id="{A974C72D-0E1C-4B0F-9162-48EF1014C6A4}"/>
              </a:ext>
            </a:extLst>
          </p:cNvPr>
          <p:cNvSpPr/>
          <p:nvPr/>
        </p:nvSpPr>
        <p:spPr>
          <a:xfrm>
            <a:off x="7222403" y="4359065"/>
            <a:ext cx="527885" cy="527885"/>
          </a:xfrm>
          <a:prstGeom prst="rect">
            <a:avLst/>
          </a:prstGeom>
          <a:solidFill>
            <a:schemeClr val="accent3"/>
          </a:solidFill>
          <a:ln w="28575"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  <p:sp>
        <p:nvSpPr>
          <p:cNvPr id="116" name="TextBox 115">
            <a:extLst>
              <a:ext uri="{FF2B5EF4-FFF2-40B4-BE49-F238E27FC236}">
                <a16:creationId xmlns:a16="http://schemas.microsoft.com/office/drawing/2014/main" id="{8D527AC4-5191-4DFE-A0CB-0C1DCC52DC99}"/>
              </a:ext>
            </a:extLst>
          </p:cNvPr>
          <p:cNvSpPr txBox="1"/>
          <p:nvPr/>
        </p:nvSpPr>
        <p:spPr>
          <a:xfrm>
            <a:off x="6459133" y="4991047"/>
            <a:ext cx="2083921" cy="1015663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Rank passwords from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 high to low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Arial" pitchFamily="34" charset="0"/>
              </a:rPr>
              <a:t>probability</a:t>
            </a: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Arial" pitchFamily="34" charset="0"/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CF561327-D2A6-4BD5-A855-32739892F363}"/>
              </a:ext>
            </a:extLst>
          </p:cNvPr>
          <p:cNvSpPr txBox="1"/>
          <p:nvPr/>
        </p:nvSpPr>
        <p:spPr>
          <a:xfrm>
            <a:off x="1245345" y="4330620"/>
            <a:ext cx="517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Rockwell" panose="02060603020205020403" pitchFamily="18" charset="0"/>
              </a:rPr>
              <a:t>1</a:t>
            </a:r>
            <a:endParaRPr lang="en-IN" sz="3200" b="1" dirty="0">
              <a:latin typeface="Rockwell" panose="02060603020205020403" pitchFamily="18" charset="0"/>
            </a:endParaRP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BDA5E2D1-7F2F-4A1F-A16D-DACA1E32A96E}"/>
              </a:ext>
            </a:extLst>
          </p:cNvPr>
          <p:cNvSpPr txBox="1"/>
          <p:nvPr/>
        </p:nvSpPr>
        <p:spPr>
          <a:xfrm>
            <a:off x="4177104" y="4330620"/>
            <a:ext cx="517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Rockwell" panose="02060603020205020403" pitchFamily="18" charset="0"/>
              </a:rPr>
              <a:t>2</a:t>
            </a:r>
            <a:endParaRPr lang="en-IN" sz="3200" b="1" dirty="0">
              <a:latin typeface="Rockwell" panose="02060603020205020403" pitchFamily="18" charset="0"/>
            </a:endParaRPr>
          </a:p>
        </p:txBody>
      </p:sp>
      <p:sp>
        <p:nvSpPr>
          <p:cNvPr id="122" name="TextBox 121">
            <a:extLst>
              <a:ext uri="{FF2B5EF4-FFF2-40B4-BE49-F238E27FC236}">
                <a16:creationId xmlns:a16="http://schemas.microsoft.com/office/drawing/2014/main" id="{53EF0B0A-680E-4994-81E6-3062DAAE33A0}"/>
              </a:ext>
            </a:extLst>
          </p:cNvPr>
          <p:cNvSpPr txBox="1"/>
          <p:nvPr/>
        </p:nvSpPr>
        <p:spPr>
          <a:xfrm>
            <a:off x="7227612" y="4330620"/>
            <a:ext cx="517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Rockwell" panose="02060603020205020403" pitchFamily="18" charset="0"/>
              </a:rPr>
              <a:t>3</a:t>
            </a:r>
            <a:endParaRPr lang="en-IN" sz="3200" b="1" dirty="0">
              <a:latin typeface="Rockwell" panose="02060603020205020403" pitchFamily="18" charset="0"/>
            </a:endParaRPr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id="{67FF855A-0C0F-427B-82AC-6C606D94A9C8}"/>
              </a:ext>
            </a:extLst>
          </p:cNvPr>
          <p:cNvSpPr txBox="1"/>
          <p:nvPr/>
        </p:nvSpPr>
        <p:spPr>
          <a:xfrm>
            <a:off x="10361202" y="4330620"/>
            <a:ext cx="5174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latin typeface="Rockwell" panose="02060603020205020403" pitchFamily="18" charset="0"/>
              </a:rPr>
              <a:t>4</a:t>
            </a:r>
            <a:endParaRPr lang="en-IN" sz="3200" b="1" dirty="0">
              <a:latin typeface="Rockwell" panose="02060603020205020403" pitchFamily="18" charset="0"/>
            </a:endParaRPr>
          </a:p>
        </p:txBody>
      </p:sp>
      <p:grpSp>
        <p:nvGrpSpPr>
          <p:cNvPr id="124" name="Group 14">
            <a:extLst>
              <a:ext uri="{FF2B5EF4-FFF2-40B4-BE49-F238E27FC236}">
                <a16:creationId xmlns:a16="http://schemas.microsoft.com/office/drawing/2014/main" id="{FA3C519E-8DD2-49F3-8640-05956C204110}"/>
              </a:ext>
            </a:extLst>
          </p:cNvPr>
          <p:cNvGrpSpPr>
            <a:grpSpLocks/>
          </p:cNvGrpSpPr>
          <p:nvPr/>
        </p:nvGrpSpPr>
        <p:grpSpPr bwMode="auto">
          <a:xfrm rot="5400000">
            <a:off x="4529285" y="-1234986"/>
            <a:ext cx="3133431" cy="11887204"/>
            <a:chOff x="3071795" y="1135043"/>
            <a:chExt cx="6522592" cy="5337797"/>
          </a:xfrm>
        </p:grpSpPr>
        <p:sp>
          <p:nvSpPr>
            <p:cNvPr id="125" name="Freeform 25">
              <a:extLst>
                <a:ext uri="{FF2B5EF4-FFF2-40B4-BE49-F238E27FC236}">
                  <a16:creationId xmlns:a16="http://schemas.microsoft.com/office/drawing/2014/main" id="{468F484B-D1FD-424F-AE12-B5A11D05572C}"/>
                </a:ext>
              </a:extLst>
            </p:cNvPr>
            <p:cNvSpPr/>
            <p:nvPr/>
          </p:nvSpPr>
          <p:spPr>
            <a:xfrm rot="10800000">
              <a:off x="3071795" y="1135043"/>
              <a:ext cx="6522592" cy="1595471"/>
            </a:xfrm>
            <a:custGeom>
              <a:avLst/>
              <a:gdLst>
                <a:gd name="connsiteX0" fmla="*/ 0 w 2032000"/>
                <a:gd name="connsiteY0" fmla="*/ 1219200 h 1219200"/>
                <a:gd name="connsiteX1" fmla="*/ 2032000 w 2032000"/>
                <a:gd name="connsiteY1" fmla="*/ 1219200 h 1219200"/>
                <a:gd name="connsiteX2" fmla="*/ 2032000 w 2032000"/>
                <a:gd name="connsiteY2" fmla="*/ 0 h 1219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32000" h="1219200">
                  <a:moveTo>
                    <a:pt x="0" y="1219200"/>
                  </a:moveTo>
                  <a:lnTo>
                    <a:pt x="2032000" y="1219200"/>
                  </a:lnTo>
                  <a:lnTo>
                    <a:pt x="2032000" y="0"/>
                  </a:lnTo>
                </a:path>
              </a:pathLst>
            </a:custGeom>
            <a:noFill/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126" name="Freeform 26">
              <a:extLst>
                <a:ext uri="{FF2B5EF4-FFF2-40B4-BE49-F238E27FC236}">
                  <a16:creationId xmlns:a16="http://schemas.microsoft.com/office/drawing/2014/main" id="{1A14BEAC-ED02-4F22-8B78-B9395810B5C8}"/>
                </a:ext>
              </a:extLst>
            </p:cNvPr>
            <p:cNvSpPr/>
            <p:nvPr/>
          </p:nvSpPr>
          <p:spPr>
            <a:xfrm rot="10800000" flipV="1">
              <a:off x="3071799" y="4931079"/>
              <a:ext cx="6522587" cy="1541761"/>
            </a:xfrm>
            <a:custGeom>
              <a:avLst/>
              <a:gdLst>
                <a:gd name="connsiteX0" fmla="*/ 0 w 2032000"/>
                <a:gd name="connsiteY0" fmla="*/ 1219200 h 1219200"/>
                <a:gd name="connsiteX1" fmla="*/ 2032000 w 2032000"/>
                <a:gd name="connsiteY1" fmla="*/ 1219200 h 1219200"/>
                <a:gd name="connsiteX2" fmla="*/ 2032000 w 2032000"/>
                <a:gd name="connsiteY2" fmla="*/ 0 h 12192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032000" h="1219200">
                  <a:moveTo>
                    <a:pt x="0" y="1219200"/>
                  </a:moveTo>
                  <a:lnTo>
                    <a:pt x="2032000" y="1219200"/>
                  </a:lnTo>
                  <a:lnTo>
                    <a:pt x="2032000" y="0"/>
                  </a:lnTo>
                </a:path>
              </a:pathLst>
            </a:custGeom>
            <a:noFill/>
            <a:ln w="25400" cap="flat" cmpd="sng" algn="ctr">
              <a:solidFill>
                <a:srgbClr val="0070C0"/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127" name="Прямоугольник 121">
            <a:extLst>
              <a:ext uri="{FF2B5EF4-FFF2-40B4-BE49-F238E27FC236}">
                <a16:creationId xmlns:a16="http://schemas.microsoft.com/office/drawing/2014/main" id="{86B3ACB4-D1FA-4A4E-9794-98507D7EEB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07413" y="2679846"/>
            <a:ext cx="2518016" cy="400110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Failure rate is high </a:t>
            </a:r>
          </a:p>
        </p:txBody>
      </p:sp>
      <p:sp>
        <p:nvSpPr>
          <p:cNvPr id="128" name="Прямоугольник 121">
            <a:extLst>
              <a:ext uri="{FF2B5EF4-FFF2-40B4-BE49-F238E27FC236}">
                <a16:creationId xmlns:a16="http://schemas.microsoft.com/office/drawing/2014/main" id="{8F26F3D8-7E62-4F77-AB79-04A85627B0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3945" y="2679846"/>
            <a:ext cx="3034453" cy="400110"/>
          </a:xfrm>
          <a:prstGeom prst="rect">
            <a:avLst/>
          </a:prstGeom>
          <a:solidFill>
            <a:srgbClr val="DEEBF7"/>
          </a:solidFill>
          <a:ln>
            <a:noFill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Frequency of attacks is less </a:t>
            </a:r>
          </a:p>
        </p:txBody>
      </p:sp>
      <p:sp>
        <p:nvSpPr>
          <p:cNvPr id="2" name="Double Wave 1">
            <a:extLst>
              <a:ext uri="{FF2B5EF4-FFF2-40B4-BE49-F238E27FC236}">
                <a16:creationId xmlns:a16="http://schemas.microsoft.com/office/drawing/2014/main" id="{FEC2202D-5040-472A-A8DA-5648C429863D}"/>
              </a:ext>
            </a:extLst>
          </p:cNvPr>
          <p:cNvSpPr/>
          <p:nvPr/>
        </p:nvSpPr>
        <p:spPr>
          <a:xfrm>
            <a:off x="3524680" y="2137399"/>
            <a:ext cx="5197962" cy="1979861"/>
          </a:xfrm>
          <a:prstGeom prst="doubleWave">
            <a:avLst/>
          </a:prstGeom>
          <a:solidFill>
            <a:srgbClr val="DEEBF7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C0B78B02-7CAA-4E59-B597-AA22D894DAAB}"/>
              </a:ext>
            </a:extLst>
          </p:cNvPr>
          <p:cNvSpPr txBox="1"/>
          <p:nvPr/>
        </p:nvSpPr>
        <p:spPr>
          <a:xfrm>
            <a:off x="3551904" y="2345164"/>
            <a:ext cx="5150768" cy="155427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attacker creates a list of all possible passwords from the information collected through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social engineering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or any other way and manually inputs them on the victim’s machine to</a:t>
            </a:r>
            <a:r>
              <a:rPr kumimoji="0" lang="en-US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crack the passwords</a:t>
            </a:r>
          </a:p>
        </p:txBody>
      </p:sp>
    </p:spTree>
    <p:extLst>
      <p:ext uri="{BB962C8B-B14F-4D97-AF65-F5344CB8AC3E}">
        <p14:creationId xmlns:p14="http://schemas.microsoft.com/office/powerpoint/2010/main" val="190341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Рисунок 2">
            <a:extLst>
              <a:ext uri="{FF2B5EF4-FFF2-40B4-BE49-F238E27FC236}">
                <a16:creationId xmlns:a16="http://schemas.microsoft.com/office/drawing/2014/main" id="{75A9920C-2552-4B89-A89E-0BB4D8633208}"/>
              </a:ext>
            </a:extLst>
          </p:cNvPr>
          <p:cNvSpPr>
            <a:spLocks noGrp="1"/>
          </p:cNvSpPr>
          <p:nvPr/>
        </p:nvSpPr>
        <p:spPr>
          <a:xfrm>
            <a:off x="310439" y="1143000"/>
            <a:ext cx="4684751" cy="2498788"/>
          </a:xfrm>
          <a:prstGeom prst="roundRect">
            <a:avLst>
              <a:gd name="adj" fmla="val 0"/>
            </a:avLst>
          </a:prstGeom>
          <a:solidFill>
            <a:schemeClr val="bg1">
              <a:lumMod val="95000"/>
              <a:alpha val="12000"/>
            </a:schemeClr>
          </a:solidFill>
          <a:ln>
            <a:solidFill>
              <a:schemeClr val="bg1">
                <a:lumMod val="85000"/>
              </a:schemeClr>
            </a:solidFill>
          </a:ln>
          <a:effectLst>
            <a:outerShdw blurRad="977900" dist="431800" dir="5400000" sx="88000" sy="88000" algn="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IN" dirty="0"/>
          </a:p>
        </p:txBody>
      </p:sp>
      <p:sp>
        <p:nvSpPr>
          <p:cNvPr id="2" name="TextBox 1"/>
          <p:cNvSpPr txBox="1"/>
          <p:nvPr/>
        </p:nvSpPr>
        <p:spPr>
          <a:xfrm>
            <a:off x="3675145" y="219957"/>
            <a:ext cx="4841710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 defTabSz="914400"/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Default Passwords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pic>
        <p:nvPicPr>
          <p:cNvPr id="114" name="Picture 113">
            <a:extLst>
              <a:ext uri="{FF2B5EF4-FFF2-40B4-BE49-F238E27FC236}">
                <a16:creationId xmlns:a16="http://schemas.microsoft.com/office/drawing/2014/main" id="{B48E1034-11AD-416D-99B9-6E255817E7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0602" y="1189704"/>
            <a:ext cx="6515979" cy="4686771"/>
          </a:xfrm>
          <a:prstGeom prst="rect">
            <a:avLst/>
          </a:prstGeom>
          <a:noFill/>
          <a:ln w="38100" cap="sq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6" name="Rectangle 1">
            <a:extLst>
              <a:ext uri="{FF2B5EF4-FFF2-40B4-BE49-F238E27FC236}">
                <a16:creationId xmlns:a16="http://schemas.microsoft.com/office/drawing/2014/main" id="{7E27B2AA-D624-47B0-BD5E-C36086E3951F}"/>
              </a:ext>
            </a:extLst>
          </p:cNvPr>
          <p:cNvSpPr>
            <a:spLocks/>
          </p:cNvSpPr>
          <p:nvPr/>
        </p:nvSpPr>
        <p:spPr bwMode="auto">
          <a:xfrm>
            <a:off x="310438" y="3810000"/>
            <a:ext cx="4684751" cy="705755"/>
          </a:xfrm>
          <a:prstGeom prst="rect">
            <a:avLst/>
          </a:prstGeom>
          <a:solidFill>
            <a:schemeClr val="accent1"/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 dirty="0"/>
          </a:p>
        </p:txBody>
      </p:sp>
      <p:sp>
        <p:nvSpPr>
          <p:cNvPr id="117" name="Rectangle 1">
            <a:extLst>
              <a:ext uri="{FF2B5EF4-FFF2-40B4-BE49-F238E27FC236}">
                <a16:creationId xmlns:a16="http://schemas.microsoft.com/office/drawing/2014/main" id="{B1A1BA02-C92A-4772-885E-CE35C84FCD2C}"/>
              </a:ext>
            </a:extLst>
          </p:cNvPr>
          <p:cNvSpPr>
            <a:spLocks/>
          </p:cNvSpPr>
          <p:nvPr/>
        </p:nvSpPr>
        <p:spPr bwMode="auto">
          <a:xfrm>
            <a:off x="310438" y="4492393"/>
            <a:ext cx="4684751" cy="1984607"/>
          </a:xfrm>
          <a:prstGeom prst="rect">
            <a:avLst/>
          </a:prstGeom>
          <a:solidFill>
            <a:schemeClr val="bg1">
              <a:lumMod val="85000"/>
            </a:schemeClr>
          </a:solidFill>
          <a:ln w="25400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endParaRPr lang="en-US" sz="1400" dirty="0">
              <a:solidFill>
                <a:schemeClr val="tx2"/>
              </a:solidFill>
            </a:endParaRPr>
          </a:p>
        </p:txBody>
      </p:sp>
      <p:sp>
        <p:nvSpPr>
          <p:cNvPr id="120" name="TextBox 119">
            <a:extLst>
              <a:ext uri="{FF2B5EF4-FFF2-40B4-BE49-F238E27FC236}">
                <a16:creationId xmlns:a16="http://schemas.microsoft.com/office/drawing/2014/main" id="{F337BF3A-8BE1-43F5-93AE-E73796D4F81C}"/>
              </a:ext>
            </a:extLst>
          </p:cNvPr>
          <p:cNvSpPr txBox="1"/>
          <p:nvPr/>
        </p:nvSpPr>
        <p:spPr>
          <a:xfrm>
            <a:off x="390951" y="3839711"/>
            <a:ext cx="4523725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lvl="0" algn="ctr" defTabSz="914400">
              <a:spcBef>
                <a:spcPts val="600"/>
              </a:spcBef>
              <a:defRPr/>
            </a:pP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Online Tools to Search Default Passwords</a:t>
            </a:r>
          </a:p>
        </p:txBody>
      </p:sp>
      <p:sp>
        <p:nvSpPr>
          <p:cNvPr id="121" name="TextBox 120">
            <a:extLst>
              <a:ext uri="{FF2B5EF4-FFF2-40B4-BE49-F238E27FC236}">
                <a16:creationId xmlns:a16="http://schemas.microsoft.com/office/drawing/2014/main" id="{FE3F223D-1439-407F-9BA6-6B215A2F18EB}"/>
              </a:ext>
            </a:extLst>
          </p:cNvPr>
          <p:cNvSpPr txBox="1"/>
          <p:nvPr/>
        </p:nvSpPr>
        <p:spPr>
          <a:xfrm>
            <a:off x="533400" y="4507633"/>
            <a:ext cx="4191000" cy="1914334"/>
          </a:xfrm>
          <a:prstGeom prst="rect">
            <a:avLst/>
          </a:prstGeom>
          <a:noFill/>
        </p:spPr>
        <p:txBody>
          <a:bodyPr wrap="square" lIns="219419" tIns="109710" rIns="219419" bIns="109710" rtlCol="0" anchor="ctr">
            <a:spAutoFit/>
          </a:bodyPr>
          <a:lstStyle/>
          <a:p>
            <a:pPr marL="339725" lvl="0" indent="-339725" defTabSz="914400">
              <a:spcBef>
                <a:spcPts val="600"/>
              </a:spcBef>
              <a:buFont typeface="Wingdings" panose="05000000000000000000" pitchFamily="2" charset="2"/>
              <a:buChar char="ü"/>
              <a:defRPr/>
            </a:pPr>
            <a:r>
              <a:rPr lang="en-US" sz="1800" i="1" dirty="0">
                <a:latin typeface="Calibri"/>
              </a:rPr>
              <a:t>https://www.fortypoundhead.com</a:t>
            </a:r>
          </a:p>
          <a:p>
            <a:pPr marL="339725" indent="-339725" defTabSz="914400">
              <a:spcBef>
                <a:spcPts val="600"/>
              </a:spcBef>
              <a:buFont typeface="Wingdings" panose="05000000000000000000" pitchFamily="2" charset="2"/>
              <a:buChar char="ü"/>
              <a:defRPr/>
            </a:pPr>
            <a:r>
              <a:rPr lang="en-US" sz="1800" i="1" dirty="0">
                <a:latin typeface="Calibri"/>
              </a:rPr>
              <a:t>https://cirt.net</a:t>
            </a:r>
          </a:p>
          <a:p>
            <a:pPr marL="339725" indent="-339725" defTabSz="914400">
              <a:spcBef>
                <a:spcPts val="600"/>
              </a:spcBef>
              <a:buFont typeface="Wingdings" panose="05000000000000000000" pitchFamily="2" charset="2"/>
              <a:buChar char="ü"/>
              <a:defRPr/>
            </a:pPr>
            <a:r>
              <a:rPr lang="en-US" sz="1800" i="1" dirty="0">
                <a:latin typeface="Calibri"/>
              </a:rPr>
              <a:t>http://www.defaultpassword.us</a:t>
            </a:r>
          </a:p>
          <a:p>
            <a:pPr marL="339725" indent="-339725" defTabSz="914400">
              <a:spcBef>
                <a:spcPts val="600"/>
              </a:spcBef>
              <a:buFont typeface="Wingdings" panose="05000000000000000000" pitchFamily="2" charset="2"/>
              <a:buChar char="ü"/>
              <a:defRPr/>
            </a:pPr>
            <a:r>
              <a:rPr lang="en-US" sz="1800" i="1" dirty="0">
                <a:latin typeface="Calibri"/>
              </a:rPr>
              <a:t>https://www.routerpasswords.com</a:t>
            </a:r>
          </a:p>
          <a:p>
            <a:pPr marL="339725" indent="-339725" defTabSz="914400">
              <a:spcBef>
                <a:spcPts val="600"/>
              </a:spcBef>
              <a:buFont typeface="Wingdings" panose="05000000000000000000" pitchFamily="2" charset="2"/>
              <a:buChar char="ü"/>
              <a:defRPr/>
            </a:pPr>
            <a:r>
              <a:rPr lang="en-US" sz="1800" i="1" dirty="0">
                <a:latin typeface="Calibri"/>
              </a:rPr>
              <a:t>https://default-password.info</a:t>
            </a:r>
          </a:p>
        </p:txBody>
      </p:sp>
      <p:sp>
        <p:nvSpPr>
          <p:cNvPr id="207" name="Rectangle 206">
            <a:extLst>
              <a:ext uri="{FF2B5EF4-FFF2-40B4-BE49-F238E27FC236}">
                <a16:creationId xmlns:a16="http://schemas.microsoft.com/office/drawing/2014/main" id="{42872E5A-03CF-4922-B43B-F16037A0DDF2}"/>
              </a:ext>
            </a:extLst>
          </p:cNvPr>
          <p:cNvSpPr/>
          <p:nvPr/>
        </p:nvSpPr>
        <p:spPr>
          <a:xfrm>
            <a:off x="10256520" y="5935054"/>
            <a:ext cx="1715181" cy="246221"/>
          </a:xfrm>
          <a:prstGeom prst="rect">
            <a:avLst/>
          </a:prstGeom>
        </p:spPr>
        <p:txBody>
          <a:bodyPr wrap="square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https://open-sez.me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DB4B9AA1-AAFC-4D56-95B4-C636599DC09D}"/>
              </a:ext>
            </a:extLst>
          </p:cNvPr>
          <p:cNvSpPr/>
          <p:nvPr/>
        </p:nvSpPr>
        <p:spPr>
          <a:xfrm>
            <a:off x="316003" y="1299788"/>
            <a:ext cx="4684751" cy="218521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339725" lvl="0" indent="-339725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 default password is a </a:t>
            </a:r>
            <a:r>
              <a:rPr lang="en-US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password supplied by the manufacturer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 with new equipment (e.g., switches, hubs, routers) that is password protected</a:t>
            </a:r>
          </a:p>
          <a:p>
            <a:pPr marL="339725" lvl="0" indent="-339725" defTabSz="914400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Attackers use </a:t>
            </a:r>
            <a:r>
              <a:rPr lang="en-US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default passwords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present in the list of words or dictionary to </a:t>
            </a:r>
            <a:r>
              <a:rPr lang="en-US" sz="1800" b="1" dirty="0">
                <a:solidFill>
                  <a:srgbClr val="FF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perform password guessing attack</a:t>
            </a:r>
          </a:p>
        </p:txBody>
      </p:sp>
    </p:spTree>
    <p:extLst>
      <p:ext uri="{BB962C8B-B14F-4D97-AF65-F5344CB8AC3E}">
        <p14:creationId xmlns:p14="http://schemas.microsoft.com/office/powerpoint/2010/main" val="1000736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tangle 35">
            <a:extLst>
              <a:ext uri="{FF2B5EF4-FFF2-40B4-BE49-F238E27FC236}">
                <a16:creationId xmlns:a16="http://schemas.microsoft.com/office/drawing/2014/main" id="{F9063404-708F-43FA-8E09-5737CBD84928}"/>
              </a:ext>
            </a:extLst>
          </p:cNvPr>
          <p:cNvSpPr>
            <a:spLocks noChangeAspect="1"/>
          </p:cNvSpPr>
          <p:nvPr/>
        </p:nvSpPr>
        <p:spPr>
          <a:xfrm>
            <a:off x="-15966" y="1258025"/>
            <a:ext cx="12222480" cy="2994175"/>
          </a:xfrm>
          <a:prstGeom prst="rect">
            <a:avLst/>
          </a:prstGeom>
          <a:solidFill>
            <a:schemeClr val="bg1">
              <a:lumMod val="95000"/>
              <a:alpha val="64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F0D0A223-7329-4C61-B13F-4A41C6A03A43}"/>
              </a:ext>
            </a:extLst>
          </p:cNvPr>
          <p:cNvSpPr/>
          <p:nvPr/>
        </p:nvSpPr>
        <p:spPr>
          <a:xfrm>
            <a:off x="1905000" y="4633200"/>
            <a:ext cx="10287000" cy="16914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B6F3593F-96C9-49AA-8497-F35E5E6DFAB9}"/>
              </a:ext>
            </a:extLst>
          </p:cNvPr>
          <p:cNvSpPr txBox="1"/>
          <p:nvPr/>
        </p:nvSpPr>
        <p:spPr>
          <a:xfrm>
            <a:off x="2283899" y="201103"/>
            <a:ext cx="7624203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 defTabSz="914400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Trojans/Spyware/Keyloggers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4135B501-2D44-43DD-A760-408D5850021D}"/>
              </a:ext>
            </a:extLst>
          </p:cNvPr>
          <p:cNvSpPr txBox="1"/>
          <p:nvPr/>
        </p:nvSpPr>
        <p:spPr>
          <a:xfrm>
            <a:off x="1981200" y="4740236"/>
            <a:ext cx="9906000" cy="1477328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attacker installs a Trojan/Spyware/Keylogger on the victim's machine to collect the victim's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usernames and passwords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The Trojan/Spyware/Keylogger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runs in the background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 and sends back all user credentials to the attacker</a:t>
            </a:r>
          </a:p>
        </p:txBody>
      </p:sp>
      <p:pic>
        <p:nvPicPr>
          <p:cNvPr id="40" name="Picture 39" descr="Icon&#10;&#10;Description automatically generated">
            <a:extLst>
              <a:ext uri="{FF2B5EF4-FFF2-40B4-BE49-F238E27FC236}">
                <a16:creationId xmlns:a16="http://schemas.microsoft.com/office/drawing/2014/main" id="{BDFFDB18-5806-498B-8D14-F94F6D41F4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744" y="4894506"/>
            <a:ext cx="1124056" cy="1085296"/>
          </a:xfrm>
          <a:prstGeom prst="rect">
            <a:avLst/>
          </a:prstGeom>
        </p:spPr>
      </p:pic>
      <p:grpSp>
        <p:nvGrpSpPr>
          <p:cNvPr id="41" name="Group 40">
            <a:extLst>
              <a:ext uri="{FF2B5EF4-FFF2-40B4-BE49-F238E27FC236}">
                <a16:creationId xmlns:a16="http://schemas.microsoft.com/office/drawing/2014/main" id="{44AE3ABA-D085-4E0D-93D5-7E5371A7FA56}"/>
              </a:ext>
            </a:extLst>
          </p:cNvPr>
          <p:cNvGrpSpPr/>
          <p:nvPr/>
        </p:nvGrpSpPr>
        <p:grpSpPr>
          <a:xfrm>
            <a:off x="519604" y="1357988"/>
            <a:ext cx="11004151" cy="2785877"/>
            <a:chOff x="519604" y="1405123"/>
            <a:chExt cx="11004151" cy="2785877"/>
          </a:xfrm>
        </p:grpSpPr>
        <p:cxnSp>
          <p:nvCxnSpPr>
            <p:cNvPr id="42" name="Straight Arrow Connector 41">
              <a:extLst>
                <a:ext uri="{FF2B5EF4-FFF2-40B4-BE49-F238E27FC236}">
                  <a16:creationId xmlns:a16="http://schemas.microsoft.com/office/drawing/2014/main" id="{7882C14C-A758-4ACD-BF53-FC15E7F5C65E}"/>
                </a:ext>
              </a:extLst>
            </p:cNvPr>
            <p:cNvCxnSpPr/>
            <p:nvPr/>
          </p:nvCxnSpPr>
          <p:spPr>
            <a:xfrm>
              <a:off x="2319245" y="2063082"/>
              <a:ext cx="2845373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cxnSp>
          <p:nvCxnSpPr>
            <p:cNvPr id="43" name="Straight Arrow Connector 42">
              <a:extLst>
                <a:ext uri="{FF2B5EF4-FFF2-40B4-BE49-F238E27FC236}">
                  <a16:creationId xmlns:a16="http://schemas.microsoft.com/office/drawing/2014/main" id="{36D5FA02-02BC-4CF1-88B5-3DC4D7948F84}"/>
                </a:ext>
              </a:extLst>
            </p:cNvPr>
            <p:cNvCxnSpPr>
              <a:cxnSpLocks/>
            </p:cNvCxnSpPr>
            <p:nvPr/>
          </p:nvCxnSpPr>
          <p:spPr>
            <a:xfrm>
              <a:off x="6970245" y="2177373"/>
              <a:ext cx="3096000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FC34EDF3-D61C-4B28-8652-27F37038099D}"/>
                </a:ext>
              </a:extLst>
            </p:cNvPr>
            <p:cNvSpPr txBox="1"/>
            <p:nvPr/>
          </p:nvSpPr>
          <p:spPr>
            <a:xfrm>
              <a:off x="663662" y="2970392"/>
              <a:ext cx="1604788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Attacker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0A48163-87A4-4EEE-A5E5-8DB620E6131F}"/>
                </a:ext>
              </a:extLst>
            </p:cNvPr>
            <p:cNvSpPr txBox="1"/>
            <p:nvPr/>
          </p:nvSpPr>
          <p:spPr>
            <a:xfrm>
              <a:off x="5288751" y="2863631"/>
              <a:ext cx="1604788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Victim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9D118FB2-6F1B-4B88-AD2D-1ECDA34F4EB7}"/>
                </a:ext>
              </a:extLst>
            </p:cNvPr>
            <p:cNvSpPr txBox="1"/>
            <p:nvPr/>
          </p:nvSpPr>
          <p:spPr>
            <a:xfrm>
              <a:off x="9918967" y="3036381"/>
              <a:ext cx="1604788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Domain Server</a:t>
              </a: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2D146465-2374-446A-93EF-78B8CC25D6E3}"/>
                </a:ext>
              </a:extLst>
            </p:cNvPr>
            <p:cNvSpPr/>
            <p:nvPr/>
          </p:nvSpPr>
          <p:spPr>
            <a:xfrm>
              <a:off x="2725645" y="1595735"/>
              <a:ext cx="2366720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Attacker infects victim’s local PC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with Trojan/spyware/keylogger</a:t>
              </a: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4179EC9F-7D38-409E-8AB7-D0AC8421C3CE}"/>
                </a:ext>
              </a:extLst>
            </p:cNvPr>
            <p:cNvSpPr/>
            <p:nvPr/>
          </p:nvSpPr>
          <p:spPr>
            <a:xfrm>
              <a:off x="7614857" y="1711599"/>
              <a:ext cx="2209001" cy="461665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Victim logs on to the domain server with his/her credentials</a:t>
              </a:r>
            </a:p>
          </p:txBody>
        </p:sp>
        <p:cxnSp>
          <p:nvCxnSpPr>
            <p:cNvPr id="49" name="Straight Arrow Connector 48">
              <a:extLst>
                <a:ext uri="{FF2B5EF4-FFF2-40B4-BE49-F238E27FC236}">
                  <a16:creationId xmlns:a16="http://schemas.microsoft.com/office/drawing/2014/main" id="{452212EC-E781-4302-A241-D51E58B78DE5}"/>
                </a:ext>
              </a:extLst>
            </p:cNvPr>
            <p:cNvCxnSpPr/>
            <p:nvPr/>
          </p:nvCxnSpPr>
          <p:spPr>
            <a:xfrm flipH="1">
              <a:off x="2319433" y="2579156"/>
              <a:ext cx="2841241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934B51BF-9D0F-49C8-87B9-DD5CE5DE3F11}"/>
                </a:ext>
              </a:extLst>
            </p:cNvPr>
            <p:cNvSpPr/>
            <p:nvPr/>
          </p:nvSpPr>
          <p:spPr>
            <a:xfrm>
              <a:off x="2497045" y="2596023"/>
              <a:ext cx="2187452" cy="646331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Trojan/spyware/keylogger sends login credentials to attacker</a:t>
              </a:r>
            </a:p>
          </p:txBody>
        </p:sp>
        <p:cxnSp>
          <p:nvCxnSpPr>
            <p:cNvPr id="51" name="Straight Connector 50">
              <a:extLst>
                <a:ext uri="{FF2B5EF4-FFF2-40B4-BE49-F238E27FC236}">
                  <a16:creationId xmlns:a16="http://schemas.microsoft.com/office/drawing/2014/main" id="{17FF8BDC-0BD4-4D45-856B-B0A268202489}"/>
                </a:ext>
              </a:extLst>
            </p:cNvPr>
            <p:cNvCxnSpPr/>
            <p:nvPr/>
          </p:nvCxnSpPr>
          <p:spPr>
            <a:xfrm>
              <a:off x="2154145" y="2896842"/>
              <a:ext cx="0" cy="1135119"/>
            </a:xfrm>
            <a:prstGeom prst="line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</a:ln>
            <a:effectLst/>
          </p:spPr>
        </p:cxnSp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A19BF875-C769-45C1-9BBA-0D20FEA1A48D}"/>
                </a:ext>
              </a:extLst>
            </p:cNvPr>
            <p:cNvCxnSpPr/>
            <p:nvPr/>
          </p:nvCxnSpPr>
          <p:spPr>
            <a:xfrm>
              <a:off x="2155891" y="4019138"/>
              <a:ext cx="6217920" cy="0"/>
            </a:xfrm>
            <a:prstGeom prst="line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</a:ln>
            <a:effectLst/>
          </p:spPr>
        </p:cxnSp>
        <p:cxnSp>
          <p:nvCxnSpPr>
            <p:cNvPr id="53" name="Straight Connector 52">
              <a:extLst>
                <a:ext uri="{FF2B5EF4-FFF2-40B4-BE49-F238E27FC236}">
                  <a16:creationId xmlns:a16="http://schemas.microsoft.com/office/drawing/2014/main" id="{670CAF22-96D0-4415-87B0-F99033D2F8EC}"/>
                </a:ext>
              </a:extLst>
            </p:cNvPr>
            <p:cNvCxnSpPr/>
            <p:nvPr/>
          </p:nvCxnSpPr>
          <p:spPr>
            <a:xfrm>
              <a:off x="8377145" y="2617015"/>
              <a:ext cx="0" cy="1379779"/>
            </a:xfrm>
            <a:prstGeom prst="line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</a:ln>
            <a:effectLst/>
          </p:spPr>
        </p:cxnSp>
        <p:cxnSp>
          <p:nvCxnSpPr>
            <p:cNvPr id="54" name="Straight Arrow Connector 53">
              <a:extLst>
                <a:ext uri="{FF2B5EF4-FFF2-40B4-BE49-F238E27FC236}">
                  <a16:creationId xmlns:a16="http://schemas.microsoft.com/office/drawing/2014/main" id="{6F6A77A4-0C1E-46EC-8C50-F725B1F33494}"/>
                </a:ext>
              </a:extLst>
            </p:cNvPr>
            <p:cNvCxnSpPr/>
            <p:nvPr/>
          </p:nvCxnSpPr>
          <p:spPr>
            <a:xfrm>
              <a:off x="8402856" y="2590437"/>
              <a:ext cx="1663389" cy="0"/>
            </a:xfrm>
            <a:prstGeom prst="straightConnector1">
              <a:avLst/>
            </a:prstGeom>
            <a:noFill/>
            <a:ln w="38100" cap="flat" cmpd="sng" algn="ctr">
              <a:solidFill>
                <a:srgbClr val="4F81BD">
                  <a:shade val="95000"/>
                  <a:satMod val="105000"/>
                </a:srgbClr>
              </a:solidFill>
              <a:prstDash val="sysDot"/>
              <a:tailEnd type="arrow"/>
            </a:ln>
            <a:effectLst/>
          </p:spPr>
        </p:cxn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FEDCE634-DE54-48E8-B1EA-83202D136B2D}"/>
                </a:ext>
              </a:extLst>
            </p:cNvPr>
            <p:cNvSpPr/>
            <p:nvPr/>
          </p:nvSpPr>
          <p:spPr>
            <a:xfrm>
              <a:off x="3635324" y="3739088"/>
              <a:ext cx="3259055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Attacker gains access to domain server</a:t>
              </a:r>
            </a:p>
          </p:txBody>
        </p:sp>
        <p:pic>
          <p:nvPicPr>
            <p:cNvPr id="56" name="Picture 7" descr="X:\Web2.0 PNG Icons\ONE.png">
              <a:extLst>
                <a:ext uri="{FF2B5EF4-FFF2-40B4-BE49-F238E27FC236}">
                  <a16:creationId xmlns:a16="http://schemas.microsoft.com/office/drawing/2014/main" id="{6E73B310-D9B5-49E9-9D4F-EDCA13A9931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33545" y="1883941"/>
              <a:ext cx="369380" cy="3693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7" name="Picture 8" descr="X:\Web2.0 PNG Icons\TWO.png">
              <a:extLst>
                <a:ext uri="{FF2B5EF4-FFF2-40B4-BE49-F238E27FC236}">
                  <a16:creationId xmlns:a16="http://schemas.microsoft.com/office/drawing/2014/main" id="{6D1EBA4C-8B7B-4624-A6CE-DAE81F2B13F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34145" y="1986629"/>
              <a:ext cx="369425" cy="369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8" name="Picture 9" descr="X:\Web2.0 PNG Icons\THREE.png">
              <a:extLst>
                <a:ext uri="{FF2B5EF4-FFF2-40B4-BE49-F238E27FC236}">
                  <a16:creationId xmlns:a16="http://schemas.microsoft.com/office/drawing/2014/main" id="{36C95E84-E87D-4F4B-80B6-AD27E94E13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54920" y="2401909"/>
              <a:ext cx="369425" cy="369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9" name="Picture 10" descr="X:\Web2.0 PNG Icons\FOUR.png">
              <a:extLst>
                <a:ext uri="{FF2B5EF4-FFF2-40B4-BE49-F238E27FC236}">
                  <a16:creationId xmlns:a16="http://schemas.microsoft.com/office/drawing/2014/main" id="{3D9A53B4-8431-4BFF-BEDB-38AC59149D8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373345" y="3821574"/>
              <a:ext cx="369425" cy="3694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60" name="Group 59">
              <a:extLst>
                <a:ext uri="{FF2B5EF4-FFF2-40B4-BE49-F238E27FC236}">
                  <a16:creationId xmlns:a16="http://schemas.microsoft.com/office/drawing/2014/main" id="{861CB3C1-6C25-42FB-A576-4FFD31A0517B}"/>
                </a:ext>
              </a:extLst>
            </p:cNvPr>
            <p:cNvGrpSpPr/>
            <p:nvPr/>
          </p:nvGrpSpPr>
          <p:grpSpPr>
            <a:xfrm>
              <a:off x="5267297" y="1521069"/>
              <a:ext cx="1743547" cy="1292647"/>
              <a:chOff x="5272152" y="3435029"/>
              <a:chExt cx="1743547" cy="1292647"/>
            </a:xfrm>
          </p:grpSpPr>
          <p:pic>
            <p:nvPicPr>
              <p:cNvPr id="63" name="Picture 62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FD007CC2-46DB-40D0-A2E6-0F0A4E708CA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272152" y="3545952"/>
                <a:ext cx="1113138" cy="1151528"/>
              </a:xfrm>
              <a:prstGeom prst="rect">
                <a:avLst/>
              </a:prstGeom>
            </p:spPr>
          </p:pic>
          <p:pic>
            <p:nvPicPr>
              <p:cNvPr id="64" name="Picture 63" descr="A picture containing toy, doll, food, shirt&#10;&#10;Description automatically generated">
                <a:extLst>
                  <a:ext uri="{FF2B5EF4-FFF2-40B4-BE49-F238E27FC236}">
                    <a16:creationId xmlns:a16="http://schemas.microsoft.com/office/drawing/2014/main" id="{FA20712D-8DB5-434A-B5ED-5F0EAEE518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6068160" y="3435029"/>
                <a:ext cx="947539" cy="1292647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89797C89-D721-4DFC-A9E4-40A3422AF1F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651516" y="3766504"/>
                <a:ext cx="327057" cy="342631"/>
              </a:xfrm>
              <a:prstGeom prst="rect">
                <a:avLst/>
              </a:prstGeom>
            </p:spPr>
          </p:pic>
        </p:grpSp>
        <p:pic>
          <p:nvPicPr>
            <p:cNvPr id="61" name="Picture 60">
              <a:extLst>
                <a:ext uri="{FF2B5EF4-FFF2-40B4-BE49-F238E27FC236}">
                  <a16:creationId xmlns:a16="http://schemas.microsoft.com/office/drawing/2014/main" id="{D5F9260E-19A6-43B1-ADCC-1DBFCF51AB2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5400000" flipH="1">
              <a:off x="10030909" y="1820389"/>
              <a:ext cx="1380905" cy="1168459"/>
            </a:xfrm>
            <a:prstGeom prst="rect">
              <a:avLst/>
            </a:prstGeom>
          </p:spPr>
        </p:pic>
        <p:pic>
          <p:nvPicPr>
            <p:cNvPr id="62" name="Picture 61" descr="Icon&#10;&#10;Description automatically generated">
              <a:extLst>
                <a:ext uri="{FF2B5EF4-FFF2-40B4-BE49-F238E27FC236}">
                  <a16:creationId xmlns:a16="http://schemas.microsoft.com/office/drawing/2014/main" id="{4F6923F7-36E7-4ED8-84CA-AA663251FD1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9604" y="1405123"/>
              <a:ext cx="1892905" cy="152233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46113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Freeform 2183">
            <a:extLst>
              <a:ext uri="{FF2B5EF4-FFF2-40B4-BE49-F238E27FC236}">
                <a16:creationId xmlns:a16="http://schemas.microsoft.com/office/drawing/2014/main" id="{2EF4D95D-EE07-41D6-838A-1679CD7CAF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3019378"/>
            <a:ext cx="10388888" cy="930650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EAF4FA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Freeform 2224">
            <a:extLst>
              <a:ext uri="{FF2B5EF4-FFF2-40B4-BE49-F238E27FC236}">
                <a16:creationId xmlns:a16="http://schemas.microsoft.com/office/drawing/2014/main" id="{F8804A36-5977-47BB-A12B-FF17A2297B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14600" y="2043089"/>
            <a:ext cx="9677400" cy="930650"/>
          </a:xfrm>
          <a:custGeom>
            <a:avLst/>
            <a:gdLst>
              <a:gd name="T0" fmla="*/ 3860 w 3958"/>
              <a:gd name="T1" fmla="*/ 0 h 1128"/>
              <a:gd name="T2" fmla="*/ 3957 w 3958"/>
              <a:gd name="T3" fmla="*/ 97 h 1128"/>
              <a:gd name="T4" fmla="*/ 3957 w 3958"/>
              <a:gd name="T5" fmla="*/ 1031 h 1128"/>
              <a:gd name="T6" fmla="*/ 3860 w 3958"/>
              <a:gd name="T7" fmla="*/ 1127 h 1128"/>
              <a:gd name="T8" fmla="*/ 182 w 3958"/>
              <a:gd name="T9" fmla="*/ 1127 h 1128"/>
              <a:gd name="T10" fmla="*/ 182 w 3958"/>
              <a:gd name="T11" fmla="*/ 752 h 1128"/>
              <a:gd name="T12" fmla="*/ 0 w 3958"/>
              <a:gd name="T13" fmla="*/ 564 h 1128"/>
              <a:gd name="T14" fmla="*/ 182 w 3958"/>
              <a:gd name="T15" fmla="*/ 376 h 1128"/>
              <a:gd name="T16" fmla="*/ 182 w 3958"/>
              <a:gd name="T17" fmla="*/ 0 h 1128"/>
              <a:gd name="T18" fmla="*/ 3860 w 3958"/>
              <a:gd name="T19" fmla="*/ 0 h 1128"/>
              <a:gd name="T20" fmla="*/ 3860 w 3958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58" h="1128">
                <a:moveTo>
                  <a:pt x="3860" y="0"/>
                </a:moveTo>
                <a:cubicBezTo>
                  <a:pt x="3915" y="0"/>
                  <a:pt x="3957" y="43"/>
                  <a:pt x="3957" y="97"/>
                </a:cubicBezTo>
                <a:cubicBezTo>
                  <a:pt x="3957" y="97"/>
                  <a:pt x="3957" y="97"/>
                  <a:pt x="3957" y="1031"/>
                </a:cubicBezTo>
                <a:cubicBezTo>
                  <a:pt x="3957" y="1085"/>
                  <a:pt x="3915" y="1127"/>
                  <a:pt x="3860" y="1127"/>
                </a:cubicBezTo>
                <a:cubicBezTo>
                  <a:pt x="3860" y="1127"/>
                  <a:pt x="3860" y="1127"/>
                  <a:pt x="182" y="1127"/>
                </a:cubicBezTo>
                <a:cubicBezTo>
                  <a:pt x="182" y="1127"/>
                  <a:pt x="182" y="1127"/>
                  <a:pt x="182" y="752"/>
                </a:cubicBezTo>
                <a:cubicBezTo>
                  <a:pt x="79" y="752"/>
                  <a:pt x="0" y="667"/>
                  <a:pt x="0" y="564"/>
                </a:cubicBezTo>
                <a:cubicBezTo>
                  <a:pt x="0" y="461"/>
                  <a:pt x="79" y="376"/>
                  <a:pt x="182" y="376"/>
                </a:cubicBezTo>
                <a:cubicBezTo>
                  <a:pt x="182" y="376"/>
                  <a:pt x="182" y="376"/>
                  <a:pt x="182" y="0"/>
                </a:cubicBezTo>
                <a:cubicBezTo>
                  <a:pt x="182" y="0"/>
                  <a:pt x="182" y="0"/>
                  <a:pt x="3860" y="0"/>
                </a:cubicBezTo>
                <a:lnTo>
                  <a:pt x="3860" y="0"/>
                </a:lnTo>
              </a:path>
            </a:pathLst>
          </a:custGeom>
          <a:solidFill>
            <a:srgbClr val="EAF4FA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7595D9A-2476-4EEB-B2FC-98C2F244EAC1}"/>
              </a:ext>
            </a:extLst>
          </p:cNvPr>
          <p:cNvSpPr txBox="1"/>
          <p:nvPr/>
        </p:nvSpPr>
        <p:spPr>
          <a:xfrm>
            <a:off x="947186" y="152400"/>
            <a:ext cx="10297627" cy="7453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Hash Injection/Pass-the-Hash (PtH) Attack</a:t>
            </a:r>
            <a:endParaRPr kumimoji="0" lang="id-ID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922B62D-7998-475C-B9FE-29D8E58C9B42}"/>
              </a:ext>
            </a:extLst>
          </p:cNvPr>
          <p:cNvSpPr/>
          <p:nvPr/>
        </p:nvSpPr>
        <p:spPr>
          <a:xfrm>
            <a:off x="3823830" y="2308359"/>
            <a:ext cx="7785480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 attacker finds and extracts a logged-on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domain admin account hash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F83C7A5-E6D8-4CAE-89C5-B33B19EA8805}"/>
              </a:ext>
            </a:extLst>
          </p:cNvPr>
          <p:cNvSpPr/>
          <p:nvPr/>
        </p:nvSpPr>
        <p:spPr>
          <a:xfrm>
            <a:off x="408863" y="3284648"/>
            <a:ext cx="8583521" cy="40011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R="0" lvl="0" algn="r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The attacker uses the extracted hash to log on to the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domain controller</a:t>
            </a:r>
          </a:p>
        </p:txBody>
      </p:sp>
      <p:sp>
        <p:nvSpPr>
          <p:cNvPr id="75" name="Freeform 2183">
            <a:extLst>
              <a:ext uri="{FF2B5EF4-FFF2-40B4-BE49-F238E27FC236}">
                <a16:creationId xmlns:a16="http://schemas.microsoft.com/office/drawing/2014/main" id="{10E28E1C-EC36-4FFD-AF0D-5FF9D0758A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066800"/>
            <a:ext cx="10388888" cy="930650"/>
          </a:xfrm>
          <a:custGeom>
            <a:avLst/>
            <a:gdLst>
              <a:gd name="T0" fmla="*/ 97 w 3964"/>
              <a:gd name="T1" fmla="*/ 0 h 1128"/>
              <a:gd name="T2" fmla="*/ 97 w 3964"/>
              <a:gd name="T3" fmla="*/ 0 h 1128"/>
              <a:gd name="T4" fmla="*/ 3775 w 3964"/>
              <a:gd name="T5" fmla="*/ 0 h 1128"/>
              <a:gd name="T6" fmla="*/ 3775 w 3964"/>
              <a:gd name="T7" fmla="*/ 376 h 1128"/>
              <a:gd name="T8" fmla="*/ 3963 w 3964"/>
              <a:gd name="T9" fmla="*/ 564 h 1128"/>
              <a:gd name="T10" fmla="*/ 3775 w 3964"/>
              <a:gd name="T11" fmla="*/ 758 h 1128"/>
              <a:gd name="T12" fmla="*/ 3775 w 3964"/>
              <a:gd name="T13" fmla="*/ 1127 h 1128"/>
              <a:gd name="T14" fmla="*/ 97 w 3964"/>
              <a:gd name="T15" fmla="*/ 1127 h 1128"/>
              <a:gd name="T16" fmla="*/ 0 w 3964"/>
              <a:gd name="T17" fmla="*/ 1036 h 1128"/>
              <a:gd name="T18" fmla="*/ 0 w 3964"/>
              <a:gd name="T19" fmla="*/ 97 h 1128"/>
              <a:gd name="T20" fmla="*/ 97 w 3964"/>
              <a:gd name="T21" fmla="*/ 0 h 1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64" h="1128">
                <a:moveTo>
                  <a:pt x="97" y="0"/>
                </a:moveTo>
                <a:lnTo>
                  <a:pt x="97" y="0"/>
                </a:lnTo>
                <a:cubicBezTo>
                  <a:pt x="3775" y="0"/>
                  <a:pt x="3775" y="0"/>
                  <a:pt x="3775" y="0"/>
                </a:cubicBezTo>
                <a:cubicBezTo>
                  <a:pt x="3775" y="376"/>
                  <a:pt x="3775" y="376"/>
                  <a:pt x="3775" y="376"/>
                </a:cubicBezTo>
                <a:cubicBezTo>
                  <a:pt x="3878" y="376"/>
                  <a:pt x="3963" y="461"/>
                  <a:pt x="3963" y="564"/>
                </a:cubicBezTo>
                <a:cubicBezTo>
                  <a:pt x="3963" y="667"/>
                  <a:pt x="3878" y="752"/>
                  <a:pt x="3775" y="758"/>
                </a:cubicBezTo>
                <a:cubicBezTo>
                  <a:pt x="3775" y="1127"/>
                  <a:pt x="3775" y="1127"/>
                  <a:pt x="3775" y="1127"/>
                </a:cubicBezTo>
                <a:cubicBezTo>
                  <a:pt x="97" y="1127"/>
                  <a:pt x="97" y="1127"/>
                  <a:pt x="97" y="1127"/>
                </a:cubicBezTo>
                <a:cubicBezTo>
                  <a:pt x="43" y="1127"/>
                  <a:pt x="0" y="1085"/>
                  <a:pt x="0" y="103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43"/>
                  <a:pt x="43" y="0"/>
                  <a:pt x="97" y="0"/>
                </a:cubicBezTo>
              </a:path>
            </a:pathLst>
          </a:custGeom>
          <a:solidFill>
            <a:srgbClr val="EAF4FA"/>
          </a:solidFill>
          <a:ln>
            <a:noFill/>
          </a:ln>
          <a:effectLst/>
        </p:spPr>
        <p:txBody>
          <a:bodyPr wrap="none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9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9394CE05-AC23-452D-8231-F697C15F8C65}"/>
              </a:ext>
            </a:extLst>
          </p:cNvPr>
          <p:cNvSpPr/>
          <p:nvPr/>
        </p:nvSpPr>
        <p:spPr>
          <a:xfrm>
            <a:off x="533400" y="1178183"/>
            <a:ext cx="8458984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r" fontAlgn="base">
              <a:spcBef>
                <a:spcPts val="600"/>
              </a:spcBef>
              <a:spcAft>
                <a:spcPct val="0"/>
              </a:spcAft>
              <a:defRPr/>
            </a:pPr>
            <a:r>
              <a:rPr lang="en-US" sz="2000" dirty="0">
                <a:latin typeface="Calibri" panose="020F0502020204030204" pitchFamily="34" charset="0"/>
                <a:cs typeface="Calibri" panose="020F0502020204030204" pitchFamily="34" charset="0"/>
              </a:rPr>
              <a:t>A hash injection/PtH attack allows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an attacker to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inject a compromised hash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 pitchFamily="34" charset="0"/>
                <a:cs typeface="Calibri" panose="020F0502020204030204" pitchFamily="34" charset="0"/>
              </a:rPr>
              <a:t>into a local session and use the hash to validate network resources 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D666A94C-5C1B-455F-8CC7-DBD15436C615}"/>
              </a:ext>
            </a:extLst>
          </p:cNvPr>
          <p:cNvGrpSpPr/>
          <p:nvPr/>
        </p:nvGrpSpPr>
        <p:grpSpPr>
          <a:xfrm>
            <a:off x="9113082" y="1166155"/>
            <a:ext cx="666206" cy="666206"/>
            <a:chOff x="228600" y="1166155"/>
            <a:chExt cx="666206" cy="666206"/>
          </a:xfrm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61FEA72F-EB5F-4952-BF63-0DBD327F0AF6}"/>
                </a:ext>
              </a:extLst>
            </p:cNvPr>
            <p:cNvSpPr/>
            <p:nvPr/>
          </p:nvSpPr>
          <p:spPr>
            <a:xfrm>
              <a:off x="228600" y="1166155"/>
              <a:ext cx="666206" cy="666206"/>
            </a:xfrm>
            <a:prstGeom prst="ellipse">
              <a:avLst/>
            </a:prstGeom>
            <a:noFill/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0" name="Freeform 82">
              <a:extLst>
                <a:ext uri="{FF2B5EF4-FFF2-40B4-BE49-F238E27FC236}">
                  <a16:creationId xmlns:a16="http://schemas.microsoft.com/office/drawing/2014/main" id="{2DF452C0-2563-4591-8C09-C5E29BD8AE6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9723" y="1336638"/>
              <a:ext cx="363960" cy="325240"/>
            </a:xfrm>
            <a:custGeom>
              <a:avLst/>
              <a:gdLst>
                <a:gd name="T0" fmla="*/ 199518 w 497"/>
                <a:gd name="T1" fmla="*/ 0 h 444"/>
                <a:gd name="T2" fmla="*/ 199518 w 497"/>
                <a:gd name="T3" fmla="*/ 0 h 444"/>
                <a:gd name="T4" fmla="*/ 23870 w 497"/>
                <a:gd name="T5" fmla="*/ 0 h 444"/>
                <a:gd name="T6" fmla="*/ 0 w 497"/>
                <a:gd name="T7" fmla="*/ 23877 h 444"/>
                <a:gd name="T8" fmla="*/ 0 w 497"/>
                <a:gd name="T9" fmla="*/ 155425 h 444"/>
                <a:gd name="T10" fmla="*/ 23870 w 497"/>
                <a:gd name="T11" fmla="*/ 179752 h 444"/>
                <a:gd name="T12" fmla="*/ 68007 w 497"/>
                <a:gd name="T13" fmla="*/ 179752 h 444"/>
                <a:gd name="T14" fmla="*/ 68007 w 497"/>
                <a:gd name="T15" fmla="*/ 155425 h 444"/>
                <a:gd name="T16" fmla="*/ 19817 w 497"/>
                <a:gd name="T17" fmla="*/ 155425 h 444"/>
                <a:gd name="T18" fmla="*/ 19817 w 497"/>
                <a:gd name="T19" fmla="*/ 55863 h 444"/>
                <a:gd name="T20" fmla="*/ 199518 w 497"/>
                <a:gd name="T21" fmla="*/ 55863 h 444"/>
                <a:gd name="T22" fmla="*/ 199518 w 497"/>
                <a:gd name="T23" fmla="*/ 155425 h 444"/>
                <a:gd name="T24" fmla="*/ 155381 w 497"/>
                <a:gd name="T25" fmla="*/ 155425 h 444"/>
                <a:gd name="T26" fmla="*/ 155381 w 497"/>
                <a:gd name="T27" fmla="*/ 179752 h 444"/>
                <a:gd name="T28" fmla="*/ 199518 w 497"/>
                <a:gd name="T29" fmla="*/ 179752 h 444"/>
                <a:gd name="T30" fmla="*/ 223388 w 497"/>
                <a:gd name="T31" fmla="*/ 155425 h 444"/>
                <a:gd name="T32" fmla="*/ 223388 w 497"/>
                <a:gd name="T33" fmla="*/ 23877 h 444"/>
                <a:gd name="T34" fmla="*/ 199518 w 497"/>
                <a:gd name="T35" fmla="*/ 0 h 444"/>
                <a:gd name="T36" fmla="*/ 27923 w 497"/>
                <a:gd name="T37" fmla="*/ 36041 h 444"/>
                <a:gd name="T38" fmla="*/ 27923 w 497"/>
                <a:gd name="T39" fmla="*/ 36041 h 444"/>
                <a:gd name="T40" fmla="*/ 19817 w 497"/>
                <a:gd name="T41" fmla="*/ 27931 h 444"/>
                <a:gd name="T42" fmla="*/ 27923 w 497"/>
                <a:gd name="T43" fmla="*/ 20273 h 444"/>
                <a:gd name="T44" fmla="*/ 35580 w 497"/>
                <a:gd name="T45" fmla="*/ 27931 h 444"/>
                <a:gd name="T46" fmla="*/ 27923 w 497"/>
                <a:gd name="T47" fmla="*/ 36041 h 444"/>
                <a:gd name="T48" fmla="*/ 52244 w 497"/>
                <a:gd name="T49" fmla="*/ 36041 h 444"/>
                <a:gd name="T50" fmla="*/ 52244 w 497"/>
                <a:gd name="T51" fmla="*/ 36041 h 444"/>
                <a:gd name="T52" fmla="*/ 43687 w 497"/>
                <a:gd name="T53" fmla="*/ 27931 h 444"/>
                <a:gd name="T54" fmla="*/ 52244 w 497"/>
                <a:gd name="T55" fmla="*/ 20273 h 444"/>
                <a:gd name="T56" fmla="*/ 59450 w 497"/>
                <a:gd name="T57" fmla="*/ 27931 h 444"/>
                <a:gd name="T58" fmla="*/ 52244 w 497"/>
                <a:gd name="T59" fmla="*/ 36041 h 444"/>
                <a:gd name="T60" fmla="*/ 199518 w 497"/>
                <a:gd name="T61" fmla="*/ 36041 h 444"/>
                <a:gd name="T62" fmla="*/ 199518 w 497"/>
                <a:gd name="T63" fmla="*/ 36041 h 444"/>
                <a:gd name="T64" fmla="*/ 68007 w 497"/>
                <a:gd name="T65" fmla="*/ 36041 h 444"/>
                <a:gd name="T66" fmla="*/ 68007 w 497"/>
                <a:gd name="T67" fmla="*/ 23877 h 444"/>
                <a:gd name="T68" fmla="*/ 199518 w 497"/>
                <a:gd name="T69" fmla="*/ 23877 h 444"/>
                <a:gd name="T70" fmla="*/ 199518 w 497"/>
                <a:gd name="T71" fmla="*/ 36041 h 444"/>
                <a:gd name="T72" fmla="*/ 111694 w 497"/>
                <a:gd name="T73" fmla="*/ 79740 h 444"/>
                <a:gd name="T74" fmla="*/ 111694 w 497"/>
                <a:gd name="T75" fmla="*/ 79740 h 444"/>
                <a:gd name="T76" fmla="*/ 55847 w 497"/>
                <a:gd name="T77" fmla="*/ 135603 h 444"/>
                <a:gd name="T78" fmla="*/ 91877 w 497"/>
                <a:gd name="T79" fmla="*/ 135603 h 444"/>
                <a:gd name="T80" fmla="*/ 91877 w 497"/>
                <a:gd name="T81" fmla="*/ 199574 h 444"/>
                <a:gd name="T82" fmla="*/ 131510 w 497"/>
                <a:gd name="T83" fmla="*/ 199574 h 444"/>
                <a:gd name="T84" fmla="*/ 131510 w 497"/>
                <a:gd name="T85" fmla="*/ 135603 h 444"/>
                <a:gd name="T86" fmla="*/ 163487 w 497"/>
                <a:gd name="T87" fmla="*/ 135603 h 444"/>
                <a:gd name="T88" fmla="*/ 111694 w 497"/>
                <a:gd name="T89" fmla="*/ 79740 h 44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497" h="444">
                  <a:moveTo>
                    <a:pt x="443" y="0"/>
                  </a:moveTo>
                  <a:lnTo>
                    <a:pt x="443" y="0"/>
                  </a:lnTo>
                  <a:cubicBezTo>
                    <a:pt x="53" y="0"/>
                    <a:pt x="53" y="0"/>
                    <a:pt x="53" y="0"/>
                  </a:cubicBezTo>
                  <a:cubicBezTo>
                    <a:pt x="17" y="0"/>
                    <a:pt x="0" y="26"/>
                    <a:pt x="0" y="53"/>
                  </a:cubicBezTo>
                  <a:cubicBezTo>
                    <a:pt x="0" y="345"/>
                    <a:pt x="0" y="345"/>
                    <a:pt x="0" y="345"/>
                  </a:cubicBezTo>
                  <a:cubicBezTo>
                    <a:pt x="0" y="373"/>
                    <a:pt x="17" y="399"/>
                    <a:pt x="53" y="399"/>
                  </a:cubicBezTo>
                  <a:cubicBezTo>
                    <a:pt x="151" y="399"/>
                    <a:pt x="151" y="399"/>
                    <a:pt x="151" y="399"/>
                  </a:cubicBezTo>
                  <a:cubicBezTo>
                    <a:pt x="151" y="345"/>
                    <a:pt x="151" y="345"/>
                    <a:pt x="151" y="345"/>
                  </a:cubicBezTo>
                  <a:cubicBezTo>
                    <a:pt x="44" y="345"/>
                    <a:pt x="44" y="345"/>
                    <a:pt x="44" y="345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3" y="124"/>
                    <a:pt x="443" y="124"/>
                    <a:pt x="443" y="124"/>
                  </a:cubicBezTo>
                  <a:cubicBezTo>
                    <a:pt x="443" y="345"/>
                    <a:pt x="443" y="345"/>
                    <a:pt x="443" y="345"/>
                  </a:cubicBezTo>
                  <a:cubicBezTo>
                    <a:pt x="345" y="345"/>
                    <a:pt x="345" y="345"/>
                    <a:pt x="345" y="345"/>
                  </a:cubicBezTo>
                  <a:cubicBezTo>
                    <a:pt x="345" y="399"/>
                    <a:pt x="345" y="399"/>
                    <a:pt x="345" y="399"/>
                  </a:cubicBezTo>
                  <a:cubicBezTo>
                    <a:pt x="443" y="399"/>
                    <a:pt x="443" y="399"/>
                    <a:pt x="443" y="399"/>
                  </a:cubicBezTo>
                  <a:cubicBezTo>
                    <a:pt x="470" y="399"/>
                    <a:pt x="496" y="373"/>
                    <a:pt x="496" y="345"/>
                  </a:cubicBezTo>
                  <a:cubicBezTo>
                    <a:pt x="496" y="53"/>
                    <a:pt x="496" y="53"/>
                    <a:pt x="496" y="53"/>
                  </a:cubicBezTo>
                  <a:cubicBezTo>
                    <a:pt x="496" y="26"/>
                    <a:pt x="470" y="0"/>
                    <a:pt x="443" y="0"/>
                  </a:cubicBezTo>
                  <a:close/>
                  <a:moveTo>
                    <a:pt x="62" y="80"/>
                  </a:moveTo>
                  <a:lnTo>
                    <a:pt x="62" y="80"/>
                  </a:lnTo>
                  <a:cubicBezTo>
                    <a:pt x="53" y="80"/>
                    <a:pt x="44" y="71"/>
                    <a:pt x="44" y="62"/>
                  </a:cubicBezTo>
                  <a:cubicBezTo>
                    <a:pt x="44" y="53"/>
                    <a:pt x="53" y="45"/>
                    <a:pt x="62" y="45"/>
                  </a:cubicBezTo>
                  <a:cubicBezTo>
                    <a:pt x="71" y="45"/>
                    <a:pt x="79" y="53"/>
                    <a:pt x="79" y="62"/>
                  </a:cubicBezTo>
                  <a:cubicBezTo>
                    <a:pt x="79" y="71"/>
                    <a:pt x="71" y="80"/>
                    <a:pt x="62" y="80"/>
                  </a:cubicBezTo>
                  <a:close/>
                  <a:moveTo>
                    <a:pt x="116" y="80"/>
                  </a:moveTo>
                  <a:lnTo>
                    <a:pt x="116" y="80"/>
                  </a:lnTo>
                  <a:cubicBezTo>
                    <a:pt x="107" y="80"/>
                    <a:pt x="97" y="71"/>
                    <a:pt x="97" y="62"/>
                  </a:cubicBezTo>
                  <a:cubicBezTo>
                    <a:pt x="97" y="53"/>
                    <a:pt x="107" y="45"/>
                    <a:pt x="116" y="45"/>
                  </a:cubicBezTo>
                  <a:cubicBezTo>
                    <a:pt x="124" y="45"/>
                    <a:pt x="132" y="53"/>
                    <a:pt x="132" y="62"/>
                  </a:cubicBezTo>
                  <a:cubicBezTo>
                    <a:pt x="132" y="71"/>
                    <a:pt x="124" y="80"/>
                    <a:pt x="116" y="80"/>
                  </a:cubicBezTo>
                  <a:close/>
                  <a:moveTo>
                    <a:pt x="443" y="80"/>
                  </a:moveTo>
                  <a:lnTo>
                    <a:pt x="443" y="80"/>
                  </a:lnTo>
                  <a:cubicBezTo>
                    <a:pt x="151" y="80"/>
                    <a:pt x="151" y="80"/>
                    <a:pt x="151" y="80"/>
                  </a:cubicBezTo>
                  <a:cubicBezTo>
                    <a:pt x="151" y="53"/>
                    <a:pt x="151" y="53"/>
                    <a:pt x="151" y="53"/>
                  </a:cubicBezTo>
                  <a:cubicBezTo>
                    <a:pt x="443" y="53"/>
                    <a:pt x="443" y="53"/>
                    <a:pt x="443" y="53"/>
                  </a:cubicBezTo>
                  <a:lnTo>
                    <a:pt x="443" y="80"/>
                  </a:lnTo>
                  <a:close/>
                  <a:moveTo>
                    <a:pt x="248" y="177"/>
                  </a:moveTo>
                  <a:lnTo>
                    <a:pt x="248" y="177"/>
                  </a:lnTo>
                  <a:cubicBezTo>
                    <a:pt x="124" y="301"/>
                    <a:pt x="124" y="301"/>
                    <a:pt x="124" y="301"/>
                  </a:cubicBezTo>
                  <a:cubicBezTo>
                    <a:pt x="204" y="301"/>
                    <a:pt x="204" y="301"/>
                    <a:pt x="204" y="301"/>
                  </a:cubicBezTo>
                  <a:cubicBezTo>
                    <a:pt x="204" y="443"/>
                    <a:pt x="204" y="443"/>
                    <a:pt x="204" y="443"/>
                  </a:cubicBezTo>
                  <a:cubicBezTo>
                    <a:pt x="292" y="443"/>
                    <a:pt x="292" y="443"/>
                    <a:pt x="292" y="443"/>
                  </a:cubicBezTo>
                  <a:cubicBezTo>
                    <a:pt x="292" y="301"/>
                    <a:pt x="292" y="301"/>
                    <a:pt x="292" y="301"/>
                  </a:cubicBezTo>
                  <a:cubicBezTo>
                    <a:pt x="363" y="301"/>
                    <a:pt x="363" y="301"/>
                    <a:pt x="363" y="301"/>
                  </a:cubicBezTo>
                  <a:lnTo>
                    <a:pt x="248" y="17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8379F01-114F-4628-AEEA-1E954671B500}"/>
              </a:ext>
            </a:extLst>
          </p:cNvPr>
          <p:cNvGrpSpPr/>
          <p:nvPr/>
        </p:nvGrpSpPr>
        <p:grpSpPr>
          <a:xfrm>
            <a:off x="3017520" y="2176349"/>
            <a:ext cx="666206" cy="666206"/>
            <a:chOff x="11144794" y="2176349"/>
            <a:chExt cx="666206" cy="666206"/>
          </a:xfrm>
        </p:grpSpPr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F74F316F-A8CE-4B1C-A657-F10776BAB29C}"/>
                </a:ext>
              </a:extLst>
            </p:cNvPr>
            <p:cNvSpPr/>
            <p:nvPr/>
          </p:nvSpPr>
          <p:spPr>
            <a:xfrm>
              <a:off x="11144794" y="2176349"/>
              <a:ext cx="666206" cy="666206"/>
            </a:xfrm>
            <a:prstGeom prst="ellipse">
              <a:avLst/>
            </a:prstGeom>
            <a:noFill/>
            <a:ln w="285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1" name="Freeform 4">
              <a:extLst>
                <a:ext uri="{FF2B5EF4-FFF2-40B4-BE49-F238E27FC236}">
                  <a16:creationId xmlns:a16="http://schemas.microsoft.com/office/drawing/2014/main" id="{009BE365-4690-4A4E-BBBA-243463F7D3B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279139" y="2351865"/>
              <a:ext cx="397517" cy="315175"/>
            </a:xfrm>
            <a:custGeom>
              <a:avLst/>
              <a:gdLst>
                <a:gd name="T0" fmla="*/ 166018 w 498"/>
                <a:gd name="T1" fmla="*/ 151877 h 391"/>
                <a:gd name="T2" fmla="*/ 166018 w 498"/>
                <a:gd name="T3" fmla="*/ 151877 h 391"/>
                <a:gd name="T4" fmla="*/ 23653 w 498"/>
                <a:gd name="T5" fmla="*/ 151877 h 391"/>
                <a:gd name="T6" fmla="*/ 23653 w 498"/>
                <a:gd name="T7" fmla="*/ 52278 h 391"/>
                <a:gd name="T8" fmla="*/ 51769 w 498"/>
                <a:gd name="T9" fmla="*/ 52278 h 391"/>
                <a:gd name="T10" fmla="*/ 75422 w 498"/>
                <a:gd name="T11" fmla="*/ 31998 h 391"/>
                <a:gd name="T12" fmla="*/ 12050 w 498"/>
                <a:gd name="T13" fmla="*/ 31998 h 391"/>
                <a:gd name="T14" fmla="*/ 0 w 498"/>
                <a:gd name="T15" fmla="*/ 40110 h 391"/>
                <a:gd name="T16" fmla="*/ 0 w 498"/>
                <a:gd name="T17" fmla="*/ 163594 h 391"/>
                <a:gd name="T18" fmla="*/ 12050 w 498"/>
                <a:gd name="T19" fmla="*/ 175762 h 391"/>
                <a:gd name="T20" fmla="*/ 178068 w 498"/>
                <a:gd name="T21" fmla="*/ 175762 h 391"/>
                <a:gd name="T22" fmla="*/ 190117 w 498"/>
                <a:gd name="T23" fmla="*/ 163594 h 391"/>
                <a:gd name="T24" fmla="*/ 190117 w 498"/>
                <a:gd name="T25" fmla="*/ 123935 h 391"/>
                <a:gd name="T26" fmla="*/ 166018 w 498"/>
                <a:gd name="T27" fmla="*/ 139709 h 391"/>
                <a:gd name="T28" fmla="*/ 166018 w 498"/>
                <a:gd name="T29" fmla="*/ 151877 h 391"/>
                <a:gd name="T30" fmla="*/ 146382 w 498"/>
                <a:gd name="T31" fmla="*/ 76164 h 391"/>
                <a:gd name="T32" fmla="*/ 146382 w 498"/>
                <a:gd name="T33" fmla="*/ 76164 h 391"/>
                <a:gd name="T34" fmla="*/ 146382 w 498"/>
                <a:gd name="T35" fmla="*/ 115823 h 391"/>
                <a:gd name="T36" fmla="*/ 221804 w 498"/>
                <a:gd name="T37" fmla="*/ 56334 h 391"/>
                <a:gd name="T38" fmla="*/ 146382 w 498"/>
                <a:gd name="T39" fmla="*/ 0 h 391"/>
                <a:gd name="T40" fmla="*/ 146382 w 498"/>
                <a:gd name="T41" fmla="*/ 36054 h 391"/>
                <a:gd name="T42" fmla="*/ 59356 w 498"/>
                <a:gd name="T43" fmla="*/ 123935 h 391"/>
                <a:gd name="T44" fmla="*/ 146382 w 498"/>
                <a:gd name="T45" fmla="*/ 76164 h 391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98" h="391">
                  <a:moveTo>
                    <a:pt x="372" y="337"/>
                  </a:moveTo>
                  <a:lnTo>
                    <a:pt x="372" y="337"/>
                  </a:lnTo>
                  <a:cubicBezTo>
                    <a:pt x="53" y="337"/>
                    <a:pt x="53" y="337"/>
                    <a:pt x="53" y="337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116" y="116"/>
                    <a:pt x="116" y="116"/>
                    <a:pt x="116" y="116"/>
                  </a:cubicBezTo>
                  <a:cubicBezTo>
                    <a:pt x="116" y="116"/>
                    <a:pt x="133" y="98"/>
                    <a:pt x="169" y="71"/>
                  </a:cubicBezTo>
                  <a:cubicBezTo>
                    <a:pt x="27" y="71"/>
                    <a:pt x="27" y="71"/>
                    <a:pt x="27" y="71"/>
                  </a:cubicBezTo>
                  <a:cubicBezTo>
                    <a:pt x="9" y="71"/>
                    <a:pt x="0" y="80"/>
                    <a:pt x="0" y="89"/>
                  </a:cubicBezTo>
                  <a:cubicBezTo>
                    <a:pt x="0" y="363"/>
                    <a:pt x="0" y="363"/>
                    <a:pt x="0" y="363"/>
                  </a:cubicBezTo>
                  <a:cubicBezTo>
                    <a:pt x="0" y="382"/>
                    <a:pt x="9" y="390"/>
                    <a:pt x="27" y="390"/>
                  </a:cubicBezTo>
                  <a:cubicBezTo>
                    <a:pt x="399" y="390"/>
                    <a:pt x="399" y="390"/>
                    <a:pt x="399" y="390"/>
                  </a:cubicBezTo>
                  <a:cubicBezTo>
                    <a:pt x="408" y="390"/>
                    <a:pt x="426" y="382"/>
                    <a:pt x="426" y="363"/>
                  </a:cubicBezTo>
                  <a:cubicBezTo>
                    <a:pt x="426" y="275"/>
                    <a:pt x="426" y="275"/>
                    <a:pt x="426" y="275"/>
                  </a:cubicBezTo>
                  <a:cubicBezTo>
                    <a:pt x="372" y="310"/>
                    <a:pt x="372" y="310"/>
                    <a:pt x="372" y="310"/>
                  </a:cubicBezTo>
                  <a:lnTo>
                    <a:pt x="372" y="337"/>
                  </a:lnTo>
                  <a:close/>
                  <a:moveTo>
                    <a:pt x="328" y="169"/>
                  </a:moveTo>
                  <a:lnTo>
                    <a:pt x="328" y="169"/>
                  </a:lnTo>
                  <a:cubicBezTo>
                    <a:pt x="328" y="257"/>
                    <a:pt x="328" y="257"/>
                    <a:pt x="328" y="257"/>
                  </a:cubicBezTo>
                  <a:cubicBezTo>
                    <a:pt x="497" y="125"/>
                    <a:pt x="497" y="125"/>
                    <a:pt x="497" y="125"/>
                  </a:cubicBezTo>
                  <a:cubicBezTo>
                    <a:pt x="328" y="0"/>
                    <a:pt x="328" y="0"/>
                    <a:pt x="328" y="0"/>
                  </a:cubicBezTo>
                  <a:cubicBezTo>
                    <a:pt x="328" y="80"/>
                    <a:pt x="328" y="80"/>
                    <a:pt x="328" y="80"/>
                  </a:cubicBezTo>
                  <a:cubicBezTo>
                    <a:pt x="133" y="80"/>
                    <a:pt x="133" y="275"/>
                    <a:pt x="133" y="275"/>
                  </a:cubicBezTo>
                  <a:cubicBezTo>
                    <a:pt x="186" y="187"/>
                    <a:pt x="222" y="169"/>
                    <a:pt x="328" y="16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/>
            <a:p>
              <a:endParaRPr lang="en-US" dirty="0"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EF5BD5FF-A959-429D-925C-E4C69B587913}"/>
              </a:ext>
            </a:extLst>
          </p:cNvPr>
          <p:cNvGrpSpPr/>
          <p:nvPr/>
        </p:nvGrpSpPr>
        <p:grpSpPr>
          <a:xfrm>
            <a:off x="9113082" y="3151600"/>
            <a:ext cx="666206" cy="666206"/>
            <a:chOff x="228600" y="3151600"/>
            <a:chExt cx="666206" cy="6662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7F22B0EC-91C2-44D4-845E-6057C78F5DA3}"/>
                </a:ext>
              </a:extLst>
            </p:cNvPr>
            <p:cNvSpPr/>
            <p:nvPr/>
          </p:nvSpPr>
          <p:spPr>
            <a:xfrm>
              <a:off x="228600" y="3151600"/>
              <a:ext cx="666206" cy="666206"/>
            </a:xfrm>
            <a:prstGeom prst="ellipse">
              <a:avLst/>
            </a:prstGeom>
            <a:noFill/>
            <a:ln w="28575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82" name="Freeform 162">
              <a:extLst>
                <a:ext uri="{FF2B5EF4-FFF2-40B4-BE49-F238E27FC236}">
                  <a16:creationId xmlns:a16="http://schemas.microsoft.com/office/drawing/2014/main" id="{16D1441C-417F-40CA-8ABA-E75291A593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7162" y="3321872"/>
              <a:ext cx="369083" cy="325662"/>
            </a:xfrm>
            <a:custGeom>
              <a:avLst/>
              <a:gdLst>
                <a:gd name="T0" fmla="*/ 205475 w 601"/>
                <a:gd name="T1" fmla="*/ 190141 h 531"/>
                <a:gd name="T2" fmla="*/ 205475 w 601"/>
                <a:gd name="T3" fmla="*/ 190141 h 531"/>
                <a:gd name="T4" fmla="*/ 10058 w 601"/>
                <a:gd name="T5" fmla="*/ 190141 h 531"/>
                <a:gd name="T6" fmla="*/ 0 w 601"/>
                <a:gd name="T7" fmla="*/ 180096 h 531"/>
                <a:gd name="T8" fmla="*/ 0 w 601"/>
                <a:gd name="T9" fmla="*/ 10045 h 531"/>
                <a:gd name="T10" fmla="*/ 10058 w 601"/>
                <a:gd name="T11" fmla="*/ 0 h 531"/>
                <a:gd name="T12" fmla="*/ 205475 w 601"/>
                <a:gd name="T13" fmla="*/ 0 h 531"/>
                <a:gd name="T14" fmla="*/ 215533 w 601"/>
                <a:gd name="T15" fmla="*/ 10045 h 531"/>
                <a:gd name="T16" fmla="*/ 215533 w 601"/>
                <a:gd name="T17" fmla="*/ 180096 h 531"/>
                <a:gd name="T18" fmla="*/ 205475 w 601"/>
                <a:gd name="T19" fmla="*/ 190141 h 531"/>
                <a:gd name="T20" fmla="*/ 20116 w 601"/>
                <a:gd name="T21" fmla="*/ 10045 h 531"/>
                <a:gd name="T22" fmla="*/ 20116 w 601"/>
                <a:gd name="T23" fmla="*/ 10045 h 531"/>
                <a:gd name="T24" fmla="*/ 10058 w 601"/>
                <a:gd name="T25" fmla="*/ 20449 h 531"/>
                <a:gd name="T26" fmla="*/ 20116 w 601"/>
                <a:gd name="T27" fmla="*/ 30494 h 531"/>
                <a:gd name="T28" fmla="*/ 30175 w 601"/>
                <a:gd name="T29" fmla="*/ 20449 h 531"/>
                <a:gd name="T30" fmla="*/ 20116 w 601"/>
                <a:gd name="T31" fmla="*/ 10045 h 531"/>
                <a:gd name="T32" fmla="*/ 50650 w 601"/>
                <a:gd name="T33" fmla="*/ 10045 h 531"/>
                <a:gd name="T34" fmla="*/ 50650 w 601"/>
                <a:gd name="T35" fmla="*/ 10045 h 531"/>
                <a:gd name="T36" fmla="*/ 40592 w 601"/>
                <a:gd name="T37" fmla="*/ 20449 h 531"/>
                <a:gd name="T38" fmla="*/ 50650 w 601"/>
                <a:gd name="T39" fmla="*/ 30494 h 531"/>
                <a:gd name="T40" fmla="*/ 60708 w 601"/>
                <a:gd name="T41" fmla="*/ 20449 h 531"/>
                <a:gd name="T42" fmla="*/ 50650 w 601"/>
                <a:gd name="T43" fmla="*/ 10045 h 531"/>
                <a:gd name="T44" fmla="*/ 81184 w 601"/>
                <a:gd name="T45" fmla="*/ 10045 h 531"/>
                <a:gd name="T46" fmla="*/ 81184 w 601"/>
                <a:gd name="T47" fmla="*/ 10045 h 531"/>
                <a:gd name="T48" fmla="*/ 70767 w 601"/>
                <a:gd name="T49" fmla="*/ 20449 h 531"/>
                <a:gd name="T50" fmla="*/ 81184 w 601"/>
                <a:gd name="T51" fmla="*/ 30494 h 531"/>
                <a:gd name="T52" fmla="*/ 91242 w 601"/>
                <a:gd name="T53" fmla="*/ 20449 h 531"/>
                <a:gd name="T54" fmla="*/ 81184 w 601"/>
                <a:gd name="T55" fmla="*/ 10045 h 531"/>
                <a:gd name="T56" fmla="*/ 205475 w 601"/>
                <a:gd name="T57" fmla="*/ 40540 h 531"/>
                <a:gd name="T58" fmla="*/ 205475 w 601"/>
                <a:gd name="T59" fmla="*/ 40540 h 531"/>
                <a:gd name="T60" fmla="*/ 195416 w 601"/>
                <a:gd name="T61" fmla="*/ 40540 h 531"/>
                <a:gd name="T62" fmla="*/ 20116 w 601"/>
                <a:gd name="T63" fmla="*/ 40540 h 531"/>
                <a:gd name="T64" fmla="*/ 10058 w 601"/>
                <a:gd name="T65" fmla="*/ 40540 h 531"/>
                <a:gd name="T66" fmla="*/ 10058 w 601"/>
                <a:gd name="T67" fmla="*/ 180096 h 531"/>
                <a:gd name="T68" fmla="*/ 205475 w 601"/>
                <a:gd name="T69" fmla="*/ 180096 h 531"/>
                <a:gd name="T70" fmla="*/ 205475 w 601"/>
                <a:gd name="T71" fmla="*/ 40540 h 531"/>
                <a:gd name="T72" fmla="*/ 78669 w 601"/>
                <a:gd name="T73" fmla="*/ 101528 h 531"/>
                <a:gd name="T74" fmla="*/ 78669 w 601"/>
                <a:gd name="T75" fmla="*/ 101528 h 531"/>
                <a:gd name="T76" fmla="*/ 83699 w 601"/>
                <a:gd name="T77" fmla="*/ 106551 h 531"/>
                <a:gd name="T78" fmla="*/ 83699 w 601"/>
                <a:gd name="T79" fmla="*/ 106551 h 531"/>
                <a:gd name="T80" fmla="*/ 98786 w 601"/>
                <a:gd name="T81" fmla="*/ 119107 h 531"/>
                <a:gd name="T82" fmla="*/ 131834 w 601"/>
                <a:gd name="T83" fmla="*/ 86460 h 531"/>
                <a:gd name="T84" fmla="*/ 131834 w 601"/>
                <a:gd name="T85" fmla="*/ 86460 h 531"/>
                <a:gd name="T86" fmla="*/ 139378 w 601"/>
                <a:gd name="T87" fmla="*/ 81079 h 531"/>
                <a:gd name="T88" fmla="*/ 149795 w 601"/>
                <a:gd name="T89" fmla="*/ 91483 h 531"/>
                <a:gd name="T90" fmla="*/ 144407 w 601"/>
                <a:gd name="T91" fmla="*/ 99017 h 531"/>
                <a:gd name="T92" fmla="*/ 144407 w 601"/>
                <a:gd name="T93" fmla="*/ 99017 h 531"/>
                <a:gd name="T94" fmla="*/ 103815 w 601"/>
                <a:gd name="T95" fmla="*/ 139556 h 531"/>
                <a:gd name="T96" fmla="*/ 103815 w 601"/>
                <a:gd name="T97" fmla="*/ 139556 h 531"/>
                <a:gd name="T98" fmla="*/ 98786 w 601"/>
                <a:gd name="T99" fmla="*/ 142068 h 531"/>
                <a:gd name="T100" fmla="*/ 91242 w 601"/>
                <a:gd name="T101" fmla="*/ 139556 h 531"/>
                <a:gd name="T102" fmla="*/ 91242 w 601"/>
                <a:gd name="T103" fmla="*/ 139556 h 531"/>
                <a:gd name="T104" fmla="*/ 70767 w 601"/>
                <a:gd name="T105" fmla="*/ 119107 h 531"/>
                <a:gd name="T106" fmla="*/ 70767 w 601"/>
                <a:gd name="T107" fmla="*/ 119107 h 531"/>
                <a:gd name="T108" fmla="*/ 68252 w 601"/>
                <a:gd name="T109" fmla="*/ 111573 h 531"/>
                <a:gd name="T110" fmla="*/ 78669 w 601"/>
                <a:gd name="T111" fmla="*/ 101528 h 53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601" h="531">
                  <a:moveTo>
                    <a:pt x="572" y="530"/>
                  </a:moveTo>
                  <a:lnTo>
                    <a:pt x="572" y="530"/>
                  </a:lnTo>
                  <a:cubicBezTo>
                    <a:pt x="28" y="530"/>
                    <a:pt x="28" y="530"/>
                    <a:pt x="28" y="530"/>
                  </a:cubicBezTo>
                  <a:cubicBezTo>
                    <a:pt x="14" y="530"/>
                    <a:pt x="0" y="516"/>
                    <a:pt x="0" y="502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14"/>
                    <a:pt x="14" y="0"/>
                    <a:pt x="28" y="0"/>
                  </a:cubicBezTo>
                  <a:cubicBezTo>
                    <a:pt x="572" y="0"/>
                    <a:pt x="572" y="0"/>
                    <a:pt x="572" y="0"/>
                  </a:cubicBezTo>
                  <a:cubicBezTo>
                    <a:pt x="593" y="0"/>
                    <a:pt x="600" y="14"/>
                    <a:pt x="600" y="28"/>
                  </a:cubicBezTo>
                  <a:cubicBezTo>
                    <a:pt x="600" y="502"/>
                    <a:pt x="600" y="502"/>
                    <a:pt x="600" y="502"/>
                  </a:cubicBezTo>
                  <a:cubicBezTo>
                    <a:pt x="600" y="516"/>
                    <a:pt x="593" y="530"/>
                    <a:pt x="572" y="530"/>
                  </a:cubicBezTo>
                  <a:close/>
                  <a:moveTo>
                    <a:pt x="56" y="28"/>
                  </a:moveTo>
                  <a:lnTo>
                    <a:pt x="56" y="28"/>
                  </a:lnTo>
                  <a:cubicBezTo>
                    <a:pt x="42" y="28"/>
                    <a:pt x="28" y="43"/>
                    <a:pt x="28" y="57"/>
                  </a:cubicBezTo>
                  <a:cubicBezTo>
                    <a:pt x="28" y="78"/>
                    <a:pt x="42" y="85"/>
                    <a:pt x="56" y="85"/>
                  </a:cubicBezTo>
                  <a:cubicBezTo>
                    <a:pt x="70" y="85"/>
                    <a:pt x="84" y="78"/>
                    <a:pt x="84" y="57"/>
                  </a:cubicBezTo>
                  <a:cubicBezTo>
                    <a:pt x="84" y="43"/>
                    <a:pt x="70" y="28"/>
                    <a:pt x="56" y="28"/>
                  </a:cubicBezTo>
                  <a:close/>
                  <a:moveTo>
                    <a:pt x="141" y="28"/>
                  </a:moveTo>
                  <a:lnTo>
                    <a:pt x="141" y="28"/>
                  </a:lnTo>
                  <a:cubicBezTo>
                    <a:pt x="127" y="28"/>
                    <a:pt x="113" y="43"/>
                    <a:pt x="113" y="57"/>
                  </a:cubicBezTo>
                  <a:cubicBezTo>
                    <a:pt x="113" y="78"/>
                    <a:pt x="127" y="85"/>
                    <a:pt x="141" y="85"/>
                  </a:cubicBezTo>
                  <a:cubicBezTo>
                    <a:pt x="155" y="85"/>
                    <a:pt x="169" y="78"/>
                    <a:pt x="169" y="57"/>
                  </a:cubicBezTo>
                  <a:cubicBezTo>
                    <a:pt x="169" y="43"/>
                    <a:pt x="155" y="28"/>
                    <a:pt x="141" y="28"/>
                  </a:cubicBezTo>
                  <a:close/>
                  <a:moveTo>
                    <a:pt x="226" y="28"/>
                  </a:moveTo>
                  <a:lnTo>
                    <a:pt x="226" y="28"/>
                  </a:lnTo>
                  <a:cubicBezTo>
                    <a:pt x="212" y="28"/>
                    <a:pt x="197" y="43"/>
                    <a:pt x="197" y="57"/>
                  </a:cubicBezTo>
                  <a:cubicBezTo>
                    <a:pt x="197" y="78"/>
                    <a:pt x="212" y="85"/>
                    <a:pt x="226" y="85"/>
                  </a:cubicBezTo>
                  <a:cubicBezTo>
                    <a:pt x="240" y="85"/>
                    <a:pt x="254" y="78"/>
                    <a:pt x="254" y="57"/>
                  </a:cubicBezTo>
                  <a:cubicBezTo>
                    <a:pt x="254" y="43"/>
                    <a:pt x="240" y="28"/>
                    <a:pt x="226" y="28"/>
                  </a:cubicBezTo>
                  <a:close/>
                  <a:moveTo>
                    <a:pt x="572" y="113"/>
                  </a:moveTo>
                  <a:lnTo>
                    <a:pt x="572" y="113"/>
                  </a:lnTo>
                  <a:cubicBezTo>
                    <a:pt x="544" y="113"/>
                    <a:pt x="544" y="113"/>
                    <a:pt x="544" y="113"/>
                  </a:cubicBezTo>
                  <a:cubicBezTo>
                    <a:pt x="56" y="113"/>
                    <a:pt x="56" y="113"/>
                    <a:pt x="56" y="113"/>
                  </a:cubicBezTo>
                  <a:cubicBezTo>
                    <a:pt x="28" y="113"/>
                    <a:pt x="28" y="113"/>
                    <a:pt x="28" y="113"/>
                  </a:cubicBezTo>
                  <a:cubicBezTo>
                    <a:pt x="28" y="502"/>
                    <a:pt x="28" y="502"/>
                    <a:pt x="28" y="502"/>
                  </a:cubicBezTo>
                  <a:cubicBezTo>
                    <a:pt x="572" y="502"/>
                    <a:pt x="572" y="502"/>
                    <a:pt x="572" y="502"/>
                  </a:cubicBezTo>
                  <a:lnTo>
                    <a:pt x="572" y="113"/>
                  </a:lnTo>
                  <a:close/>
                  <a:moveTo>
                    <a:pt x="219" y="283"/>
                  </a:moveTo>
                  <a:lnTo>
                    <a:pt x="219" y="283"/>
                  </a:lnTo>
                  <a:cubicBezTo>
                    <a:pt x="226" y="283"/>
                    <a:pt x="233" y="290"/>
                    <a:pt x="233" y="297"/>
                  </a:cubicBezTo>
                  <a:cubicBezTo>
                    <a:pt x="275" y="332"/>
                    <a:pt x="275" y="332"/>
                    <a:pt x="275" y="332"/>
                  </a:cubicBezTo>
                  <a:cubicBezTo>
                    <a:pt x="367" y="241"/>
                    <a:pt x="367" y="241"/>
                    <a:pt x="367" y="241"/>
                  </a:cubicBezTo>
                  <a:cubicBezTo>
                    <a:pt x="374" y="234"/>
                    <a:pt x="381" y="226"/>
                    <a:pt x="388" y="226"/>
                  </a:cubicBezTo>
                  <a:cubicBezTo>
                    <a:pt x="402" y="226"/>
                    <a:pt x="417" y="241"/>
                    <a:pt x="417" y="255"/>
                  </a:cubicBezTo>
                  <a:cubicBezTo>
                    <a:pt x="417" y="262"/>
                    <a:pt x="410" y="269"/>
                    <a:pt x="402" y="276"/>
                  </a:cubicBezTo>
                  <a:cubicBezTo>
                    <a:pt x="289" y="389"/>
                    <a:pt x="289" y="389"/>
                    <a:pt x="289" y="389"/>
                  </a:cubicBezTo>
                  <a:cubicBezTo>
                    <a:pt x="289" y="396"/>
                    <a:pt x="282" y="396"/>
                    <a:pt x="275" y="396"/>
                  </a:cubicBezTo>
                  <a:cubicBezTo>
                    <a:pt x="268" y="396"/>
                    <a:pt x="261" y="396"/>
                    <a:pt x="254" y="389"/>
                  </a:cubicBezTo>
                  <a:cubicBezTo>
                    <a:pt x="197" y="332"/>
                    <a:pt x="197" y="332"/>
                    <a:pt x="197" y="332"/>
                  </a:cubicBezTo>
                  <a:cubicBezTo>
                    <a:pt x="190" y="325"/>
                    <a:pt x="190" y="318"/>
                    <a:pt x="190" y="311"/>
                  </a:cubicBezTo>
                  <a:cubicBezTo>
                    <a:pt x="190" y="297"/>
                    <a:pt x="197" y="283"/>
                    <a:pt x="219" y="28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wrap="none" anchor="ctr"/>
            <a:lstStyle/>
            <a:p>
              <a:endParaRPr lang="en-US" dirty="0"/>
            </a:p>
          </p:txBody>
        </p:sp>
      </p:grpSp>
      <p:grpSp>
        <p:nvGrpSpPr>
          <p:cNvPr id="44" name="Group 43">
            <a:extLst>
              <a:ext uri="{FF2B5EF4-FFF2-40B4-BE49-F238E27FC236}">
                <a16:creationId xmlns:a16="http://schemas.microsoft.com/office/drawing/2014/main" id="{1475C3A7-E9E7-4582-96FE-C2D2B4116166}"/>
              </a:ext>
            </a:extLst>
          </p:cNvPr>
          <p:cNvGrpSpPr/>
          <p:nvPr/>
        </p:nvGrpSpPr>
        <p:grpSpPr>
          <a:xfrm>
            <a:off x="1701656" y="3992879"/>
            <a:ext cx="8788688" cy="2575069"/>
            <a:chOff x="1595604" y="3683006"/>
            <a:chExt cx="9229633" cy="2704264"/>
          </a:xfrm>
        </p:grpSpPr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FAFBE1ED-E3A7-409E-9E44-BBAB0FA2A5B4}"/>
                </a:ext>
              </a:extLst>
            </p:cNvPr>
            <p:cNvSpPr txBox="1"/>
            <p:nvPr/>
          </p:nvSpPr>
          <p:spPr>
            <a:xfrm>
              <a:off x="9809179" y="6079493"/>
              <a:ext cx="914400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Attacker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78691BFF-9846-4B82-950F-C79A9BC82998}"/>
                </a:ext>
              </a:extLst>
            </p:cNvPr>
            <p:cNvSpPr txBox="1"/>
            <p:nvPr/>
          </p:nvSpPr>
          <p:spPr>
            <a:xfrm>
              <a:off x="1664729" y="6079493"/>
              <a:ext cx="1400006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User Computer</a:t>
              </a:r>
            </a:p>
          </p:txBody>
        </p:sp>
        <p:cxnSp>
          <p:nvCxnSpPr>
            <p:cNvPr id="47" name="Straight Arrow Connector 46">
              <a:extLst>
                <a:ext uri="{FF2B5EF4-FFF2-40B4-BE49-F238E27FC236}">
                  <a16:creationId xmlns:a16="http://schemas.microsoft.com/office/drawing/2014/main" id="{18496D27-191C-45A9-A119-784943944EDF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3019884" y="5564089"/>
              <a:ext cx="6996752" cy="4911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1D3124B1-3FD8-417D-BCFC-7930441F2C85}"/>
                </a:ext>
              </a:extLst>
            </p:cNvPr>
            <p:cNvSpPr txBox="1"/>
            <p:nvPr/>
          </p:nvSpPr>
          <p:spPr>
            <a:xfrm>
              <a:off x="5521656" y="4836213"/>
              <a:ext cx="1640956" cy="492443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User Server </a:t>
              </a:r>
              <a:b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(Domain Controller)</a:t>
              </a: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99FCC410-0029-4665-95AE-BA95DB871CC0}"/>
                </a:ext>
              </a:extLst>
            </p:cNvPr>
            <p:cNvSpPr/>
            <p:nvPr/>
          </p:nvSpPr>
          <p:spPr>
            <a:xfrm>
              <a:off x="4208222" y="3842020"/>
              <a:ext cx="1731154" cy="4848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Logged-on hashes are stored in the SAM file</a:t>
              </a: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47D302A2-599A-45C8-A062-3AEDAA0BFC51}"/>
                </a:ext>
              </a:extLst>
            </p:cNvPr>
            <p:cNvSpPr/>
            <p:nvPr/>
          </p:nvSpPr>
          <p:spPr>
            <a:xfrm>
              <a:off x="4561633" y="5582648"/>
              <a:ext cx="3913254" cy="292388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Inject a compromised hash into a local session </a:t>
              </a:r>
            </a:p>
          </p:txBody>
        </p:sp>
        <p:pic>
          <p:nvPicPr>
            <p:cNvPr id="51" name="Picture 10" descr="X:\Web2.0 PNG Icons\FOUR.png">
              <a:extLst>
                <a:ext uri="{FF2B5EF4-FFF2-40B4-BE49-F238E27FC236}">
                  <a16:creationId xmlns:a16="http://schemas.microsoft.com/office/drawing/2014/main" id="{4C19477E-DD68-47C1-9C4F-9EC6B89782E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82886" y="5408640"/>
              <a:ext cx="336632" cy="336634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2" name="Elbow Connector 17">
              <a:extLst>
                <a:ext uri="{FF2B5EF4-FFF2-40B4-BE49-F238E27FC236}">
                  <a16:creationId xmlns:a16="http://schemas.microsoft.com/office/drawing/2014/main" id="{FB039FAB-1D4A-4B8B-B27E-FAD9C8B0769C}"/>
                </a:ext>
              </a:extLst>
            </p:cNvPr>
            <p:cNvCxnSpPr>
              <a:cxnSpLocks/>
            </p:cNvCxnSpPr>
            <p:nvPr/>
          </p:nvCxnSpPr>
          <p:spPr>
            <a:xfrm rot="5400000" flipH="1" flipV="1">
              <a:off x="3901606" y="3175042"/>
              <a:ext cx="719054" cy="3275561"/>
            </a:xfrm>
            <a:prstGeom prst="bentConnector2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24426565-009E-491C-935A-C65A41333A8C}"/>
                </a:ext>
              </a:extLst>
            </p:cNvPr>
            <p:cNvSpPr/>
            <p:nvPr/>
          </p:nvSpPr>
          <p:spPr>
            <a:xfrm>
              <a:off x="3226876" y="4453296"/>
              <a:ext cx="1034257" cy="29238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User logs on</a:t>
              </a:r>
            </a:p>
          </p:txBody>
        </p:sp>
        <p:pic>
          <p:nvPicPr>
            <p:cNvPr id="54" name="Picture 7" descr="X:\Web2.0 PNG Icons\ONE.png">
              <a:extLst>
                <a:ext uri="{FF2B5EF4-FFF2-40B4-BE49-F238E27FC236}">
                  <a16:creationId xmlns:a16="http://schemas.microsoft.com/office/drawing/2014/main" id="{2E17BA72-078A-4C75-A90F-36D5D622DB0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9436" y="4668248"/>
              <a:ext cx="336592" cy="336592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5" name="Elbow Connector 20">
              <a:extLst>
                <a:ext uri="{FF2B5EF4-FFF2-40B4-BE49-F238E27FC236}">
                  <a16:creationId xmlns:a16="http://schemas.microsoft.com/office/drawing/2014/main" id="{86B43DD3-352F-4282-8B5C-E8B6A92B939F}"/>
                </a:ext>
              </a:extLst>
            </p:cNvPr>
            <p:cNvCxnSpPr>
              <a:cxnSpLocks/>
            </p:cNvCxnSpPr>
            <p:nvPr/>
          </p:nvCxnSpPr>
          <p:spPr>
            <a:xfrm rot="10800000">
              <a:off x="6788016" y="4177599"/>
              <a:ext cx="3671316" cy="822960"/>
            </a:xfrm>
            <a:prstGeom prst="bentConnector3">
              <a:avLst>
                <a:gd name="adj1" fmla="val 609"/>
              </a:avLst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pic>
          <p:nvPicPr>
            <p:cNvPr id="56" name="Picture 8" descr="X:\Web2.0 PNG Icons\TWO.png">
              <a:extLst>
                <a:ext uri="{FF2B5EF4-FFF2-40B4-BE49-F238E27FC236}">
                  <a16:creationId xmlns:a16="http://schemas.microsoft.com/office/drawing/2014/main" id="{27C2E85A-9F21-44D8-806E-64D8CAE324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54348" y="4363448"/>
              <a:ext cx="336632" cy="336634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717E5965-961D-403E-A2C0-7267F528811A}"/>
                </a:ext>
              </a:extLst>
            </p:cNvPr>
            <p:cNvSpPr/>
            <p:nvPr/>
          </p:nvSpPr>
          <p:spPr>
            <a:xfrm>
              <a:off x="7259767" y="3683006"/>
              <a:ext cx="2713607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Compromises server </a:t>
              </a:r>
              <a:b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using a local/remote exploit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29BD8320-B40B-425A-AB4D-711352C07ADB}"/>
                </a:ext>
              </a:extLst>
            </p:cNvPr>
            <p:cNvSpPr/>
            <p:nvPr/>
          </p:nvSpPr>
          <p:spPr>
            <a:xfrm>
              <a:off x="7472090" y="4578400"/>
              <a:ext cx="2288961" cy="49244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Extracts a logged-on domain </a:t>
              </a:r>
              <a:b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</a:br>
              <a:r>
                <a:rPr kumimoji="0" lang="en-US" sz="13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</a:rPr>
                <a:t>admin account hash</a:t>
              </a:r>
            </a:p>
          </p:txBody>
        </p:sp>
        <p:cxnSp>
          <p:nvCxnSpPr>
            <p:cNvPr id="59" name="Elbow Connector 24">
              <a:extLst>
                <a:ext uri="{FF2B5EF4-FFF2-40B4-BE49-F238E27FC236}">
                  <a16:creationId xmlns:a16="http://schemas.microsoft.com/office/drawing/2014/main" id="{84F3963F-6CB2-4087-B264-8EA4B0A71AC8}"/>
                </a:ext>
              </a:extLst>
            </p:cNvPr>
            <p:cNvCxnSpPr/>
            <p:nvPr/>
          </p:nvCxnSpPr>
          <p:spPr>
            <a:xfrm rot="10800000">
              <a:off x="6815896" y="4570440"/>
              <a:ext cx="3268980" cy="502113"/>
            </a:xfrm>
            <a:prstGeom prst="bentConnector3">
              <a:avLst>
                <a:gd name="adj1" fmla="val 6"/>
              </a:avLst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pic>
          <p:nvPicPr>
            <p:cNvPr id="60" name="Picture 9" descr="X:\Web2.0 PNG Icons\THREE.png">
              <a:extLst>
                <a:ext uri="{FF2B5EF4-FFF2-40B4-BE49-F238E27FC236}">
                  <a16:creationId xmlns:a16="http://schemas.microsoft.com/office/drawing/2014/main" id="{70BBAFD0-E472-4AE1-A0AF-EB9F1898DCB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12023" y="4407814"/>
              <a:ext cx="336632" cy="336634"/>
            </a:xfrm>
            <a:prstGeom prst="rect">
              <a:avLst/>
            </a:prstGeom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1" name="Picture 60" descr="A close up of a logo&#10;&#10;Description automatically generated">
              <a:extLst>
                <a:ext uri="{FF2B5EF4-FFF2-40B4-BE49-F238E27FC236}">
                  <a16:creationId xmlns:a16="http://schemas.microsoft.com/office/drawing/2014/main" id="{752B9AA8-8B72-4D19-B661-3573C27C9BAB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707521" y="5020751"/>
              <a:ext cx="1117716" cy="1062896"/>
            </a:xfrm>
            <a:prstGeom prst="rect">
              <a:avLst/>
            </a:prstGeom>
          </p:spPr>
        </p:pic>
        <p:pic>
          <p:nvPicPr>
            <p:cNvPr id="62" name="Picture 61">
              <a:extLst>
                <a:ext uri="{FF2B5EF4-FFF2-40B4-BE49-F238E27FC236}">
                  <a16:creationId xmlns:a16="http://schemas.microsoft.com/office/drawing/2014/main" id="{C75F7339-EB1F-4937-B0EC-9D4BD2C0ADD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5929194" y="3886589"/>
              <a:ext cx="828542" cy="951943"/>
            </a:xfrm>
            <a:prstGeom prst="rect">
              <a:avLst/>
            </a:prstGeom>
          </p:spPr>
        </p:pic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525C0C14-7CF7-4118-93F1-8A2D704F7CAE}"/>
                </a:ext>
              </a:extLst>
            </p:cNvPr>
            <p:cNvGrpSpPr/>
            <p:nvPr/>
          </p:nvGrpSpPr>
          <p:grpSpPr>
            <a:xfrm>
              <a:off x="1595604" y="4953000"/>
              <a:ext cx="1538257" cy="1145726"/>
              <a:chOff x="1595604" y="4925704"/>
              <a:chExt cx="1538257" cy="1145726"/>
            </a:xfrm>
          </p:grpSpPr>
          <p:pic>
            <p:nvPicPr>
              <p:cNvPr id="64" name="Picture 63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D56E844F-AD3F-4458-A680-2F58ED2A36B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6767" y="5200076"/>
                <a:ext cx="1067094" cy="871354"/>
              </a:xfrm>
              <a:prstGeom prst="rect">
                <a:avLst/>
              </a:prstGeom>
            </p:spPr>
          </p:pic>
          <p:pic>
            <p:nvPicPr>
              <p:cNvPr id="65" name="Picture 64">
                <a:extLst>
                  <a:ext uri="{FF2B5EF4-FFF2-40B4-BE49-F238E27FC236}">
                    <a16:creationId xmlns:a16="http://schemas.microsoft.com/office/drawing/2014/main" id="{07F258E0-99E9-466B-A6C3-871A7B00A0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95604" y="4925704"/>
                <a:ext cx="790093" cy="1116163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39721329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Freeform 158">
            <a:extLst>
              <a:ext uri="{FF2B5EF4-FFF2-40B4-BE49-F238E27FC236}">
                <a16:creationId xmlns:a16="http://schemas.microsoft.com/office/drawing/2014/main" id="{A1D6AFEF-5B19-4D11-A593-DEAD0A0A6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353800" y="990600"/>
            <a:ext cx="783923" cy="2133600"/>
          </a:xfrm>
          <a:custGeom>
            <a:avLst/>
            <a:gdLst>
              <a:gd name="T0" fmla="*/ 1033 w 1034"/>
              <a:gd name="T1" fmla="*/ 1201 h 2402"/>
              <a:gd name="T2" fmla="*/ 0 w 1034"/>
              <a:gd name="T3" fmla="*/ 2401 h 2402"/>
              <a:gd name="T4" fmla="*/ 0 w 1034"/>
              <a:gd name="T5" fmla="*/ 1201 h 2402"/>
              <a:gd name="T6" fmla="*/ 0 w 1034"/>
              <a:gd name="T7" fmla="*/ 0 h 2402"/>
              <a:gd name="T8" fmla="*/ 1033 w 1034"/>
              <a:gd name="T9" fmla="*/ 1201 h 24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4" h="2402">
                <a:moveTo>
                  <a:pt x="1033" y="1201"/>
                </a:moveTo>
                <a:lnTo>
                  <a:pt x="0" y="2401"/>
                </a:lnTo>
                <a:lnTo>
                  <a:pt x="0" y="1201"/>
                </a:lnTo>
                <a:lnTo>
                  <a:pt x="0" y="0"/>
                </a:lnTo>
                <a:lnTo>
                  <a:pt x="1033" y="1201"/>
                </a:lnTo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6" name="Freeform 159">
            <a:extLst>
              <a:ext uri="{FF2B5EF4-FFF2-40B4-BE49-F238E27FC236}">
                <a16:creationId xmlns:a16="http://schemas.microsoft.com/office/drawing/2014/main" id="{D3123BF1-9F0E-458D-9E67-33863A3AD3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440" y="838200"/>
            <a:ext cx="2346960" cy="2366374"/>
          </a:xfrm>
          <a:custGeom>
            <a:avLst/>
            <a:gdLst>
              <a:gd name="T0" fmla="*/ 0 w 3010"/>
              <a:gd name="T1" fmla="*/ 1505 h 3010"/>
              <a:gd name="T2" fmla="*/ 0 w 3010"/>
              <a:gd name="T3" fmla="*/ 1505 h 3010"/>
              <a:gd name="T4" fmla="*/ 1505 w 3010"/>
              <a:gd name="T5" fmla="*/ 3009 h 3010"/>
              <a:gd name="T6" fmla="*/ 3009 w 3010"/>
              <a:gd name="T7" fmla="*/ 1505 h 3010"/>
              <a:gd name="T8" fmla="*/ 1505 w 3010"/>
              <a:gd name="T9" fmla="*/ 0 h 3010"/>
              <a:gd name="T10" fmla="*/ 0 w 3010"/>
              <a:gd name="T11" fmla="*/ 1505 h 3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10" h="3010">
                <a:moveTo>
                  <a:pt x="0" y="1505"/>
                </a:moveTo>
                <a:lnTo>
                  <a:pt x="0" y="1505"/>
                </a:lnTo>
                <a:cubicBezTo>
                  <a:pt x="0" y="2336"/>
                  <a:pt x="673" y="3009"/>
                  <a:pt x="1505" y="3009"/>
                </a:cubicBezTo>
                <a:cubicBezTo>
                  <a:pt x="2336" y="3009"/>
                  <a:pt x="3009" y="2336"/>
                  <a:pt x="3009" y="1505"/>
                </a:cubicBezTo>
                <a:cubicBezTo>
                  <a:pt x="3009" y="673"/>
                  <a:pt x="2336" y="0"/>
                  <a:pt x="1505" y="0"/>
                </a:cubicBezTo>
                <a:cubicBezTo>
                  <a:pt x="673" y="0"/>
                  <a:pt x="0" y="673"/>
                  <a:pt x="0" y="1505"/>
                </a:cubicBezTo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7" name="Freeform 157">
            <a:extLst>
              <a:ext uri="{FF2B5EF4-FFF2-40B4-BE49-F238E27FC236}">
                <a16:creationId xmlns:a16="http://schemas.microsoft.com/office/drawing/2014/main" id="{4D607705-05C0-43BD-A25B-04E1613ECCB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6746" y="1196823"/>
            <a:ext cx="9423254" cy="1697423"/>
          </a:xfrm>
          <a:custGeom>
            <a:avLst/>
            <a:gdLst>
              <a:gd name="T0" fmla="*/ 4177 w 4178"/>
              <a:gd name="T1" fmla="*/ 0 h 1224"/>
              <a:gd name="T2" fmla="*/ 0 w 4178"/>
              <a:gd name="T3" fmla="*/ 0 h 1224"/>
              <a:gd name="T4" fmla="*/ 0 w 4178"/>
              <a:gd name="T5" fmla="*/ 1223 h 1224"/>
              <a:gd name="T6" fmla="*/ 4177 w 4178"/>
              <a:gd name="T7" fmla="*/ 1223 h 1224"/>
              <a:gd name="T8" fmla="*/ 4177 w 4178"/>
              <a:gd name="T9" fmla="*/ 0 h 12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78" h="1224">
                <a:moveTo>
                  <a:pt x="4177" y="0"/>
                </a:moveTo>
                <a:lnTo>
                  <a:pt x="0" y="0"/>
                </a:lnTo>
                <a:lnTo>
                  <a:pt x="0" y="1223"/>
                </a:lnTo>
                <a:lnTo>
                  <a:pt x="4177" y="1223"/>
                </a:lnTo>
                <a:lnTo>
                  <a:pt x="4177" y="0"/>
                </a:lnTo>
              </a:path>
            </a:pathLst>
          </a:custGeom>
          <a:solidFill>
            <a:sysClr val="window" lastClr="FFFFFF">
              <a:lumMod val="95000"/>
            </a:sys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DBB21CF0-BEA6-4B6B-BE81-96CE8E6BB94D}"/>
              </a:ext>
            </a:extLst>
          </p:cNvPr>
          <p:cNvSpPr txBox="1"/>
          <p:nvPr/>
        </p:nvSpPr>
        <p:spPr>
          <a:xfrm>
            <a:off x="2673355" y="241511"/>
            <a:ext cx="6845291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US" sz="4000" b="1" dirty="0">
                <a:solidFill>
                  <a:prstClr val="black">
                    <a:lumMod val="75000"/>
                    <a:lumOff val="25000"/>
                  </a:prstClr>
                </a:solidFill>
                <a:latin typeface="Rockwell" panose="02060603020205020403" pitchFamily="18" charset="0"/>
              </a:rPr>
              <a:t>LLMNR/NBT-NS Poisoning</a:t>
            </a:r>
            <a:endParaRPr lang="id-ID" sz="4400" b="1" dirty="0">
              <a:solidFill>
                <a:prstClr val="black">
                  <a:lumMod val="75000"/>
                  <a:lumOff val="25000"/>
                </a:prst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9F280F5-8641-4EED-BAC1-9C8B774797D5}"/>
              </a:ext>
            </a:extLst>
          </p:cNvPr>
          <p:cNvSpPr txBox="1"/>
          <p:nvPr/>
        </p:nvSpPr>
        <p:spPr>
          <a:xfrm>
            <a:off x="2323832" y="1291481"/>
            <a:ext cx="9270856" cy="150810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39725" indent="-339725" defTabSz="914400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LLMNR and NBT-NS </a:t>
            </a: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</a:rPr>
              <a:t>are the </a:t>
            </a: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two main elements of </a:t>
            </a:r>
            <a:r>
              <a:rPr lang="en-US" sz="1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Windows operating systems</a:t>
            </a:r>
            <a:r>
              <a:rPr lang="en-US" sz="1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</a:rPr>
              <a:t>that are </a:t>
            </a: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used to perform </a:t>
            </a:r>
            <a:r>
              <a:rPr lang="en-US" sz="1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name resolution</a:t>
            </a:r>
            <a:r>
              <a:rPr lang="en-US" sz="1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for hosts present on the same link</a:t>
            </a:r>
          </a:p>
          <a:p>
            <a:pPr marL="339725" indent="-339725" defTabSz="914400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The attacker cracks the </a:t>
            </a:r>
            <a:r>
              <a:rPr lang="en-US" sz="1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NTLMv2 hash</a:t>
            </a:r>
            <a:r>
              <a:rPr lang="en-US" sz="18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obtained from the victim’s authentication process</a:t>
            </a:r>
          </a:p>
          <a:p>
            <a:pPr marL="339725" indent="-339725" defTabSz="914400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The extracted credentials are used to log on to the </a:t>
            </a:r>
            <a:r>
              <a:rPr lang="en-US" sz="18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host system in the network</a:t>
            </a:r>
            <a:endParaRPr lang="en-US" sz="1800" b="1" dirty="0">
              <a:solidFill>
                <a:srgbClr val="FF0000"/>
              </a:solidFill>
              <a:cs typeface="Lato Light"/>
            </a:endParaRPr>
          </a:p>
        </p:txBody>
      </p:sp>
      <p:pic>
        <p:nvPicPr>
          <p:cNvPr id="50" name="Picture 49" descr="Shape&#10;&#10;Description automatically generated with medium confidence">
            <a:extLst>
              <a:ext uri="{FF2B5EF4-FFF2-40B4-BE49-F238E27FC236}">
                <a16:creationId xmlns:a16="http://schemas.microsoft.com/office/drawing/2014/main" id="{5E60C018-B59F-42E6-B30C-2720F7E38FB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rgbClr val="5B9BD5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920" y="1423188"/>
            <a:ext cx="1242000" cy="1196398"/>
          </a:xfrm>
          <a:prstGeom prst="rect">
            <a:avLst/>
          </a:prstGeom>
        </p:spPr>
      </p:pic>
      <p:grpSp>
        <p:nvGrpSpPr>
          <p:cNvPr id="51" name="Group 50">
            <a:extLst>
              <a:ext uri="{FF2B5EF4-FFF2-40B4-BE49-F238E27FC236}">
                <a16:creationId xmlns:a16="http://schemas.microsoft.com/office/drawing/2014/main" id="{FBAFB3A8-5773-43CF-8C92-5AA21EAB7EA2}"/>
              </a:ext>
            </a:extLst>
          </p:cNvPr>
          <p:cNvGrpSpPr/>
          <p:nvPr/>
        </p:nvGrpSpPr>
        <p:grpSpPr>
          <a:xfrm>
            <a:off x="2034177" y="3066871"/>
            <a:ext cx="8123646" cy="3486329"/>
            <a:chOff x="1260360" y="2938247"/>
            <a:chExt cx="8123646" cy="3486329"/>
          </a:xfrm>
        </p:grpSpPr>
        <p:pic>
          <p:nvPicPr>
            <p:cNvPr id="52" name="Picture 2" descr="E:\Icon Shock\CLEAN\Networking\server_256.png">
              <a:extLst>
                <a:ext uri="{FF2B5EF4-FFF2-40B4-BE49-F238E27FC236}">
                  <a16:creationId xmlns:a16="http://schemas.microsoft.com/office/drawing/2014/main" id="{FC9AF530-7E8C-41BA-8B6C-61D8C813310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60360" y="4234671"/>
              <a:ext cx="694849" cy="6948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B8FD08C4-72AD-4483-BF60-1B983DF2CC71}"/>
                </a:ext>
              </a:extLst>
            </p:cNvPr>
            <p:cNvSpPr/>
            <p:nvPr/>
          </p:nvSpPr>
          <p:spPr>
            <a:xfrm>
              <a:off x="1274466" y="4923867"/>
              <a:ext cx="666636" cy="52322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400" b="1" kern="0" dirty="0">
                  <a:solidFill>
                    <a:prstClr val="black"/>
                  </a:solidFill>
                  <a:latin typeface="Calibri" panose="020F0502020204030204"/>
                </a:rPr>
                <a:t>Data Server</a:t>
              </a: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EFE1DA25-DD04-4488-8C9D-615E06CD4139}"/>
                </a:ext>
              </a:extLst>
            </p:cNvPr>
            <p:cNvSpPr/>
            <p:nvPr/>
          </p:nvSpPr>
          <p:spPr>
            <a:xfrm>
              <a:off x="4670901" y="4901589"/>
              <a:ext cx="666636" cy="30777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400" b="1" kern="0" dirty="0">
                  <a:solidFill>
                    <a:prstClr val="black"/>
                  </a:solidFill>
                  <a:latin typeface="Calibri" panose="020F0502020204030204"/>
                </a:rPr>
                <a:t>User</a:t>
              </a: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55723871-DD54-425E-9671-4BD095A8EE43}"/>
                </a:ext>
              </a:extLst>
            </p:cNvPr>
            <p:cNvSpPr/>
            <p:nvPr/>
          </p:nvSpPr>
          <p:spPr>
            <a:xfrm>
              <a:off x="8612787" y="6137919"/>
              <a:ext cx="767506" cy="28665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Attacker</a:t>
              </a: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668BE01-430B-4018-AA17-9D909A1C7380}"/>
                </a:ext>
              </a:extLst>
            </p:cNvPr>
            <p:cNvSpPr/>
            <p:nvPr/>
          </p:nvSpPr>
          <p:spPr>
            <a:xfrm>
              <a:off x="8669319" y="3572325"/>
              <a:ext cx="654443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Host 1</a:t>
              </a: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F627AD72-9BC6-4135-A531-C6C83C8A37E6}"/>
                </a:ext>
              </a:extLst>
            </p:cNvPr>
            <p:cNvSpPr/>
            <p:nvPr/>
          </p:nvSpPr>
          <p:spPr>
            <a:xfrm>
              <a:off x="8669319" y="4371326"/>
              <a:ext cx="654443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Host 2</a:t>
              </a: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99748CC0-CBFF-4CCC-96BD-B3DAF7EFBC83}"/>
                </a:ext>
              </a:extLst>
            </p:cNvPr>
            <p:cNvSpPr/>
            <p:nvPr/>
          </p:nvSpPr>
          <p:spPr>
            <a:xfrm>
              <a:off x="8669319" y="5167533"/>
              <a:ext cx="654443" cy="27699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Host 3</a:t>
              </a:r>
            </a:p>
          </p:txBody>
        </p:sp>
        <p:cxnSp>
          <p:nvCxnSpPr>
            <p:cNvPr id="59" name="Straight Arrow Connector 58">
              <a:extLst>
                <a:ext uri="{FF2B5EF4-FFF2-40B4-BE49-F238E27FC236}">
                  <a16:creationId xmlns:a16="http://schemas.microsoft.com/office/drawing/2014/main" id="{16B38F27-ED4F-4138-A0A3-A89EDE83C124}"/>
                </a:ext>
              </a:extLst>
            </p:cNvPr>
            <p:cNvCxnSpPr/>
            <p:nvPr/>
          </p:nvCxnSpPr>
          <p:spPr>
            <a:xfrm>
              <a:off x="1813292" y="4396571"/>
              <a:ext cx="2677546" cy="1634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cxnSp>
          <p:nvCxnSpPr>
            <p:cNvPr id="60" name="Straight Arrow Connector 59">
              <a:extLst>
                <a:ext uri="{FF2B5EF4-FFF2-40B4-BE49-F238E27FC236}">
                  <a16:creationId xmlns:a16="http://schemas.microsoft.com/office/drawing/2014/main" id="{FAB0D81B-D4D9-4848-A9DB-5E59E65924E7}"/>
                </a:ext>
              </a:extLst>
            </p:cNvPr>
            <p:cNvCxnSpPr/>
            <p:nvPr/>
          </p:nvCxnSpPr>
          <p:spPr>
            <a:xfrm flipH="1">
              <a:off x="1813292" y="4815000"/>
              <a:ext cx="2677546" cy="1634"/>
            </a:xfrm>
            <a:prstGeom prst="straightConnector1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arrow" w="med" len="med"/>
              <a:tailEnd type="none" w="med" len="med"/>
            </a:ln>
            <a:effectLst/>
          </p:spPr>
        </p:cxnSp>
        <p:pic>
          <p:nvPicPr>
            <p:cNvPr id="61" name="Picture 7" descr="X:\Web2.0 PNG Icons\ONE.png">
              <a:extLst>
                <a:ext uri="{FF2B5EF4-FFF2-40B4-BE49-F238E27FC236}">
                  <a16:creationId xmlns:a16="http://schemas.microsoft.com/office/drawing/2014/main" id="{337F2751-4331-44E2-AB0E-FEB35CD5264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36359" y="4260782"/>
              <a:ext cx="271577" cy="271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2" name="Picture 8" descr="X:\Web2.0 PNG Icons\TWO.png">
              <a:extLst>
                <a:ext uri="{FF2B5EF4-FFF2-40B4-BE49-F238E27FC236}">
                  <a16:creationId xmlns:a16="http://schemas.microsoft.com/office/drawing/2014/main" id="{9FFED6CD-C9DA-46D9-918D-02F8845DEDC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64176" y="4671942"/>
              <a:ext cx="271577" cy="2715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090571BC-38EB-46D9-B237-25825FA12BC2}"/>
                </a:ext>
              </a:extLst>
            </p:cNvPr>
            <p:cNvSpPr/>
            <p:nvPr/>
          </p:nvSpPr>
          <p:spPr>
            <a:xfrm>
              <a:off x="2136531" y="3939472"/>
              <a:ext cx="1715992" cy="441453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User sends incorrect host name – \\DtaServr</a:t>
              </a:r>
            </a:p>
          </p:txBody>
        </p:sp>
        <p:sp>
          <p:nvSpPr>
            <p:cNvPr id="64" name="Rectangle 63">
              <a:extLst>
                <a:ext uri="{FF2B5EF4-FFF2-40B4-BE49-F238E27FC236}">
                  <a16:creationId xmlns:a16="http://schemas.microsoft.com/office/drawing/2014/main" id="{D21EB24A-108A-47FF-A824-A2B0182C6AA2}"/>
                </a:ext>
              </a:extLst>
            </p:cNvPr>
            <p:cNvSpPr/>
            <p:nvPr/>
          </p:nvSpPr>
          <p:spPr>
            <a:xfrm>
              <a:off x="2200644" y="4814661"/>
              <a:ext cx="1887591" cy="28665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ct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\\DtaServr – NOT FOUND</a:t>
              </a:r>
            </a:p>
          </p:txBody>
        </p:sp>
        <p:cxnSp>
          <p:nvCxnSpPr>
            <p:cNvPr id="65" name="Elbow Connector 90">
              <a:extLst>
                <a:ext uri="{FF2B5EF4-FFF2-40B4-BE49-F238E27FC236}">
                  <a16:creationId xmlns:a16="http://schemas.microsoft.com/office/drawing/2014/main" id="{953BE3AC-94B7-4031-B163-AA7157FB026A}"/>
                </a:ext>
              </a:extLst>
            </p:cNvPr>
            <p:cNvCxnSpPr/>
            <p:nvPr/>
          </p:nvCxnSpPr>
          <p:spPr>
            <a:xfrm flipV="1">
              <a:off x="5466424" y="3354709"/>
              <a:ext cx="3179538" cy="950001"/>
            </a:xfrm>
            <a:prstGeom prst="bentConnector3">
              <a:avLst>
                <a:gd name="adj1" fmla="val 25234"/>
              </a:avLst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66" name="Elbow Connector 93">
              <a:extLst>
                <a:ext uri="{FF2B5EF4-FFF2-40B4-BE49-F238E27FC236}">
                  <a16:creationId xmlns:a16="http://schemas.microsoft.com/office/drawing/2014/main" id="{F59FACCA-B818-4FCA-8B4F-1383E221A18C}"/>
                </a:ext>
              </a:extLst>
            </p:cNvPr>
            <p:cNvCxnSpPr/>
            <p:nvPr/>
          </p:nvCxnSpPr>
          <p:spPr>
            <a:xfrm flipV="1">
              <a:off x="5466424" y="4177190"/>
              <a:ext cx="3179538" cy="324768"/>
            </a:xfrm>
            <a:prstGeom prst="bentConnector3">
              <a:avLst>
                <a:gd name="adj1" fmla="val 50000"/>
              </a:avLst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67" name="Elbow Connector 99">
              <a:extLst>
                <a:ext uri="{FF2B5EF4-FFF2-40B4-BE49-F238E27FC236}">
                  <a16:creationId xmlns:a16="http://schemas.microsoft.com/office/drawing/2014/main" id="{87D5B959-9D40-4FD7-9A79-3DE15880CBB3}"/>
                </a:ext>
              </a:extLst>
            </p:cNvPr>
            <p:cNvCxnSpPr/>
            <p:nvPr/>
          </p:nvCxnSpPr>
          <p:spPr>
            <a:xfrm>
              <a:off x="5477857" y="4727367"/>
              <a:ext cx="3127034" cy="298651"/>
            </a:xfrm>
            <a:prstGeom prst="bentConnector3">
              <a:avLst/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68" name="Elbow Connector 102">
              <a:extLst>
                <a:ext uri="{FF2B5EF4-FFF2-40B4-BE49-F238E27FC236}">
                  <a16:creationId xmlns:a16="http://schemas.microsoft.com/office/drawing/2014/main" id="{099F2197-BE40-4FE0-A189-DA3135418C6D}"/>
                </a:ext>
              </a:extLst>
            </p:cNvPr>
            <p:cNvCxnSpPr/>
            <p:nvPr/>
          </p:nvCxnSpPr>
          <p:spPr>
            <a:xfrm>
              <a:off x="5466424" y="4942446"/>
              <a:ext cx="3179538" cy="724761"/>
            </a:xfrm>
            <a:prstGeom prst="bentConnector3">
              <a:avLst>
                <a:gd name="adj1" fmla="val 25941"/>
              </a:avLst>
            </a:prstGeom>
            <a:noFill/>
            <a:ln w="28575" cap="flat" cmpd="sng" algn="ctr">
              <a:solidFill>
                <a:srgbClr val="0070C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cxnSp>
          <p:nvCxnSpPr>
            <p:cNvPr id="69" name="Elbow Connector 111">
              <a:extLst>
                <a:ext uri="{FF2B5EF4-FFF2-40B4-BE49-F238E27FC236}">
                  <a16:creationId xmlns:a16="http://schemas.microsoft.com/office/drawing/2014/main" id="{BCE227A2-DDCE-4923-8B69-C7E2AE300824}"/>
                </a:ext>
              </a:extLst>
            </p:cNvPr>
            <p:cNvCxnSpPr/>
            <p:nvPr/>
          </p:nvCxnSpPr>
          <p:spPr>
            <a:xfrm rot="10800000">
              <a:off x="5313565" y="4904109"/>
              <a:ext cx="3320827" cy="1038989"/>
            </a:xfrm>
            <a:prstGeom prst="bentConnector2">
              <a:avLst/>
            </a:prstGeom>
            <a:noFill/>
            <a:ln w="28575" cap="flat" cmpd="sng" algn="ctr">
              <a:solidFill>
                <a:srgbClr val="FF0000"/>
              </a:solidFill>
              <a:prstDash val="sysDot"/>
              <a:headEnd type="none" w="med" len="med"/>
              <a:tailEnd type="arrow" w="med" len="med"/>
            </a:ln>
            <a:effectLst/>
          </p:spPr>
        </p:cxnSp>
        <p:pic>
          <p:nvPicPr>
            <p:cNvPr id="70" name="Picture 9" descr="X:\Web2.0 PNG Icons\THREE.png">
              <a:extLst>
                <a:ext uri="{FF2B5EF4-FFF2-40B4-BE49-F238E27FC236}">
                  <a16:creationId xmlns:a16="http://schemas.microsoft.com/office/drawing/2014/main" id="{01AA57A9-D841-4BB2-9397-E256F8082CD8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34811" y="4425259"/>
              <a:ext cx="331925" cy="33192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" name="Picture 10" descr="X:\Web2.0 PNG Icons\FOUR.png">
              <a:extLst>
                <a:ext uri="{FF2B5EF4-FFF2-40B4-BE49-F238E27FC236}">
                  <a16:creationId xmlns:a16="http://schemas.microsoft.com/office/drawing/2014/main" id="{2F977636-D073-443E-940E-ACC35E4C501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26987" y="5799173"/>
              <a:ext cx="298735" cy="2987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2" name="Rectangle 71">
              <a:extLst>
                <a:ext uri="{FF2B5EF4-FFF2-40B4-BE49-F238E27FC236}">
                  <a16:creationId xmlns:a16="http://schemas.microsoft.com/office/drawing/2014/main" id="{C3472F14-596D-40AA-9055-0597EEA12017}"/>
                </a:ext>
              </a:extLst>
            </p:cNvPr>
            <p:cNvSpPr/>
            <p:nvPr/>
          </p:nvSpPr>
          <p:spPr>
            <a:xfrm>
              <a:off x="4911687" y="2938247"/>
              <a:ext cx="1355770" cy="1200329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User performs LLMNR/NBT-NS broadcast </a:t>
              </a:r>
            </a:p>
            <a:p>
              <a:pPr algn="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to find out if anyone knows \\DtaServr</a:t>
              </a:r>
            </a:p>
          </p:txBody>
        </p:sp>
        <p:sp>
          <p:nvSpPr>
            <p:cNvPr id="73" name="Rectangle 72">
              <a:extLst>
                <a:ext uri="{FF2B5EF4-FFF2-40B4-BE49-F238E27FC236}">
                  <a16:creationId xmlns:a16="http://schemas.microsoft.com/office/drawing/2014/main" id="{CCC8C7B2-74C6-406D-B923-42E7DC20B853}"/>
                </a:ext>
              </a:extLst>
            </p:cNvPr>
            <p:cNvSpPr/>
            <p:nvPr/>
          </p:nvSpPr>
          <p:spPr>
            <a:xfrm>
              <a:off x="3329003" y="5301244"/>
              <a:ext cx="1993180" cy="830997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algn="r" defTabSz="914400">
                <a:defRPr/>
              </a:pPr>
              <a:r>
                <a:rPr lang="en-US" sz="1200" b="1" kern="0" dirty="0">
                  <a:solidFill>
                    <a:prstClr val="black"/>
                  </a:solidFill>
                  <a:latin typeface="Calibri" panose="020F0502020204030204"/>
                </a:rPr>
                <a:t>Attacker responds saying that he knows \\DtaServr, accepts NTLMv2 hash and then sends an ERROR MSG</a:t>
              </a:r>
            </a:p>
          </p:txBody>
        </p:sp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70BDE743-4EB4-44F9-B4FD-B28E3B700EED}"/>
                </a:ext>
              </a:extLst>
            </p:cNvPr>
            <p:cNvGrpSpPr/>
            <p:nvPr/>
          </p:nvGrpSpPr>
          <p:grpSpPr>
            <a:xfrm>
              <a:off x="8611508" y="3073414"/>
              <a:ext cx="770064" cy="548208"/>
              <a:chOff x="5557449" y="3115617"/>
              <a:chExt cx="770064" cy="548208"/>
            </a:xfrm>
          </p:grpSpPr>
          <p:pic>
            <p:nvPicPr>
              <p:cNvPr id="85" name="Picture 84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C4DD2612-AF09-42A4-B880-48FEDF07EB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7449" y="3169241"/>
                <a:ext cx="466344" cy="482427"/>
              </a:xfrm>
              <a:prstGeom prst="rect">
                <a:avLst/>
              </a:prstGeom>
            </p:spPr>
          </p:pic>
          <p:pic>
            <p:nvPicPr>
              <p:cNvPr id="86" name="Picture 85" descr="A picture containing toy, doll, food, shirt&#10;&#10;Description automatically generated">
                <a:extLst>
                  <a:ext uri="{FF2B5EF4-FFF2-40B4-BE49-F238E27FC236}">
                    <a16:creationId xmlns:a16="http://schemas.microsoft.com/office/drawing/2014/main" id="{2FEE6FF6-1FF7-47AF-BB84-AEAC53E8DA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25664" y="3115617"/>
                <a:ext cx="401849" cy="548208"/>
              </a:xfrm>
              <a:prstGeom prst="rect">
                <a:avLst/>
              </a:prstGeom>
            </p:spPr>
          </p:pic>
        </p:grpSp>
        <p:grpSp>
          <p:nvGrpSpPr>
            <p:cNvPr id="75" name="Group 74">
              <a:extLst>
                <a:ext uri="{FF2B5EF4-FFF2-40B4-BE49-F238E27FC236}">
                  <a16:creationId xmlns:a16="http://schemas.microsoft.com/office/drawing/2014/main" id="{198A59D7-5980-4287-A279-D0E02A3DFD8C}"/>
                </a:ext>
              </a:extLst>
            </p:cNvPr>
            <p:cNvGrpSpPr/>
            <p:nvPr/>
          </p:nvGrpSpPr>
          <p:grpSpPr>
            <a:xfrm>
              <a:off x="8609074" y="3849613"/>
              <a:ext cx="774932" cy="576899"/>
              <a:chOff x="5556384" y="3891816"/>
              <a:chExt cx="774932" cy="576899"/>
            </a:xfrm>
          </p:grpSpPr>
          <p:pic>
            <p:nvPicPr>
              <p:cNvPr id="83" name="Picture 82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F19D63BD-7313-4E34-988B-C82C251A5C9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6384" y="3942102"/>
                <a:ext cx="468475" cy="484632"/>
              </a:xfrm>
              <a:prstGeom prst="rect">
                <a:avLst/>
              </a:prstGeom>
            </p:spPr>
          </p:pic>
          <p:pic>
            <p:nvPicPr>
              <p:cNvPr id="84" name="Picture 83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7E46644F-1BD8-46A3-924E-A8231D497A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21861" y="3891816"/>
                <a:ext cx="409455" cy="576899"/>
              </a:xfrm>
              <a:prstGeom prst="rect">
                <a:avLst/>
              </a:prstGeom>
            </p:spPr>
          </p:pic>
        </p:grpSp>
        <p:pic>
          <p:nvPicPr>
            <p:cNvPr id="76" name="Picture 75">
              <a:extLst>
                <a:ext uri="{FF2B5EF4-FFF2-40B4-BE49-F238E27FC236}">
                  <a16:creationId xmlns:a16="http://schemas.microsoft.com/office/drawing/2014/main" id="{97FBE455-074A-4D25-9D83-4DB52183B902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722241" y="5446125"/>
              <a:ext cx="548598" cy="761361"/>
            </a:xfrm>
            <a:prstGeom prst="rect">
              <a:avLst/>
            </a:prstGeom>
          </p:spPr>
        </p:pic>
        <p:grpSp>
          <p:nvGrpSpPr>
            <p:cNvPr id="77" name="Group 76">
              <a:extLst>
                <a:ext uri="{FF2B5EF4-FFF2-40B4-BE49-F238E27FC236}">
                  <a16:creationId xmlns:a16="http://schemas.microsoft.com/office/drawing/2014/main" id="{D240FAFB-D31C-4FB8-B72E-709916FB4AC3}"/>
                </a:ext>
              </a:extLst>
            </p:cNvPr>
            <p:cNvGrpSpPr/>
            <p:nvPr/>
          </p:nvGrpSpPr>
          <p:grpSpPr>
            <a:xfrm>
              <a:off x="8610560" y="4625485"/>
              <a:ext cx="771960" cy="573412"/>
              <a:chOff x="5556384" y="4667688"/>
              <a:chExt cx="771960" cy="573412"/>
            </a:xfrm>
          </p:grpSpPr>
          <p:pic>
            <p:nvPicPr>
              <p:cNvPr id="81" name="Picture 80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EE1780CB-E063-44FA-B30C-EC068E79CC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556384" y="4721894"/>
                <a:ext cx="468475" cy="484632"/>
              </a:xfrm>
              <a:prstGeom prst="rect">
                <a:avLst/>
              </a:prstGeom>
            </p:spPr>
          </p:pic>
          <p:pic>
            <p:nvPicPr>
              <p:cNvPr id="82" name="Picture 81" descr="A picture containing doll, toy&#10;&#10;Description automatically generated">
                <a:extLst>
                  <a:ext uri="{FF2B5EF4-FFF2-40B4-BE49-F238E27FC236}">
                    <a16:creationId xmlns:a16="http://schemas.microsoft.com/office/drawing/2014/main" id="{F6FFEBC3-51E0-4CC7-A878-1DD2B0D4BF5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924832" y="4667688"/>
                <a:ext cx="403512" cy="573412"/>
              </a:xfrm>
              <a:prstGeom prst="rect">
                <a:avLst/>
              </a:prstGeom>
            </p:spPr>
          </p:pic>
        </p:grpSp>
        <p:grpSp>
          <p:nvGrpSpPr>
            <p:cNvPr id="78" name="Group 77">
              <a:extLst>
                <a:ext uri="{FF2B5EF4-FFF2-40B4-BE49-F238E27FC236}">
                  <a16:creationId xmlns:a16="http://schemas.microsoft.com/office/drawing/2014/main" id="{B4B77D88-E999-4703-A864-5B155DB85290}"/>
                </a:ext>
              </a:extLst>
            </p:cNvPr>
            <p:cNvGrpSpPr/>
            <p:nvPr/>
          </p:nvGrpSpPr>
          <p:grpSpPr>
            <a:xfrm>
              <a:off x="4480223" y="4090930"/>
              <a:ext cx="1082381" cy="838590"/>
              <a:chOff x="2778026" y="4133133"/>
              <a:chExt cx="1082381" cy="838590"/>
            </a:xfrm>
          </p:grpSpPr>
          <p:pic>
            <p:nvPicPr>
              <p:cNvPr id="79" name="Picture 78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1A74CEB1-6F59-4C54-9E21-5DD02D75B6A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3131568" y="4347873"/>
                <a:ext cx="728839" cy="595146"/>
              </a:xfrm>
              <a:prstGeom prst="rect">
                <a:avLst/>
              </a:prstGeom>
            </p:spPr>
          </p:pic>
          <p:pic>
            <p:nvPicPr>
              <p:cNvPr id="80" name="Picture 79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36D678FE-348F-41EC-A3EC-1CE741F3D1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778026" y="4133133"/>
                <a:ext cx="593608" cy="838590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4539201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507894" y="265565"/>
            <a:ext cx="5603246" cy="661712"/>
          </a:xfrm>
          <a:prstGeom prst="rect">
            <a:avLst/>
          </a:prstGeom>
          <a:noFill/>
        </p:spPr>
        <p:txBody>
          <a:bodyPr wrap="none" lIns="45711" tIns="22856" rIns="45711" bIns="22856" rtlCol="0" anchor="ctr">
            <a:spAutoFit/>
          </a:bodyPr>
          <a:lstStyle/>
          <a:p>
            <a:pPr marL="0" marR="0" lvl="0" indent="0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Pass the Ticket Attack</a:t>
            </a:r>
            <a:endParaRPr kumimoji="0" lang="id-ID" sz="44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19" name="Subtitle 2"/>
          <p:cNvSpPr txBox="1">
            <a:spLocks/>
          </p:cNvSpPr>
          <p:nvPr/>
        </p:nvSpPr>
        <p:spPr>
          <a:xfrm>
            <a:off x="921912" y="2578737"/>
            <a:ext cx="6221730" cy="63302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00000"/>
              </a:lnSpc>
              <a:spcBef>
                <a:spcPts val="600"/>
              </a:spcBef>
              <a:tabLst>
                <a:tab pos="174625" algn="l"/>
              </a:tabLst>
              <a:defRPr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To perform this attack, the attacker dumps Kerberos tickets of legitimate accounts using </a:t>
            </a:r>
            <a:r>
              <a:rPr lang="en-US" sz="1700" b="1" dirty="0">
                <a:solidFill>
                  <a:srgbClr val="FF0000"/>
                </a:solidFill>
                <a:latin typeface="Calibri" panose="020F0502020204030204" pitchFamily="34" charset="0"/>
              </a:rPr>
              <a:t>credential dumping tools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47D7CF20-364B-4D64-9F73-B4C68AE8C9CA}"/>
              </a:ext>
            </a:extLst>
          </p:cNvPr>
          <p:cNvGrpSpPr/>
          <p:nvPr/>
        </p:nvGrpSpPr>
        <p:grpSpPr>
          <a:xfrm>
            <a:off x="243840" y="2619851"/>
            <a:ext cx="550658" cy="550800"/>
            <a:chOff x="838200" y="2427295"/>
            <a:chExt cx="550658" cy="550800"/>
          </a:xfrm>
        </p:grpSpPr>
        <p:sp>
          <p:nvSpPr>
            <p:cNvPr id="31" name="Oval 30"/>
            <p:cNvSpPr>
              <a:spLocks noChangeAspect="1"/>
            </p:cNvSpPr>
            <p:nvPr/>
          </p:nvSpPr>
          <p:spPr>
            <a:xfrm>
              <a:off x="838200" y="2427295"/>
              <a:ext cx="550658" cy="5508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Shape 2550"/>
            <p:cNvSpPr/>
            <p:nvPr/>
          </p:nvSpPr>
          <p:spPr>
            <a:xfrm>
              <a:off x="965094" y="2561909"/>
              <a:ext cx="296871" cy="2815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109" y="7364"/>
                  </a:moveTo>
                  <a:cubicBezTo>
                    <a:pt x="20838" y="7364"/>
                    <a:pt x="20618" y="7584"/>
                    <a:pt x="20618" y="7855"/>
                  </a:cubicBezTo>
                  <a:lnTo>
                    <a:pt x="20618" y="18655"/>
                  </a:lnTo>
                  <a:cubicBezTo>
                    <a:pt x="20618" y="19739"/>
                    <a:pt x="19739" y="20618"/>
                    <a:pt x="18655" y="20618"/>
                  </a:cubicBezTo>
                  <a:lnTo>
                    <a:pt x="2945" y="20618"/>
                  </a:lnTo>
                  <a:cubicBezTo>
                    <a:pt x="1861" y="20618"/>
                    <a:pt x="982" y="19739"/>
                    <a:pt x="982" y="18655"/>
                  </a:cubicBezTo>
                  <a:lnTo>
                    <a:pt x="982" y="2945"/>
                  </a:lnTo>
                  <a:cubicBezTo>
                    <a:pt x="982" y="1861"/>
                    <a:pt x="1861" y="982"/>
                    <a:pt x="2945" y="982"/>
                  </a:cubicBezTo>
                  <a:lnTo>
                    <a:pt x="13745" y="982"/>
                  </a:lnTo>
                  <a:cubicBezTo>
                    <a:pt x="14017" y="982"/>
                    <a:pt x="14236" y="762"/>
                    <a:pt x="14236" y="491"/>
                  </a:cubicBezTo>
                  <a:cubicBezTo>
                    <a:pt x="14236" y="220"/>
                    <a:pt x="14017" y="0"/>
                    <a:pt x="13745" y="0"/>
                  </a:cubicBezTo>
                  <a:lnTo>
                    <a:pt x="2945" y="0"/>
                  </a:lnTo>
                  <a:cubicBezTo>
                    <a:pt x="1318" y="0"/>
                    <a:pt x="0" y="1319"/>
                    <a:pt x="0" y="2945"/>
                  </a:cubicBezTo>
                  <a:lnTo>
                    <a:pt x="0" y="18655"/>
                  </a:lnTo>
                  <a:cubicBezTo>
                    <a:pt x="0" y="20282"/>
                    <a:pt x="1318" y="21600"/>
                    <a:pt x="2945" y="21600"/>
                  </a:cubicBezTo>
                  <a:lnTo>
                    <a:pt x="18655" y="21600"/>
                  </a:lnTo>
                  <a:cubicBezTo>
                    <a:pt x="20282" y="21600"/>
                    <a:pt x="21600" y="20282"/>
                    <a:pt x="21600" y="18655"/>
                  </a:cubicBezTo>
                  <a:lnTo>
                    <a:pt x="21600" y="7855"/>
                  </a:lnTo>
                  <a:cubicBezTo>
                    <a:pt x="21600" y="7584"/>
                    <a:pt x="21380" y="7364"/>
                    <a:pt x="21109" y="7364"/>
                  </a:cubicBezTo>
                  <a:moveTo>
                    <a:pt x="7006" y="12764"/>
                  </a:moveTo>
                  <a:lnTo>
                    <a:pt x="8836" y="12764"/>
                  </a:lnTo>
                  <a:lnTo>
                    <a:pt x="8836" y="14594"/>
                  </a:lnTo>
                  <a:lnTo>
                    <a:pt x="6627" y="14973"/>
                  </a:lnTo>
                  <a:cubicBezTo>
                    <a:pt x="6627" y="14973"/>
                    <a:pt x="7006" y="12764"/>
                    <a:pt x="7006" y="12764"/>
                  </a:cubicBezTo>
                  <a:close/>
                  <a:moveTo>
                    <a:pt x="16775" y="2742"/>
                  </a:moveTo>
                  <a:lnTo>
                    <a:pt x="18858" y="4825"/>
                  </a:lnTo>
                  <a:lnTo>
                    <a:pt x="9818" y="13865"/>
                  </a:lnTo>
                  <a:lnTo>
                    <a:pt x="9818" y="11782"/>
                  </a:lnTo>
                  <a:lnTo>
                    <a:pt x="7736" y="11782"/>
                  </a:lnTo>
                  <a:cubicBezTo>
                    <a:pt x="7736" y="11782"/>
                    <a:pt x="16775" y="2742"/>
                    <a:pt x="16775" y="2742"/>
                  </a:cubicBezTo>
                  <a:close/>
                  <a:moveTo>
                    <a:pt x="18104" y="1414"/>
                  </a:moveTo>
                  <a:cubicBezTo>
                    <a:pt x="18371" y="1147"/>
                    <a:pt x="18739" y="982"/>
                    <a:pt x="19145" y="982"/>
                  </a:cubicBezTo>
                  <a:cubicBezTo>
                    <a:pt x="19959" y="982"/>
                    <a:pt x="20618" y="1642"/>
                    <a:pt x="20618" y="2455"/>
                  </a:cubicBezTo>
                  <a:cubicBezTo>
                    <a:pt x="20618" y="2861"/>
                    <a:pt x="20453" y="3230"/>
                    <a:pt x="20187" y="3496"/>
                  </a:cubicBezTo>
                  <a:lnTo>
                    <a:pt x="19552" y="4131"/>
                  </a:lnTo>
                  <a:lnTo>
                    <a:pt x="17469" y="2048"/>
                  </a:lnTo>
                  <a:cubicBezTo>
                    <a:pt x="17469" y="2048"/>
                    <a:pt x="18104" y="1414"/>
                    <a:pt x="18104" y="1414"/>
                  </a:cubicBezTo>
                  <a:close/>
                  <a:moveTo>
                    <a:pt x="5400" y="16200"/>
                  </a:moveTo>
                  <a:lnTo>
                    <a:pt x="9590" y="15481"/>
                  </a:lnTo>
                  <a:lnTo>
                    <a:pt x="20881" y="4190"/>
                  </a:lnTo>
                  <a:cubicBezTo>
                    <a:pt x="21325" y="3746"/>
                    <a:pt x="21600" y="3133"/>
                    <a:pt x="21600" y="2455"/>
                  </a:cubicBezTo>
                  <a:cubicBezTo>
                    <a:pt x="21600" y="1099"/>
                    <a:pt x="20501" y="0"/>
                    <a:pt x="19145" y="0"/>
                  </a:cubicBezTo>
                  <a:cubicBezTo>
                    <a:pt x="18468" y="0"/>
                    <a:pt x="17854" y="275"/>
                    <a:pt x="17410" y="719"/>
                  </a:cubicBezTo>
                  <a:lnTo>
                    <a:pt x="6119" y="12010"/>
                  </a:lnTo>
                  <a:cubicBezTo>
                    <a:pt x="6119" y="12010"/>
                    <a:pt x="5400" y="16200"/>
                    <a:pt x="5400" y="16200"/>
                  </a:cubicBezTo>
                  <a:close/>
                </a:path>
              </a:pathLst>
            </a:custGeom>
            <a:solidFill>
              <a:schemeClr val="bg1"/>
            </a:solidFill>
            <a:ln w="12700">
              <a:miter lim="400000"/>
            </a:ln>
          </p:spPr>
          <p:txBody>
            <a:bodyPr lIns="19045" tIns="19045" rIns="19045" bIns="19045" anchor="ctr"/>
            <a:lstStyle/>
            <a:p>
              <a:pPr marL="0" marR="0" lvl="0" indent="0" algn="l" defTabSz="228532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 cap="none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latin typeface="Gill Sans"/>
                  <a:ea typeface="Gill Sans"/>
                  <a:cs typeface="Gill Sans"/>
                  <a:sym typeface="Gill Sans"/>
                </a:defRPr>
              </a:pPr>
              <a:endParaRPr kumimoji="0" sz="15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Lato Light" charset="0"/>
                <a:ea typeface="Lato Light" charset="0"/>
                <a:cs typeface="Lato Light" charset="0"/>
                <a:sym typeface="Gill Sans"/>
              </a:endParaRPr>
            </a:p>
          </p:txBody>
        </p:sp>
      </p:grpSp>
      <p:sp>
        <p:nvSpPr>
          <p:cNvPr id="15" name="Subtitle 2"/>
          <p:cNvSpPr txBox="1">
            <a:spLocks/>
          </p:cNvSpPr>
          <p:nvPr/>
        </p:nvSpPr>
        <p:spPr>
          <a:xfrm>
            <a:off x="921912" y="1348963"/>
            <a:ext cx="5370021" cy="89463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>
              <a:lnSpc>
                <a:spcPct val="100000"/>
              </a:lnSpc>
              <a:spcBef>
                <a:spcPts val="600"/>
              </a:spcBef>
              <a:defRPr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Pass the Ticket is a technique used for </a:t>
            </a:r>
            <a:r>
              <a:rPr lang="en-US" sz="17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authenticating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a user 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to a system that is using </a:t>
            </a:r>
            <a:r>
              <a:rPr lang="en-US" sz="1700" b="1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Kerberos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without providing 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the user’s password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00AF175C-F0BC-452D-930D-0E1A125A3C46}"/>
              </a:ext>
            </a:extLst>
          </p:cNvPr>
          <p:cNvGrpSpPr/>
          <p:nvPr/>
        </p:nvGrpSpPr>
        <p:grpSpPr>
          <a:xfrm>
            <a:off x="243840" y="1527106"/>
            <a:ext cx="550390" cy="550533"/>
            <a:chOff x="838200" y="1508361"/>
            <a:chExt cx="550390" cy="550533"/>
          </a:xfrm>
        </p:grpSpPr>
        <p:sp>
          <p:nvSpPr>
            <p:cNvPr id="29" name="Oval 28"/>
            <p:cNvSpPr>
              <a:spLocks noChangeAspect="1"/>
            </p:cNvSpPr>
            <p:nvPr/>
          </p:nvSpPr>
          <p:spPr>
            <a:xfrm>
              <a:off x="838200" y="1508361"/>
              <a:ext cx="550390" cy="55053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7" name="Freeform 176">
              <a:extLst>
                <a:ext uri="{FF2B5EF4-FFF2-40B4-BE49-F238E27FC236}">
                  <a16:creationId xmlns:a16="http://schemas.microsoft.com/office/drawing/2014/main" id="{14F3597F-9255-4FE5-9C7E-9DE687E270A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07339" y="1615739"/>
              <a:ext cx="212112" cy="335777"/>
            </a:xfrm>
            <a:custGeom>
              <a:avLst/>
              <a:gdLst>
                <a:gd name="T0" fmla="*/ 127887 w 428"/>
                <a:gd name="T1" fmla="*/ 116825 h 634"/>
                <a:gd name="T2" fmla="*/ 127887 w 428"/>
                <a:gd name="T3" fmla="*/ 116825 h 634"/>
                <a:gd name="T4" fmla="*/ 143783 w 428"/>
                <a:gd name="T5" fmla="*/ 68869 h 634"/>
                <a:gd name="T6" fmla="*/ 79839 w 428"/>
                <a:gd name="T7" fmla="*/ 0 h 634"/>
                <a:gd name="T8" fmla="*/ 16257 w 428"/>
                <a:gd name="T9" fmla="*/ 68869 h 634"/>
                <a:gd name="T10" fmla="*/ 26734 w 428"/>
                <a:gd name="T11" fmla="*/ 116825 h 634"/>
                <a:gd name="T12" fmla="*/ 0 w 428"/>
                <a:gd name="T13" fmla="*/ 153964 h 634"/>
                <a:gd name="T14" fmla="*/ 0 w 428"/>
                <a:gd name="T15" fmla="*/ 185694 h 634"/>
                <a:gd name="T16" fmla="*/ 42629 w 428"/>
                <a:gd name="T17" fmla="*/ 228241 h 634"/>
                <a:gd name="T18" fmla="*/ 111631 w 428"/>
                <a:gd name="T19" fmla="*/ 228241 h 634"/>
                <a:gd name="T20" fmla="*/ 154260 w 428"/>
                <a:gd name="T21" fmla="*/ 185694 h 634"/>
                <a:gd name="T22" fmla="*/ 154260 w 428"/>
                <a:gd name="T23" fmla="*/ 153964 h 634"/>
                <a:gd name="T24" fmla="*/ 127887 w 428"/>
                <a:gd name="T25" fmla="*/ 116825 h 634"/>
                <a:gd name="T26" fmla="*/ 26734 w 428"/>
                <a:gd name="T27" fmla="*/ 68869 h 634"/>
                <a:gd name="T28" fmla="*/ 26734 w 428"/>
                <a:gd name="T29" fmla="*/ 68869 h 634"/>
                <a:gd name="T30" fmla="*/ 79839 w 428"/>
                <a:gd name="T31" fmla="*/ 15865 h 634"/>
                <a:gd name="T32" fmla="*/ 127887 w 428"/>
                <a:gd name="T33" fmla="*/ 68869 h 634"/>
                <a:gd name="T34" fmla="*/ 79839 w 428"/>
                <a:gd name="T35" fmla="*/ 127282 h 634"/>
                <a:gd name="T36" fmla="*/ 26734 w 428"/>
                <a:gd name="T37" fmla="*/ 68869 h 634"/>
                <a:gd name="T38" fmla="*/ 143783 w 428"/>
                <a:gd name="T39" fmla="*/ 180646 h 634"/>
                <a:gd name="T40" fmla="*/ 143783 w 428"/>
                <a:gd name="T41" fmla="*/ 180646 h 634"/>
                <a:gd name="T42" fmla="*/ 106573 w 428"/>
                <a:gd name="T43" fmla="*/ 212376 h 634"/>
                <a:gd name="T44" fmla="*/ 48048 w 428"/>
                <a:gd name="T45" fmla="*/ 212376 h 634"/>
                <a:gd name="T46" fmla="*/ 16257 w 428"/>
                <a:gd name="T47" fmla="*/ 180646 h 634"/>
                <a:gd name="T48" fmla="*/ 16257 w 428"/>
                <a:gd name="T49" fmla="*/ 159372 h 634"/>
                <a:gd name="T50" fmla="*/ 42629 w 428"/>
                <a:gd name="T51" fmla="*/ 127282 h 634"/>
                <a:gd name="T52" fmla="*/ 79839 w 428"/>
                <a:gd name="T53" fmla="*/ 143507 h 634"/>
                <a:gd name="T54" fmla="*/ 117411 w 428"/>
                <a:gd name="T55" fmla="*/ 127282 h 634"/>
                <a:gd name="T56" fmla="*/ 143783 w 428"/>
                <a:gd name="T57" fmla="*/ 159372 h 634"/>
                <a:gd name="T58" fmla="*/ 143783 w 428"/>
                <a:gd name="T59" fmla="*/ 180646 h 634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28" h="634">
                  <a:moveTo>
                    <a:pt x="354" y="324"/>
                  </a:moveTo>
                  <a:lnTo>
                    <a:pt x="354" y="324"/>
                  </a:lnTo>
                  <a:cubicBezTo>
                    <a:pt x="383" y="280"/>
                    <a:pt x="398" y="250"/>
                    <a:pt x="398" y="191"/>
                  </a:cubicBezTo>
                  <a:cubicBezTo>
                    <a:pt x="398" y="89"/>
                    <a:pt x="309" y="0"/>
                    <a:pt x="221" y="0"/>
                  </a:cubicBezTo>
                  <a:cubicBezTo>
                    <a:pt x="118" y="0"/>
                    <a:pt x="45" y="89"/>
                    <a:pt x="45" y="191"/>
                  </a:cubicBezTo>
                  <a:cubicBezTo>
                    <a:pt x="45" y="250"/>
                    <a:pt x="59" y="280"/>
                    <a:pt x="74" y="324"/>
                  </a:cubicBezTo>
                  <a:cubicBezTo>
                    <a:pt x="30" y="339"/>
                    <a:pt x="0" y="383"/>
                    <a:pt x="0" y="427"/>
                  </a:cubicBezTo>
                  <a:cubicBezTo>
                    <a:pt x="0" y="515"/>
                    <a:pt x="0" y="515"/>
                    <a:pt x="0" y="515"/>
                  </a:cubicBezTo>
                  <a:cubicBezTo>
                    <a:pt x="0" y="574"/>
                    <a:pt x="59" y="633"/>
                    <a:pt x="118" y="633"/>
                  </a:cubicBezTo>
                  <a:cubicBezTo>
                    <a:pt x="309" y="633"/>
                    <a:pt x="309" y="633"/>
                    <a:pt x="309" y="633"/>
                  </a:cubicBezTo>
                  <a:cubicBezTo>
                    <a:pt x="383" y="633"/>
                    <a:pt x="427" y="574"/>
                    <a:pt x="427" y="515"/>
                  </a:cubicBezTo>
                  <a:cubicBezTo>
                    <a:pt x="427" y="427"/>
                    <a:pt x="427" y="427"/>
                    <a:pt x="427" y="427"/>
                  </a:cubicBezTo>
                  <a:cubicBezTo>
                    <a:pt x="427" y="383"/>
                    <a:pt x="398" y="339"/>
                    <a:pt x="354" y="324"/>
                  </a:cubicBezTo>
                  <a:close/>
                  <a:moveTo>
                    <a:pt x="74" y="191"/>
                  </a:moveTo>
                  <a:lnTo>
                    <a:pt x="74" y="191"/>
                  </a:lnTo>
                  <a:cubicBezTo>
                    <a:pt x="74" y="103"/>
                    <a:pt x="148" y="44"/>
                    <a:pt x="221" y="44"/>
                  </a:cubicBezTo>
                  <a:cubicBezTo>
                    <a:pt x="295" y="44"/>
                    <a:pt x="354" y="103"/>
                    <a:pt x="354" y="191"/>
                  </a:cubicBezTo>
                  <a:cubicBezTo>
                    <a:pt x="354" y="280"/>
                    <a:pt x="295" y="353"/>
                    <a:pt x="221" y="353"/>
                  </a:cubicBezTo>
                  <a:cubicBezTo>
                    <a:pt x="148" y="353"/>
                    <a:pt x="74" y="280"/>
                    <a:pt x="74" y="191"/>
                  </a:cubicBezTo>
                  <a:close/>
                  <a:moveTo>
                    <a:pt x="398" y="501"/>
                  </a:moveTo>
                  <a:lnTo>
                    <a:pt x="398" y="501"/>
                  </a:lnTo>
                  <a:cubicBezTo>
                    <a:pt x="398" y="545"/>
                    <a:pt x="354" y="589"/>
                    <a:pt x="295" y="589"/>
                  </a:cubicBezTo>
                  <a:cubicBezTo>
                    <a:pt x="133" y="589"/>
                    <a:pt x="133" y="589"/>
                    <a:pt x="133" y="589"/>
                  </a:cubicBezTo>
                  <a:cubicBezTo>
                    <a:pt x="89" y="589"/>
                    <a:pt x="45" y="545"/>
                    <a:pt x="45" y="501"/>
                  </a:cubicBezTo>
                  <a:cubicBezTo>
                    <a:pt x="45" y="442"/>
                    <a:pt x="45" y="442"/>
                    <a:pt x="45" y="442"/>
                  </a:cubicBezTo>
                  <a:cubicBezTo>
                    <a:pt x="45" y="398"/>
                    <a:pt x="74" y="368"/>
                    <a:pt x="118" y="353"/>
                  </a:cubicBezTo>
                  <a:cubicBezTo>
                    <a:pt x="148" y="383"/>
                    <a:pt x="177" y="398"/>
                    <a:pt x="221" y="398"/>
                  </a:cubicBezTo>
                  <a:cubicBezTo>
                    <a:pt x="251" y="398"/>
                    <a:pt x="295" y="383"/>
                    <a:pt x="325" y="353"/>
                  </a:cubicBezTo>
                  <a:cubicBezTo>
                    <a:pt x="368" y="368"/>
                    <a:pt x="398" y="398"/>
                    <a:pt x="398" y="442"/>
                  </a:cubicBezTo>
                  <a:lnTo>
                    <a:pt x="398" y="50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91431" tIns="45716" rIns="91431" bIns="45716" anchor="ctr"/>
            <a:lstStyle/>
            <a:p>
              <a:endParaRPr lang="en-US" dirty="0"/>
            </a:p>
          </p:txBody>
        </p:sp>
      </p:grpSp>
      <p:sp>
        <p:nvSpPr>
          <p:cNvPr id="13" name="Subtitle 2"/>
          <p:cNvSpPr txBox="1">
            <a:spLocks/>
          </p:cNvSpPr>
          <p:nvPr/>
        </p:nvSpPr>
        <p:spPr>
          <a:xfrm>
            <a:off x="921912" y="3546900"/>
            <a:ext cx="6088488" cy="89463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00000"/>
              </a:lnSpc>
              <a:spcBef>
                <a:spcPts val="600"/>
              </a:spcBef>
              <a:tabLst>
                <a:tab pos="174625" algn="l"/>
              </a:tabLst>
              <a:defRPr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The attacker then launches a pass the ticket attack either by </a:t>
            </a:r>
            <a:r>
              <a:rPr lang="en-US" sz="1700" b="1" dirty="0">
                <a:solidFill>
                  <a:srgbClr val="FF0000"/>
                </a:solidFill>
                <a:latin typeface="Calibri" panose="020F0502020204030204" pitchFamily="34" charset="0"/>
              </a:rPr>
              <a:t>stealing the ST/TGT 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from an end-user machine, or by stealing the ST/TGT from a compromised Authorization Server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FC3E3ACA-F868-43B0-BF3C-775D27DDA6D1}"/>
              </a:ext>
            </a:extLst>
          </p:cNvPr>
          <p:cNvGrpSpPr/>
          <p:nvPr/>
        </p:nvGrpSpPr>
        <p:grpSpPr>
          <a:xfrm>
            <a:off x="243840" y="3718820"/>
            <a:ext cx="550657" cy="550800"/>
            <a:chOff x="838200" y="3471409"/>
            <a:chExt cx="550657" cy="550800"/>
          </a:xfrm>
        </p:grpSpPr>
        <p:sp>
          <p:nvSpPr>
            <p:cNvPr id="28" name="Oval 27"/>
            <p:cNvSpPr>
              <a:spLocks noChangeAspect="1"/>
            </p:cNvSpPr>
            <p:nvPr/>
          </p:nvSpPr>
          <p:spPr>
            <a:xfrm>
              <a:off x="838200" y="3471409"/>
              <a:ext cx="550657" cy="550800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8" name="Freeform 86">
              <a:extLst>
                <a:ext uri="{FF2B5EF4-FFF2-40B4-BE49-F238E27FC236}">
                  <a16:creationId xmlns:a16="http://schemas.microsoft.com/office/drawing/2014/main" id="{65018FC5-C867-4EFE-B832-D090A09D0B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43080" y="3609135"/>
              <a:ext cx="340897" cy="275348"/>
            </a:xfrm>
            <a:custGeom>
              <a:avLst/>
              <a:gdLst>
                <a:gd name="T0" fmla="*/ 390376 w 256"/>
                <a:gd name="T1" fmla="*/ 255587 h 160"/>
                <a:gd name="T2" fmla="*/ 371177 w 256"/>
                <a:gd name="T3" fmla="*/ 255587 h 160"/>
                <a:gd name="T4" fmla="*/ 38398 w 256"/>
                <a:gd name="T5" fmla="*/ 255587 h 160"/>
                <a:gd name="T6" fmla="*/ 19199 w 256"/>
                <a:gd name="T7" fmla="*/ 255587 h 160"/>
                <a:gd name="T8" fmla="*/ 0 w 256"/>
                <a:gd name="T9" fmla="*/ 236418 h 160"/>
                <a:gd name="T10" fmla="*/ 0 w 256"/>
                <a:gd name="T11" fmla="*/ 204470 h 160"/>
                <a:gd name="T12" fmla="*/ 38398 w 256"/>
                <a:gd name="T13" fmla="*/ 204470 h 160"/>
                <a:gd name="T14" fmla="*/ 38398 w 256"/>
                <a:gd name="T15" fmla="*/ 19169 h 160"/>
                <a:gd name="T16" fmla="*/ 57596 w 256"/>
                <a:gd name="T17" fmla="*/ 0 h 160"/>
                <a:gd name="T18" fmla="*/ 351979 w 256"/>
                <a:gd name="T19" fmla="*/ 0 h 160"/>
                <a:gd name="T20" fmla="*/ 371177 w 256"/>
                <a:gd name="T21" fmla="*/ 19169 h 160"/>
                <a:gd name="T22" fmla="*/ 371177 w 256"/>
                <a:gd name="T23" fmla="*/ 204470 h 160"/>
                <a:gd name="T24" fmla="*/ 409575 w 256"/>
                <a:gd name="T25" fmla="*/ 204470 h 160"/>
                <a:gd name="T26" fmla="*/ 409575 w 256"/>
                <a:gd name="T27" fmla="*/ 236418 h 160"/>
                <a:gd name="T28" fmla="*/ 390376 w 256"/>
                <a:gd name="T29" fmla="*/ 255587 h 160"/>
                <a:gd name="T30" fmla="*/ 159990 w 256"/>
                <a:gd name="T31" fmla="*/ 236418 h 160"/>
                <a:gd name="T32" fmla="*/ 249585 w 256"/>
                <a:gd name="T33" fmla="*/ 236418 h 160"/>
                <a:gd name="T34" fmla="*/ 249585 w 256"/>
                <a:gd name="T35" fmla="*/ 223639 h 160"/>
                <a:gd name="T36" fmla="*/ 159990 w 256"/>
                <a:gd name="T37" fmla="*/ 223639 h 160"/>
                <a:gd name="T38" fmla="*/ 159990 w 256"/>
                <a:gd name="T39" fmla="*/ 236418 h 160"/>
                <a:gd name="T40" fmla="*/ 345579 w 256"/>
                <a:gd name="T41" fmla="*/ 25559 h 160"/>
                <a:gd name="T42" fmla="*/ 63996 w 256"/>
                <a:gd name="T43" fmla="*/ 25559 h 160"/>
                <a:gd name="T44" fmla="*/ 63996 w 256"/>
                <a:gd name="T45" fmla="*/ 191690 h 160"/>
                <a:gd name="T46" fmla="*/ 345579 w 256"/>
                <a:gd name="T47" fmla="*/ 191690 h 160"/>
                <a:gd name="T48" fmla="*/ 345579 w 256"/>
                <a:gd name="T49" fmla="*/ 25559 h 160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</a:gdLst>
              <a:ahLst/>
              <a:cxnLst>
                <a:cxn ang="T50">
                  <a:pos x="T0" y="T1"/>
                </a:cxn>
                <a:cxn ang="T51">
                  <a:pos x="T2" y="T3"/>
                </a:cxn>
                <a:cxn ang="T52">
                  <a:pos x="T4" y="T5"/>
                </a:cxn>
                <a:cxn ang="T53">
                  <a:pos x="T6" y="T7"/>
                </a:cxn>
                <a:cxn ang="T54">
                  <a:pos x="T8" y="T9"/>
                </a:cxn>
                <a:cxn ang="T55">
                  <a:pos x="T10" y="T11"/>
                </a:cxn>
                <a:cxn ang="T56">
                  <a:pos x="T12" y="T13"/>
                </a:cxn>
                <a:cxn ang="T57">
                  <a:pos x="T14" y="T15"/>
                </a:cxn>
                <a:cxn ang="T58">
                  <a:pos x="T16" y="T17"/>
                </a:cxn>
                <a:cxn ang="T59">
                  <a:pos x="T18" y="T19"/>
                </a:cxn>
                <a:cxn ang="T60">
                  <a:pos x="T20" y="T21"/>
                </a:cxn>
                <a:cxn ang="T61">
                  <a:pos x="T22" y="T23"/>
                </a:cxn>
                <a:cxn ang="T62">
                  <a:pos x="T24" y="T25"/>
                </a:cxn>
                <a:cxn ang="T63">
                  <a:pos x="T26" y="T27"/>
                </a:cxn>
                <a:cxn ang="T64">
                  <a:pos x="T28" y="T29"/>
                </a:cxn>
                <a:cxn ang="T65">
                  <a:pos x="T30" y="T31"/>
                </a:cxn>
                <a:cxn ang="T66">
                  <a:pos x="T32" y="T33"/>
                </a:cxn>
                <a:cxn ang="T67">
                  <a:pos x="T34" y="T35"/>
                </a:cxn>
                <a:cxn ang="T68">
                  <a:pos x="T36" y="T37"/>
                </a:cxn>
                <a:cxn ang="T69">
                  <a:pos x="T38" y="T39"/>
                </a:cxn>
                <a:cxn ang="T70">
                  <a:pos x="T40" y="T41"/>
                </a:cxn>
                <a:cxn ang="T71">
                  <a:pos x="T42" y="T43"/>
                </a:cxn>
                <a:cxn ang="T72">
                  <a:pos x="T44" y="T45"/>
                </a:cxn>
                <a:cxn ang="T73">
                  <a:pos x="T46" y="T47"/>
                </a:cxn>
                <a:cxn ang="T74">
                  <a:pos x="T48" y="T49"/>
                </a:cxn>
              </a:cxnLst>
              <a:rect l="0" t="0" r="r" b="b"/>
              <a:pathLst>
                <a:path w="256" h="160">
                  <a:moveTo>
                    <a:pt x="244" y="160"/>
                  </a:moveTo>
                  <a:cubicBezTo>
                    <a:pt x="232" y="160"/>
                    <a:pt x="232" y="160"/>
                    <a:pt x="232" y="160"/>
                  </a:cubicBezTo>
                  <a:cubicBezTo>
                    <a:pt x="24" y="160"/>
                    <a:pt x="24" y="160"/>
                    <a:pt x="24" y="160"/>
                  </a:cubicBezTo>
                  <a:cubicBezTo>
                    <a:pt x="12" y="160"/>
                    <a:pt x="12" y="160"/>
                    <a:pt x="12" y="160"/>
                  </a:cubicBezTo>
                  <a:cubicBezTo>
                    <a:pt x="5" y="160"/>
                    <a:pt x="0" y="155"/>
                    <a:pt x="0" y="14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4" y="128"/>
                    <a:pt x="24" y="128"/>
                    <a:pt x="24" y="128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5"/>
                    <a:pt x="29" y="0"/>
                    <a:pt x="36" y="0"/>
                  </a:cubicBezTo>
                  <a:cubicBezTo>
                    <a:pt x="220" y="0"/>
                    <a:pt x="220" y="0"/>
                    <a:pt x="220" y="0"/>
                  </a:cubicBezTo>
                  <a:cubicBezTo>
                    <a:pt x="227" y="0"/>
                    <a:pt x="232" y="5"/>
                    <a:pt x="232" y="12"/>
                  </a:cubicBezTo>
                  <a:cubicBezTo>
                    <a:pt x="232" y="128"/>
                    <a:pt x="232" y="128"/>
                    <a:pt x="232" y="128"/>
                  </a:cubicBezTo>
                  <a:cubicBezTo>
                    <a:pt x="256" y="128"/>
                    <a:pt x="256" y="128"/>
                    <a:pt x="256" y="128"/>
                  </a:cubicBezTo>
                  <a:cubicBezTo>
                    <a:pt x="256" y="148"/>
                    <a:pt x="256" y="148"/>
                    <a:pt x="256" y="148"/>
                  </a:cubicBezTo>
                  <a:cubicBezTo>
                    <a:pt x="256" y="155"/>
                    <a:pt x="251" y="160"/>
                    <a:pt x="244" y="160"/>
                  </a:cubicBezTo>
                  <a:moveTo>
                    <a:pt x="100" y="148"/>
                  </a:moveTo>
                  <a:cubicBezTo>
                    <a:pt x="156" y="148"/>
                    <a:pt x="156" y="148"/>
                    <a:pt x="156" y="148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00" y="140"/>
                    <a:pt x="100" y="140"/>
                    <a:pt x="100" y="140"/>
                  </a:cubicBezTo>
                  <a:lnTo>
                    <a:pt x="100" y="148"/>
                  </a:lnTo>
                  <a:close/>
                  <a:moveTo>
                    <a:pt x="216" y="16"/>
                  </a:moveTo>
                  <a:cubicBezTo>
                    <a:pt x="40" y="16"/>
                    <a:pt x="40" y="16"/>
                    <a:pt x="40" y="16"/>
                  </a:cubicBezTo>
                  <a:cubicBezTo>
                    <a:pt x="40" y="120"/>
                    <a:pt x="40" y="120"/>
                    <a:pt x="40" y="120"/>
                  </a:cubicBezTo>
                  <a:cubicBezTo>
                    <a:pt x="216" y="120"/>
                    <a:pt x="216" y="120"/>
                    <a:pt x="216" y="120"/>
                  </a:cubicBezTo>
                  <a:lnTo>
                    <a:pt x="216" y="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sp>
        <p:nvSpPr>
          <p:cNvPr id="17" name="Subtitle 2"/>
          <p:cNvSpPr txBox="1">
            <a:spLocks/>
          </p:cNvSpPr>
          <p:nvPr/>
        </p:nvSpPr>
        <p:spPr>
          <a:xfrm>
            <a:off x="921912" y="4776674"/>
            <a:ext cx="6393288" cy="63302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00000"/>
              </a:lnSpc>
              <a:spcBef>
                <a:spcPts val="600"/>
              </a:spcBef>
              <a:tabLst>
                <a:tab pos="174625" algn="l"/>
              </a:tabLst>
              <a:defRPr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The attacker uses the retrieved ticket to gain unauthorized access to the target network services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71C8083F-E33E-4D89-87A6-858805E49CBE}"/>
              </a:ext>
            </a:extLst>
          </p:cNvPr>
          <p:cNvGrpSpPr/>
          <p:nvPr/>
        </p:nvGrpSpPr>
        <p:grpSpPr>
          <a:xfrm>
            <a:off x="243840" y="4828873"/>
            <a:ext cx="550657" cy="550800"/>
            <a:chOff x="838200" y="4484695"/>
            <a:chExt cx="550657" cy="550800"/>
          </a:xfrm>
        </p:grpSpPr>
        <p:sp>
          <p:nvSpPr>
            <p:cNvPr id="23" name="Oval 22"/>
            <p:cNvSpPr>
              <a:spLocks noChangeAspect="1"/>
            </p:cNvSpPr>
            <p:nvPr/>
          </p:nvSpPr>
          <p:spPr>
            <a:xfrm>
              <a:off x="838200" y="4484695"/>
              <a:ext cx="550657" cy="550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39" name="Group 137">
              <a:extLst>
                <a:ext uri="{FF2B5EF4-FFF2-40B4-BE49-F238E27FC236}">
                  <a16:creationId xmlns:a16="http://schemas.microsoft.com/office/drawing/2014/main" id="{5F62D5F8-1525-4CA9-A107-F9C9E0CEB232}"/>
                </a:ext>
              </a:extLst>
            </p:cNvPr>
            <p:cNvGrpSpPr/>
            <p:nvPr/>
          </p:nvGrpSpPr>
          <p:grpSpPr>
            <a:xfrm>
              <a:off x="1014808" y="4593816"/>
              <a:ext cx="197441" cy="332558"/>
              <a:chOff x="3328967" y="3373450"/>
              <a:chExt cx="209550" cy="452438"/>
            </a:xfrm>
            <a:solidFill>
              <a:schemeClr val="bg1"/>
            </a:solidFill>
          </p:grpSpPr>
          <p:sp>
            <p:nvSpPr>
              <p:cNvPr id="40" name="Freeform 31">
                <a:extLst>
                  <a:ext uri="{FF2B5EF4-FFF2-40B4-BE49-F238E27FC236}">
                    <a16:creationId xmlns:a16="http://schemas.microsoft.com/office/drawing/2014/main" id="{C03CA815-4626-478D-B35A-C1635EEB003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28967" y="3373450"/>
                <a:ext cx="209550" cy="211138"/>
              </a:xfrm>
              <a:custGeom>
                <a:avLst/>
                <a:gdLst/>
                <a:ahLst/>
                <a:cxnLst>
                  <a:cxn ang="0">
                    <a:pos x="134" y="0"/>
                  </a:cxn>
                  <a:cxn ang="0">
                    <a:pos x="160" y="4"/>
                  </a:cxn>
                  <a:cxn ang="0">
                    <a:pos x="184" y="11"/>
                  </a:cxn>
                  <a:cxn ang="0">
                    <a:pos x="208" y="23"/>
                  </a:cxn>
                  <a:cxn ang="0">
                    <a:pos x="226" y="39"/>
                  </a:cxn>
                  <a:cxn ang="0">
                    <a:pos x="244" y="59"/>
                  </a:cxn>
                  <a:cxn ang="0">
                    <a:pos x="256" y="81"/>
                  </a:cxn>
                  <a:cxn ang="0">
                    <a:pos x="263" y="106"/>
                  </a:cxn>
                  <a:cxn ang="0">
                    <a:pos x="266" y="133"/>
                  </a:cxn>
                  <a:cxn ang="0">
                    <a:pos x="265" y="147"/>
                  </a:cxn>
                  <a:cxn ang="0">
                    <a:pos x="260" y="173"/>
                  </a:cxn>
                  <a:cxn ang="0">
                    <a:pos x="250" y="196"/>
                  </a:cxn>
                  <a:cxn ang="0">
                    <a:pos x="235" y="217"/>
                  </a:cxn>
                  <a:cxn ang="0">
                    <a:pos x="218" y="236"/>
                  </a:cxn>
                  <a:cxn ang="0">
                    <a:pos x="197" y="250"/>
                  </a:cxn>
                  <a:cxn ang="0">
                    <a:pos x="172" y="261"/>
                  </a:cxn>
                  <a:cxn ang="0">
                    <a:pos x="146" y="266"/>
                  </a:cxn>
                  <a:cxn ang="0">
                    <a:pos x="134" y="266"/>
                  </a:cxn>
                  <a:cxn ang="0">
                    <a:pos x="106" y="263"/>
                  </a:cxn>
                  <a:cxn ang="0">
                    <a:pos x="82" y="256"/>
                  </a:cxn>
                  <a:cxn ang="0">
                    <a:pos x="58" y="243"/>
                  </a:cxn>
                  <a:cxn ang="0">
                    <a:pos x="40" y="227"/>
                  </a:cxn>
                  <a:cxn ang="0">
                    <a:pos x="22" y="208"/>
                  </a:cxn>
                  <a:cxn ang="0">
                    <a:pos x="10" y="185"/>
                  </a:cxn>
                  <a:cxn ang="0">
                    <a:pos x="3" y="161"/>
                  </a:cxn>
                  <a:cxn ang="0">
                    <a:pos x="0" y="133"/>
                  </a:cxn>
                  <a:cxn ang="0">
                    <a:pos x="1" y="120"/>
                  </a:cxn>
                  <a:cxn ang="0">
                    <a:pos x="6" y="94"/>
                  </a:cxn>
                  <a:cxn ang="0">
                    <a:pos x="16" y="70"/>
                  </a:cxn>
                  <a:cxn ang="0">
                    <a:pos x="31" y="49"/>
                  </a:cxn>
                  <a:cxn ang="0">
                    <a:pos x="48" y="31"/>
                  </a:cxn>
                  <a:cxn ang="0">
                    <a:pos x="69" y="16"/>
                  </a:cxn>
                  <a:cxn ang="0">
                    <a:pos x="94" y="6"/>
                  </a:cxn>
                  <a:cxn ang="0">
                    <a:pos x="120" y="1"/>
                  </a:cxn>
                  <a:cxn ang="0">
                    <a:pos x="134" y="0"/>
                  </a:cxn>
                </a:cxnLst>
                <a:rect l="0" t="0" r="r" b="b"/>
                <a:pathLst>
                  <a:path w="266" h="266">
                    <a:moveTo>
                      <a:pt x="134" y="0"/>
                    </a:moveTo>
                    <a:lnTo>
                      <a:pt x="134" y="0"/>
                    </a:lnTo>
                    <a:lnTo>
                      <a:pt x="146" y="1"/>
                    </a:lnTo>
                    <a:lnTo>
                      <a:pt x="160" y="4"/>
                    </a:lnTo>
                    <a:lnTo>
                      <a:pt x="172" y="6"/>
                    </a:lnTo>
                    <a:lnTo>
                      <a:pt x="184" y="11"/>
                    </a:lnTo>
                    <a:lnTo>
                      <a:pt x="197" y="16"/>
                    </a:lnTo>
                    <a:lnTo>
                      <a:pt x="208" y="23"/>
                    </a:lnTo>
                    <a:lnTo>
                      <a:pt x="218" y="31"/>
                    </a:lnTo>
                    <a:lnTo>
                      <a:pt x="226" y="39"/>
                    </a:lnTo>
                    <a:lnTo>
                      <a:pt x="235" y="49"/>
                    </a:lnTo>
                    <a:lnTo>
                      <a:pt x="244" y="59"/>
                    </a:lnTo>
                    <a:lnTo>
                      <a:pt x="250" y="70"/>
                    </a:lnTo>
                    <a:lnTo>
                      <a:pt x="256" y="81"/>
                    </a:lnTo>
                    <a:lnTo>
                      <a:pt x="260" y="94"/>
                    </a:lnTo>
                    <a:lnTo>
                      <a:pt x="263" y="106"/>
                    </a:lnTo>
                    <a:lnTo>
                      <a:pt x="265" y="120"/>
                    </a:lnTo>
                    <a:lnTo>
                      <a:pt x="266" y="133"/>
                    </a:lnTo>
                    <a:lnTo>
                      <a:pt x="266" y="133"/>
                    </a:lnTo>
                    <a:lnTo>
                      <a:pt x="265" y="147"/>
                    </a:lnTo>
                    <a:lnTo>
                      <a:pt x="263" y="161"/>
                    </a:lnTo>
                    <a:lnTo>
                      <a:pt x="260" y="173"/>
                    </a:lnTo>
                    <a:lnTo>
                      <a:pt x="256" y="185"/>
                    </a:lnTo>
                    <a:lnTo>
                      <a:pt x="250" y="196"/>
                    </a:lnTo>
                    <a:lnTo>
                      <a:pt x="244" y="208"/>
                    </a:lnTo>
                    <a:lnTo>
                      <a:pt x="235" y="217"/>
                    </a:lnTo>
                    <a:lnTo>
                      <a:pt x="226" y="227"/>
                    </a:lnTo>
                    <a:lnTo>
                      <a:pt x="218" y="236"/>
                    </a:lnTo>
                    <a:lnTo>
                      <a:pt x="208" y="243"/>
                    </a:lnTo>
                    <a:lnTo>
                      <a:pt x="197" y="250"/>
                    </a:lnTo>
                    <a:lnTo>
                      <a:pt x="184" y="256"/>
                    </a:lnTo>
                    <a:lnTo>
                      <a:pt x="172" y="261"/>
                    </a:lnTo>
                    <a:lnTo>
                      <a:pt x="160" y="263"/>
                    </a:lnTo>
                    <a:lnTo>
                      <a:pt x="146" y="266"/>
                    </a:lnTo>
                    <a:lnTo>
                      <a:pt x="134" y="266"/>
                    </a:lnTo>
                    <a:lnTo>
                      <a:pt x="134" y="266"/>
                    </a:lnTo>
                    <a:lnTo>
                      <a:pt x="120" y="266"/>
                    </a:lnTo>
                    <a:lnTo>
                      <a:pt x="106" y="263"/>
                    </a:lnTo>
                    <a:lnTo>
                      <a:pt x="94" y="261"/>
                    </a:lnTo>
                    <a:lnTo>
                      <a:pt x="82" y="256"/>
                    </a:lnTo>
                    <a:lnTo>
                      <a:pt x="69" y="250"/>
                    </a:lnTo>
                    <a:lnTo>
                      <a:pt x="58" y="243"/>
                    </a:lnTo>
                    <a:lnTo>
                      <a:pt x="48" y="236"/>
                    </a:lnTo>
                    <a:lnTo>
                      <a:pt x="40" y="227"/>
                    </a:lnTo>
                    <a:lnTo>
                      <a:pt x="31" y="217"/>
                    </a:lnTo>
                    <a:lnTo>
                      <a:pt x="22" y="208"/>
                    </a:lnTo>
                    <a:lnTo>
                      <a:pt x="16" y="196"/>
                    </a:lnTo>
                    <a:lnTo>
                      <a:pt x="10" y="185"/>
                    </a:lnTo>
                    <a:lnTo>
                      <a:pt x="6" y="173"/>
                    </a:lnTo>
                    <a:lnTo>
                      <a:pt x="3" y="161"/>
                    </a:lnTo>
                    <a:lnTo>
                      <a:pt x="1" y="147"/>
                    </a:lnTo>
                    <a:lnTo>
                      <a:pt x="0" y="133"/>
                    </a:lnTo>
                    <a:lnTo>
                      <a:pt x="0" y="133"/>
                    </a:lnTo>
                    <a:lnTo>
                      <a:pt x="1" y="120"/>
                    </a:lnTo>
                    <a:lnTo>
                      <a:pt x="3" y="106"/>
                    </a:lnTo>
                    <a:lnTo>
                      <a:pt x="6" y="94"/>
                    </a:lnTo>
                    <a:lnTo>
                      <a:pt x="10" y="81"/>
                    </a:lnTo>
                    <a:lnTo>
                      <a:pt x="16" y="70"/>
                    </a:lnTo>
                    <a:lnTo>
                      <a:pt x="22" y="59"/>
                    </a:lnTo>
                    <a:lnTo>
                      <a:pt x="31" y="49"/>
                    </a:lnTo>
                    <a:lnTo>
                      <a:pt x="40" y="39"/>
                    </a:lnTo>
                    <a:lnTo>
                      <a:pt x="48" y="31"/>
                    </a:lnTo>
                    <a:lnTo>
                      <a:pt x="58" y="23"/>
                    </a:lnTo>
                    <a:lnTo>
                      <a:pt x="69" y="16"/>
                    </a:lnTo>
                    <a:lnTo>
                      <a:pt x="82" y="11"/>
                    </a:lnTo>
                    <a:lnTo>
                      <a:pt x="94" y="6"/>
                    </a:lnTo>
                    <a:lnTo>
                      <a:pt x="106" y="4"/>
                    </a:lnTo>
                    <a:lnTo>
                      <a:pt x="120" y="1"/>
                    </a:lnTo>
                    <a:lnTo>
                      <a:pt x="134" y="0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41" name="Freeform 32">
                <a:extLst>
                  <a:ext uri="{FF2B5EF4-FFF2-40B4-BE49-F238E27FC236}">
                    <a16:creationId xmlns:a16="http://schemas.microsoft.com/office/drawing/2014/main" id="{03266D95-93DF-49A9-BDB4-77F2EF38014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00405" y="3563950"/>
                <a:ext cx="66675" cy="261938"/>
              </a:xfrm>
              <a:custGeom>
                <a:avLst/>
                <a:gdLst/>
                <a:ahLst/>
                <a:cxnLst>
                  <a:cxn ang="0">
                    <a:pos x="82" y="0"/>
                  </a:cxn>
                  <a:cxn ang="0">
                    <a:pos x="82" y="288"/>
                  </a:cxn>
                  <a:cxn ang="0">
                    <a:pos x="82" y="288"/>
                  </a:cxn>
                  <a:cxn ang="0">
                    <a:pos x="81" y="296"/>
                  </a:cxn>
                  <a:cxn ang="0">
                    <a:pos x="79" y="304"/>
                  </a:cxn>
                  <a:cxn ang="0">
                    <a:pos x="75" y="311"/>
                  </a:cxn>
                  <a:cxn ang="0">
                    <a:pos x="70" y="316"/>
                  </a:cxn>
                  <a:cxn ang="0">
                    <a:pos x="64" y="322"/>
                  </a:cxn>
                  <a:cxn ang="0">
                    <a:pos x="56" y="326"/>
                  </a:cxn>
                  <a:cxn ang="0">
                    <a:pos x="49" y="329"/>
                  </a:cxn>
                  <a:cxn ang="0">
                    <a:pos x="42" y="329"/>
                  </a:cxn>
                  <a:cxn ang="0">
                    <a:pos x="42" y="329"/>
                  </a:cxn>
                  <a:cxn ang="0">
                    <a:pos x="42" y="329"/>
                  </a:cxn>
                  <a:cxn ang="0">
                    <a:pos x="33" y="329"/>
                  </a:cxn>
                  <a:cxn ang="0">
                    <a:pos x="26" y="326"/>
                  </a:cxn>
                  <a:cxn ang="0">
                    <a:pos x="18" y="322"/>
                  </a:cxn>
                  <a:cxn ang="0">
                    <a:pos x="12" y="316"/>
                  </a:cxn>
                  <a:cxn ang="0">
                    <a:pos x="7" y="311"/>
                  </a:cxn>
                  <a:cxn ang="0">
                    <a:pos x="3" y="304"/>
                  </a:cxn>
                  <a:cxn ang="0">
                    <a:pos x="1" y="296"/>
                  </a:cxn>
                  <a:cxn ang="0">
                    <a:pos x="0" y="288"/>
                  </a:cxn>
                  <a:cxn ang="0">
                    <a:pos x="0" y="0"/>
                  </a:cxn>
                  <a:cxn ang="0">
                    <a:pos x="82" y="0"/>
                  </a:cxn>
                </a:cxnLst>
                <a:rect l="0" t="0" r="r" b="b"/>
                <a:pathLst>
                  <a:path w="82" h="329">
                    <a:moveTo>
                      <a:pt x="82" y="0"/>
                    </a:moveTo>
                    <a:lnTo>
                      <a:pt x="82" y="288"/>
                    </a:lnTo>
                    <a:lnTo>
                      <a:pt x="82" y="288"/>
                    </a:lnTo>
                    <a:lnTo>
                      <a:pt x="81" y="296"/>
                    </a:lnTo>
                    <a:lnTo>
                      <a:pt x="79" y="304"/>
                    </a:lnTo>
                    <a:lnTo>
                      <a:pt x="75" y="311"/>
                    </a:lnTo>
                    <a:lnTo>
                      <a:pt x="70" y="316"/>
                    </a:lnTo>
                    <a:lnTo>
                      <a:pt x="64" y="322"/>
                    </a:lnTo>
                    <a:lnTo>
                      <a:pt x="56" y="326"/>
                    </a:lnTo>
                    <a:lnTo>
                      <a:pt x="49" y="329"/>
                    </a:lnTo>
                    <a:lnTo>
                      <a:pt x="42" y="329"/>
                    </a:lnTo>
                    <a:lnTo>
                      <a:pt x="42" y="329"/>
                    </a:lnTo>
                    <a:lnTo>
                      <a:pt x="42" y="329"/>
                    </a:lnTo>
                    <a:lnTo>
                      <a:pt x="33" y="329"/>
                    </a:lnTo>
                    <a:lnTo>
                      <a:pt x="26" y="326"/>
                    </a:lnTo>
                    <a:lnTo>
                      <a:pt x="18" y="322"/>
                    </a:lnTo>
                    <a:lnTo>
                      <a:pt x="12" y="316"/>
                    </a:lnTo>
                    <a:lnTo>
                      <a:pt x="7" y="311"/>
                    </a:lnTo>
                    <a:lnTo>
                      <a:pt x="3" y="304"/>
                    </a:lnTo>
                    <a:lnTo>
                      <a:pt x="1" y="296"/>
                    </a:lnTo>
                    <a:lnTo>
                      <a:pt x="0" y="288"/>
                    </a:lnTo>
                    <a:lnTo>
                      <a:pt x="0" y="0"/>
                    </a:lnTo>
                    <a:lnTo>
                      <a:pt x="8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42" name="Freeform 33">
                <a:extLst>
                  <a:ext uri="{FF2B5EF4-FFF2-40B4-BE49-F238E27FC236}">
                    <a16:creationId xmlns:a16="http://schemas.microsoft.com/office/drawing/2014/main" id="{C8973319-4975-447A-A77B-95A5CD9DF6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375005" y="3421075"/>
                <a:ext cx="117475" cy="117475"/>
              </a:xfrm>
              <a:custGeom>
                <a:avLst/>
                <a:gdLst/>
                <a:ahLst/>
                <a:cxnLst>
                  <a:cxn ang="0">
                    <a:pos x="76" y="0"/>
                  </a:cxn>
                  <a:cxn ang="0">
                    <a:pos x="76" y="0"/>
                  </a:cxn>
                  <a:cxn ang="0">
                    <a:pos x="83" y="0"/>
                  </a:cxn>
                  <a:cxn ang="0">
                    <a:pos x="90" y="1"/>
                  </a:cxn>
                  <a:cxn ang="0">
                    <a:pos x="104" y="5"/>
                  </a:cxn>
                  <a:cxn ang="0">
                    <a:pos x="116" y="13"/>
                  </a:cxn>
                  <a:cxn ang="0">
                    <a:pos x="128" y="21"/>
                  </a:cxn>
                  <a:cxn ang="0">
                    <a:pos x="136" y="32"/>
                  </a:cxn>
                  <a:cxn ang="0">
                    <a:pos x="144" y="45"/>
                  </a:cxn>
                  <a:cxn ang="0">
                    <a:pos x="149" y="60"/>
                  </a:cxn>
                  <a:cxn ang="0">
                    <a:pos x="149" y="67"/>
                  </a:cxn>
                  <a:cxn ang="0">
                    <a:pos x="150" y="74"/>
                  </a:cxn>
                  <a:cxn ang="0">
                    <a:pos x="150" y="74"/>
                  </a:cxn>
                  <a:cxn ang="0">
                    <a:pos x="149" y="82"/>
                  </a:cxn>
                  <a:cxn ang="0">
                    <a:pos x="149" y="89"/>
                  </a:cxn>
                  <a:cxn ang="0">
                    <a:pos x="144" y="103"/>
                  </a:cxn>
                  <a:cxn ang="0">
                    <a:pos x="136" y="116"/>
                  </a:cxn>
                  <a:cxn ang="0">
                    <a:pos x="128" y="128"/>
                  </a:cxn>
                  <a:cxn ang="0">
                    <a:pos x="116" y="136"/>
                  </a:cxn>
                  <a:cxn ang="0">
                    <a:pos x="104" y="142"/>
                  </a:cxn>
                  <a:cxn ang="0">
                    <a:pos x="90" y="147"/>
                  </a:cxn>
                  <a:cxn ang="0">
                    <a:pos x="83" y="149"/>
                  </a:cxn>
                  <a:cxn ang="0">
                    <a:pos x="76" y="149"/>
                  </a:cxn>
                  <a:cxn ang="0">
                    <a:pos x="76" y="149"/>
                  </a:cxn>
                  <a:cxn ang="0">
                    <a:pos x="67" y="149"/>
                  </a:cxn>
                  <a:cxn ang="0">
                    <a:pos x="60" y="147"/>
                  </a:cxn>
                  <a:cxn ang="0">
                    <a:pos x="46" y="142"/>
                  </a:cxn>
                  <a:cxn ang="0">
                    <a:pos x="34" y="136"/>
                  </a:cxn>
                  <a:cxn ang="0">
                    <a:pos x="22" y="128"/>
                  </a:cxn>
                  <a:cxn ang="0">
                    <a:pos x="14" y="116"/>
                  </a:cxn>
                  <a:cxn ang="0">
                    <a:pos x="6" y="103"/>
                  </a:cxn>
                  <a:cxn ang="0">
                    <a:pos x="1" y="89"/>
                  </a:cxn>
                  <a:cxn ang="0">
                    <a:pos x="1" y="82"/>
                  </a:cxn>
                  <a:cxn ang="0">
                    <a:pos x="0" y="74"/>
                  </a:cxn>
                  <a:cxn ang="0">
                    <a:pos x="0" y="74"/>
                  </a:cxn>
                  <a:cxn ang="0">
                    <a:pos x="1" y="67"/>
                  </a:cxn>
                  <a:cxn ang="0">
                    <a:pos x="1" y="60"/>
                  </a:cxn>
                  <a:cxn ang="0">
                    <a:pos x="6" y="45"/>
                  </a:cxn>
                  <a:cxn ang="0">
                    <a:pos x="14" y="32"/>
                  </a:cxn>
                  <a:cxn ang="0">
                    <a:pos x="22" y="21"/>
                  </a:cxn>
                  <a:cxn ang="0">
                    <a:pos x="34" y="13"/>
                  </a:cxn>
                  <a:cxn ang="0">
                    <a:pos x="46" y="5"/>
                  </a:cxn>
                  <a:cxn ang="0">
                    <a:pos x="60" y="1"/>
                  </a:cxn>
                  <a:cxn ang="0">
                    <a:pos x="67" y="0"/>
                  </a:cxn>
                  <a:cxn ang="0">
                    <a:pos x="76" y="0"/>
                  </a:cxn>
                  <a:cxn ang="0">
                    <a:pos x="76" y="0"/>
                  </a:cxn>
                </a:cxnLst>
                <a:rect l="0" t="0" r="r" b="b"/>
                <a:pathLst>
                  <a:path w="150" h="149">
                    <a:moveTo>
                      <a:pt x="76" y="0"/>
                    </a:moveTo>
                    <a:lnTo>
                      <a:pt x="76" y="0"/>
                    </a:lnTo>
                    <a:lnTo>
                      <a:pt x="83" y="0"/>
                    </a:lnTo>
                    <a:lnTo>
                      <a:pt x="90" y="1"/>
                    </a:lnTo>
                    <a:lnTo>
                      <a:pt x="104" y="5"/>
                    </a:lnTo>
                    <a:lnTo>
                      <a:pt x="116" y="13"/>
                    </a:lnTo>
                    <a:lnTo>
                      <a:pt x="128" y="21"/>
                    </a:lnTo>
                    <a:lnTo>
                      <a:pt x="136" y="32"/>
                    </a:lnTo>
                    <a:lnTo>
                      <a:pt x="144" y="45"/>
                    </a:lnTo>
                    <a:lnTo>
                      <a:pt x="149" y="60"/>
                    </a:lnTo>
                    <a:lnTo>
                      <a:pt x="149" y="67"/>
                    </a:lnTo>
                    <a:lnTo>
                      <a:pt x="150" y="74"/>
                    </a:lnTo>
                    <a:lnTo>
                      <a:pt x="150" y="74"/>
                    </a:lnTo>
                    <a:lnTo>
                      <a:pt x="149" y="82"/>
                    </a:lnTo>
                    <a:lnTo>
                      <a:pt x="149" y="89"/>
                    </a:lnTo>
                    <a:lnTo>
                      <a:pt x="144" y="103"/>
                    </a:lnTo>
                    <a:lnTo>
                      <a:pt x="136" y="116"/>
                    </a:lnTo>
                    <a:lnTo>
                      <a:pt x="128" y="128"/>
                    </a:lnTo>
                    <a:lnTo>
                      <a:pt x="116" y="136"/>
                    </a:lnTo>
                    <a:lnTo>
                      <a:pt x="104" y="142"/>
                    </a:lnTo>
                    <a:lnTo>
                      <a:pt x="90" y="147"/>
                    </a:lnTo>
                    <a:lnTo>
                      <a:pt x="83" y="149"/>
                    </a:lnTo>
                    <a:lnTo>
                      <a:pt x="76" y="149"/>
                    </a:lnTo>
                    <a:lnTo>
                      <a:pt x="76" y="149"/>
                    </a:lnTo>
                    <a:lnTo>
                      <a:pt x="67" y="149"/>
                    </a:lnTo>
                    <a:lnTo>
                      <a:pt x="60" y="147"/>
                    </a:lnTo>
                    <a:lnTo>
                      <a:pt x="46" y="142"/>
                    </a:lnTo>
                    <a:lnTo>
                      <a:pt x="34" y="136"/>
                    </a:lnTo>
                    <a:lnTo>
                      <a:pt x="22" y="128"/>
                    </a:lnTo>
                    <a:lnTo>
                      <a:pt x="14" y="116"/>
                    </a:lnTo>
                    <a:lnTo>
                      <a:pt x="6" y="103"/>
                    </a:lnTo>
                    <a:lnTo>
                      <a:pt x="1" y="89"/>
                    </a:lnTo>
                    <a:lnTo>
                      <a:pt x="1" y="82"/>
                    </a:lnTo>
                    <a:lnTo>
                      <a:pt x="0" y="74"/>
                    </a:lnTo>
                    <a:lnTo>
                      <a:pt x="0" y="74"/>
                    </a:lnTo>
                    <a:lnTo>
                      <a:pt x="1" y="67"/>
                    </a:lnTo>
                    <a:lnTo>
                      <a:pt x="1" y="60"/>
                    </a:lnTo>
                    <a:lnTo>
                      <a:pt x="6" y="45"/>
                    </a:lnTo>
                    <a:lnTo>
                      <a:pt x="14" y="32"/>
                    </a:lnTo>
                    <a:lnTo>
                      <a:pt x="22" y="21"/>
                    </a:lnTo>
                    <a:lnTo>
                      <a:pt x="34" y="13"/>
                    </a:lnTo>
                    <a:lnTo>
                      <a:pt x="46" y="5"/>
                    </a:lnTo>
                    <a:lnTo>
                      <a:pt x="60" y="1"/>
                    </a:lnTo>
                    <a:lnTo>
                      <a:pt x="67" y="0"/>
                    </a:lnTo>
                    <a:lnTo>
                      <a:pt x="76" y="0"/>
                    </a:lnTo>
                    <a:lnTo>
                      <a:pt x="76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43" name="Freeform 34">
                <a:extLst>
                  <a:ext uri="{FF2B5EF4-FFF2-40B4-BE49-F238E27FC236}">
                    <a16:creationId xmlns:a16="http://schemas.microsoft.com/office/drawing/2014/main" id="{F6263014-FE2C-4047-BD89-2448368CB0E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980" y="3716350"/>
                <a:ext cx="88900" cy="65088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88" y="0"/>
                  </a:cxn>
                  <a:cxn ang="0">
                    <a:pos x="88" y="0"/>
                  </a:cxn>
                  <a:cxn ang="0">
                    <a:pos x="93" y="1"/>
                  </a:cxn>
                  <a:cxn ang="0">
                    <a:pos x="98" y="3"/>
                  </a:cxn>
                  <a:cxn ang="0">
                    <a:pos x="103" y="5"/>
                  </a:cxn>
                  <a:cxn ang="0">
                    <a:pos x="107" y="8"/>
                  </a:cxn>
                  <a:cxn ang="0">
                    <a:pos x="109" y="11"/>
                  </a:cxn>
                  <a:cxn ang="0">
                    <a:pos x="111" y="16"/>
                  </a:cxn>
                  <a:cxn ang="0">
                    <a:pos x="113" y="21"/>
                  </a:cxn>
                  <a:cxn ang="0">
                    <a:pos x="114" y="26"/>
                  </a:cxn>
                  <a:cxn ang="0">
                    <a:pos x="114" y="57"/>
                  </a:cxn>
                  <a:cxn ang="0">
                    <a:pos x="114" y="57"/>
                  </a:cxn>
                  <a:cxn ang="0">
                    <a:pos x="113" y="62"/>
                  </a:cxn>
                  <a:cxn ang="0">
                    <a:pos x="111" y="67"/>
                  </a:cxn>
                  <a:cxn ang="0">
                    <a:pos x="109" y="72"/>
                  </a:cxn>
                  <a:cxn ang="0">
                    <a:pos x="107" y="76"/>
                  </a:cxn>
                  <a:cxn ang="0">
                    <a:pos x="103" y="78"/>
                  </a:cxn>
                  <a:cxn ang="0">
                    <a:pos x="98" y="80"/>
                  </a:cxn>
                  <a:cxn ang="0">
                    <a:pos x="93" y="82"/>
                  </a:cxn>
                  <a:cxn ang="0">
                    <a:pos x="88" y="83"/>
                  </a:cxn>
                  <a:cxn ang="0">
                    <a:pos x="25" y="83"/>
                  </a:cxn>
                  <a:cxn ang="0">
                    <a:pos x="25" y="83"/>
                  </a:cxn>
                  <a:cxn ang="0">
                    <a:pos x="20" y="82"/>
                  </a:cxn>
                  <a:cxn ang="0">
                    <a:pos x="15" y="80"/>
                  </a:cxn>
                  <a:cxn ang="0">
                    <a:pos x="11" y="78"/>
                  </a:cxn>
                  <a:cxn ang="0">
                    <a:pos x="8" y="76"/>
                  </a:cxn>
                  <a:cxn ang="0">
                    <a:pos x="4" y="72"/>
                  </a:cxn>
                  <a:cxn ang="0">
                    <a:pos x="3" y="67"/>
                  </a:cxn>
                  <a:cxn ang="0">
                    <a:pos x="0" y="62"/>
                  </a:cxn>
                  <a:cxn ang="0">
                    <a:pos x="0" y="57"/>
                  </a:cxn>
                  <a:cxn ang="0">
                    <a:pos x="0" y="26"/>
                  </a:cxn>
                  <a:cxn ang="0">
                    <a:pos x="0" y="26"/>
                  </a:cxn>
                  <a:cxn ang="0">
                    <a:pos x="0" y="21"/>
                  </a:cxn>
                  <a:cxn ang="0">
                    <a:pos x="3" y="16"/>
                  </a:cxn>
                  <a:cxn ang="0">
                    <a:pos x="4" y="11"/>
                  </a:cxn>
                  <a:cxn ang="0">
                    <a:pos x="8" y="8"/>
                  </a:cxn>
                  <a:cxn ang="0">
                    <a:pos x="11" y="5"/>
                  </a:cxn>
                  <a:cxn ang="0">
                    <a:pos x="15" y="3"/>
                  </a:cxn>
                  <a:cxn ang="0">
                    <a:pos x="20" y="1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114" h="83">
                    <a:moveTo>
                      <a:pt x="25" y="0"/>
                    </a:moveTo>
                    <a:lnTo>
                      <a:pt x="88" y="0"/>
                    </a:lnTo>
                    <a:lnTo>
                      <a:pt x="88" y="0"/>
                    </a:lnTo>
                    <a:lnTo>
                      <a:pt x="93" y="1"/>
                    </a:lnTo>
                    <a:lnTo>
                      <a:pt x="98" y="3"/>
                    </a:lnTo>
                    <a:lnTo>
                      <a:pt x="103" y="5"/>
                    </a:lnTo>
                    <a:lnTo>
                      <a:pt x="107" y="8"/>
                    </a:lnTo>
                    <a:lnTo>
                      <a:pt x="109" y="11"/>
                    </a:lnTo>
                    <a:lnTo>
                      <a:pt x="111" y="16"/>
                    </a:lnTo>
                    <a:lnTo>
                      <a:pt x="113" y="21"/>
                    </a:lnTo>
                    <a:lnTo>
                      <a:pt x="114" y="26"/>
                    </a:lnTo>
                    <a:lnTo>
                      <a:pt x="114" y="57"/>
                    </a:lnTo>
                    <a:lnTo>
                      <a:pt x="114" y="57"/>
                    </a:lnTo>
                    <a:lnTo>
                      <a:pt x="113" y="62"/>
                    </a:lnTo>
                    <a:lnTo>
                      <a:pt x="111" y="67"/>
                    </a:lnTo>
                    <a:lnTo>
                      <a:pt x="109" y="72"/>
                    </a:lnTo>
                    <a:lnTo>
                      <a:pt x="107" y="76"/>
                    </a:lnTo>
                    <a:lnTo>
                      <a:pt x="103" y="78"/>
                    </a:lnTo>
                    <a:lnTo>
                      <a:pt x="98" y="80"/>
                    </a:lnTo>
                    <a:lnTo>
                      <a:pt x="93" y="82"/>
                    </a:lnTo>
                    <a:lnTo>
                      <a:pt x="88" y="83"/>
                    </a:lnTo>
                    <a:lnTo>
                      <a:pt x="25" y="83"/>
                    </a:lnTo>
                    <a:lnTo>
                      <a:pt x="25" y="83"/>
                    </a:lnTo>
                    <a:lnTo>
                      <a:pt x="20" y="82"/>
                    </a:lnTo>
                    <a:lnTo>
                      <a:pt x="15" y="80"/>
                    </a:lnTo>
                    <a:lnTo>
                      <a:pt x="11" y="78"/>
                    </a:lnTo>
                    <a:lnTo>
                      <a:pt x="8" y="76"/>
                    </a:lnTo>
                    <a:lnTo>
                      <a:pt x="4" y="72"/>
                    </a:lnTo>
                    <a:lnTo>
                      <a:pt x="3" y="67"/>
                    </a:lnTo>
                    <a:lnTo>
                      <a:pt x="0" y="62"/>
                    </a:lnTo>
                    <a:lnTo>
                      <a:pt x="0" y="57"/>
                    </a:lnTo>
                    <a:lnTo>
                      <a:pt x="0" y="26"/>
                    </a:lnTo>
                    <a:lnTo>
                      <a:pt x="0" y="26"/>
                    </a:lnTo>
                    <a:lnTo>
                      <a:pt x="0" y="21"/>
                    </a:lnTo>
                    <a:lnTo>
                      <a:pt x="3" y="16"/>
                    </a:lnTo>
                    <a:lnTo>
                      <a:pt x="4" y="11"/>
                    </a:lnTo>
                    <a:lnTo>
                      <a:pt x="8" y="8"/>
                    </a:lnTo>
                    <a:lnTo>
                      <a:pt x="11" y="5"/>
                    </a:lnTo>
                    <a:lnTo>
                      <a:pt x="15" y="3"/>
                    </a:lnTo>
                    <a:lnTo>
                      <a:pt x="20" y="1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44" name="Freeform 35">
                <a:extLst>
                  <a:ext uri="{FF2B5EF4-FFF2-40B4-BE49-F238E27FC236}">
                    <a16:creationId xmlns:a16="http://schemas.microsoft.com/office/drawing/2014/main" id="{10F91ECE-C7AB-43B0-A507-87A2534A93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428980" y="3640150"/>
                <a:ext cx="88900" cy="65088"/>
              </a:xfrm>
              <a:custGeom>
                <a:avLst/>
                <a:gdLst/>
                <a:ahLst/>
                <a:cxnLst>
                  <a:cxn ang="0">
                    <a:pos x="25" y="0"/>
                  </a:cxn>
                  <a:cxn ang="0">
                    <a:pos x="88" y="0"/>
                  </a:cxn>
                  <a:cxn ang="0">
                    <a:pos x="88" y="0"/>
                  </a:cxn>
                  <a:cxn ang="0">
                    <a:pos x="93" y="0"/>
                  </a:cxn>
                  <a:cxn ang="0">
                    <a:pos x="98" y="1"/>
                  </a:cxn>
                  <a:cxn ang="0">
                    <a:pos x="103" y="4"/>
                  </a:cxn>
                  <a:cxn ang="0">
                    <a:pos x="107" y="7"/>
                  </a:cxn>
                  <a:cxn ang="0">
                    <a:pos x="109" y="11"/>
                  </a:cxn>
                  <a:cxn ang="0">
                    <a:pos x="111" y="15"/>
                  </a:cxn>
                  <a:cxn ang="0">
                    <a:pos x="113" y="20"/>
                  </a:cxn>
                  <a:cxn ang="0">
                    <a:pos x="114" y="25"/>
                  </a:cxn>
                  <a:cxn ang="0">
                    <a:pos x="114" y="57"/>
                  </a:cxn>
                  <a:cxn ang="0">
                    <a:pos x="114" y="57"/>
                  </a:cxn>
                  <a:cxn ang="0">
                    <a:pos x="113" y="62"/>
                  </a:cxn>
                  <a:cxn ang="0">
                    <a:pos x="111" y="65"/>
                  </a:cxn>
                  <a:cxn ang="0">
                    <a:pos x="109" y="70"/>
                  </a:cxn>
                  <a:cxn ang="0">
                    <a:pos x="107" y="74"/>
                  </a:cxn>
                  <a:cxn ang="0">
                    <a:pos x="103" y="77"/>
                  </a:cxn>
                  <a:cxn ang="0">
                    <a:pos x="98" y="79"/>
                  </a:cxn>
                  <a:cxn ang="0">
                    <a:pos x="93" y="80"/>
                  </a:cxn>
                  <a:cxn ang="0">
                    <a:pos x="88" y="81"/>
                  </a:cxn>
                  <a:cxn ang="0">
                    <a:pos x="25" y="81"/>
                  </a:cxn>
                  <a:cxn ang="0">
                    <a:pos x="25" y="81"/>
                  </a:cxn>
                  <a:cxn ang="0">
                    <a:pos x="20" y="80"/>
                  </a:cxn>
                  <a:cxn ang="0">
                    <a:pos x="15" y="79"/>
                  </a:cxn>
                  <a:cxn ang="0">
                    <a:pos x="11" y="77"/>
                  </a:cxn>
                  <a:cxn ang="0">
                    <a:pos x="8" y="74"/>
                  </a:cxn>
                  <a:cxn ang="0">
                    <a:pos x="4" y="70"/>
                  </a:cxn>
                  <a:cxn ang="0">
                    <a:pos x="3" y="65"/>
                  </a:cxn>
                  <a:cxn ang="0">
                    <a:pos x="0" y="62"/>
                  </a:cxn>
                  <a:cxn ang="0">
                    <a:pos x="0" y="57"/>
                  </a:cxn>
                  <a:cxn ang="0">
                    <a:pos x="0" y="25"/>
                  </a:cxn>
                  <a:cxn ang="0">
                    <a:pos x="0" y="25"/>
                  </a:cxn>
                  <a:cxn ang="0">
                    <a:pos x="0" y="20"/>
                  </a:cxn>
                  <a:cxn ang="0">
                    <a:pos x="3" y="15"/>
                  </a:cxn>
                  <a:cxn ang="0">
                    <a:pos x="4" y="11"/>
                  </a:cxn>
                  <a:cxn ang="0">
                    <a:pos x="8" y="7"/>
                  </a:cxn>
                  <a:cxn ang="0">
                    <a:pos x="11" y="4"/>
                  </a:cxn>
                  <a:cxn ang="0">
                    <a:pos x="15" y="1"/>
                  </a:cxn>
                  <a:cxn ang="0">
                    <a:pos x="20" y="0"/>
                  </a:cxn>
                  <a:cxn ang="0">
                    <a:pos x="25" y="0"/>
                  </a:cxn>
                  <a:cxn ang="0">
                    <a:pos x="25" y="0"/>
                  </a:cxn>
                </a:cxnLst>
                <a:rect l="0" t="0" r="r" b="b"/>
                <a:pathLst>
                  <a:path w="114" h="81">
                    <a:moveTo>
                      <a:pt x="25" y="0"/>
                    </a:moveTo>
                    <a:lnTo>
                      <a:pt x="88" y="0"/>
                    </a:lnTo>
                    <a:lnTo>
                      <a:pt x="88" y="0"/>
                    </a:lnTo>
                    <a:lnTo>
                      <a:pt x="93" y="0"/>
                    </a:lnTo>
                    <a:lnTo>
                      <a:pt x="98" y="1"/>
                    </a:lnTo>
                    <a:lnTo>
                      <a:pt x="103" y="4"/>
                    </a:lnTo>
                    <a:lnTo>
                      <a:pt x="107" y="7"/>
                    </a:lnTo>
                    <a:lnTo>
                      <a:pt x="109" y="11"/>
                    </a:lnTo>
                    <a:lnTo>
                      <a:pt x="111" y="15"/>
                    </a:lnTo>
                    <a:lnTo>
                      <a:pt x="113" y="20"/>
                    </a:lnTo>
                    <a:lnTo>
                      <a:pt x="114" y="25"/>
                    </a:lnTo>
                    <a:lnTo>
                      <a:pt x="114" y="57"/>
                    </a:lnTo>
                    <a:lnTo>
                      <a:pt x="114" y="57"/>
                    </a:lnTo>
                    <a:lnTo>
                      <a:pt x="113" y="62"/>
                    </a:lnTo>
                    <a:lnTo>
                      <a:pt x="111" y="65"/>
                    </a:lnTo>
                    <a:lnTo>
                      <a:pt x="109" y="70"/>
                    </a:lnTo>
                    <a:lnTo>
                      <a:pt x="107" y="74"/>
                    </a:lnTo>
                    <a:lnTo>
                      <a:pt x="103" y="77"/>
                    </a:lnTo>
                    <a:lnTo>
                      <a:pt x="98" y="79"/>
                    </a:lnTo>
                    <a:lnTo>
                      <a:pt x="93" y="80"/>
                    </a:lnTo>
                    <a:lnTo>
                      <a:pt x="88" y="81"/>
                    </a:lnTo>
                    <a:lnTo>
                      <a:pt x="25" y="81"/>
                    </a:lnTo>
                    <a:lnTo>
                      <a:pt x="25" y="81"/>
                    </a:lnTo>
                    <a:lnTo>
                      <a:pt x="20" y="80"/>
                    </a:lnTo>
                    <a:lnTo>
                      <a:pt x="15" y="79"/>
                    </a:lnTo>
                    <a:lnTo>
                      <a:pt x="11" y="77"/>
                    </a:lnTo>
                    <a:lnTo>
                      <a:pt x="8" y="74"/>
                    </a:lnTo>
                    <a:lnTo>
                      <a:pt x="4" y="70"/>
                    </a:lnTo>
                    <a:lnTo>
                      <a:pt x="3" y="65"/>
                    </a:lnTo>
                    <a:lnTo>
                      <a:pt x="0" y="62"/>
                    </a:lnTo>
                    <a:lnTo>
                      <a:pt x="0" y="57"/>
                    </a:lnTo>
                    <a:lnTo>
                      <a:pt x="0" y="25"/>
                    </a:lnTo>
                    <a:lnTo>
                      <a:pt x="0" y="25"/>
                    </a:lnTo>
                    <a:lnTo>
                      <a:pt x="0" y="20"/>
                    </a:lnTo>
                    <a:lnTo>
                      <a:pt x="3" y="15"/>
                    </a:lnTo>
                    <a:lnTo>
                      <a:pt x="4" y="11"/>
                    </a:lnTo>
                    <a:lnTo>
                      <a:pt x="8" y="7"/>
                    </a:lnTo>
                    <a:lnTo>
                      <a:pt x="11" y="4"/>
                    </a:lnTo>
                    <a:lnTo>
                      <a:pt x="15" y="1"/>
                    </a:lnTo>
                    <a:lnTo>
                      <a:pt x="20" y="0"/>
                    </a:lnTo>
                    <a:lnTo>
                      <a:pt x="25" y="0"/>
                    </a:lnTo>
                    <a:lnTo>
                      <a:pt x="25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</p:grpSp>
      <p:sp>
        <p:nvSpPr>
          <p:cNvPr id="21" name="Subtitle 2"/>
          <p:cNvSpPr txBox="1">
            <a:spLocks/>
          </p:cNvSpPr>
          <p:nvPr/>
        </p:nvSpPr>
        <p:spPr>
          <a:xfrm>
            <a:off x="921912" y="5737143"/>
            <a:ext cx="6830850" cy="633028"/>
          </a:xfrm>
          <a:prstGeom prst="rect">
            <a:avLst/>
          </a:prstGeom>
        </p:spPr>
        <p:txBody>
          <a:bodyPr vert="horz" wrap="square" lIns="108745" tIns="54373" rIns="108745" bIns="54373" rtlCol="0" anchor="ctr">
            <a:spAutoFit/>
          </a:bodyPr>
          <a:lstStyle>
            <a:lvl1pPr marL="0" indent="0" algn="ctr" defTabSz="1087636" rtl="0" eaLnBrk="1" latinLnBrk="0" hangingPunct="1">
              <a:lnSpc>
                <a:spcPct val="120000"/>
              </a:lnSpc>
              <a:spcBef>
                <a:spcPct val="20000"/>
              </a:spcBef>
              <a:buFont typeface="Arial"/>
              <a:buNone/>
              <a:defRPr sz="2400" kern="1200">
                <a:solidFill>
                  <a:schemeClr val="tx2"/>
                </a:solidFill>
                <a:latin typeface="Open Sans Light"/>
                <a:ea typeface="+mn-ea"/>
                <a:cs typeface="Open Sans Light"/>
              </a:defRPr>
            </a:lvl1pPr>
            <a:lvl2pPr marL="108763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2pPr>
            <a:lvl3pPr marL="2175271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3pPr>
            <a:lvl4pPr marL="3262912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4pPr>
            <a:lvl5pPr marL="4350546" indent="0" algn="ctr" defTabSz="1087636" rtl="0" eaLnBrk="1" latinLnBrk="0" hangingPunct="1">
              <a:lnSpc>
                <a:spcPct val="130000"/>
              </a:lnSpc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Open Sans"/>
                <a:ea typeface="+mn-ea"/>
                <a:cs typeface="Open Sans"/>
              </a:defRPr>
            </a:lvl5pPr>
            <a:lvl6pPr marL="5438184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6525820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7613455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8701091" indent="0" algn="ctr" defTabSz="1087636" rtl="0" eaLnBrk="1" latinLnBrk="0" hangingPunct="1">
              <a:spcBef>
                <a:spcPct val="20000"/>
              </a:spcBef>
              <a:buFont typeface="Arial"/>
              <a:buNone/>
              <a:defRPr sz="4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l" defTabSz="914400">
              <a:lnSpc>
                <a:spcPct val="100000"/>
              </a:lnSpc>
              <a:spcBef>
                <a:spcPts val="600"/>
              </a:spcBef>
              <a:tabLst>
                <a:tab pos="174625" algn="l"/>
              </a:tabLst>
              <a:defRPr/>
            </a:pP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Tools such as </a:t>
            </a:r>
            <a:r>
              <a:rPr lang="en-US" sz="1700" b="1" dirty="0">
                <a:solidFill>
                  <a:srgbClr val="FF0000"/>
                </a:solidFill>
                <a:latin typeface="Calibri" panose="020F0502020204030204" pitchFamily="34" charset="0"/>
              </a:rPr>
              <a:t>Mimikatz</a:t>
            </a:r>
            <a:r>
              <a:rPr lang="en-US" sz="1700" dirty="0">
                <a:solidFill>
                  <a:schemeClr val="tx1"/>
                </a:solidFill>
                <a:latin typeface="Calibri" panose="020F0502020204030204" pitchFamily="34" charset="0"/>
              </a:rPr>
              <a:t>, Rubeus, and Windows Credentials Editor are used by attackers to launch such attacks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511E80C0-2446-4DD7-9762-B957241599A3}"/>
              </a:ext>
            </a:extLst>
          </p:cNvPr>
          <p:cNvGrpSpPr/>
          <p:nvPr/>
        </p:nvGrpSpPr>
        <p:grpSpPr>
          <a:xfrm>
            <a:off x="243840" y="5780463"/>
            <a:ext cx="550657" cy="550800"/>
            <a:chOff x="838200" y="5322895"/>
            <a:chExt cx="550657" cy="550800"/>
          </a:xfrm>
        </p:grpSpPr>
        <p:sp>
          <p:nvSpPr>
            <p:cNvPr id="24" name="Oval 23"/>
            <p:cNvSpPr>
              <a:spLocks noChangeAspect="1"/>
            </p:cNvSpPr>
            <p:nvPr/>
          </p:nvSpPr>
          <p:spPr>
            <a:xfrm>
              <a:off x="838200" y="5322895"/>
              <a:ext cx="550657" cy="5508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09710" tIns="54855" rIns="109710" bIns="54855" rtlCol="0" anchor="ctr"/>
            <a:lstStyle/>
            <a:p>
              <a:pPr marL="0" marR="0" lvl="0" indent="0" algn="ctr" defTabSz="91421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bg-BG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grpSp>
          <p:nvGrpSpPr>
            <p:cNvPr id="45" name="Group 77">
              <a:extLst>
                <a:ext uri="{FF2B5EF4-FFF2-40B4-BE49-F238E27FC236}">
                  <a16:creationId xmlns:a16="http://schemas.microsoft.com/office/drawing/2014/main" id="{935598A3-8CEB-4197-A07C-8A337823C68C}"/>
                </a:ext>
              </a:extLst>
            </p:cNvPr>
            <p:cNvGrpSpPr/>
            <p:nvPr/>
          </p:nvGrpSpPr>
          <p:grpSpPr>
            <a:xfrm>
              <a:off x="941360" y="5450450"/>
              <a:ext cx="344337" cy="295691"/>
              <a:chOff x="5552261" y="1554043"/>
              <a:chExt cx="363359" cy="278229"/>
            </a:xfrm>
            <a:solidFill>
              <a:schemeClr val="bg1"/>
            </a:solidFill>
          </p:grpSpPr>
          <p:sp>
            <p:nvSpPr>
              <p:cNvPr id="46" name="Freeform 96">
                <a:extLst>
                  <a:ext uri="{FF2B5EF4-FFF2-40B4-BE49-F238E27FC236}">
                    <a16:creationId xmlns:a16="http://schemas.microsoft.com/office/drawing/2014/main" id="{9444BEB3-2BA0-4252-B695-2587E831AAC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552261" y="1715997"/>
                <a:ext cx="363359" cy="116275"/>
              </a:xfrm>
              <a:custGeom>
                <a:avLst/>
                <a:gdLst/>
                <a:ahLst/>
                <a:cxnLst>
                  <a:cxn ang="0">
                    <a:pos x="211" y="31"/>
                  </a:cxn>
                  <a:cxn ang="0">
                    <a:pos x="140" y="31"/>
                  </a:cxn>
                  <a:cxn ang="0">
                    <a:pos x="140" y="0"/>
                  </a:cxn>
                  <a:cxn ang="0">
                    <a:pos x="0" y="0"/>
                  </a:cxn>
                  <a:cxn ang="0">
                    <a:pos x="0" y="96"/>
                  </a:cxn>
                  <a:cxn ang="0">
                    <a:pos x="0" y="96"/>
                  </a:cxn>
                  <a:cxn ang="0">
                    <a:pos x="2" y="102"/>
                  </a:cxn>
                  <a:cxn ang="0">
                    <a:pos x="4" y="107"/>
                  </a:cxn>
                  <a:cxn ang="0">
                    <a:pos x="9" y="111"/>
                  </a:cxn>
                  <a:cxn ang="0">
                    <a:pos x="17" y="112"/>
                  </a:cxn>
                  <a:cxn ang="0">
                    <a:pos x="334" y="112"/>
                  </a:cxn>
                  <a:cxn ang="0">
                    <a:pos x="334" y="112"/>
                  </a:cxn>
                  <a:cxn ang="0">
                    <a:pos x="341" y="111"/>
                  </a:cxn>
                  <a:cxn ang="0">
                    <a:pos x="347" y="107"/>
                  </a:cxn>
                  <a:cxn ang="0">
                    <a:pos x="350" y="102"/>
                  </a:cxn>
                  <a:cxn ang="0">
                    <a:pos x="350" y="96"/>
                  </a:cxn>
                  <a:cxn ang="0">
                    <a:pos x="350" y="0"/>
                  </a:cxn>
                  <a:cxn ang="0">
                    <a:pos x="211" y="0"/>
                  </a:cxn>
                  <a:cxn ang="0">
                    <a:pos x="211" y="31"/>
                  </a:cxn>
                </a:cxnLst>
                <a:rect l="0" t="0" r="r" b="b"/>
                <a:pathLst>
                  <a:path w="350" h="112">
                    <a:moveTo>
                      <a:pt x="211" y="31"/>
                    </a:moveTo>
                    <a:lnTo>
                      <a:pt x="140" y="31"/>
                    </a:lnTo>
                    <a:lnTo>
                      <a:pt x="140" y="0"/>
                    </a:lnTo>
                    <a:lnTo>
                      <a:pt x="0" y="0"/>
                    </a:lnTo>
                    <a:lnTo>
                      <a:pt x="0" y="96"/>
                    </a:lnTo>
                    <a:lnTo>
                      <a:pt x="0" y="96"/>
                    </a:lnTo>
                    <a:lnTo>
                      <a:pt x="2" y="102"/>
                    </a:lnTo>
                    <a:lnTo>
                      <a:pt x="4" y="107"/>
                    </a:lnTo>
                    <a:lnTo>
                      <a:pt x="9" y="111"/>
                    </a:lnTo>
                    <a:lnTo>
                      <a:pt x="17" y="112"/>
                    </a:lnTo>
                    <a:lnTo>
                      <a:pt x="334" y="112"/>
                    </a:lnTo>
                    <a:lnTo>
                      <a:pt x="334" y="112"/>
                    </a:lnTo>
                    <a:lnTo>
                      <a:pt x="341" y="111"/>
                    </a:lnTo>
                    <a:lnTo>
                      <a:pt x="347" y="107"/>
                    </a:lnTo>
                    <a:lnTo>
                      <a:pt x="350" y="102"/>
                    </a:lnTo>
                    <a:lnTo>
                      <a:pt x="350" y="96"/>
                    </a:lnTo>
                    <a:lnTo>
                      <a:pt x="350" y="0"/>
                    </a:lnTo>
                    <a:lnTo>
                      <a:pt x="211" y="0"/>
                    </a:lnTo>
                    <a:lnTo>
                      <a:pt x="211" y="31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47" name="Freeform 97">
                <a:extLst>
                  <a:ext uri="{FF2B5EF4-FFF2-40B4-BE49-F238E27FC236}">
                    <a16:creationId xmlns:a16="http://schemas.microsoft.com/office/drawing/2014/main" id="{3EDC15DF-7A91-4F67-B4EF-25A8E05212E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552261" y="1554043"/>
                <a:ext cx="363359" cy="137038"/>
              </a:xfrm>
              <a:custGeom>
                <a:avLst/>
                <a:gdLst/>
                <a:ahLst/>
                <a:cxnLst>
                  <a:cxn ang="0">
                    <a:pos x="334" y="42"/>
                  </a:cxn>
                  <a:cxn ang="0">
                    <a:pos x="225" y="42"/>
                  </a:cxn>
                  <a:cxn ang="0">
                    <a:pos x="225" y="42"/>
                  </a:cxn>
                  <a:cxn ang="0">
                    <a:pos x="225" y="5"/>
                  </a:cxn>
                  <a:cxn ang="0">
                    <a:pos x="225" y="5"/>
                  </a:cxn>
                  <a:cxn ang="0">
                    <a:pos x="225" y="2"/>
                  </a:cxn>
                  <a:cxn ang="0">
                    <a:pos x="223" y="0"/>
                  </a:cxn>
                  <a:cxn ang="0">
                    <a:pos x="222" y="0"/>
                  </a:cxn>
                  <a:cxn ang="0">
                    <a:pos x="120" y="0"/>
                  </a:cxn>
                  <a:cxn ang="0">
                    <a:pos x="120" y="0"/>
                  </a:cxn>
                  <a:cxn ang="0">
                    <a:pos x="118" y="2"/>
                  </a:cxn>
                  <a:cxn ang="0">
                    <a:pos x="116" y="4"/>
                  </a:cxn>
                  <a:cxn ang="0">
                    <a:pos x="115" y="5"/>
                  </a:cxn>
                  <a:cxn ang="0">
                    <a:pos x="115" y="5"/>
                  </a:cxn>
                  <a:cxn ang="0">
                    <a:pos x="115" y="42"/>
                  </a:cxn>
                  <a:cxn ang="0">
                    <a:pos x="17" y="42"/>
                  </a:cxn>
                  <a:cxn ang="0">
                    <a:pos x="17" y="42"/>
                  </a:cxn>
                  <a:cxn ang="0">
                    <a:pos x="9" y="42"/>
                  </a:cxn>
                  <a:cxn ang="0">
                    <a:pos x="4" y="45"/>
                  </a:cxn>
                  <a:cxn ang="0">
                    <a:pos x="2" y="51"/>
                  </a:cxn>
                  <a:cxn ang="0">
                    <a:pos x="0" y="58"/>
                  </a:cxn>
                  <a:cxn ang="0">
                    <a:pos x="0" y="130"/>
                  </a:cxn>
                  <a:cxn ang="0">
                    <a:pos x="350" y="130"/>
                  </a:cxn>
                  <a:cxn ang="0">
                    <a:pos x="350" y="58"/>
                  </a:cxn>
                  <a:cxn ang="0">
                    <a:pos x="350" y="58"/>
                  </a:cxn>
                  <a:cxn ang="0">
                    <a:pos x="350" y="51"/>
                  </a:cxn>
                  <a:cxn ang="0">
                    <a:pos x="347" y="45"/>
                  </a:cxn>
                  <a:cxn ang="0">
                    <a:pos x="341" y="42"/>
                  </a:cxn>
                  <a:cxn ang="0">
                    <a:pos x="334" y="42"/>
                  </a:cxn>
                  <a:cxn ang="0">
                    <a:pos x="334" y="42"/>
                  </a:cxn>
                  <a:cxn ang="0">
                    <a:pos x="133" y="42"/>
                  </a:cxn>
                  <a:cxn ang="0">
                    <a:pos x="133" y="13"/>
                  </a:cxn>
                  <a:cxn ang="0">
                    <a:pos x="209" y="13"/>
                  </a:cxn>
                  <a:cxn ang="0">
                    <a:pos x="209" y="42"/>
                  </a:cxn>
                  <a:cxn ang="0">
                    <a:pos x="133" y="42"/>
                  </a:cxn>
                </a:cxnLst>
                <a:rect l="0" t="0" r="r" b="b"/>
                <a:pathLst>
                  <a:path w="350" h="130">
                    <a:moveTo>
                      <a:pt x="334" y="42"/>
                    </a:moveTo>
                    <a:lnTo>
                      <a:pt x="225" y="42"/>
                    </a:lnTo>
                    <a:lnTo>
                      <a:pt x="225" y="42"/>
                    </a:lnTo>
                    <a:lnTo>
                      <a:pt x="225" y="5"/>
                    </a:lnTo>
                    <a:lnTo>
                      <a:pt x="225" y="5"/>
                    </a:lnTo>
                    <a:lnTo>
                      <a:pt x="225" y="2"/>
                    </a:lnTo>
                    <a:lnTo>
                      <a:pt x="223" y="0"/>
                    </a:lnTo>
                    <a:lnTo>
                      <a:pt x="222" y="0"/>
                    </a:lnTo>
                    <a:lnTo>
                      <a:pt x="120" y="0"/>
                    </a:lnTo>
                    <a:lnTo>
                      <a:pt x="120" y="0"/>
                    </a:lnTo>
                    <a:lnTo>
                      <a:pt x="118" y="2"/>
                    </a:lnTo>
                    <a:lnTo>
                      <a:pt x="116" y="4"/>
                    </a:lnTo>
                    <a:lnTo>
                      <a:pt x="115" y="5"/>
                    </a:lnTo>
                    <a:lnTo>
                      <a:pt x="115" y="5"/>
                    </a:lnTo>
                    <a:lnTo>
                      <a:pt x="115" y="42"/>
                    </a:lnTo>
                    <a:lnTo>
                      <a:pt x="17" y="42"/>
                    </a:lnTo>
                    <a:lnTo>
                      <a:pt x="17" y="42"/>
                    </a:lnTo>
                    <a:lnTo>
                      <a:pt x="9" y="42"/>
                    </a:lnTo>
                    <a:lnTo>
                      <a:pt x="4" y="45"/>
                    </a:lnTo>
                    <a:lnTo>
                      <a:pt x="2" y="51"/>
                    </a:lnTo>
                    <a:lnTo>
                      <a:pt x="0" y="58"/>
                    </a:lnTo>
                    <a:lnTo>
                      <a:pt x="0" y="130"/>
                    </a:lnTo>
                    <a:lnTo>
                      <a:pt x="350" y="130"/>
                    </a:lnTo>
                    <a:lnTo>
                      <a:pt x="350" y="58"/>
                    </a:lnTo>
                    <a:lnTo>
                      <a:pt x="350" y="58"/>
                    </a:lnTo>
                    <a:lnTo>
                      <a:pt x="350" y="51"/>
                    </a:lnTo>
                    <a:lnTo>
                      <a:pt x="347" y="45"/>
                    </a:lnTo>
                    <a:lnTo>
                      <a:pt x="341" y="42"/>
                    </a:lnTo>
                    <a:lnTo>
                      <a:pt x="334" y="42"/>
                    </a:lnTo>
                    <a:lnTo>
                      <a:pt x="334" y="42"/>
                    </a:lnTo>
                    <a:close/>
                    <a:moveTo>
                      <a:pt x="133" y="42"/>
                    </a:moveTo>
                    <a:lnTo>
                      <a:pt x="133" y="13"/>
                    </a:lnTo>
                    <a:lnTo>
                      <a:pt x="209" y="13"/>
                    </a:lnTo>
                    <a:lnTo>
                      <a:pt x="209" y="42"/>
                    </a:lnTo>
                    <a:lnTo>
                      <a:pt x="133" y="42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48" name="Rectangle 98">
                <a:extLst>
                  <a:ext uri="{FF2B5EF4-FFF2-40B4-BE49-F238E27FC236}">
                    <a16:creationId xmlns:a16="http://schemas.microsoft.com/office/drawing/2014/main" id="{B7BDC71B-C1E9-4084-88BE-756B2FA1D9B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710062" y="1715997"/>
                <a:ext cx="45679" cy="18688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</p:grp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E295ECEC-1F03-41B9-BC55-6820740787B7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94" t="150" r="17610" b="-150"/>
          <a:stretch/>
        </p:blipFill>
        <p:spPr>
          <a:xfrm>
            <a:off x="6588754" y="1"/>
            <a:ext cx="5603246" cy="6553200"/>
          </a:xfrm>
        </p:spPr>
      </p:pic>
    </p:spTree>
    <p:extLst>
      <p:ext uri="{BB962C8B-B14F-4D97-AF65-F5344CB8AC3E}">
        <p14:creationId xmlns:p14="http://schemas.microsoft.com/office/powerpoint/2010/main" val="1395812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Box 27"/>
          <p:cNvSpPr txBox="1"/>
          <p:nvPr/>
        </p:nvSpPr>
        <p:spPr>
          <a:xfrm>
            <a:off x="353704" y="237876"/>
            <a:ext cx="3488135" cy="661712"/>
          </a:xfrm>
          <a:prstGeom prst="rect">
            <a:avLst/>
          </a:prstGeom>
          <a:noFill/>
        </p:spPr>
        <p:txBody>
          <a:bodyPr wrap="square" lIns="45711" tIns="22856" rIns="45711" bIns="22856" rtlCol="0" anchor="ctr">
            <a:spAutoFit/>
          </a:bodyPr>
          <a:lstStyle/>
          <a:p>
            <a:pPr algn="ctr" defTabSz="914217">
              <a:defRPr/>
            </a:pP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Wire Sniffing</a:t>
            </a:r>
            <a:endParaRPr lang="id-ID" sz="4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sp>
        <p:nvSpPr>
          <p:cNvPr id="40" name="Rectangle 6"/>
          <p:cNvSpPr>
            <a:spLocks noChangeArrowheads="1"/>
          </p:cNvSpPr>
          <p:nvPr/>
        </p:nvSpPr>
        <p:spPr bwMode="auto">
          <a:xfrm>
            <a:off x="-1" y="3455452"/>
            <a:ext cx="10287289" cy="642216"/>
          </a:xfrm>
          <a:prstGeom prst="rect">
            <a:avLst/>
          </a:prstGeom>
          <a:solidFill>
            <a:schemeClr val="bg1">
              <a:lumMod val="95000"/>
            </a:schemeClr>
          </a:solidFill>
          <a:ln w="0">
            <a:noFill/>
            <a:prstDash val="solid"/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Freeform 7"/>
          <p:cNvSpPr>
            <a:spLocks/>
          </p:cNvSpPr>
          <p:nvPr/>
        </p:nvSpPr>
        <p:spPr bwMode="auto">
          <a:xfrm>
            <a:off x="8945129" y="1428461"/>
            <a:ext cx="2685762" cy="2607830"/>
          </a:xfrm>
          <a:custGeom>
            <a:avLst/>
            <a:gdLst/>
            <a:ahLst/>
            <a:cxnLst>
              <a:cxn ang="0">
                <a:pos x="930" y="0"/>
              </a:cxn>
              <a:cxn ang="0">
                <a:pos x="1032" y="6"/>
              </a:cxn>
              <a:cxn ang="0">
                <a:pos x="1131" y="21"/>
              </a:cxn>
              <a:cxn ang="0">
                <a:pos x="1226" y="48"/>
              </a:cxn>
              <a:cxn ang="0">
                <a:pos x="1315" y="83"/>
              </a:cxn>
              <a:cxn ang="0">
                <a:pos x="1400" y="128"/>
              </a:cxn>
              <a:cxn ang="0">
                <a:pos x="1480" y="181"/>
              </a:cxn>
              <a:cxn ang="0">
                <a:pos x="1554" y="240"/>
              </a:cxn>
              <a:cxn ang="0">
                <a:pos x="1622" y="308"/>
              </a:cxn>
              <a:cxn ang="0">
                <a:pos x="1681" y="382"/>
              </a:cxn>
              <a:cxn ang="0">
                <a:pos x="1734" y="462"/>
              </a:cxn>
              <a:cxn ang="0">
                <a:pos x="1779" y="548"/>
              </a:cxn>
              <a:cxn ang="0">
                <a:pos x="1814" y="639"/>
              </a:cxn>
              <a:cxn ang="0">
                <a:pos x="1840" y="733"/>
              </a:cxn>
              <a:cxn ang="0">
                <a:pos x="1856" y="831"/>
              </a:cxn>
              <a:cxn ang="0">
                <a:pos x="1861" y="932"/>
              </a:cxn>
              <a:cxn ang="0">
                <a:pos x="1856" y="1030"/>
              </a:cxn>
              <a:cxn ang="0">
                <a:pos x="1840" y="1127"/>
              </a:cxn>
              <a:cxn ang="0">
                <a:pos x="1816" y="1219"/>
              </a:cxn>
              <a:cxn ang="0">
                <a:pos x="1783" y="1308"/>
              </a:cxn>
              <a:cxn ang="0">
                <a:pos x="1741" y="1391"/>
              </a:cxn>
              <a:cxn ang="0">
                <a:pos x="1692" y="1469"/>
              </a:cxn>
              <a:cxn ang="0">
                <a:pos x="1634" y="1543"/>
              </a:cxn>
              <a:cxn ang="0">
                <a:pos x="1570" y="1609"/>
              </a:cxn>
              <a:cxn ang="0">
                <a:pos x="1500" y="1670"/>
              </a:cxn>
              <a:cxn ang="0">
                <a:pos x="1423" y="1723"/>
              </a:cxn>
              <a:cxn ang="0">
                <a:pos x="1341" y="1770"/>
              </a:cxn>
              <a:cxn ang="0">
                <a:pos x="1255" y="1807"/>
              </a:cxn>
              <a:cxn ang="0">
                <a:pos x="606" y="1807"/>
              </a:cxn>
              <a:cxn ang="0">
                <a:pos x="520" y="1770"/>
              </a:cxn>
              <a:cxn ang="0">
                <a:pos x="438" y="1723"/>
              </a:cxn>
              <a:cxn ang="0">
                <a:pos x="361" y="1670"/>
              </a:cxn>
              <a:cxn ang="0">
                <a:pos x="291" y="1609"/>
              </a:cxn>
              <a:cxn ang="0">
                <a:pos x="227" y="1543"/>
              </a:cxn>
              <a:cxn ang="0">
                <a:pos x="169" y="1469"/>
              </a:cxn>
              <a:cxn ang="0">
                <a:pos x="120" y="1391"/>
              </a:cxn>
              <a:cxn ang="0">
                <a:pos x="78" y="1308"/>
              </a:cxn>
              <a:cxn ang="0">
                <a:pos x="45" y="1219"/>
              </a:cxn>
              <a:cxn ang="0">
                <a:pos x="21" y="1127"/>
              </a:cxn>
              <a:cxn ang="0">
                <a:pos x="5" y="1030"/>
              </a:cxn>
              <a:cxn ang="0">
                <a:pos x="0" y="932"/>
              </a:cxn>
              <a:cxn ang="0">
                <a:pos x="5" y="831"/>
              </a:cxn>
              <a:cxn ang="0">
                <a:pos x="21" y="733"/>
              </a:cxn>
              <a:cxn ang="0">
                <a:pos x="47" y="639"/>
              </a:cxn>
              <a:cxn ang="0">
                <a:pos x="82" y="548"/>
              </a:cxn>
              <a:cxn ang="0">
                <a:pos x="127" y="462"/>
              </a:cxn>
              <a:cxn ang="0">
                <a:pos x="180" y="382"/>
              </a:cxn>
              <a:cxn ang="0">
                <a:pos x="239" y="308"/>
              </a:cxn>
              <a:cxn ang="0">
                <a:pos x="307" y="240"/>
              </a:cxn>
              <a:cxn ang="0">
                <a:pos x="380" y="181"/>
              </a:cxn>
              <a:cxn ang="0">
                <a:pos x="461" y="128"/>
              </a:cxn>
              <a:cxn ang="0">
                <a:pos x="546" y="83"/>
              </a:cxn>
              <a:cxn ang="0">
                <a:pos x="637" y="48"/>
              </a:cxn>
              <a:cxn ang="0">
                <a:pos x="731" y="21"/>
              </a:cxn>
              <a:cxn ang="0">
                <a:pos x="829" y="6"/>
              </a:cxn>
              <a:cxn ang="0">
                <a:pos x="930" y="0"/>
              </a:cxn>
            </a:cxnLst>
            <a:rect l="0" t="0" r="r" b="b"/>
            <a:pathLst>
              <a:path w="1861" h="1807">
                <a:moveTo>
                  <a:pt x="930" y="0"/>
                </a:moveTo>
                <a:lnTo>
                  <a:pt x="1032" y="6"/>
                </a:lnTo>
                <a:lnTo>
                  <a:pt x="1131" y="21"/>
                </a:lnTo>
                <a:lnTo>
                  <a:pt x="1226" y="48"/>
                </a:lnTo>
                <a:lnTo>
                  <a:pt x="1315" y="83"/>
                </a:lnTo>
                <a:lnTo>
                  <a:pt x="1400" y="128"/>
                </a:lnTo>
                <a:lnTo>
                  <a:pt x="1480" y="181"/>
                </a:lnTo>
                <a:lnTo>
                  <a:pt x="1554" y="240"/>
                </a:lnTo>
                <a:lnTo>
                  <a:pt x="1622" y="308"/>
                </a:lnTo>
                <a:lnTo>
                  <a:pt x="1681" y="382"/>
                </a:lnTo>
                <a:lnTo>
                  <a:pt x="1734" y="462"/>
                </a:lnTo>
                <a:lnTo>
                  <a:pt x="1779" y="548"/>
                </a:lnTo>
                <a:lnTo>
                  <a:pt x="1814" y="639"/>
                </a:lnTo>
                <a:lnTo>
                  <a:pt x="1840" y="733"/>
                </a:lnTo>
                <a:lnTo>
                  <a:pt x="1856" y="831"/>
                </a:lnTo>
                <a:lnTo>
                  <a:pt x="1861" y="932"/>
                </a:lnTo>
                <a:lnTo>
                  <a:pt x="1856" y="1030"/>
                </a:lnTo>
                <a:lnTo>
                  <a:pt x="1840" y="1127"/>
                </a:lnTo>
                <a:lnTo>
                  <a:pt x="1816" y="1219"/>
                </a:lnTo>
                <a:lnTo>
                  <a:pt x="1783" y="1308"/>
                </a:lnTo>
                <a:lnTo>
                  <a:pt x="1741" y="1391"/>
                </a:lnTo>
                <a:lnTo>
                  <a:pt x="1692" y="1469"/>
                </a:lnTo>
                <a:lnTo>
                  <a:pt x="1634" y="1543"/>
                </a:lnTo>
                <a:lnTo>
                  <a:pt x="1570" y="1609"/>
                </a:lnTo>
                <a:lnTo>
                  <a:pt x="1500" y="1670"/>
                </a:lnTo>
                <a:lnTo>
                  <a:pt x="1423" y="1723"/>
                </a:lnTo>
                <a:lnTo>
                  <a:pt x="1341" y="1770"/>
                </a:lnTo>
                <a:lnTo>
                  <a:pt x="1255" y="1807"/>
                </a:lnTo>
                <a:lnTo>
                  <a:pt x="606" y="1807"/>
                </a:lnTo>
                <a:lnTo>
                  <a:pt x="520" y="1770"/>
                </a:lnTo>
                <a:lnTo>
                  <a:pt x="438" y="1723"/>
                </a:lnTo>
                <a:lnTo>
                  <a:pt x="361" y="1670"/>
                </a:lnTo>
                <a:lnTo>
                  <a:pt x="291" y="1609"/>
                </a:lnTo>
                <a:lnTo>
                  <a:pt x="227" y="1543"/>
                </a:lnTo>
                <a:lnTo>
                  <a:pt x="169" y="1469"/>
                </a:lnTo>
                <a:lnTo>
                  <a:pt x="120" y="1391"/>
                </a:lnTo>
                <a:lnTo>
                  <a:pt x="78" y="1308"/>
                </a:lnTo>
                <a:lnTo>
                  <a:pt x="45" y="1219"/>
                </a:lnTo>
                <a:lnTo>
                  <a:pt x="21" y="1127"/>
                </a:lnTo>
                <a:lnTo>
                  <a:pt x="5" y="1030"/>
                </a:lnTo>
                <a:lnTo>
                  <a:pt x="0" y="932"/>
                </a:lnTo>
                <a:lnTo>
                  <a:pt x="5" y="831"/>
                </a:lnTo>
                <a:lnTo>
                  <a:pt x="21" y="733"/>
                </a:lnTo>
                <a:lnTo>
                  <a:pt x="47" y="639"/>
                </a:lnTo>
                <a:lnTo>
                  <a:pt x="82" y="548"/>
                </a:lnTo>
                <a:lnTo>
                  <a:pt x="127" y="462"/>
                </a:lnTo>
                <a:lnTo>
                  <a:pt x="180" y="382"/>
                </a:lnTo>
                <a:lnTo>
                  <a:pt x="239" y="308"/>
                </a:lnTo>
                <a:lnTo>
                  <a:pt x="307" y="240"/>
                </a:lnTo>
                <a:lnTo>
                  <a:pt x="380" y="181"/>
                </a:lnTo>
                <a:lnTo>
                  <a:pt x="461" y="128"/>
                </a:lnTo>
                <a:lnTo>
                  <a:pt x="546" y="83"/>
                </a:lnTo>
                <a:lnTo>
                  <a:pt x="637" y="48"/>
                </a:lnTo>
                <a:lnTo>
                  <a:pt x="731" y="21"/>
                </a:lnTo>
                <a:lnTo>
                  <a:pt x="829" y="6"/>
                </a:lnTo>
                <a:lnTo>
                  <a:pt x="930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2" name="Freeform 9"/>
          <p:cNvSpPr>
            <a:spLocks/>
          </p:cNvSpPr>
          <p:nvPr/>
        </p:nvSpPr>
        <p:spPr bwMode="auto">
          <a:xfrm>
            <a:off x="8945129" y="1428461"/>
            <a:ext cx="2381250" cy="1476375"/>
          </a:xfrm>
          <a:custGeom>
            <a:avLst/>
            <a:gdLst/>
            <a:ahLst/>
            <a:cxnLst>
              <a:cxn ang="0">
                <a:pos x="930" y="0"/>
              </a:cxn>
              <a:cxn ang="0">
                <a:pos x="1027" y="6"/>
              </a:cxn>
              <a:cxn ang="0">
                <a:pos x="1119" y="20"/>
              </a:cxn>
              <a:cxn ang="0">
                <a:pos x="1208" y="42"/>
              </a:cxn>
              <a:cxn ang="0">
                <a:pos x="1294" y="74"/>
              </a:cxn>
              <a:cxn ang="0">
                <a:pos x="1376" y="114"/>
              </a:cxn>
              <a:cxn ang="0">
                <a:pos x="1453" y="161"/>
              </a:cxn>
              <a:cxn ang="0">
                <a:pos x="1524" y="214"/>
              </a:cxn>
              <a:cxn ang="0">
                <a:pos x="1590" y="275"/>
              </a:cxn>
              <a:cxn ang="0">
                <a:pos x="1650" y="341"/>
              </a:cxn>
              <a:cxn ang="0">
                <a:pos x="930" y="932"/>
              </a:cxn>
              <a:cxn ang="0">
                <a:pos x="5" y="1023"/>
              </a:cxn>
              <a:cxn ang="0">
                <a:pos x="2" y="978"/>
              </a:cxn>
              <a:cxn ang="0">
                <a:pos x="0" y="932"/>
              </a:cxn>
              <a:cxn ang="0">
                <a:pos x="5" y="831"/>
              </a:cxn>
              <a:cxn ang="0">
                <a:pos x="21" y="733"/>
              </a:cxn>
              <a:cxn ang="0">
                <a:pos x="47" y="639"/>
              </a:cxn>
              <a:cxn ang="0">
                <a:pos x="82" y="548"/>
              </a:cxn>
              <a:cxn ang="0">
                <a:pos x="127" y="462"/>
              </a:cxn>
              <a:cxn ang="0">
                <a:pos x="180" y="382"/>
              </a:cxn>
              <a:cxn ang="0">
                <a:pos x="239" y="308"/>
              </a:cxn>
              <a:cxn ang="0">
                <a:pos x="307" y="240"/>
              </a:cxn>
              <a:cxn ang="0">
                <a:pos x="380" y="181"/>
              </a:cxn>
              <a:cxn ang="0">
                <a:pos x="461" y="128"/>
              </a:cxn>
              <a:cxn ang="0">
                <a:pos x="546" y="83"/>
              </a:cxn>
              <a:cxn ang="0">
                <a:pos x="637" y="48"/>
              </a:cxn>
              <a:cxn ang="0">
                <a:pos x="731" y="21"/>
              </a:cxn>
              <a:cxn ang="0">
                <a:pos x="829" y="6"/>
              </a:cxn>
              <a:cxn ang="0">
                <a:pos x="930" y="0"/>
              </a:cxn>
            </a:cxnLst>
            <a:rect l="0" t="0" r="r" b="b"/>
            <a:pathLst>
              <a:path w="1650" h="1023">
                <a:moveTo>
                  <a:pt x="930" y="0"/>
                </a:moveTo>
                <a:lnTo>
                  <a:pt x="1027" y="6"/>
                </a:lnTo>
                <a:lnTo>
                  <a:pt x="1119" y="20"/>
                </a:lnTo>
                <a:lnTo>
                  <a:pt x="1208" y="42"/>
                </a:lnTo>
                <a:lnTo>
                  <a:pt x="1294" y="74"/>
                </a:lnTo>
                <a:lnTo>
                  <a:pt x="1376" y="114"/>
                </a:lnTo>
                <a:lnTo>
                  <a:pt x="1453" y="161"/>
                </a:lnTo>
                <a:lnTo>
                  <a:pt x="1524" y="214"/>
                </a:lnTo>
                <a:lnTo>
                  <a:pt x="1590" y="275"/>
                </a:lnTo>
                <a:lnTo>
                  <a:pt x="1650" y="341"/>
                </a:lnTo>
                <a:lnTo>
                  <a:pt x="930" y="932"/>
                </a:lnTo>
                <a:lnTo>
                  <a:pt x="5" y="1023"/>
                </a:lnTo>
                <a:lnTo>
                  <a:pt x="2" y="978"/>
                </a:lnTo>
                <a:lnTo>
                  <a:pt x="0" y="932"/>
                </a:lnTo>
                <a:lnTo>
                  <a:pt x="5" y="831"/>
                </a:lnTo>
                <a:lnTo>
                  <a:pt x="21" y="733"/>
                </a:lnTo>
                <a:lnTo>
                  <a:pt x="47" y="639"/>
                </a:lnTo>
                <a:lnTo>
                  <a:pt x="82" y="548"/>
                </a:lnTo>
                <a:lnTo>
                  <a:pt x="127" y="462"/>
                </a:lnTo>
                <a:lnTo>
                  <a:pt x="180" y="382"/>
                </a:lnTo>
                <a:lnTo>
                  <a:pt x="239" y="308"/>
                </a:lnTo>
                <a:lnTo>
                  <a:pt x="307" y="240"/>
                </a:lnTo>
                <a:lnTo>
                  <a:pt x="380" y="181"/>
                </a:lnTo>
                <a:lnTo>
                  <a:pt x="461" y="128"/>
                </a:lnTo>
                <a:lnTo>
                  <a:pt x="546" y="83"/>
                </a:lnTo>
                <a:lnTo>
                  <a:pt x="637" y="48"/>
                </a:lnTo>
                <a:lnTo>
                  <a:pt x="731" y="21"/>
                </a:lnTo>
                <a:lnTo>
                  <a:pt x="829" y="6"/>
                </a:lnTo>
                <a:lnTo>
                  <a:pt x="930" y="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3" name="Freeform 8"/>
          <p:cNvSpPr>
            <a:spLocks/>
          </p:cNvSpPr>
          <p:nvPr/>
        </p:nvSpPr>
        <p:spPr bwMode="auto">
          <a:xfrm>
            <a:off x="8945129" y="2712213"/>
            <a:ext cx="1342159" cy="1385455"/>
          </a:xfrm>
          <a:custGeom>
            <a:avLst/>
            <a:gdLst/>
            <a:ahLst/>
            <a:cxnLst>
              <a:cxn ang="0">
                <a:pos x="2" y="0"/>
              </a:cxn>
              <a:cxn ang="0">
                <a:pos x="930" y="49"/>
              </a:cxn>
              <a:cxn ang="0">
                <a:pos x="930" y="960"/>
              </a:cxn>
              <a:cxn ang="0">
                <a:pos x="731" y="960"/>
              </a:cxn>
              <a:cxn ang="0">
                <a:pos x="637" y="934"/>
              </a:cxn>
              <a:cxn ang="0">
                <a:pos x="546" y="899"/>
              </a:cxn>
              <a:cxn ang="0">
                <a:pos x="461" y="855"/>
              </a:cxn>
              <a:cxn ang="0">
                <a:pos x="380" y="803"/>
              </a:cxn>
              <a:cxn ang="0">
                <a:pos x="307" y="742"/>
              </a:cxn>
              <a:cxn ang="0">
                <a:pos x="239" y="674"/>
              </a:cxn>
              <a:cxn ang="0">
                <a:pos x="180" y="600"/>
              </a:cxn>
              <a:cxn ang="0">
                <a:pos x="127" y="520"/>
              </a:cxn>
              <a:cxn ang="0">
                <a:pos x="82" y="434"/>
              </a:cxn>
              <a:cxn ang="0">
                <a:pos x="47" y="345"/>
              </a:cxn>
              <a:cxn ang="0">
                <a:pos x="21" y="249"/>
              </a:cxn>
              <a:cxn ang="0">
                <a:pos x="5" y="151"/>
              </a:cxn>
              <a:cxn ang="0">
                <a:pos x="0" y="49"/>
              </a:cxn>
              <a:cxn ang="0">
                <a:pos x="0" y="25"/>
              </a:cxn>
              <a:cxn ang="0">
                <a:pos x="2" y="0"/>
              </a:cxn>
            </a:cxnLst>
            <a:rect l="0" t="0" r="r" b="b"/>
            <a:pathLst>
              <a:path w="930" h="960">
                <a:moveTo>
                  <a:pt x="2" y="0"/>
                </a:moveTo>
                <a:lnTo>
                  <a:pt x="930" y="49"/>
                </a:lnTo>
                <a:lnTo>
                  <a:pt x="930" y="960"/>
                </a:lnTo>
                <a:lnTo>
                  <a:pt x="731" y="960"/>
                </a:lnTo>
                <a:lnTo>
                  <a:pt x="637" y="934"/>
                </a:lnTo>
                <a:lnTo>
                  <a:pt x="546" y="899"/>
                </a:lnTo>
                <a:lnTo>
                  <a:pt x="461" y="855"/>
                </a:lnTo>
                <a:lnTo>
                  <a:pt x="380" y="803"/>
                </a:lnTo>
                <a:lnTo>
                  <a:pt x="307" y="742"/>
                </a:lnTo>
                <a:lnTo>
                  <a:pt x="239" y="674"/>
                </a:lnTo>
                <a:lnTo>
                  <a:pt x="180" y="600"/>
                </a:lnTo>
                <a:lnTo>
                  <a:pt x="127" y="520"/>
                </a:lnTo>
                <a:lnTo>
                  <a:pt x="82" y="434"/>
                </a:lnTo>
                <a:lnTo>
                  <a:pt x="47" y="345"/>
                </a:lnTo>
                <a:lnTo>
                  <a:pt x="21" y="249"/>
                </a:lnTo>
                <a:lnTo>
                  <a:pt x="5" y="151"/>
                </a:lnTo>
                <a:lnTo>
                  <a:pt x="0" y="49"/>
                </a:lnTo>
                <a:lnTo>
                  <a:pt x="0" y="25"/>
                </a:lnTo>
                <a:lnTo>
                  <a:pt x="2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4" name="Freeform 10"/>
          <p:cNvSpPr>
            <a:spLocks/>
          </p:cNvSpPr>
          <p:nvPr/>
        </p:nvSpPr>
        <p:spPr bwMode="auto">
          <a:xfrm>
            <a:off x="10258424" y="3454688"/>
            <a:ext cx="1933576" cy="685512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1815" y="0"/>
              </a:cxn>
              <a:cxn ang="0">
                <a:pos x="1815" y="475"/>
              </a:cxn>
              <a:cxn ang="0">
                <a:pos x="1814" y="475"/>
              </a:cxn>
              <a:cxn ang="0">
                <a:pos x="1814" y="445"/>
              </a:cxn>
              <a:cxn ang="0">
                <a:pos x="0" y="445"/>
              </a:cxn>
              <a:cxn ang="0">
                <a:pos x="0" y="0"/>
              </a:cxn>
            </a:cxnLst>
            <a:rect l="0" t="0" r="r" b="b"/>
            <a:pathLst>
              <a:path w="1815" h="475">
                <a:moveTo>
                  <a:pt x="0" y="0"/>
                </a:moveTo>
                <a:lnTo>
                  <a:pt x="1815" y="0"/>
                </a:lnTo>
                <a:lnTo>
                  <a:pt x="1815" y="475"/>
                </a:lnTo>
                <a:lnTo>
                  <a:pt x="1814" y="475"/>
                </a:lnTo>
                <a:lnTo>
                  <a:pt x="1814" y="445"/>
                </a:lnTo>
                <a:lnTo>
                  <a:pt x="0" y="445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5" name="Freeform 11"/>
          <p:cNvSpPr>
            <a:spLocks/>
          </p:cNvSpPr>
          <p:nvPr/>
        </p:nvSpPr>
        <p:spPr bwMode="auto">
          <a:xfrm>
            <a:off x="9620538" y="2105313"/>
            <a:ext cx="1334944" cy="1340716"/>
          </a:xfrm>
          <a:custGeom>
            <a:avLst/>
            <a:gdLst/>
            <a:ahLst/>
            <a:cxnLst>
              <a:cxn ang="0">
                <a:pos x="462" y="0"/>
              </a:cxn>
              <a:cxn ang="0">
                <a:pos x="531" y="5"/>
              </a:cxn>
              <a:cxn ang="0">
                <a:pos x="597" y="19"/>
              </a:cxn>
              <a:cxn ang="0">
                <a:pos x="658" y="44"/>
              </a:cxn>
              <a:cxn ang="0">
                <a:pos x="716" y="75"/>
              </a:cxn>
              <a:cxn ang="0">
                <a:pos x="766" y="114"/>
              </a:cxn>
              <a:cxn ang="0">
                <a:pos x="812" y="159"/>
              </a:cxn>
              <a:cxn ang="0">
                <a:pos x="850" y="212"/>
              </a:cxn>
              <a:cxn ang="0">
                <a:pos x="882" y="268"/>
              </a:cxn>
              <a:cxn ang="0">
                <a:pos x="906" y="331"/>
              </a:cxn>
              <a:cxn ang="0">
                <a:pos x="920" y="395"/>
              </a:cxn>
              <a:cxn ang="0">
                <a:pos x="925" y="463"/>
              </a:cxn>
              <a:cxn ang="0">
                <a:pos x="920" y="532"/>
              </a:cxn>
              <a:cxn ang="0">
                <a:pos x="906" y="598"/>
              </a:cxn>
              <a:cxn ang="0">
                <a:pos x="882" y="659"/>
              </a:cxn>
              <a:cxn ang="0">
                <a:pos x="850" y="717"/>
              </a:cxn>
              <a:cxn ang="0">
                <a:pos x="812" y="769"/>
              </a:cxn>
              <a:cxn ang="0">
                <a:pos x="766" y="815"/>
              </a:cxn>
              <a:cxn ang="0">
                <a:pos x="716" y="853"/>
              </a:cxn>
              <a:cxn ang="0">
                <a:pos x="658" y="885"/>
              </a:cxn>
              <a:cxn ang="0">
                <a:pos x="597" y="909"/>
              </a:cxn>
              <a:cxn ang="0">
                <a:pos x="531" y="923"/>
              </a:cxn>
              <a:cxn ang="0">
                <a:pos x="462" y="929"/>
              </a:cxn>
              <a:cxn ang="0">
                <a:pos x="394" y="923"/>
              </a:cxn>
              <a:cxn ang="0">
                <a:pos x="330" y="909"/>
              </a:cxn>
              <a:cxn ang="0">
                <a:pos x="267" y="885"/>
              </a:cxn>
              <a:cxn ang="0">
                <a:pos x="211" y="853"/>
              </a:cxn>
              <a:cxn ang="0">
                <a:pos x="159" y="815"/>
              </a:cxn>
              <a:cxn ang="0">
                <a:pos x="113" y="769"/>
              </a:cxn>
              <a:cxn ang="0">
                <a:pos x="75" y="717"/>
              </a:cxn>
              <a:cxn ang="0">
                <a:pos x="43" y="659"/>
              </a:cxn>
              <a:cxn ang="0">
                <a:pos x="19" y="598"/>
              </a:cxn>
              <a:cxn ang="0">
                <a:pos x="5" y="532"/>
              </a:cxn>
              <a:cxn ang="0">
                <a:pos x="0" y="463"/>
              </a:cxn>
              <a:cxn ang="0">
                <a:pos x="5" y="395"/>
              </a:cxn>
              <a:cxn ang="0">
                <a:pos x="19" y="331"/>
              </a:cxn>
              <a:cxn ang="0">
                <a:pos x="43" y="268"/>
              </a:cxn>
              <a:cxn ang="0">
                <a:pos x="75" y="212"/>
              </a:cxn>
              <a:cxn ang="0">
                <a:pos x="113" y="159"/>
              </a:cxn>
              <a:cxn ang="0">
                <a:pos x="159" y="114"/>
              </a:cxn>
              <a:cxn ang="0">
                <a:pos x="211" y="75"/>
              </a:cxn>
              <a:cxn ang="0">
                <a:pos x="267" y="44"/>
              </a:cxn>
              <a:cxn ang="0">
                <a:pos x="330" y="19"/>
              </a:cxn>
              <a:cxn ang="0">
                <a:pos x="394" y="5"/>
              </a:cxn>
              <a:cxn ang="0">
                <a:pos x="462" y="0"/>
              </a:cxn>
            </a:cxnLst>
            <a:rect l="0" t="0" r="r" b="b"/>
            <a:pathLst>
              <a:path w="925" h="929">
                <a:moveTo>
                  <a:pt x="462" y="0"/>
                </a:moveTo>
                <a:lnTo>
                  <a:pt x="531" y="5"/>
                </a:lnTo>
                <a:lnTo>
                  <a:pt x="597" y="19"/>
                </a:lnTo>
                <a:lnTo>
                  <a:pt x="658" y="44"/>
                </a:lnTo>
                <a:lnTo>
                  <a:pt x="716" y="75"/>
                </a:lnTo>
                <a:lnTo>
                  <a:pt x="766" y="114"/>
                </a:lnTo>
                <a:lnTo>
                  <a:pt x="812" y="159"/>
                </a:lnTo>
                <a:lnTo>
                  <a:pt x="850" y="212"/>
                </a:lnTo>
                <a:lnTo>
                  <a:pt x="882" y="268"/>
                </a:lnTo>
                <a:lnTo>
                  <a:pt x="906" y="331"/>
                </a:lnTo>
                <a:lnTo>
                  <a:pt x="920" y="395"/>
                </a:lnTo>
                <a:lnTo>
                  <a:pt x="925" y="463"/>
                </a:lnTo>
                <a:lnTo>
                  <a:pt x="920" y="532"/>
                </a:lnTo>
                <a:lnTo>
                  <a:pt x="906" y="598"/>
                </a:lnTo>
                <a:lnTo>
                  <a:pt x="882" y="659"/>
                </a:lnTo>
                <a:lnTo>
                  <a:pt x="850" y="717"/>
                </a:lnTo>
                <a:lnTo>
                  <a:pt x="812" y="769"/>
                </a:lnTo>
                <a:lnTo>
                  <a:pt x="766" y="815"/>
                </a:lnTo>
                <a:lnTo>
                  <a:pt x="716" y="853"/>
                </a:lnTo>
                <a:lnTo>
                  <a:pt x="658" y="885"/>
                </a:lnTo>
                <a:lnTo>
                  <a:pt x="597" y="909"/>
                </a:lnTo>
                <a:lnTo>
                  <a:pt x="531" y="923"/>
                </a:lnTo>
                <a:lnTo>
                  <a:pt x="462" y="929"/>
                </a:lnTo>
                <a:lnTo>
                  <a:pt x="394" y="923"/>
                </a:lnTo>
                <a:lnTo>
                  <a:pt x="330" y="909"/>
                </a:lnTo>
                <a:lnTo>
                  <a:pt x="267" y="885"/>
                </a:lnTo>
                <a:lnTo>
                  <a:pt x="211" y="853"/>
                </a:lnTo>
                <a:lnTo>
                  <a:pt x="159" y="815"/>
                </a:lnTo>
                <a:lnTo>
                  <a:pt x="113" y="769"/>
                </a:lnTo>
                <a:lnTo>
                  <a:pt x="75" y="717"/>
                </a:lnTo>
                <a:lnTo>
                  <a:pt x="43" y="659"/>
                </a:lnTo>
                <a:lnTo>
                  <a:pt x="19" y="598"/>
                </a:lnTo>
                <a:lnTo>
                  <a:pt x="5" y="532"/>
                </a:lnTo>
                <a:lnTo>
                  <a:pt x="0" y="463"/>
                </a:lnTo>
                <a:lnTo>
                  <a:pt x="5" y="395"/>
                </a:lnTo>
                <a:lnTo>
                  <a:pt x="19" y="331"/>
                </a:lnTo>
                <a:lnTo>
                  <a:pt x="43" y="268"/>
                </a:lnTo>
                <a:lnTo>
                  <a:pt x="75" y="212"/>
                </a:lnTo>
                <a:lnTo>
                  <a:pt x="113" y="159"/>
                </a:lnTo>
                <a:lnTo>
                  <a:pt x="159" y="114"/>
                </a:lnTo>
                <a:lnTo>
                  <a:pt x="211" y="75"/>
                </a:lnTo>
                <a:lnTo>
                  <a:pt x="267" y="44"/>
                </a:lnTo>
                <a:lnTo>
                  <a:pt x="330" y="19"/>
                </a:lnTo>
                <a:lnTo>
                  <a:pt x="394" y="5"/>
                </a:lnTo>
                <a:lnTo>
                  <a:pt x="462" y="0"/>
                </a:lnTo>
                <a:close/>
              </a:path>
            </a:pathLst>
          </a:custGeom>
          <a:solidFill>
            <a:schemeClr val="bg1"/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6" name="Text Box 66"/>
          <p:cNvSpPr txBox="1">
            <a:spLocks noChangeArrowheads="1"/>
          </p:cNvSpPr>
          <p:nvPr/>
        </p:nvSpPr>
        <p:spPr bwMode="auto">
          <a:xfrm>
            <a:off x="3872552" y="3576505"/>
            <a:ext cx="362299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맑은 고딕" panose="020B0503020000020004" pitchFamily="34" charset="-127"/>
                <a:cs typeface="+mn-cs"/>
              </a:rPr>
              <a:t>Computationally Complex</a:t>
            </a:r>
          </a:p>
        </p:txBody>
      </p:sp>
      <p:sp>
        <p:nvSpPr>
          <p:cNvPr id="47" name="Text Box 70"/>
          <p:cNvSpPr txBox="1">
            <a:spLocks noChangeArrowheads="1"/>
          </p:cNvSpPr>
          <p:nvPr/>
        </p:nvSpPr>
        <p:spPr bwMode="auto">
          <a:xfrm rot="20537593">
            <a:off x="9252156" y="1799159"/>
            <a:ext cx="2139032" cy="1947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prstTxWarp prst="textArchUp">
              <a:avLst>
                <a:gd name="adj" fmla="val 10727425"/>
              </a:avLst>
            </a:prstTxWarp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맑은 고딕" panose="020B0503020000020004" pitchFamily="34" charset="-127"/>
                <a:cs typeface="+mn-cs"/>
              </a:rPr>
              <a:t>Tools Available</a:t>
            </a:r>
          </a:p>
        </p:txBody>
      </p:sp>
      <p:sp>
        <p:nvSpPr>
          <p:cNvPr id="48" name="Text Box 69"/>
          <p:cNvSpPr txBox="1">
            <a:spLocks noChangeArrowheads="1"/>
          </p:cNvSpPr>
          <p:nvPr/>
        </p:nvSpPr>
        <p:spPr bwMode="auto">
          <a:xfrm>
            <a:off x="9182100" y="3576505"/>
            <a:ext cx="284140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맑은 고딕" panose="020B0503020000020004" pitchFamily="34" charset="-127"/>
                <a:cs typeface="+mn-cs"/>
              </a:rPr>
              <a:t>Hard to Perpetrate</a:t>
            </a:r>
          </a:p>
        </p:txBody>
      </p:sp>
      <p:sp>
        <p:nvSpPr>
          <p:cNvPr id="49" name="Text Box 66"/>
          <p:cNvSpPr txBox="1">
            <a:spLocks noChangeArrowheads="1"/>
          </p:cNvSpPr>
          <p:nvPr/>
        </p:nvSpPr>
        <p:spPr bwMode="auto">
          <a:xfrm>
            <a:off x="259833" y="3576505"/>
            <a:ext cx="194996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Rockwell" panose="02060603020205020403" pitchFamily="18" charset="0"/>
                <a:ea typeface="맑은 고딕" panose="020B0503020000020004" pitchFamily="34" charset="-127"/>
                <a:cs typeface="+mn-cs"/>
              </a:rPr>
              <a:t>Wire Sniffing</a:t>
            </a: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2101040" y="3776560"/>
            <a:ext cx="1791236" cy="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Arc 50"/>
          <p:cNvSpPr>
            <a:spLocks noChangeAspect="1"/>
          </p:cNvSpPr>
          <p:nvPr/>
        </p:nvSpPr>
        <p:spPr>
          <a:xfrm rot="420000">
            <a:off x="10457108" y="2249617"/>
            <a:ext cx="857002" cy="1120602"/>
          </a:xfrm>
          <a:prstGeom prst="arc">
            <a:avLst>
              <a:gd name="adj1" fmla="val 18234498"/>
              <a:gd name="adj2" fmla="val 2159168"/>
            </a:avLst>
          </a:prstGeom>
          <a:ln w="38100">
            <a:solidFill>
              <a:schemeClr val="bg1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2" name="Arc 51"/>
          <p:cNvSpPr>
            <a:spLocks noChangeAspect="1"/>
          </p:cNvSpPr>
          <p:nvPr/>
        </p:nvSpPr>
        <p:spPr>
          <a:xfrm rot="20460000" flipH="1" flipV="1">
            <a:off x="9306789" y="2579747"/>
            <a:ext cx="448285" cy="895747"/>
          </a:xfrm>
          <a:prstGeom prst="arc">
            <a:avLst>
              <a:gd name="adj1" fmla="val 16735845"/>
              <a:gd name="adj2" fmla="val 2106075"/>
            </a:avLst>
          </a:prstGeom>
          <a:ln w="38100">
            <a:solidFill>
              <a:schemeClr val="tx1"/>
            </a:solidFill>
            <a:prstDash val="sysDot"/>
            <a:headEnd type="triangl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7453952" y="3776560"/>
            <a:ext cx="1791236" cy="0"/>
          </a:xfrm>
          <a:prstGeom prst="straightConnector1">
            <a:avLst/>
          </a:prstGeom>
          <a:ln w="38100">
            <a:solidFill>
              <a:schemeClr val="tx1"/>
            </a:solidFill>
            <a:prstDash val="sysDot"/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 Box 72"/>
          <p:cNvSpPr txBox="1">
            <a:spLocks noChangeArrowheads="1"/>
          </p:cNvSpPr>
          <p:nvPr/>
        </p:nvSpPr>
        <p:spPr bwMode="auto">
          <a:xfrm>
            <a:off x="353704" y="1169552"/>
            <a:ext cx="8363419" cy="2015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C80000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Attackers run </a:t>
            </a:r>
            <a:r>
              <a:rPr kumimoji="0" lang="en-US" altLang="ko-KR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packet sniffer tools </a:t>
            </a: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on the local area network (LAN) to access </a:t>
            </a:r>
            <a:b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</a:b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and record the raw network traffic</a:t>
            </a:r>
          </a:p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The captured data may include </a:t>
            </a:r>
            <a:r>
              <a:rPr kumimoji="0" lang="en-US" altLang="ko-KR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sensitive information </a:t>
            </a: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such as </a:t>
            </a:r>
            <a:r>
              <a:rPr kumimoji="0" lang="en-US" altLang="ko-KR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passwords</a:t>
            </a: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 </a:t>
            </a:r>
            <a:b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</a:b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(FTP, rlogin sessions, etc.) and emails</a:t>
            </a:r>
          </a:p>
          <a:p>
            <a:pPr marL="346075" marR="0" lvl="0" indent="-346075" algn="l" defTabSz="914400" rtl="0" eaLnBrk="1" fontAlgn="auto" latinLnBrk="0" hangingPunct="1">
              <a:lnSpc>
                <a:spcPct val="10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Tx/>
              <a:buBlip>
                <a:blip r:embed="rId2"/>
              </a:buBlip>
              <a:tabLst/>
              <a:defRPr/>
            </a:pP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Sniffed credentials are used to </a:t>
            </a:r>
            <a:r>
              <a:rPr kumimoji="0" lang="en-US" altLang="ko-KR" sz="19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gain unauthorized access </a:t>
            </a:r>
            <a:r>
              <a:rPr kumimoji="0" lang="en-US" altLang="ko-KR" sz="19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맑은 고딕" panose="020B0503020000020004" pitchFamily="34" charset="-127"/>
                <a:cs typeface="+mn-cs"/>
              </a:rPr>
              <a:t>to the target system</a:t>
            </a:r>
          </a:p>
        </p:txBody>
      </p:sp>
      <p:pic>
        <p:nvPicPr>
          <p:cNvPr id="55" name="Picture 2" descr="D:\Icons\CLEAN\Education\engineering_512.png">
            <a:extLst>
              <a:ext uri="{FF2B5EF4-FFF2-40B4-BE49-F238E27FC236}">
                <a16:creationId xmlns:a16="http://schemas.microsoft.com/office/drawing/2014/main" id="{4FD7B66A-908C-4FA3-9D09-0C199DD04D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57343" y="2245004"/>
            <a:ext cx="1061334" cy="1061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6" name="Group 55">
            <a:extLst>
              <a:ext uri="{FF2B5EF4-FFF2-40B4-BE49-F238E27FC236}">
                <a16:creationId xmlns:a16="http://schemas.microsoft.com/office/drawing/2014/main" id="{578B2796-4FD1-462F-9B8D-C308E8238CD7}"/>
              </a:ext>
            </a:extLst>
          </p:cNvPr>
          <p:cNvGrpSpPr/>
          <p:nvPr/>
        </p:nvGrpSpPr>
        <p:grpSpPr>
          <a:xfrm>
            <a:off x="1716980" y="4185053"/>
            <a:ext cx="8835577" cy="2291947"/>
            <a:chOff x="1716980" y="4185053"/>
            <a:chExt cx="8835577" cy="2291947"/>
          </a:xfrm>
        </p:grpSpPr>
        <p:sp>
          <p:nvSpPr>
            <p:cNvPr id="57" name="Freeform 54"/>
            <p:cNvSpPr>
              <a:spLocks noEditPoints="1"/>
            </p:cNvSpPr>
            <p:nvPr/>
          </p:nvSpPr>
          <p:spPr bwMode="auto">
            <a:xfrm>
              <a:off x="5323778" y="4452943"/>
              <a:ext cx="1756167" cy="1756167"/>
            </a:xfrm>
            <a:custGeom>
              <a:avLst/>
              <a:gdLst>
                <a:gd name="T0" fmla="*/ 0 w 944"/>
                <a:gd name="T1" fmla="*/ 496 h 944"/>
                <a:gd name="T2" fmla="*/ 10 w 944"/>
                <a:gd name="T3" fmla="*/ 568 h 944"/>
                <a:gd name="T4" fmla="*/ 58 w 944"/>
                <a:gd name="T5" fmla="*/ 696 h 944"/>
                <a:gd name="T6" fmla="*/ 138 w 944"/>
                <a:gd name="T7" fmla="*/ 806 h 944"/>
                <a:gd name="T8" fmla="*/ 248 w 944"/>
                <a:gd name="T9" fmla="*/ 886 h 944"/>
                <a:gd name="T10" fmla="*/ 376 w 944"/>
                <a:gd name="T11" fmla="*/ 934 h 944"/>
                <a:gd name="T12" fmla="*/ 448 w 944"/>
                <a:gd name="T13" fmla="*/ 944 h 944"/>
                <a:gd name="T14" fmla="*/ 496 w 944"/>
                <a:gd name="T15" fmla="*/ 944 h 944"/>
                <a:gd name="T16" fmla="*/ 568 w 944"/>
                <a:gd name="T17" fmla="*/ 934 h 944"/>
                <a:gd name="T18" fmla="*/ 696 w 944"/>
                <a:gd name="T19" fmla="*/ 886 h 944"/>
                <a:gd name="T20" fmla="*/ 806 w 944"/>
                <a:gd name="T21" fmla="*/ 806 h 944"/>
                <a:gd name="T22" fmla="*/ 886 w 944"/>
                <a:gd name="T23" fmla="*/ 696 h 944"/>
                <a:gd name="T24" fmla="*/ 934 w 944"/>
                <a:gd name="T25" fmla="*/ 568 h 944"/>
                <a:gd name="T26" fmla="*/ 944 w 944"/>
                <a:gd name="T27" fmla="*/ 496 h 944"/>
                <a:gd name="T28" fmla="*/ 944 w 944"/>
                <a:gd name="T29" fmla="*/ 448 h 944"/>
                <a:gd name="T30" fmla="*/ 934 w 944"/>
                <a:gd name="T31" fmla="*/ 376 h 944"/>
                <a:gd name="T32" fmla="*/ 886 w 944"/>
                <a:gd name="T33" fmla="*/ 248 h 944"/>
                <a:gd name="T34" fmla="*/ 806 w 944"/>
                <a:gd name="T35" fmla="*/ 138 h 944"/>
                <a:gd name="T36" fmla="*/ 696 w 944"/>
                <a:gd name="T37" fmla="*/ 58 h 944"/>
                <a:gd name="T38" fmla="*/ 568 w 944"/>
                <a:gd name="T39" fmla="*/ 10 h 944"/>
                <a:gd name="T40" fmla="*/ 496 w 944"/>
                <a:gd name="T41" fmla="*/ 0 h 944"/>
                <a:gd name="T42" fmla="*/ 448 w 944"/>
                <a:gd name="T43" fmla="*/ 0 h 944"/>
                <a:gd name="T44" fmla="*/ 376 w 944"/>
                <a:gd name="T45" fmla="*/ 10 h 944"/>
                <a:gd name="T46" fmla="*/ 248 w 944"/>
                <a:gd name="T47" fmla="*/ 58 h 944"/>
                <a:gd name="T48" fmla="*/ 138 w 944"/>
                <a:gd name="T49" fmla="*/ 138 h 944"/>
                <a:gd name="T50" fmla="*/ 58 w 944"/>
                <a:gd name="T51" fmla="*/ 248 h 944"/>
                <a:gd name="T52" fmla="*/ 10 w 944"/>
                <a:gd name="T53" fmla="*/ 376 h 944"/>
                <a:gd name="T54" fmla="*/ 0 w 944"/>
                <a:gd name="T55" fmla="*/ 448 h 944"/>
                <a:gd name="T56" fmla="*/ 80 w 944"/>
                <a:gd name="T57" fmla="*/ 472 h 944"/>
                <a:gd name="T58" fmla="*/ 88 w 944"/>
                <a:gd name="T59" fmla="*/ 394 h 944"/>
                <a:gd name="T60" fmla="*/ 128 w 944"/>
                <a:gd name="T61" fmla="*/ 286 h 944"/>
                <a:gd name="T62" fmla="*/ 194 w 944"/>
                <a:gd name="T63" fmla="*/ 194 h 944"/>
                <a:gd name="T64" fmla="*/ 286 w 944"/>
                <a:gd name="T65" fmla="*/ 128 h 944"/>
                <a:gd name="T66" fmla="*/ 394 w 944"/>
                <a:gd name="T67" fmla="*/ 88 h 944"/>
                <a:gd name="T68" fmla="*/ 472 w 944"/>
                <a:gd name="T69" fmla="*/ 80 h 944"/>
                <a:gd name="T70" fmla="*/ 588 w 944"/>
                <a:gd name="T71" fmla="*/ 98 h 944"/>
                <a:gd name="T72" fmla="*/ 692 w 944"/>
                <a:gd name="T73" fmla="*/ 148 h 944"/>
                <a:gd name="T74" fmla="*/ 774 w 944"/>
                <a:gd name="T75" fmla="*/ 222 h 944"/>
                <a:gd name="T76" fmla="*/ 834 w 944"/>
                <a:gd name="T77" fmla="*/ 320 h 944"/>
                <a:gd name="T78" fmla="*/ 862 w 944"/>
                <a:gd name="T79" fmla="*/ 432 h 944"/>
                <a:gd name="T80" fmla="*/ 862 w 944"/>
                <a:gd name="T81" fmla="*/ 512 h 944"/>
                <a:gd name="T82" fmla="*/ 834 w 944"/>
                <a:gd name="T83" fmla="*/ 624 h 944"/>
                <a:gd name="T84" fmla="*/ 774 w 944"/>
                <a:gd name="T85" fmla="*/ 722 h 944"/>
                <a:gd name="T86" fmla="*/ 692 w 944"/>
                <a:gd name="T87" fmla="*/ 796 h 944"/>
                <a:gd name="T88" fmla="*/ 588 w 944"/>
                <a:gd name="T89" fmla="*/ 846 h 944"/>
                <a:gd name="T90" fmla="*/ 472 w 944"/>
                <a:gd name="T91" fmla="*/ 864 h 944"/>
                <a:gd name="T92" fmla="*/ 394 w 944"/>
                <a:gd name="T93" fmla="*/ 856 h 944"/>
                <a:gd name="T94" fmla="*/ 286 w 944"/>
                <a:gd name="T95" fmla="*/ 816 h 944"/>
                <a:gd name="T96" fmla="*/ 194 w 944"/>
                <a:gd name="T97" fmla="*/ 750 h 944"/>
                <a:gd name="T98" fmla="*/ 128 w 944"/>
                <a:gd name="T99" fmla="*/ 658 h 944"/>
                <a:gd name="T100" fmla="*/ 88 w 944"/>
                <a:gd name="T101" fmla="*/ 550 h 944"/>
                <a:gd name="T102" fmla="*/ 80 w 944"/>
                <a:gd name="T103" fmla="*/ 472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944" h="944">
                  <a:moveTo>
                    <a:pt x="0" y="472"/>
                  </a:moveTo>
                  <a:lnTo>
                    <a:pt x="0" y="472"/>
                  </a:lnTo>
                  <a:lnTo>
                    <a:pt x="0" y="496"/>
                  </a:lnTo>
                  <a:lnTo>
                    <a:pt x="2" y="520"/>
                  </a:lnTo>
                  <a:lnTo>
                    <a:pt x="6" y="544"/>
                  </a:lnTo>
                  <a:lnTo>
                    <a:pt x="10" y="568"/>
                  </a:lnTo>
                  <a:lnTo>
                    <a:pt x="22" y="612"/>
                  </a:lnTo>
                  <a:lnTo>
                    <a:pt x="38" y="656"/>
                  </a:lnTo>
                  <a:lnTo>
                    <a:pt x="58" y="696"/>
                  </a:lnTo>
                  <a:lnTo>
                    <a:pt x="80" y="736"/>
                  </a:lnTo>
                  <a:lnTo>
                    <a:pt x="108" y="772"/>
                  </a:lnTo>
                  <a:lnTo>
                    <a:pt x="138" y="806"/>
                  </a:lnTo>
                  <a:lnTo>
                    <a:pt x="172" y="836"/>
                  </a:lnTo>
                  <a:lnTo>
                    <a:pt x="208" y="864"/>
                  </a:lnTo>
                  <a:lnTo>
                    <a:pt x="248" y="886"/>
                  </a:lnTo>
                  <a:lnTo>
                    <a:pt x="288" y="906"/>
                  </a:lnTo>
                  <a:lnTo>
                    <a:pt x="332" y="922"/>
                  </a:lnTo>
                  <a:lnTo>
                    <a:pt x="376" y="934"/>
                  </a:lnTo>
                  <a:lnTo>
                    <a:pt x="400" y="938"/>
                  </a:lnTo>
                  <a:lnTo>
                    <a:pt x="424" y="942"/>
                  </a:lnTo>
                  <a:lnTo>
                    <a:pt x="448" y="944"/>
                  </a:lnTo>
                  <a:lnTo>
                    <a:pt x="472" y="944"/>
                  </a:lnTo>
                  <a:lnTo>
                    <a:pt x="472" y="944"/>
                  </a:lnTo>
                  <a:lnTo>
                    <a:pt x="496" y="944"/>
                  </a:lnTo>
                  <a:lnTo>
                    <a:pt x="520" y="942"/>
                  </a:lnTo>
                  <a:lnTo>
                    <a:pt x="544" y="938"/>
                  </a:lnTo>
                  <a:lnTo>
                    <a:pt x="568" y="934"/>
                  </a:lnTo>
                  <a:lnTo>
                    <a:pt x="612" y="922"/>
                  </a:lnTo>
                  <a:lnTo>
                    <a:pt x="656" y="906"/>
                  </a:lnTo>
                  <a:lnTo>
                    <a:pt x="696" y="886"/>
                  </a:lnTo>
                  <a:lnTo>
                    <a:pt x="736" y="864"/>
                  </a:lnTo>
                  <a:lnTo>
                    <a:pt x="772" y="836"/>
                  </a:lnTo>
                  <a:lnTo>
                    <a:pt x="806" y="806"/>
                  </a:lnTo>
                  <a:lnTo>
                    <a:pt x="836" y="772"/>
                  </a:lnTo>
                  <a:lnTo>
                    <a:pt x="864" y="736"/>
                  </a:lnTo>
                  <a:lnTo>
                    <a:pt x="886" y="696"/>
                  </a:lnTo>
                  <a:lnTo>
                    <a:pt x="906" y="656"/>
                  </a:lnTo>
                  <a:lnTo>
                    <a:pt x="922" y="612"/>
                  </a:lnTo>
                  <a:lnTo>
                    <a:pt x="934" y="568"/>
                  </a:lnTo>
                  <a:lnTo>
                    <a:pt x="938" y="544"/>
                  </a:lnTo>
                  <a:lnTo>
                    <a:pt x="942" y="520"/>
                  </a:lnTo>
                  <a:lnTo>
                    <a:pt x="944" y="496"/>
                  </a:lnTo>
                  <a:lnTo>
                    <a:pt x="944" y="472"/>
                  </a:lnTo>
                  <a:lnTo>
                    <a:pt x="944" y="472"/>
                  </a:lnTo>
                  <a:lnTo>
                    <a:pt x="944" y="448"/>
                  </a:lnTo>
                  <a:lnTo>
                    <a:pt x="942" y="424"/>
                  </a:lnTo>
                  <a:lnTo>
                    <a:pt x="938" y="400"/>
                  </a:lnTo>
                  <a:lnTo>
                    <a:pt x="934" y="376"/>
                  </a:lnTo>
                  <a:lnTo>
                    <a:pt x="922" y="332"/>
                  </a:lnTo>
                  <a:lnTo>
                    <a:pt x="906" y="288"/>
                  </a:lnTo>
                  <a:lnTo>
                    <a:pt x="886" y="248"/>
                  </a:lnTo>
                  <a:lnTo>
                    <a:pt x="864" y="208"/>
                  </a:lnTo>
                  <a:lnTo>
                    <a:pt x="836" y="172"/>
                  </a:lnTo>
                  <a:lnTo>
                    <a:pt x="806" y="138"/>
                  </a:lnTo>
                  <a:lnTo>
                    <a:pt x="772" y="108"/>
                  </a:lnTo>
                  <a:lnTo>
                    <a:pt x="736" y="80"/>
                  </a:lnTo>
                  <a:lnTo>
                    <a:pt x="696" y="58"/>
                  </a:lnTo>
                  <a:lnTo>
                    <a:pt x="656" y="38"/>
                  </a:lnTo>
                  <a:lnTo>
                    <a:pt x="612" y="22"/>
                  </a:lnTo>
                  <a:lnTo>
                    <a:pt x="568" y="10"/>
                  </a:lnTo>
                  <a:lnTo>
                    <a:pt x="544" y="6"/>
                  </a:lnTo>
                  <a:lnTo>
                    <a:pt x="520" y="2"/>
                  </a:lnTo>
                  <a:lnTo>
                    <a:pt x="496" y="0"/>
                  </a:lnTo>
                  <a:lnTo>
                    <a:pt x="472" y="0"/>
                  </a:lnTo>
                  <a:lnTo>
                    <a:pt x="472" y="0"/>
                  </a:lnTo>
                  <a:lnTo>
                    <a:pt x="448" y="0"/>
                  </a:lnTo>
                  <a:lnTo>
                    <a:pt x="424" y="2"/>
                  </a:lnTo>
                  <a:lnTo>
                    <a:pt x="400" y="6"/>
                  </a:lnTo>
                  <a:lnTo>
                    <a:pt x="376" y="10"/>
                  </a:lnTo>
                  <a:lnTo>
                    <a:pt x="332" y="22"/>
                  </a:lnTo>
                  <a:lnTo>
                    <a:pt x="288" y="38"/>
                  </a:lnTo>
                  <a:lnTo>
                    <a:pt x="248" y="58"/>
                  </a:lnTo>
                  <a:lnTo>
                    <a:pt x="208" y="80"/>
                  </a:lnTo>
                  <a:lnTo>
                    <a:pt x="172" y="108"/>
                  </a:lnTo>
                  <a:lnTo>
                    <a:pt x="138" y="138"/>
                  </a:lnTo>
                  <a:lnTo>
                    <a:pt x="108" y="172"/>
                  </a:lnTo>
                  <a:lnTo>
                    <a:pt x="80" y="208"/>
                  </a:lnTo>
                  <a:lnTo>
                    <a:pt x="58" y="248"/>
                  </a:lnTo>
                  <a:lnTo>
                    <a:pt x="38" y="288"/>
                  </a:lnTo>
                  <a:lnTo>
                    <a:pt x="22" y="332"/>
                  </a:lnTo>
                  <a:lnTo>
                    <a:pt x="10" y="376"/>
                  </a:lnTo>
                  <a:lnTo>
                    <a:pt x="6" y="400"/>
                  </a:lnTo>
                  <a:lnTo>
                    <a:pt x="2" y="424"/>
                  </a:lnTo>
                  <a:lnTo>
                    <a:pt x="0" y="448"/>
                  </a:lnTo>
                  <a:lnTo>
                    <a:pt x="0" y="472"/>
                  </a:lnTo>
                  <a:lnTo>
                    <a:pt x="0" y="472"/>
                  </a:lnTo>
                  <a:close/>
                  <a:moveTo>
                    <a:pt x="80" y="472"/>
                  </a:moveTo>
                  <a:lnTo>
                    <a:pt x="80" y="472"/>
                  </a:lnTo>
                  <a:lnTo>
                    <a:pt x="82" y="432"/>
                  </a:lnTo>
                  <a:lnTo>
                    <a:pt x="88" y="394"/>
                  </a:lnTo>
                  <a:lnTo>
                    <a:pt x="98" y="356"/>
                  </a:lnTo>
                  <a:lnTo>
                    <a:pt x="110" y="320"/>
                  </a:lnTo>
                  <a:lnTo>
                    <a:pt x="128" y="286"/>
                  </a:lnTo>
                  <a:lnTo>
                    <a:pt x="148" y="252"/>
                  </a:lnTo>
                  <a:lnTo>
                    <a:pt x="170" y="222"/>
                  </a:lnTo>
                  <a:lnTo>
                    <a:pt x="194" y="194"/>
                  </a:lnTo>
                  <a:lnTo>
                    <a:pt x="222" y="170"/>
                  </a:lnTo>
                  <a:lnTo>
                    <a:pt x="252" y="148"/>
                  </a:lnTo>
                  <a:lnTo>
                    <a:pt x="286" y="128"/>
                  </a:lnTo>
                  <a:lnTo>
                    <a:pt x="320" y="110"/>
                  </a:lnTo>
                  <a:lnTo>
                    <a:pt x="356" y="98"/>
                  </a:lnTo>
                  <a:lnTo>
                    <a:pt x="394" y="88"/>
                  </a:lnTo>
                  <a:lnTo>
                    <a:pt x="432" y="82"/>
                  </a:lnTo>
                  <a:lnTo>
                    <a:pt x="472" y="80"/>
                  </a:lnTo>
                  <a:lnTo>
                    <a:pt x="472" y="80"/>
                  </a:lnTo>
                  <a:lnTo>
                    <a:pt x="512" y="82"/>
                  </a:lnTo>
                  <a:lnTo>
                    <a:pt x="550" y="88"/>
                  </a:lnTo>
                  <a:lnTo>
                    <a:pt x="588" y="98"/>
                  </a:lnTo>
                  <a:lnTo>
                    <a:pt x="624" y="110"/>
                  </a:lnTo>
                  <a:lnTo>
                    <a:pt x="658" y="128"/>
                  </a:lnTo>
                  <a:lnTo>
                    <a:pt x="692" y="148"/>
                  </a:lnTo>
                  <a:lnTo>
                    <a:pt x="722" y="170"/>
                  </a:lnTo>
                  <a:lnTo>
                    <a:pt x="750" y="194"/>
                  </a:lnTo>
                  <a:lnTo>
                    <a:pt x="774" y="222"/>
                  </a:lnTo>
                  <a:lnTo>
                    <a:pt x="796" y="252"/>
                  </a:lnTo>
                  <a:lnTo>
                    <a:pt x="816" y="286"/>
                  </a:lnTo>
                  <a:lnTo>
                    <a:pt x="834" y="320"/>
                  </a:lnTo>
                  <a:lnTo>
                    <a:pt x="846" y="356"/>
                  </a:lnTo>
                  <a:lnTo>
                    <a:pt x="856" y="394"/>
                  </a:lnTo>
                  <a:lnTo>
                    <a:pt x="862" y="432"/>
                  </a:lnTo>
                  <a:lnTo>
                    <a:pt x="864" y="472"/>
                  </a:lnTo>
                  <a:lnTo>
                    <a:pt x="864" y="472"/>
                  </a:lnTo>
                  <a:lnTo>
                    <a:pt x="862" y="512"/>
                  </a:lnTo>
                  <a:lnTo>
                    <a:pt x="856" y="550"/>
                  </a:lnTo>
                  <a:lnTo>
                    <a:pt x="846" y="588"/>
                  </a:lnTo>
                  <a:lnTo>
                    <a:pt x="834" y="624"/>
                  </a:lnTo>
                  <a:lnTo>
                    <a:pt x="816" y="658"/>
                  </a:lnTo>
                  <a:lnTo>
                    <a:pt x="796" y="692"/>
                  </a:lnTo>
                  <a:lnTo>
                    <a:pt x="774" y="722"/>
                  </a:lnTo>
                  <a:lnTo>
                    <a:pt x="750" y="750"/>
                  </a:lnTo>
                  <a:lnTo>
                    <a:pt x="722" y="774"/>
                  </a:lnTo>
                  <a:lnTo>
                    <a:pt x="692" y="796"/>
                  </a:lnTo>
                  <a:lnTo>
                    <a:pt x="658" y="816"/>
                  </a:lnTo>
                  <a:lnTo>
                    <a:pt x="624" y="834"/>
                  </a:lnTo>
                  <a:lnTo>
                    <a:pt x="588" y="846"/>
                  </a:lnTo>
                  <a:lnTo>
                    <a:pt x="550" y="856"/>
                  </a:lnTo>
                  <a:lnTo>
                    <a:pt x="512" y="862"/>
                  </a:lnTo>
                  <a:lnTo>
                    <a:pt x="472" y="864"/>
                  </a:lnTo>
                  <a:lnTo>
                    <a:pt x="472" y="864"/>
                  </a:lnTo>
                  <a:lnTo>
                    <a:pt x="432" y="862"/>
                  </a:lnTo>
                  <a:lnTo>
                    <a:pt x="394" y="856"/>
                  </a:lnTo>
                  <a:lnTo>
                    <a:pt x="356" y="846"/>
                  </a:lnTo>
                  <a:lnTo>
                    <a:pt x="320" y="834"/>
                  </a:lnTo>
                  <a:lnTo>
                    <a:pt x="286" y="816"/>
                  </a:lnTo>
                  <a:lnTo>
                    <a:pt x="252" y="796"/>
                  </a:lnTo>
                  <a:lnTo>
                    <a:pt x="222" y="774"/>
                  </a:lnTo>
                  <a:lnTo>
                    <a:pt x="194" y="750"/>
                  </a:lnTo>
                  <a:lnTo>
                    <a:pt x="170" y="722"/>
                  </a:lnTo>
                  <a:lnTo>
                    <a:pt x="148" y="692"/>
                  </a:lnTo>
                  <a:lnTo>
                    <a:pt x="128" y="658"/>
                  </a:lnTo>
                  <a:lnTo>
                    <a:pt x="110" y="624"/>
                  </a:lnTo>
                  <a:lnTo>
                    <a:pt x="98" y="588"/>
                  </a:lnTo>
                  <a:lnTo>
                    <a:pt x="88" y="550"/>
                  </a:lnTo>
                  <a:lnTo>
                    <a:pt x="82" y="512"/>
                  </a:lnTo>
                  <a:lnTo>
                    <a:pt x="80" y="472"/>
                  </a:lnTo>
                  <a:lnTo>
                    <a:pt x="80" y="472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8" name="Freeform 55"/>
            <p:cNvSpPr>
              <a:spLocks noEditPoints="1"/>
            </p:cNvSpPr>
            <p:nvPr/>
          </p:nvSpPr>
          <p:spPr bwMode="auto">
            <a:xfrm>
              <a:off x="5055888" y="4185053"/>
              <a:ext cx="2291947" cy="2291947"/>
            </a:xfrm>
            <a:custGeom>
              <a:avLst/>
              <a:gdLst>
                <a:gd name="T0" fmla="*/ 8 w 1232"/>
                <a:gd name="T1" fmla="*/ 710 h 1232"/>
                <a:gd name="T2" fmla="*/ 48 w 1232"/>
                <a:gd name="T3" fmla="*/ 856 h 1232"/>
                <a:gd name="T4" fmla="*/ 122 w 1232"/>
                <a:gd name="T5" fmla="*/ 984 h 1232"/>
                <a:gd name="T6" fmla="*/ 224 w 1232"/>
                <a:gd name="T7" fmla="*/ 1092 h 1232"/>
                <a:gd name="T8" fmla="*/ 350 w 1232"/>
                <a:gd name="T9" fmla="*/ 1172 h 1232"/>
                <a:gd name="T10" fmla="*/ 492 w 1232"/>
                <a:gd name="T11" fmla="*/ 1220 h 1232"/>
                <a:gd name="T12" fmla="*/ 616 w 1232"/>
                <a:gd name="T13" fmla="*/ 1232 h 1232"/>
                <a:gd name="T14" fmla="*/ 770 w 1232"/>
                <a:gd name="T15" fmla="*/ 1212 h 1232"/>
                <a:gd name="T16" fmla="*/ 910 w 1232"/>
                <a:gd name="T17" fmla="*/ 1158 h 1232"/>
                <a:gd name="T18" fmla="*/ 1030 w 1232"/>
                <a:gd name="T19" fmla="*/ 1072 h 1232"/>
                <a:gd name="T20" fmla="*/ 1126 w 1232"/>
                <a:gd name="T21" fmla="*/ 960 h 1232"/>
                <a:gd name="T22" fmla="*/ 1194 w 1232"/>
                <a:gd name="T23" fmla="*/ 828 h 1232"/>
                <a:gd name="T24" fmla="*/ 1228 w 1232"/>
                <a:gd name="T25" fmla="*/ 678 h 1232"/>
                <a:gd name="T26" fmla="*/ 1228 w 1232"/>
                <a:gd name="T27" fmla="*/ 554 h 1232"/>
                <a:gd name="T28" fmla="*/ 1194 w 1232"/>
                <a:gd name="T29" fmla="*/ 404 h 1232"/>
                <a:gd name="T30" fmla="*/ 1126 w 1232"/>
                <a:gd name="T31" fmla="*/ 272 h 1232"/>
                <a:gd name="T32" fmla="*/ 1030 w 1232"/>
                <a:gd name="T33" fmla="*/ 160 h 1232"/>
                <a:gd name="T34" fmla="*/ 910 w 1232"/>
                <a:gd name="T35" fmla="*/ 74 h 1232"/>
                <a:gd name="T36" fmla="*/ 770 w 1232"/>
                <a:gd name="T37" fmla="*/ 20 h 1232"/>
                <a:gd name="T38" fmla="*/ 616 w 1232"/>
                <a:gd name="T39" fmla="*/ 0 h 1232"/>
                <a:gd name="T40" fmla="*/ 492 w 1232"/>
                <a:gd name="T41" fmla="*/ 12 h 1232"/>
                <a:gd name="T42" fmla="*/ 350 w 1232"/>
                <a:gd name="T43" fmla="*/ 60 h 1232"/>
                <a:gd name="T44" fmla="*/ 224 w 1232"/>
                <a:gd name="T45" fmla="*/ 140 h 1232"/>
                <a:gd name="T46" fmla="*/ 122 w 1232"/>
                <a:gd name="T47" fmla="*/ 248 h 1232"/>
                <a:gd name="T48" fmla="*/ 48 w 1232"/>
                <a:gd name="T49" fmla="*/ 376 h 1232"/>
                <a:gd name="T50" fmla="*/ 8 w 1232"/>
                <a:gd name="T51" fmla="*/ 522 h 1232"/>
                <a:gd name="T52" fmla="*/ 80 w 1232"/>
                <a:gd name="T53" fmla="*/ 616 h 1232"/>
                <a:gd name="T54" fmla="*/ 90 w 1232"/>
                <a:gd name="T55" fmla="*/ 508 h 1232"/>
                <a:gd name="T56" fmla="*/ 132 w 1232"/>
                <a:gd name="T57" fmla="*/ 384 h 1232"/>
                <a:gd name="T58" fmla="*/ 202 w 1232"/>
                <a:gd name="T59" fmla="*/ 276 h 1232"/>
                <a:gd name="T60" fmla="*/ 296 w 1232"/>
                <a:gd name="T61" fmla="*/ 186 h 1232"/>
                <a:gd name="T62" fmla="*/ 408 w 1232"/>
                <a:gd name="T63" fmla="*/ 122 h 1232"/>
                <a:gd name="T64" fmla="*/ 534 w 1232"/>
                <a:gd name="T65" fmla="*/ 86 h 1232"/>
                <a:gd name="T66" fmla="*/ 644 w 1232"/>
                <a:gd name="T67" fmla="*/ 80 h 1232"/>
                <a:gd name="T68" fmla="*/ 776 w 1232"/>
                <a:gd name="T69" fmla="*/ 104 h 1232"/>
                <a:gd name="T70" fmla="*/ 894 w 1232"/>
                <a:gd name="T71" fmla="*/ 158 h 1232"/>
                <a:gd name="T72" fmla="*/ 994 w 1232"/>
                <a:gd name="T73" fmla="*/ 238 h 1232"/>
                <a:gd name="T74" fmla="*/ 1074 w 1232"/>
                <a:gd name="T75" fmla="*/ 338 h 1232"/>
                <a:gd name="T76" fmla="*/ 1128 w 1232"/>
                <a:gd name="T77" fmla="*/ 456 h 1232"/>
                <a:gd name="T78" fmla="*/ 1152 w 1232"/>
                <a:gd name="T79" fmla="*/ 588 h 1232"/>
                <a:gd name="T80" fmla="*/ 1146 w 1232"/>
                <a:gd name="T81" fmla="*/ 698 h 1232"/>
                <a:gd name="T82" fmla="*/ 1110 w 1232"/>
                <a:gd name="T83" fmla="*/ 824 h 1232"/>
                <a:gd name="T84" fmla="*/ 1046 w 1232"/>
                <a:gd name="T85" fmla="*/ 936 h 1232"/>
                <a:gd name="T86" fmla="*/ 956 w 1232"/>
                <a:gd name="T87" fmla="*/ 1030 h 1232"/>
                <a:gd name="T88" fmla="*/ 848 w 1232"/>
                <a:gd name="T89" fmla="*/ 1100 h 1232"/>
                <a:gd name="T90" fmla="*/ 724 w 1232"/>
                <a:gd name="T91" fmla="*/ 1142 h 1232"/>
                <a:gd name="T92" fmla="*/ 616 w 1232"/>
                <a:gd name="T93" fmla="*/ 1152 h 1232"/>
                <a:gd name="T94" fmla="*/ 482 w 1232"/>
                <a:gd name="T95" fmla="*/ 1136 h 1232"/>
                <a:gd name="T96" fmla="*/ 360 w 1232"/>
                <a:gd name="T97" fmla="*/ 1088 h 1232"/>
                <a:gd name="T98" fmla="*/ 256 w 1232"/>
                <a:gd name="T99" fmla="*/ 1012 h 1232"/>
                <a:gd name="T100" fmla="*/ 172 w 1232"/>
                <a:gd name="T101" fmla="*/ 916 h 1232"/>
                <a:gd name="T102" fmla="*/ 112 w 1232"/>
                <a:gd name="T103" fmla="*/ 800 h 1232"/>
                <a:gd name="T104" fmla="*/ 82 w 1232"/>
                <a:gd name="T105" fmla="*/ 670 h 1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32" h="1232">
                  <a:moveTo>
                    <a:pt x="0" y="616"/>
                  </a:moveTo>
                  <a:lnTo>
                    <a:pt x="0" y="616"/>
                  </a:lnTo>
                  <a:lnTo>
                    <a:pt x="0" y="648"/>
                  </a:lnTo>
                  <a:lnTo>
                    <a:pt x="4" y="678"/>
                  </a:lnTo>
                  <a:lnTo>
                    <a:pt x="8" y="710"/>
                  </a:lnTo>
                  <a:lnTo>
                    <a:pt x="12" y="740"/>
                  </a:lnTo>
                  <a:lnTo>
                    <a:pt x="20" y="770"/>
                  </a:lnTo>
                  <a:lnTo>
                    <a:pt x="28" y="798"/>
                  </a:lnTo>
                  <a:lnTo>
                    <a:pt x="38" y="828"/>
                  </a:lnTo>
                  <a:lnTo>
                    <a:pt x="48" y="856"/>
                  </a:lnTo>
                  <a:lnTo>
                    <a:pt x="60" y="882"/>
                  </a:lnTo>
                  <a:lnTo>
                    <a:pt x="74" y="910"/>
                  </a:lnTo>
                  <a:lnTo>
                    <a:pt x="90" y="936"/>
                  </a:lnTo>
                  <a:lnTo>
                    <a:pt x="106" y="960"/>
                  </a:lnTo>
                  <a:lnTo>
                    <a:pt x="122" y="984"/>
                  </a:lnTo>
                  <a:lnTo>
                    <a:pt x="140" y="1008"/>
                  </a:lnTo>
                  <a:lnTo>
                    <a:pt x="160" y="1030"/>
                  </a:lnTo>
                  <a:lnTo>
                    <a:pt x="180" y="1052"/>
                  </a:lnTo>
                  <a:lnTo>
                    <a:pt x="202" y="1072"/>
                  </a:lnTo>
                  <a:lnTo>
                    <a:pt x="224" y="1092"/>
                  </a:lnTo>
                  <a:lnTo>
                    <a:pt x="248" y="1110"/>
                  </a:lnTo>
                  <a:lnTo>
                    <a:pt x="272" y="1126"/>
                  </a:lnTo>
                  <a:lnTo>
                    <a:pt x="296" y="1142"/>
                  </a:lnTo>
                  <a:lnTo>
                    <a:pt x="322" y="1158"/>
                  </a:lnTo>
                  <a:lnTo>
                    <a:pt x="350" y="1172"/>
                  </a:lnTo>
                  <a:lnTo>
                    <a:pt x="376" y="1184"/>
                  </a:lnTo>
                  <a:lnTo>
                    <a:pt x="404" y="1194"/>
                  </a:lnTo>
                  <a:lnTo>
                    <a:pt x="434" y="1204"/>
                  </a:lnTo>
                  <a:lnTo>
                    <a:pt x="462" y="1212"/>
                  </a:lnTo>
                  <a:lnTo>
                    <a:pt x="492" y="1220"/>
                  </a:lnTo>
                  <a:lnTo>
                    <a:pt x="522" y="1224"/>
                  </a:lnTo>
                  <a:lnTo>
                    <a:pt x="554" y="1228"/>
                  </a:lnTo>
                  <a:lnTo>
                    <a:pt x="584" y="1232"/>
                  </a:lnTo>
                  <a:lnTo>
                    <a:pt x="616" y="1232"/>
                  </a:lnTo>
                  <a:lnTo>
                    <a:pt x="616" y="1232"/>
                  </a:lnTo>
                  <a:lnTo>
                    <a:pt x="648" y="1232"/>
                  </a:lnTo>
                  <a:lnTo>
                    <a:pt x="678" y="1228"/>
                  </a:lnTo>
                  <a:lnTo>
                    <a:pt x="710" y="1224"/>
                  </a:lnTo>
                  <a:lnTo>
                    <a:pt x="740" y="1220"/>
                  </a:lnTo>
                  <a:lnTo>
                    <a:pt x="770" y="1212"/>
                  </a:lnTo>
                  <a:lnTo>
                    <a:pt x="798" y="1204"/>
                  </a:lnTo>
                  <a:lnTo>
                    <a:pt x="828" y="1194"/>
                  </a:lnTo>
                  <a:lnTo>
                    <a:pt x="856" y="1184"/>
                  </a:lnTo>
                  <a:lnTo>
                    <a:pt x="882" y="1172"/>
                  </a:lnTo>
                  <a:lnTo>
                    <a:pt x="910" y="1158"/>
                  </a:lnTo>
                  <a:lnTo>
                    <a:pt x="936" y="1142"/>
                  </a:lnTo>
                  <a:lnTo>
                    <a:pt x="960" y="1126"/>
                  </a:lnTo>
                  <a:lnTo>
                    <a:pt x="984" y="1110"/>
                  </a:lnTo>
                  <a:lnTo>
                    <a:pt x="1008" y="1092"/>
                  </a:lnTo>
                  <a:lnTo>
                    <a:pt x="1030" y="1072"/>
                  </a:lnTo>
                  <a:lnTo>
                    <a:pt x="1052" y="1052"/>
                  </a:lnTo>
                  <a:lnTo>
                    <a:pt x="1072" y="1030"/>
                  </a:lnTo>
                  <a:lnTo>
                    <a:pt x="1092" y="1008"/>
                  </a:lnTo>
                  <a:lnTo>
                    <a:pt x="1110" y="984"/>
                  </a:lnTo>
                  <a:lnTo>
                    <a:pt x="1126" y="960"/>
                  </a:lnTo>
                  <a:lnTo>
                    <a:pt x="1142" y="936"/>
                  </a:lnTo>
                  <a:lnTo>
                    <a:pt x="1158" y="910"/>
                  </a:lnTo>
                  <a:lnTo>
                    <a:pt x="1172" y="882"/>
                  </a:lnTo>
                  <a:lnTo>
                    <a:pt x="1184" y="856"/>
                  </a:lnTo>
                  <a:lnTo>
                    <a:pt x="1194" y="828"/>
                  </a:lnTo>
                  <a:lnTo>
                    <a:pt x="1204" y="798"/>
                  </a:lnTo>
                  <a:lnTo>
                    <a:pt x="1212" y="770"/>
                  </a:lnTo>
                  <a:lnTo>
                    <a:pt x="1220" y="740"/>
                  </a:lnTo>
                  <a:lnTo>
                    <a:pt x="1224" y="710"/>
                  </a:lnTo>
                  <a:lnTo>
                    <a:pt x="1228" y="678"/>
                  </a:lnTo>
                  <a:lnTo>
                    <a:pt x="1232" y="648"/>
                  </a:lnTo>
                  <a:lnTo>
                    <a:pt x="1232" y="616"/>
                  </a:lnTo>
                  <a:lnTo>
                    <a:pt x="1232" y="616"/>
                  </a:lnTo>
                  <a:lnTo>
                    <a:pt x="1232" y="584"/>
                  </a:lnTo>
                  <a:lnTo>
                    <a:pt x="1228" y="554"/>
                  </a:lnTo>
                  <a:lnTo>
                    <a:pt x="1224" y="522"/>
                  </a:lnTo>
                  <a:lnTo>
                    <a:pt x="1220" y="492"/>
                  </a:lnTo>
                  <a:lnTo>
                    <a:pt x="1212" y="462"/>
                  </a:lnTo>
                  <a:lnTo>
                    <a:pt x="1204" y="434"/>
                  </a:lnTo>
                  <a:lnTo>
                    <a:pt x="1194" y="404"/>
                  </a:lnTo>
                  <a:lnTo>
                    <a:pt x="1184" y="376"/>
                  </a:lnTo>
                  <a:lnTo>
                    <a:pt x="1172" y="350"/>
                  </a:lnTo>
                  <a:lnTo>
                    <a:pt x="1158" y="322"/>
                  </a:lnTo>
                  <a:lnTo>
                    <a:pt x="1142" y="296"/>
                  </a:lnTo>
                  <a:lnTo>
                    <a:pt x="1126" y="272"/>
                  </a:lnTo>
                  <a:lnTo>
                    <a:pt x="1110" y="248"/>
                  </a:lnTo>
                  <a:lnTo>
                    <a:pt x="1092" y="224"/>
                  </a:lnTo>
                  <a:lnTo>
                    <a:pt x="1072" y="202"/>
                  </a:lnTo>
                  <a:lnTo>
                    <a:pt x="1052" y="180"/>
                  </a:lnTo>
                  <a:lnTo>
                    <a:pt x="1030" y="160"/>
                  </a:lnTo>
                  <a:lnTo>
                    <a:pt x="1008" y="140"/>
                  </a:lnTo>
                  <a:lnTo>
                    <a:pt x="984" y="122"/>
                  </a:lnTo>
                  <a:lnTo>
                    <a:pt x="960" y="106"/>
                  </a:lnTo>
                  <a:lnTo>
                    <a:pt x="936" y="90"/>
                  </a:lnTo>
                  <a:lnTo>
                    <a:pt x="910" y="74"/>
                  </a:lnTo>
                  <a:lnTo>
                    <a:pt x="882" y="60"/>
                  </a:lnTo>
                  <a:lnTo>
                    <a:pt x="856" y="48"/>
                  </a:lnTo>
                  <a:lnTo>
                    <a:pt x="828" y="38"/>
                  </a:lnTo>
                  <a:lnTo>
                    <a:pt x="798" y="28"/>
                  </a:lnTo>
                  <a:lnTo>
                    <a:pt x="770" y="20"/>
                  </a:lnTo>
                  <a:lnTo>
                    <a:pt x="740" y="12"/>
                  </a:lnTo>
                  <a:lnTo>
                    <a:pt x="710" y="8"/>
                  </a:lnTo>
                  <a:lnTo>
                    <a:pt x="678" y="4"/>
                  </a:lnTo>
                  <a:lnTo>
                    <a:pt x="648" y="0"/>
                  </a:lnTo>
                  <a:lnTo>
                    <a:pt x="616" y="0"/>
                  </a:lnTo>
                  <a:lnTo>
                    <a:pt x="616" y="0"/>
                  </a:lnTo>
                  <a:lnTo>
                    <a:pt x="584" y="0"/>
                  </a:lnTo>
                  <a:lnTo>
                    <a:pt x="554" y="4"/>
                  </a:lnTo>
                  <a:lnTo>
                    <a:pt x="522" y="8"/>
                  </a:lnTo>
                  <a:lnTo>
                    <a:pt x="492" y="12"/>
                  </a:lnTo>
                  <a:lnTo>
                    <a:pt x="462" y="20"/>
                  </a:lnTo>
                  <a:lnTo>
                    <a:pt x="434" y="28"/>
                  </a:lnTo>
                  <a:lnTo>
                    <a:pt x="404" y="38"/>
                  </a:lnTo>
                  <a:lnTo>
                    <a:pt x="376" y="48"/>
                  </a:lnTo>
                  <a:lnTo>
                    <a:pt x="350" y="60"/>
                  </a:lnTo>
                  <a:lnTo>
                    <a:pt x="322" y="74"/>
                  </a:lnTo>
                  <a:lnTo>
                    <a:pt x="296" y="90"/>
                  </a:lnTo>
                  <a:lnTo>
                    <a:pt x="272" y="106"/>
                  </a:lnTo>
                  <a:lnTo>
                    <a:pt x="248" y="122"/>
                  </a:lnTo>
                  <a:lnTo>
                    <a:pt x="224" y="140"/>
                  </a:lnTo>
                  <a:lnTo>
                    <a:pt x="202" y="160"/>
                  </a:lnTo>
                  <a:lnTo>
                    <a:pt x="180" y="180"/>
                  </a:lnTo>
                  <a:lnTo>
                    <a:pt x="160" y="202"/>
                  </a:lnTo>
                  <a:lnTo>
                    <a:pt x="140" y="224"/>
                  </a:lnTo>
                  <a:lnTo>
                    <a:pt x="122" y="248"/>
                  </a:lnTo>
                  <a:lnTo>
                    <a:pt x="106" y="272"/>
                  </a:lnTo>
                  <a:lnTo>
                    <a:pt x="90" y="296"/>
                  </a:lnTo>
                  <a:lnTo>
                    <a:pt x="74" y="322"/>
                  </a:lnTo>
                  <a:lnTo>
                    <a:pt x="60" y="350"/>
                  </a:lnTo>
                  <a:lnTo>
                    <a:pt x="48" y="376"/>
                  </a:lnTo>
                  <a:lnTo>
                    <a:pt x="38" y="404"/>
                  </a:lnTo>
                  <a:lnTo>
                    <a:pt x="28" y="434"/>
                  </a:lnTo>
                  <a:lnTo>
                    <a:pt x="20" y="462"/>
                  </a:lnTo>
                  <a:lnTo>
                    <a:pt x="12" y="492"/>
                  </a:lnTo>
                  <a:lnTo>
                    <a:pt x="8" y="522"/>
                  </a:lnTo>
                  <a:lnTo>
                    <a:pt x="4" y="554"/>
                  </a:lnTo>
                  <a:lnTo>
                    <a:pt x="0" y="584"/>
                  </a:lnTo>
                  <a:lnTo>
                    <a:pt x="0" y="616"/>
                  </a:lnTo>
                  <a:lnTo>
                    <a:pt x="0" y="616"/>
                  </a:lnTo>
                  <a:close/>
                  <a:moveTo>
                    <a:pt x="80" y="616"/>
                  </a:moveTo>
                  <a:lnTo>
                    <a:pt x="80" y="616"/>
                  </a:lnTo>
                  <a:lnTo>
                    <a:pt x="80" y="588"/>
                  </a:lnTo>
                  <a:lnTo>
                    <a:pt x="82" y="562"/>
                  </a:lnTo>
                  <a:lnTo>
                    <a:pt x="86" y="534"/>
                  </a:lnTo>
                  <a:lnTo>
                    <a:pt x="90" y="508"/>
                  </a:lnTo>
                  <a:lnTo>
                    <a:pt x="96" y="482"/>
                  </a:lnTo>
                  <a:lnTo>
                    <a:pt x="104" y="456"/>
                  </a:lnTo>
                  <a:lnTo>
                    <a:pt x="112" y="432"/>
                  </a:lnTo>
                  <a:lnTo>
                    <a:pt x="122" y="408"/>
                  </a:lnTo>
                  <a:lnTo>
                    <a:pt x="132" y="384"/>
                  </a:lnTo>
                  <a:lnTo>
                    <a:pt x="144" y="360"/>
                  </a:lnTo>
                  <a:lnTo>
                    <a:pt x="158" y="338"/>
                  </a:lnTo>
                  <a:lnTo>
                    <a:pt x="172" y="316"/>
                  </a:lnTo>
                  <a:lnTo>
                    <a:pt x="186" y="296"/>
                  </a:lnTo>
                  <a:lnTo>
                    <a:pt x="202" y="276"/>
                  </a:lnTo>
                  <a:lnTo>
                    <a:pt x="220" y="256"/>
                  </a:lnTo>
                  <a:lnTo>
                    <a:pt x="238" y="238"/>
                  </a:lnTo>
                  <a:lnTo>
                    <a:pt x="256" y="220"/>
                  </a:lnTo>
                  <a:lnTo>
                    <a:pt x="276" y="202"/>
                  </a:lnTo>
                  <a:lnTo>
                    <a:pt x="296" y="186"/>
                  </a:lnTo>
                  <a:lnTo>
                    <a:pt x="316" y="172"/>
                  </a:lnTo>
                  <a:lnTo>
                    <a:pt x="338" y="158"/>
                  </a:lnTo>
                  <a:lnTo>
                    <a:pt x="360" y="144"/>
                  </a:lnTo>
                  <a:lnTo>
                    <a:pt x="384" y="132"/>
                  </a:lnTo>
                  <a:lnTo>
                    <a:pt x="408" y="122"/>
                  </a:lnTo>
                  <a:lnTo>
                    <a:pt x="432" y="112"/>
                  </a:lnTo>
                  <a:lnTo>
                    <a:pt x="456" y="104"/>
                  </a:lnTo>
                  <a:lnTo>
                    <a:pt x="482" y="96"/>
                  </a:lnTo>
                  <a:lnTo>
                    <a:pt x="508" y="90"/>
                  </a:lnTo>
                  <a:lnTo>
                    <a:pt x="534" y="86"/>
                  </a:lnTo>
                  <a:lnTo>
                    <a:pt x="562" y="82"/>
                  </a:lnTo>
                  <a:lnTo>
                    <a:pt x="588" y="80"/>
                  </a:lnTo>
                  <a:lnTo>
                    <a:pt x="616" y="80"/>
                  </a:lnTo>
                  <a:lnTo>
                    <a:pt x="616" y="80"/>
                  </a:lnTo>
                  <a:lnTo>
                    <a:pt x="644" y="80"/>
                  </a:lnTo>
                  <a:lnTo>
                    <a:pt x="670" y="82"/>
                  </a:lnTo>
                  <a:lnTo>
                    <a:pt x="698" y="86"/>
                  </a:lnTo>
                  <a:lnTo>
                    <a:pt x="724" y="90"/>
                  </a:lnTo>
                  <a:lnTo>
                    <a:pt x="750" y="96"/>
                  </a:lnTo>
                  <a:lnTo>
                    <a:pt x="776" y="104"/>
                  </a:lnTo>
                  <a:lnTo>
                    <a:pt x="800" y="112"/>
                  </a:lnTo>
                  <a:lnTo>
                    <a:pt x="824" y="122"/>
                  </a:lnTo>
                  <a:lnTo>
                    <a:pt x="848" y="132"/>
                  </a:lnTo>
                  <a:lnTo>
                    <a:pt x="872" y="144"/>
                  </a:lnTo>
                  <a:lnTo>
                    <a:pt x="894" y="158"/>
                  </a:lnTo>
                  <a:lnTo>
                    <a:pt x="916" y="172"/>
                  </a:lnTo>
                  <a:lnTo>
                    <a:pt x="936" y="186"/>
                  </a:lnTo>
                  <a:lnTo>
                    <a:pt x="956" y="202"/>
                  </a:lnTo>
                  <a:lnTo>
                    <a:pt x="976" y="220"/>
                  </a:lnTo>
                  <a:lnTo>
                    <a:pt x="994" y="238"/>
                  </a:lnTo>
                  <a:lnTo>
                    <a:pt x="1012" y="256"/>
                  </a:lnTo>
                  <a:lnTo>
                    <a:pt x="1030" y="276"/>
                  </a:lnTo>
                  <a:lnTo>
                    <a:pt x="1046" y="296"/>
                  </a:lnTo>
                  <a:lnTo>
                    <a:pt x="1060" y="316"/>
                  </a:lnTo>
                  <a:lnTo>
                    <a:pt x="1074" y="338"/>
                  </a:lnTo>
                  <a:lnTo>
                    <a:pt x="1088" y="360"/>
                  </a:lnTo>
                  <a:lnTo>
                    <a:pt x="1100" y="384"/>
                  </a:lnTo>
                  <a:lnTo>
                    <a:pt x="1110" y="408"/>
                  </a:lnTo>
                  <a:lnTo>
                    <a:pt x="1120" y="432"/>
                  </a:lnTo>
                  <a:lnTo>
                    <a:pt x="1128" y="456"/>
                  </a:lnTo>
                  <a:lnTo>
                    <a:pt x="1136" y="482"/>
                  </a:lnTo>
                  <a:lnTo>
                    <a:pt x="1142" y="508"/>
                  </a:lnTo>
                  <a:lnTo>
                    <a:pt x="1146" y="534"/>
                  </a:lnTo>
                  <a:lnTo>
                    <a:pt x="1150" y="562"/>
                  </a:lnTo>
                  <a:lnTo>
                    <a:pt x="1152" y="588"/>
                  </a:lnTo>
                  <a:lnTo>
                    <a:pt x="1152" y="616"/>
                  </a:lnTo>
                  <a:lnTo>
                    <a:pt x="1152" y="616"/>
                  </a:lnTo>
                  <a:lnTo>
                    <a:pt x="1152" y="644"/>
                  </a:lnTo>
                  <a:lnTo>
                    <a:pt x="1150" y="670"/>
                  </a:lnTo>
                  <a:lnTo>
                    <a:pt x="1146" y="698"/>
                  </a:lnTo>
                  <a:lnTo>
                    <a:pt x="1142" y="724"/>
                  </a:lnTo>
                  <a:lnTo>
                    <a:pt x="1136" y="750"/>
                  </a:lnTo>
                  <a:lnTo>
                    <a:pt x="1128" y="776"/>
                  </a:lnTo>
                  <a:lnTo>
                    <a:pt x="1120" y="800"/>
                  </a:lnTo>
                  <a:lnTo>
                    <a:pt x="1110" y="824"/>
                  </a:lnTo>
                  <a:lnTo>
                    <a:pt x="1100" y="848"/>
                  </a:lnTo>
                  <a:lnTo>
                    <a:pt x="1088" y="872"/>
                  </a:lnTo>
                  <a:lnTo>
                    <a:pt x="1074" y="894"/>
                  </a:lnTo>
                  <a:lnTo>
                    <a:pt x="1060" y="916"/>
                  </a:lnTo>
                  <a:lnTo>
                    <a:pt x="1046" y="936"/>
                  </a:lnTo>
                  <a:lnTo>
                    <a:pt x="1030" y="956"/>
                  </a:lnTo>
                  <a:lnTo>
                    <a:pt x="1012" y="976"/>
                  </a:lnTo>
                  <a:lnTo>
                    <a:pt x="994" y="994"/>
                  </a:lnTo>
                  <a:lnTo>
                    <a:pt x="976" y="1012"/>
                  </a:lnTo>
                  <a:lnTo>
                    <a:pt x="956" y="1030"/>
                  </a:lnTo>
                  <a:lnTo>
                    <a:pt x="936" y="1046"/>
                  </a:lnTo>
                  <a:lnTo>
                    <a:pt x="916" y="1060"/>
                  </a:lnTo>
                  <a:lnTo>
                    <a:pt x="894" y="1074"/>
                  </a:lnTo>
                  <a:lnTo>
                    <a:pt x="872" y="1088"/>
                  </a:lnTo>
                  <a:lnTo>
                    <a:pt x="848" y="1100"/>
                  </a:lnTo>
                  <a:lnTo>
                    <a:pt x="824" y="1110"/>
                  </a:lnTo>
                  <a:lnTo>
                    <a:pt x="800" y="1120"/>
                  </a:lnTo>
                  <a:lnTo>
                    <a:pt x="776" y="1128"/>
                  </a:lnTo>
                  <a:lnTo>
                    <a:pt x="750" y="1136"/>
                  </a:lnTo>
                  <a:lnTo>
                    <a:pt x="724" y="1142"/>
                  </a:lnTo>
                  <a:lnTo>
                    <a:pt x="698" y="1146"/>
                  </a:lnTo>
                  <a:lnTo>
                    <a:pt x="670" y="1150"/>
                  </a:lnTo>
                  <a:lnTo>
                    <a:pt x="644" y="1152"/>
                  </a:lnTo>
                  <a:lnTo>
                    <a:pt x="616" y="1152"/>
                  </a:lnTo>
                  <a:lnTo>
                    <a:pt x="616" y="1152"/>
                  </a:lnTo>
                  <a:lnTo>
                    <a:pt x="588" y="1152"/>
                  </a:lnTo>
                  <a:lnTo>
                    <a:pt x="562" y="1150"/>
                  </a:lnTo>
                  <a:lnTo>
                    <a:pt x="534" y="1146"/>
                  </a:lnTo>
                  <a:lnTo>
                    <a:pt x="508" y="1142"/>
                  </a:lnTo>
                  <a:lnTo>
                    <a:pt x="482" y="1136"/>
                  </a:lnTo>
                  <a:lnTo>
                    <a:pt x="456" y="1128"/>
                  </a:lnTo>
                  <a:lnTo>
                    <a:pt x="432" y="1120"/>
                  </a:lnTo>
                  <a:lnTo>
                    <a:pt x="408" y="1110"/>
                  </a:lnTo>
                  <a:lnTo>
                    <a:pt x="384" y="1100"/>
                  </a:lnTo>
                  <a:lnTo>
                    <a:pt x="360" y="1088"/>
                  </a:lnTo>
                  <a:lnTo>
                    <a:pt x="338" y="1074"/>
                  </a:lnTo>
                  <a:lnTo>
                    <a:pt x="316" y="1060"/>
                  </a:lnTo>
                  <a:lnTo>
                    <a:pt x="296" y="1046"/>
                  </a:lnTo>
                  <a:lnTo>
                    <a:pt x="276" y="1030"/>
                  </a:lnTo>
                  <a:lnTo>
                    <a:pt x="256" y="1012"/>
                  </a:lnTo>
                  <a:lnTo>
                    <a:pt x="238" y="994"/>
                  </a:lnTo>
                  <a:lnTo>
                    <a:pt x="220" y="976"/>
                  </a:lnTo>
                  <a:lnTo>
                    <a:pt x="202" y="956"/>
                  </a:lnTo>
                  <a:lnTo>
                    <a:pt x="186" y="936"/>
                  </a:lnTo>
                  <a:lnTo>
                    <a:pt x="172" y="916"/>
                  </a:lnTo>
                  <a:lnTo>
                    <a:pt x="158" y="894"/>
                  </a:lnTo>
                  <a:lnTo>
                    <a:pt x="144" y="872"/>
                  </a:lnTo>
                  <a:lnTo>
                    <a:pt x="132" y="848"/>
                  </a:lnTo>
                  <a:lnTo>
                    <a:pt x="122" y="824"/>
                  </a:lnTo>
                  <a:lnTo>
                    <a:pt x="112" y="800"/>
                  </a:lnTo>
                  <a:lnTo>
                    <a:pt x="104" y="776"/>
                  </a:lnTo>
                  <a:lnTo>
                    <a:pt x="96" y="750"/>
                  </a:lnTo>
                  <a:lnTo>
                    <a:pt x="90" y="724"/>
                  </a:lnTo>
                  <a:lnTo>
                    <a:pt x="86" y="698"/>
                  </a:lnTo>
                  <a:lnTo>
                    <a:pt x="82" y="670"/>
                  </a:lnTo>
                  <a:lnTo>
                    <a:pt x="80" y="644"/>
                  </a:lnTo>
                  <a:lnTo>
                    <a:pt x="80" y="616"/>
                  </a:lnTo>
                  <a:lnTo>
                    <a:pt x="80" y="616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59" name="Freeform 52"/>
            <p:cNvSpPr>
              <a:spLocks noEditPoints="1"/>
            </p:cNvSpPr>
            <p:nvPr/>
          </p:nvSpPr>
          <p:spPr bwMode="auto">
            <a:xfrm>
              <a:off x="5859558" y="4988723"/>
              <a:ext cx="684607" cy="684607"/>
            </a:xfrm>
            <a:custGeom>
              <a:avLst/>
              <a:gdLst>
                <a:gd name="T0" fmla="*/ 0 w 368"/>
                <a:gd name="T1" fmla="*/ 184 h 368"/>
                <a:gd name="T2" fmla="*/ 4 w 368"/>
                <a:gd name="T3" fmla="*/ 222 h 368"/>
                <a:gd name="T4" fmla="*/ 14 w 368"/>
                <a:gd name="T5" fmla="*/ 256 h 368"/>
                <a:gd name="T6" fmla="*/ 32 w 368"/>
                <a:gd name="T7" fmla="*/ 286 h 368"/>
                <a:gd name="T8" fmla="*/ 54 w 368"/>
                <a:gd name="T9" fmla="*/ 314 h 368"/>
                <a:gd name="T10" fmla="*/ 82 w 368"/>
                <a:gd name="T11" fmla="*/ 336 h 368"/>
                <a:gd name="T12" fmla="*/ 112 w 368"/>
                <a:gd name="T13" fmla="*/ 354 h 368"/>
                <a:gd name="T14" fmla="*/ 146 w 368"/>
                <a:gd name="T15" fmla="*/ 364 h 368"/>
                <a:gd name="T16" fmla="*/ 184 w 368"/>
                <a:gd name="T17" fmla="*/ 368 h 368"/>
                <a:gd name="T18" fmla="*/ 202 w 368"/>
                <a:gd name="T19" fmla="*/ 368 h 368"/>
                <a:gd name="T20" fmla="*/ 238 w 368"/>
                <a:gd name="T21" fmla="*/ 360 h 368"/>
                <a:gd name="T22" fmla="*/ 272 w 368"/>
                <a:gd name="T23" fmla="*/ 346 h 368"/>
                <a:gd name="T24" fmla="*/ 300 w 368"/>
                <a:gd name="T25" fmla="*/ 326 h 368"/>
                <a:gd name="T26" fmla="*/ 326 w 368"/>
                <a:gd name="T27" fmla="*/ 300 h 368"/>
                <a:gd name="T28" fmla="*/ 346 w 368"/>
                <a:gd name="T29" fmla="*/ 272 h 368"/>
                <a:gd name="T30" fmla="*/ 360 w 368"/>
                <a:gd name="T31" fmla="*/ 238 h 368"/>
                <a:gd name="T32" fmla="*/ 368 w 368"/>
                <a:gd name="T33" fmla="*/ 202 h 368"/>
                <a:gd name="T34" fmla="*/ 368 w 368"/>
                <a:gd name="T35" fmla="*/ 184 h 368"/>
                <a:gd name="T36" fmla="*/ 364 w 368"/>
                <a:gd name="T37" fmla="*/ 146 h 368"/>
                <a:gd name="T38" fmla="*/ 354 w 368"/>
                <a:gd name="T39" fmla="*/ 112 h 368"/>
                <a:gd name="T40" fmla="*/ 336 w 368"/>
                <a:gd name="T41" fmla="*/ 82 h 368"/>
                <a:gd name="T42" fmla="*/ 314 w 368"/>
                <a:gd name="T43" fmla="*/ 54 h 368"/>
                <a:gd name="T44" fmla="*/ 286 w 368"/>
                <a:gd name="T45" fmla="*/ 32 h 368"/>
                <a:gd name="T46" fmla="*/ 256 w 368"/>
                <a:gd name="T47" fmla="*/ 14 h 368"/>
                <a:gd name="T48" fmla="*/ 222 w 368"/>
                <a:gd name="T49" fmla="*/ 4 h 368"/>
                <a:gd name="T50" fmla="*/ 184 w 368"/>
                <a:gd name="T51" fmla="*/ 0 h 368"/>
                <a:gd name="T52" fmla="*/ 166 w 368"/>
                <a:gd name="T53" fmla="*/ 0 h 368"/>
                <a:gd name="T54" fmla="*/ 130 w 368"/>
                <a:gd name="T55" fmla="*/ 8 h 368"/>
                <a:gd name="T56" fmla="*/ 96 w 368"/>
                <a:gd name="T57" fmla="*/ 22 h 368"/>
                <a:gd name="T58" fmla="*/ 68 w 368"/>
                <a:gd name="T59" fmla="*/ 42 h 368"/>
                <a:gd name="T60" fmla="*/ 42 w 368"/>
                <a:gd name="T61" fmla="*/ 68 h 368"/>
                <a:gd name="T62" fmla="*/ 22 w 368"/>
                <a:gd name="T63" fmla="*/ 96 h 368"/>
                <a:gd name="T64" fmla="*/ 8 w 368"/>
                <a:gd name="T65" fmla="*/ 130 h 368"/>
                <a:gd name="T66" fmla="*/ 0 w 368"/>
                <a:gd name="T67" fmla="*/ 166 h 368"/>
                <a:gd name="T68" fmla="*/ 0 w 368"/>
                <a:gd name="T69" fmla="*/ 184 h 368"/>
                <a:gd name="T70" fmla="*/ 80 w 368"/>
                <a:gd name="T71" fmla="*/ 184 h 368"/>
                <a:gd name="T72" fmla="*/ 88 w 368"/>
                <a:gd name="T73" fmla="*/ 144 h 368"/>
                <a:gd name="T74" fmla="*/ 110 w 368"/>
                <a:gd name="T75" fmla="*/ 110 h 368"/>
                <a:gd name="T76" fmla="*/ 144 w 368"/>
                <a:gd name="T77" fmla="*/ 88 h 368"/>
                <a:gd name="T78" fmla="*/ 184 w 368"/>
                <a:gd name="T79" fmla="*/ 80 h 368"/>
                <a:gd name="T80" fmla="*/ 204 w 368"/>
                <a:gd name="T81" fmla="*/ 82 h 368"/>
                <a:gd name="T82" fmla="*/ 242 w 368"/>
                <a:gd name="T83" fmla="*/ 98 h 368"/>
                <a:gd name="T84" fmla="*/ 270 w 368"/>
                <a:gd name="T85" fmla="*/ 126 h 368"/>
                <a:gd name="T86" fmla="*/ 286 w 368"/>
                <a:gd name="T87" fmla="*/ 164 h 368"/>
                <a:gd name="T88" fmla="*/ 288 w 368"/>
                <a:gd name="T89" fmla="*/ 184 h 368"/>
                <a:gd name="T90" fmla="*/ 280 w 368"/>
                <a:gd name="T91" fmla="*/ 224 h 368"/>
                <a:gd name="T92" fmla="*/ 258 w 368"/>
                <a:gd name="T93" fmla="*/ 258 h 368"/>
                <a:gd name="T94" fmla="*/ 224 w 368"/>
                <a:gd name="T95" fmla="*/ 280 h 368"/>
                <a:gd name="T96" fmla="*/ 184 w 368"/>
                <a:gd name="T97" fmla="*/ 288 h 368"/>
                <a:gd name="T98" fmla="*/ 164 w 368"/>
                <a:gd name="T99" fmla="*/ 286 h 368"/>
                <a:gd name="T100" fmla="*/ 126 w 368"/>
                <a:gd name="T101" fmla="*/ 270 h 368"/>
                <a:gd name="T102" fmla="*/ 98 w 368"/>
                <a:gd name="T103" fmla="*/ 242 h 368"/>
                <a:gd name="T104" fmla="*/ 82 w 368"/>
                <a:gd name="T105" fmla="*/ 204 h 368"/>
                <a:gd name="T106" fmla="*/ 80 w 368"/>
                <a:gd name="T107" fmla="*/ 184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368" h="368">
                  <a:moveTo>
                    <a:pt x="0" y="184"/>
                  </a:moveTo>
                  <a:lnTo>
                    <a:pt x="0" y="184"/>
                  </a:lnTo>
                  <a:lnTo>
                    <a:pt x="0" y="202"/>
                  </a:lnTo>
                  <a:lnTo>
                    <a:pt x="4" y="222"/>
                  </a:lnTo>
                  <a:lnTo>
                    <a:pt x="8" y="238"/>
                  </a:lnTo>
                  <a:lnTo>
                    <a:pt x="14" y="256"/>
                  </a:lnTo>
                  <a:lnTo>
                    <a:pt x="22" y="272"/>
                  </a:lnTo>
                  <a:lnTo>
                    <a:pt x="32" y="286"/>
                  </a:lnTo>
                  <a:lnTo>
                    <a:pt x="42" y="300"/>
                  </a:lnTo>
                  <a:lnTo>
                    <a:pt x="54" y="314"/>
                  </a:lnTo>
                  <a:lnTo>
                    <a:pt x="68" y="326"/>
                  </a:lnTo>
                  <a:lnTo>
                    <a:pt x="82" y="336"/>
                  </a:lnTo>
                  <a:lnTo>
                    <a:pt x="96" y="346"/>
                  </a:lnTo>
                  <a:lnTo>
                    <a:pt x="112" y="354"/>
                  </a:lnTo>
                  <a:lnTo>
                    <a:pt x="130" y="360"/>
                  </a:lnTo>
                  <a:lnTo>
                    <a:pt x="146" y="364"/>
                  </a:lnTo>
                  <a:lnTo>
                    <a:pt x="166" y="368"/>
                  </a:lnTo>
                  <a:lnTo>
                    <a:pt x="184" y="368"/>
                  </a:lnTo>
                  <a:lnTo>
                    <a:pt x="184" y="368"/>
                  </a:lnTo>
                  <a:lnTo>
                    <a:pt x="202" y="368"/>
                  </a:lnTo>
                  <a:lnTo>
                    <a:pt x="222" y="364"/>
                  </a:lnTo>
                  <a:lnTo>
                    <a:pt x="238" y="360"/>
                  </a:lnTo>
                  <a:lnTo>
                    <a:pt x="256" y="354"/>
                  </a:lnTo>
                  <a:lnTo>
                    <a:pt x="272" y="346"/>
                  </a:lnTo>
                  <a:lnTo>
                    <a:pt x="286" y="336"/>
                  </a:lnTo>
                  <a:lnTo>
                    <a:pt x="300" y="326"/>
                  </a:lnTo>
                  <a:lnTo>
                    <a:pt x="314" y="314"/>
                  </a:lnTo>
                  <a:lnTo>
                    <a:pt x="326" y="300"/>
                  </a:lnTo>
                  <a:lnTo>
                    <a:pt x="336" y="286"/>
                  </a:lnTo>
                  <a:lnTo>
                    <a:pt x="346" y="272"/>
                  </a:lnTo>
                  <a:lnTo>
                    <a:pt x="354" y="256"/>
                  </a:lnTo>
                  <a:lnTo>
                    <a:pt x="360" y="238"/>
                  </a:lnTo>
                  <a:lnTo>
                    <a:pt x="364" y="222"/>
                  </a:lnTo>
                  <a:lnTo>
                    <a:pt x="368" y="202"/>
                  </a:lnTo>
                  <a:lnTo>
                    <a:pt x="368" y="184"/>
                  </a:lnTo>
                  <a:lnTo>
                    <a:pt x="368" y="184"/>
                  </a:lnTo>
                  <a:lnTo>
                    <a:pt x="368" y="166"/>
                  </a:lnTo>
                  <a:lnTo>
                    <a:pt x="364" y="146"/>
                  </a:lnTo>
                  <a:lnTo>
                    <a:pt x="360" y="130"/>
                  </a:lnTo>
                  <a:lnTo>
                    <a:pt x="354" y="112"/>
                  </a:lnTo>
                  <a:lnTo>
                    <a:pt x="346" y="96"/>
                  </a:lnTo>
                  <a:lnTo>
                    <a:pt x="336" y="82"/>
                  </a:lnTo>
                  <a:lnTo>
                    <a:pt x="326" y="68"/>
                  </a:lnTo>
                  <a:lnTo>
                    <a:pt x="314" y="54"/>
                  </a:lnTo>
                  <a:lnTo>
                    <a:pt x="300" y="42"/>
                  </a:lnTo>
                  <a:lnTo>
                    <a:pt x="286" y="32"/>
                  </a:lnTo>
                  <a:lnTo>
                    <a:pt x="272" y="22"/>
                  </a:lnTo>
                  <a:lnTo>
                    <a:pt x="256" y="14"/>
                  </a:lnTo>
                  <a:lnTo>
                    <a:pt x="238" y="8"/>
                  </a:lnTo>
                  <a:lnTo>
                    <a:pt x="222" y="4"/>
                  </a:lnTo>
                  <a:lnTo>
                    <a:pt x="202" y="0"/>
                  </a:lnTo>
                  <a:lnTo>
                    <a:pt x="184" y="0"/>
                  </a:lnTo>
                  <a:lnTo>
                    <a:pt x="184" y="0"/>
                  </a:lnTo>
                  <a:lnTo>
                    <a:pt x="166" y="0"/>
                  </a:lnTo>
                  <a:lnTo>
                    <a:pt x="146" y="4"/>
                  </a:lnTo>
                  <a:lnTo>
                    <a:pt x="130" y="8"/>
                  </a:lnTo>
                  <a:lnTo>
                    <a:pt x="112" y="14"/>
                  </a:lnTo>
                  <a:lnTo>
                    <a:pt x="96" y="22"/>
                  </a:lnTo>
                  <a:lnTo>
                    <a:pt x="82" y="32"/>
                  </a:lnTo>
                  <a:lnTo>
                    <a:pt x="68" y="42"/>
                  </a:lnTo>
                  <a:lnTo>
                    <a:pt x="54" y="54"/>
                  </a:lnTo>
                  <a:lnTo>
                    <a:pt x="42" y="68"/>
                  </a:lnTo>
                  <a:lnTo>
                    <a:pt x="32" y="82"/>
                  </a:lnTo>
                  <a:lnTo>
                    <a:pt x="22" y="96"/>
                  </a:lnTo>
                  <a:lnTo>
                    <a:pt x="14" y="112"/>
                  </a:lnTo>
                  <a:lnTo>
                    <a:pt x="8" y="130"/>
                  </a:lnTo>
                  <a:lnTo>
                    <a:pt x="4" y="146"/>
                  </a:lnTo>
                  <a:lnTo>
                    <a:pt x="0" y="166"/>
                  </a:lnTo>
                  <a:lnTo>
                    <a:pt x="0" y="184"/>
                  </a:lnTo>
                  <a:lnTo>
                    <a:pt x="0" y="184"/>
                  </a:lnTo>
                  <a:close/>
                  <a:moveTo>
                    <a:pt x="80" y="184"/>
                  </a:moveTo>
                  <a:lnTo>
                    <a:pt x="80" y="184"/>
                  </a:lnTo>
                  <a:lnTo>
                    <a:pt x="82" y="164"/>
                  </a:lnTo>
                  <a:lnTo>
                    <a:pt x="88" y="144"/>
                  </a:lnTo>
                  <a:lnTo>
                    <a:pt x="98" y="126"/>
                  </a:lnTo>
                  <a:lnTo>
                    <a:pt x="110" y="110"/>
                  </a:lnTo>
                  <a:lnTo>
                    <a:pt x="126" y="98"/>
                  </a:lnTo>
                  <a:lnTo>
                    <a:pt x="144" y="88"/>
                  </a:lnTo>
                  <a:lnTo>
                    <a:pt x="164" y="82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204" y="82"/>
                  </a:lnTo>
                  <a:lnTo>
                    <a:pt x="224" y="88"/>
                  </a:lnTo>
                  <a:lnTo>
                    <a:pt x="242" y="98"/>
                  </a:lnTo>
                  <a:lnTo>
                    <a:pt x="258" y="110"/>
                  </a:lnTo>
                  <a:lnTo>
                    <a:pt x="270" y="126"/>
                  </a:lnTo>
                  <a:lnTo>
                    <a:pt x="280" y="144"/>
                  </a:lnTo>
                  <a:lnTo>
                    <a:pt x="286" y="164"/>
                  </a:lnTo>
                  <a:lnTo>
                    <a:pt x="288" y="184"/>
                  </a:lnTo>
                  <a:lnTo>
                    <a:pt x="288" y="184"/>
                  </a:lnTo>
                  <a:lnTo>
                    <a:pt x="286" y="204"/>
                  </a:lnTo>
                  <a:lnTo>
                    <a:pt x="280" y="224"/>
                  </a:lnTo>
                  <a:lnTo>
                    <a:pt x="270" y="242"/>
                  </a:lnTo>
                  <a:lnTo>
                    <a:pt x="258" y="258"/>
                  </a:lnTo>
                  <a:lnTo>
                    <a:pt x="242" y="270"/>
                  </a:lnTo>
                  <a:lnTo>
                    <a:pt x="224" y="280"/>
                  </a:lnTo>
                  <a:lnTo>
                    <a:pt x="204" y="286"/>
                  </a:lnTo>
                  <a:lnTo>
                    <a:pt x="184" y="288"/>
                  </a:lnTo>
                  <a:lnTo>
                    <a:pt x="184" y="288"/>
                  </a:lnTo>
                  <a:lnTo>
                    <a:pt x="164" y="286"/>
                  </a:lnTo>
                  <a:lnTo>
                    <a:pt x="144" y="280"/>
                  </a:lnTo>
                  <a:lnTo>
                    <a:pt x="126" y="270"/>
                  </a:lnTo>
                  <a:lnTo>
                    <a:pt x="110" y="258"/>
                  </a:lnTo>
                  <a:lnTo>
                    <a:pt x="98" y="242"/>
                  </a:lnTo>
                  <a:lnTo>
                    <a:pt x="88" y="224"/>
                  </a:lnTo>
                  <a:lnTo>
                    <a:pt x="82" y="204"/>
                  </a:lnTo>
                  <a:lnTo>
                    <a:pt x="80" y="184"/>
                  </a:lnTo>
                  <a:lnTo>
                    <a:pt x="80" y="18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5591668" y="4720833"/>
              <a:ext cx="1220387" cy="1220387"/>
            </a:xfrm>
            <a:custGeom>
              <a:avLst/>
              <a:gdLst>
                <a:gd name="T0" fmla="*/ 2 w 656"/>
                <a:gd name="T1" fmla="*/ 362 h 656"/>
                <a:gd name="T2" fmla="*/ 26 w 656"/>
                <a:gd name="T3" fmla="*/ 456 h 656"/>
                <a:gd name="T4" fmla="*/ 74 w 656"/>
                <a:gd name="T5" fmla="*/ 536 h 656"/>
                <a:gd name="T6" fmla="*/ 144 w 656"/>
                <a:gd name="T7" fmla="*/ 600 h 656"/>
                <a:gd name="T8" fmla="*/ 230 w 656"/>
                <a:gd name="T9" fmla="*/ 642 h 656"/>
                <a:gd name="T10" fmla="*/ 328 w 656"/>
                <a:gd name="T11" fmla="*/ 656 h 656"/>
                <a:gd name="T12" fmla="*/ 394 w 656"/>
                <a:gd name="T13" fmla="*/ 650 h 656"/>
                <a:gd name="T14" fmla="*/ 484 w 656"/>
                <a:gd name="T15" fmla="*/ 616 h 656"/>
                <a:gd name="T16" fmla="*/ 560 w 656"/>
                <a:gd name="T17" fmla="*/ 560 h 656"/>
                <a:gd name="T18" fmla="*/ 616 w 656"/>
                <a:gd name="T19" fmla="*/ 484 h 656"/>
                <a:gd name="T20" fmla="*/ 650 w 656"/>
                <a:gd name="T21" fmla="*/ 394 h 656"/>
                <a:gd name="T22" fmla="*/ 656 w 656"/>
                <a:gd name="T23" fmla="*/ 328 h 656"/>
                <a:gd name="T24" fmla="*/ 642 w 656"/>
                <a:gd name="T25" fmla="*/ 230 h 656"/>
                <a:gd name="T26" fmla="*/ 600 w 656"/>
                <a:gd name="T27" fmla="*/ 144 h 656"/>
                <a:gd name="T28" fmla="*/ 536 w 656"/>
                <a:gd name="T29" fmla="*/ 74 h 656"/>
                <a:gd name="T30" fmla="*/ 456 w 656"/>
                <a:gd name="T31" fmla="*/ 26 h 656"/>
                <a:gd name="T32" fmla="*/ 362 w 656"/>
                <a:gd name="T33" fmla="*/ 2 h 656"/>
                <a:gd name="T34" fmla="*/ 294 w 656"/>
                <a:gd name="T35" fmla="*/ 2 h 656"/>
                <a:gd name="T36" fmla="*/ 200 w 656"/>
                <a:gd name="T37" fmla="*/ 26 h 656"/>
                <a:gd name="T38" fmla="*/ 120 w 656"/>
                <a:gd name="T39" fmla="*/ 74 h 656"/>
                <a:gd name="T40" fmla="*/ 56 w 656"/>
                <a:gd name="T41" fmla="*/ 144 h 656"/>
                <a:gd name="T42" fmla="*/ 14 w 656"/>
                <a:gd name="T43" fmla="*/ 230 h 656"/>
                <a:gd name="T44" fmla="*/ 0 w 656"/>
                <a:gd name="T45" fmla="*/ 328 h 656"/>
                <a:gd name="T46" fmla="*/ 80 w 656"/>
                <a:gd name="T47" fmla="*/ 328 h 656"/>
                <a:gd name="T48" fmla="*/ 92 w 656"/>
                <a:gd name="T49" fmla="*/ 254 h 656"/>
                <a:gd name="T50" fmla="*/ 122 w 656"/>
                <a:gd name="T51" fmla="*/ 190 h 656"/>
                <a:gd name="T52" fmla="*/ 170 w 656"/>
                <a:gd name="T53" fmla="*/ 136 h 656"/>
                <a:gd name="T54" fmla="*/ 232 w 656"/>
                <a:gd name="T55" fmla="*/ 100 h 656"/>
                <a:gd name="T56" fmla="*/ 302 w 656"/>
                <a:gd name="T57" fmla="*/ 82 h 656"/>
                <a:gd name="T58" fmla="*/ 354 w 656"/>
                <a:gd name="T59" fmla="*/ 82 h 656"/>
                <a:gd name="T60" fmla="*/ 424 w 656"/>
                <a:gd name="T61" fmla="*/ 100 h 656"/>
                <a:gd name="T62" fmla="*/ 486 w 656"/>
                <a:gd name="T63" fmla="*/ 136 h 656"/>
                <a:gd name="T64" fmla="*/ 534 w 656"/>
                <a:gd name="T65" fmla="*/ 190 h 656"/>
                <a:gd name="T66" fmla="*/ 564 w 656"/>
                <a:gd name="T67" fmla="*/ 254 h 656"/>
                <a:gd name="T68" fmla="*/ 576 w 656"/>
                <a:gd name="T69" fmla="*/ 328 h 656"/>
                <a:gd name="T70" fmla="*/ 570 w 656"/>
                <a:gd name="T71" fmla="*/ 378 h 656"/>
                <a:gd name="T72" fmla="*/ 546 w 656"/>
                <a:gd name="T73" fmla="*/ 446 h 656"/>
                <a:gd name="T74" fmla="*/ 504 w 656"/>
                <a:gd name="T75" fmla="*/ 504 h 656"/>
                <a:gd name="T76" fmla="*/ 446 w 656"/>
                <a:gd name="T77" fmla="*/ 546 h 656"/>
                <a:gd name="T78" fmla="*/ 378 w 656"/>
                <a:gd name="T79" fmla="*/ 570 h 656"/>
                <a:gd name="T80" fmla="*/ 328 w 656"/>
                <a:gd name="T81" fmla="*/ 576 h 656"/>
                <a:gd name="T82" fmla="*/ 254 w 656"/>
                <a:gd name="T83" fmla="*/ 564 h 656"/>
                <a:gd name="T84" fmla="*/ 190 w 656"/>
                <a:gd name="T85" fmla="*/ 534 h 656"/>
                <a:gd name="T86" fmla="*/ 136 w 656"/>
                <a:gd name="T87" fmla="*/ 486 h 656"/>
                <a:gd name="T88" fmla="*/ 100 w 656"/>
                <a:gd name="T89" fmla="*/ 424 h 656"/>
                <a:gd name="T90" fmla="*/ 82 w 656"/>
                <a:gd name="T91" fmla="*/ 354 h 6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656" h="656">
                  <a:moveTo>
                    <a:pt x="0" y="328"/>
                  </a:moveTo>
                  <a:lnTo>
                    <a:pt x="0" y="328"/>
                  </a:lnTo>
                  <a:lnTo>
                    <a:pt x="2" y="362"/>
                  </a:lnTo>
                  <a:lnTo>
                    <a:pt x="6" y="394"/>
                  </a:lnTo>
                  <a:lnTo>
                    <a:pt x="14" y="426"/>
                  </a:lnTo>
                  <a:lnTo>
                    <a:pt x="26" y="456"/>
                  </a:lnTo>
                  <a:lnTo>
                    <a:pt x="40" y="484"/>
                  </a:lnTo>
                  <a:lnTo>
                    <a:pt x="56" y="512"/>
                  </a:lnTo>
                  <a:lnTo>
                    <a:pt x="74" y="536"/>
                  </a:lnTo>
                  <a:lnTo>
                    <a:pt x="96" y="560"/>
                  </a:lnTo>
                  <a:lnTo>
                    <a:pt x="120" y="582"/>
                  </a:lnTo>
                  <a:lnTo>
                    <a:pt x="144" y="600"/>
                  </a:lnTo>
                  <a:lnTo>
                    <a:pt x="172" y="616"/>
                  </a:lnTo>
                  <a:lnTo>
                    <a:pt x="200" y="630"/>
                  </a:lnTo>
                  <a:lnTo>
                    <a:pt x="230" y="642"/>
                  </a:lnTo>
                  <a:lnTo>
                    <a:pt x="262" y="650"/>
                  </a:lnTo>
                  <a:lnTo>
                    <a:pt x="294" y="654"/>
                  </a:lnTo>
                  <a:lnTo>
                    <a:pt x="328" y="656"/>
                  </a:lnTo>
                  <a:lnTo>
                    <a:pt x="328" y="656"/>
                  </a:lnTo>
                  <a:lnTo>
                    <a:pt x="362" y="654"/>
                  </a:lnTo>
                  <a:lnTo>
                    <a:pt x="394" y="650"/>
                  </a:lnTo>
                  <a:lnTo>
                    <a:pt x="426" y="642"/>
                  </a:lnTo>
                  <a:lnTo>
                    <a:pt x="456" y="630"/>
                  </a:lnTo>
                  <a:lnTo>
                    <a:pt x="484" y="616"/>
                  </a:lnTo>
                  <a:lnTo>
                    <a:pt x="512" y="600"/>
                  </a:lnTo>
                  <a:lnTo>
                    <a:pt x="536" y="582"/>
                  </a:lnTo>
                  <a:lnTo>
                    <a:pt x="560" y="560"/>
                  </a:lnTo>
                  <a:lnTo>
                    <a:pt x="582" y="536"/>
                  </a:lnTo>
                  <a:lnTo>
                    <a:pt x="600" y="512"/>
                  </a:lnTo>
                  <a:lnTo>
                    <a:pt x="616" y="484"/>
                  </a:lnTo>
                  <a:lnTo>
                    <a:pt x="630" y="456"/>
                  </a:lnTo>
                  <a:lnTo>
                    <a:pt x="642" y="426"/>
                  </a:lnTo>
                  <a:lnTo>
                    <a:pt x="650" y="394"/>
                  </a:lnTo>
                  <a:lnTo>
                    <a:pt x="654" y="362"/>
                  </a:lnTo>
                  <a:lnTo>
                    <a:pt x="656" y="328"/>
                  </a:lnTo>
                  <a:lnTo>
                    <a:pt x="656" y="328"/>
                  </a:lnTo>
                  <a:lnTo>
                    <a:pt x="654" y="294"/>
                  </a:lnTo>
                  <a:lnTo>
                    <a:pt x="650" y="262"/>
                  </a:lnTo>
                  <a:lnTo>
                    <a:pt x="642" y="230"/>
                  </a:lnTo>
                  <a:lnTo>
                    <a:pt x="630" y="200"/>
                  </a:lnTo>
                  <a:lnTo>
                    <a:pt x="616" y="172"/>
                  </a:lnTo>
                  <a:lnTo>
                    <a:pt x="600" y="144"/>
                  </a:lnTo>
                  <a:lnTo>
                    <a:pt x="582" y="120"/>
                  </a:lnTo>
                  <a:lnTo>
                    <a:pt x="560" y="96"/>
                  </a:lnTo>
                  <a:lnTo>
                    <a:pt x="536" y="74"/>
                  </a:lnTo>
                  <a:lnTo>
                    <a:pt x="512" y="56"/>
                  </a:lnTo>
                  <a:lnTo>
                    <a:pt x="484" y="40"/>
                  </a:lnTo>
                  <a:lnTo>
                    <a:pt x="456" y="26"/>
                  </a:lnTo>
                  <a:lnTo>
                    <a:pt x="426" y="14"/>
                  </a:lnTo>
                  <a:lnTo>
                    <a:pt x="394" y="6"/>
                  </a:lnTo>
                  <a:lnTo>
                    <a:pt x="362" y="2"/>
                  </a:lnTo>
                  <a:lnTo>
                    <a:pt x="328" y="0"/>
                  </a:lnTo>
                  <a:lnTo>
                    <a:pt x="328" y="0"/>
                  </a:lnTo>
                  <a:lnTo>
                    <a:pt x="294" y="2"/>
                  </a:lnTo>
                  <a:lnTo>
                    <a:pt x="262" y="6"/>
                  </a:lnTo>
                  <a:lnTo>
                    <a:pt x="230" y="14"/>
                  </a:lnTo>
                  <a:lnTo>
                    <a:pt x="200" y="26"/>
                  </a:lnTo>
                  <a:lnTo>
                    <a:pt x="172" y="40"/>
                  </a:lnTo>
                  <a:lnTo>
                    <a:pt x="144" y="56"/>
                  </a:lnTo>
                  <a:lnTo>
                    <a:pt x="120" y="74"/>
                  </a:lnTo>
                  <a:lnTo>
                    <a:pt x="96" y="96"/>
                  </a:lnTo>
                  <a:lnTo>
                    <a:pt x="74" y="120"/>
                  </a:lnTo>
                  <a:lnTo>
                    <a:pt x="56" y="144"/>
                  </a:lnTo>
                  <a:lnTo>
                    <a:pt x="40" y="172"/>
                  </a:lnTo>
                  <a:lnTo>
                    <a:pt x="26" y="200"/>
                  </a:lnTo>
                  <a:lnTo>
                    <a:pt x="14" y="230"/>
                  </a:lnTo>
                  <a:lnTo>
                    <a:pt x="6" y="262"/>
                  </a:lnTo>
                  <a:lnTo>
                    <a:pt x="2" y="294"/>
                  </a:lnTo>
                  <a:lnTo>
                    <a:pt x="0" y="328"/>
                  </a:lnTo>
                  <a:lnTo>
                    <a:pt x="0" y="328"/>
                  </a:lnTo>
                  <a:close/>
                  <a:moveTo>
                    <a:pt x="80" y="328"/>
                  </a:moveTo>
                  <a:lnTo>
                    <a:pt x="80" y="328"/>
                  </a:lnTo>
                  <a:lnTo>
                    <a:pt x="82" y="302"/>
                  </a:lnTo>
                  <a:lnTo>
                    <a:pt x="86" y="278"/>
                  </a:lnTo>
                  <a:lnTo>
                    <a:pt x="92" y="254"/>
                  </a:lnTo>
                  <a:lnTo>
                    <a:pt x="100" y="232"/>
                  </a:lnTo>
                  <a:lnTo>
                    <a:pt x="110" y="210"/>
                  </a:lnTo>
                  <a:lnTo>
                    <a:pt x="122" y="190"/>
                  </a:lnTo>
                  <a:lnTo>
                    <a:pt x="136" y="170"/>
                  </a:lnTo>
                  <a:lnTo>
                    <a:pt x="152" y="152"/>
                  </a:lnTo>
                  <a:lnTo>
                    <a:pt x="170" y="136"/>
                  </a:lnTo>
                  <a:lnTo>
                    <a:pt x="190" y="122"/>
                  </a:lnTo>
                  <a:lnTo>
                    <a:pt x="210" y="110"/>
                  </a:lnTo>
                  <a:lnTo>
                    <a:pt x="232" y="100"/>
                  </a:lnTo>
                  <a:lnTo>
                    <a:pt x="254" y="92"/>
                  </a:lnTo>
                  <a:lnTo>
                    <a:pt x="278" y="86"/>
                  </a:lnTo>
                  <a:lnTo>
                    <a:pt x="302" y="82"/>
                  </a:lnTo>
                  <a:lnTo>
                    <a:pt x="328" y="80"/>
                  </a:lnTo>
                  <a:lnTo>
                    <a:pt x="328" y="80"/>
                  </a:lnTo>
                  <a:lnTo>
                    <a:pt x="354" y="82"/>
                  </a:lnTo>
                  <a:lnTo>
                    <a:pt x="378" y="86"/>
                  </a:lnTo>
                  <a:lnTo>
                    <a:pt x="402" y="92"/>
                  </a:lnTo>
                  <a:lnTo>
                    <a:pt x="424" y="100"/>
                  </a:lnTo>
                  <a:lnTo>
                    <a:pt x="446" y="110"/>
                  </a:lnTo>
                  <a:lnTo>
                    <a:pt x="466" y="122"/>
                  </a:lnTo>
                  <a:lnTo>
                    <a:pt x="486" y="136"/>
                  </a:lnTo>
                  <a:lnTo>
                    <a:pt x="504" y="152"/>
                  </a:lnTo>
                  <a:lnTo>
                    <a:pt x="520" y="170"/>
                  </a:lnTo>
                  <a:lnTo>
                    <a:pt x="534" y="190"/>
                  </a:lnTo>
                  <a:lnTo>
                    <a:pt x="546" y="210"/>
                  </a:lnTo>
                  <a:lnTo>
                    <a:pt x="556" y="232"/>
                  </a:lnTo>
                  <a:lnTo>
                    <a:pt x="564" y="254"/>
                  </a:lnTo>
                  <a:lnTo>
                    <a:pt x="570" y="278"/>
                  </a:lnTo>
                  <a:lnTo>
                    <a:pt x="574" y="302"/>
                  </a:lnTo>
                  <a:lnTo>
                    <a:pt x="576" y="328"/>
                  </a:lnTo>
                  <a:lnTo>
                    <a:pt x="576" y="328"/>
                  </a:lnTo>
                  <a:lnTo>
                    <a:pt x="574" y="354"/>
                  </a:lnTo>
                  <a:lnTo>
                    <a:pt x="570" y="378"/>
                  </a:lnTo>
                  <a:lnTo>
                    <a:pt x="564" y="402"/>
                  </a:lnTo>
                  <a:lnTo>
                    <a:pt x="556" y="424"/>
                  </a:lnTo>
                  <a:lnTo>
                    <a:pt x="546" y="446"/>
                  </a:lnTo>
                  <a:lnTo>
                    <a:pt x="534" y="466"/>
                  </a:lnTo>
                  <a:lnTo>
                    <a:pt x="520" y="486"/>
                  </a:lnTo>
                  <a:lnTo>
                    <a:pt x="504" y="504"/>
                  </a:lnTo>
                  <a:lnTo>
                    <a:pt x="486" y="520"/>
                  </a:lnTo>
                  <a:lnTo>
                    <a:pt x="466" y="534"/>
                  </a:lnTo>
                  <a:lnTo>
                    <a:pt x="446" y="546"/>
                  </a:lnTo>
                  <a:lnTo>
                    <a:pt x="424" y="556"/>
                  </a:lnTo>
                  <a:lnTo>
                    <a:pt x="402" y="564"/>
                  </a:lnTo>
                  <a:lnTo>
                    <a:pt x="378" y="570"/>
                  </a:lnTo>
                  <a:lnTo>
                    <a:pt x="354" y="574"/>
                  </a:lnTo>
                  <a:lnTo>
                    <a:pt x="328" y="576"/>
                  </a:lnTo>
                  <a:lnTo>
                    <a:pt x="328" y="576"/>
                  </a:lnTo>
                  <a:lnTo>
                    <a:pt x="302" y="574"/>
                  </a:lnTo>
                  <a:lnTo>
                    <a:pt x="278" y="570"/>
                  </a:lnTo>
                  <a:lnTo>
                    <a:pt x="254" y="564"/>
                  </a:lnTo>
                  <a:lnTo>
                    <a:pt x="232" y="556"/>
                  </a:lnTo>
                  <a:lnTo>
                    <a:pt x="210" y="546"/>
                  </a:lnTo>
                  <a:lnTo>
                    <a:pt x="190" y="534"/>
                  </a:lnTo>
                  <a:lnTo>
                    <a:pt x="170" y="520"/>
                  </a:lnTo>
                  <a:lnTo>
                    <a:pt x="152" y="504"/>
                  </a:lnTo>
                  <a:lnTo>
                    <a:pt x="136" y="486"/>
                  </a:lnTo>
                  <a:lnTo>
                    <a:pt x="122" y="466"/>
                  </a:lnTo>
                  <a:lnTo>
                    <a:pt x="110" y="446"/>
                  </a:lnTo>
                  <a:lnTo>
                    <a:pt x="100" y="424"/>
                  </a:lnTo>
                  <a:lnTo>
                    <a:pt x="92" y="402"/>
                  </a:lnTo>
                  <a:lnTo>
                    <a:pt x="86" y="378"/>
                  </a:lnTo>
                  <a:lnTo>
                    <a:pt x="82" y="354"/>
                  </a:lnTo>
                  <a:lnTo>
                    <a:pt x="80" y="328"/>
                  </a:lnTo>
                  <a:lnTo>
                    <a:pt x="80" y="328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  <a:effectLst/>
          </p:spPr>
          <p:txBody>
            <a:bodyPr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5649273" y="5969038"/>
              <a:ext cx="974714" cy="3682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+mn-cs"/>
                </a:rPr>
                <a:t>Attacker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2021991" y="5777457"/>
              <a:ext cx="793720" cy="3682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+mn-cs"/>
                </a:rPr>
                <a:t>Victim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63" name="Rectangle 62"/>
            <p:cNvSpPr/>
            <p:nvPr/>
          </p:nvSpPr>
          <p:spPr>
            <a:xfrm>
              <a:off x="9455253" y="5777457"/>
              <a:ext cx="793720" cy="3682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/>
                  <a:ea typeface="맑은 고딕" panose="020B0503020000020004" pitchFamily="34" charset="-127"/>
                  <a:cs typeface="+mn-cs"/>
                </a:rPr>
                <a:t>Victim</a:t>
              </a:r>
              <a:endPara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64" name="Straight Connector 63"/>
            <p:cNvCxnSpPr/>
            <p:nvPr/>
          </p:nvCxnSpPr>
          <p:spPr>
            <a:xfrm flipV="1">
              <a:off x="3053839" y="5345333"/>
              <a:ext cx="6163319" cy="1"/>
            </a:xfrm>
            <a:prstGeom prst="line">
              <a:avLst/>
            </a:prstGeom>
            <a:ln w="34925">
              <a:solidFill>
                <a:schemeClr val="tx2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65" name="Picture 2" descr="E:\ICONS and Diagrams\Fresh Icons\hacker.pn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412406" y="4511454"/>
              <a:ext cx="1440117" cy="14770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C63B73CD-771F-45BA-A00D-118FD0B7F5E6}"/>
                </a:ext>
              </a:extLst>
            </p:cNvPr>
            <p:cNvGrpSpPr/>
            <p:nvPr/>
          </p:nvGrpSpPr>
          <p:grpSpPr>
            <a:xfrm>
              <a:off x="1716980" y="4757156"/>
              <a:ext cx="1415717" cy="1022012"/>
              <a:chOff x="1734910" y="4757156"/>
              <a:chExt cx="1415717" cy="1022012"/>
            </a:xfrm>
          </p:grpSpPr>
          <p:pic>
            <p:nvPicPr>
              <p:cNvPr id="87" name="Picture 86" descr="A screen shot of a computer&#10;&#10;Description automatically generated">
                <a:extLst>
                  <a:ext uri="{FF2B5EF4-FFF2-40B4-BE49-F238E27FC236}">
                    <a16:creationId xmlns:a16="http://schemas.microsoft.com/office/drawing/2014/main" id="{5B2A29E8-F257-48E4-B86F-193C4931EF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314310" y="4859107"/>
                <a:ext cx="836317" cy="865160"/>
              </a:xfrm>
              <a:prstGeom prst="rect">
                <a:avLst/>
              </a:prstGeom>
            </p:spPr>
          </p:pic>
          <p:pic>
            <p:nvPicPr>
              <p:cNvPr id="88" name="Picture 87" descr="A picture containing shirt&#10;&#10;Description automatically generated">
                <a:extLst>
                  <a:ext uri="{FF2B5EF4-FFF2-40B4-BE49-F238E27FC236}">
                    <a16:creationId xmlns:a16="http://schemas.microsoft.com/office/drawing/2014/main" id="{A6638FFB-1210-4C13-B182-854340F030A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734910" y="4757156"/>
                <a:ext cx="725375" cy="1022012"/>
              </a:xfrm>
              <a:prstGeom prst="rect">
                <a:avLst/>
              </a:prstGeom>
            </p:spPr>
          </p:pic>
        </p:grpSp>
        <p:grpSp>
          <p:nvGrpSpPr>
            <p:cNvPr id="83" name="Group 82"/>
            <p:cNvGrpSpPr/>
            <p:nvPr/>
          </p:nvGrpSpPr>
          <p:grpSpPr>
            <a:xfrm>
              <a:off x="9151670" y="4704971"/>
              <a:ext cx="1400887" cy="1071014"/>
              <a:chOff x="9151670" y="4677675"/>
              <a:chExt cx="1400887" cy="1071014"/>
            </a:xfrm>
          </p:grpSpPr>
          <p:pic>
            <p:nvPicPr>
              <p:cNvPr id="85" name="Picture 84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FAB2434D-619A-40D2-A9F2-0C01A0B5F6C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151670" y="4999797"/>
                <a:ext cx="881895" cy="720127"/>
              </a:xfrm>
              <a:prstGeom prst="rect">
                <a:avLst/>
              </a:prstGeom>
            </p:spPr>
          </p:pic>
          <p:pic>
            <p:nvPicPr>
              <p:cNvPr id="86" name="Picture 85"/>
              <p:cNvPicPr>
                <a:picLocks noChangeAspect="1"/>
              </p:cNvPicPr>
              <p:nvPr/>
            </p:nvPicPr>
            <p:blipFill>
              <a:blip r:embed="rId9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767481" y="4677675"/>
                <a:ext cx="785076" cy="1071014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1028969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Прямоугольник 22">
            <a:extLst>
              <a:ext uri="{FF2B5EF4-FFF2-40B4-BE49-F238E27FC236}">
                <a16:creationId xmlns:a16="http://schemas.microsoft.com/office/drawing/2014/main" id="{6EE1076D-EF14-4648-8AF3-B48F0923C8AF}"/>
              </a:ext>
            </a:extLst>
          </p:cNvPr>
          <p:cNvSpPr/>
          <p:nvPr/>
        </p:nvSpPr>
        <p:spPr>
          <a:xfrm>
            <a:off x="0" y="1706880"/>
            <a:ext cx="8000140" cy="23980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1pPr>
            <a:lvl2pPr marL="687617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2pPr>
            <a:lvl3pPr marL="1375235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3pPr>
            <a:lvl4pPr marL="2062852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4pPr>
            <a:lvl5pPr marL="275047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5pPr>
            <a:lvl6pPr marL="3438086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6pPr>
            <a:lvl7pPr marL="4125703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7pPr>
            <a:lvl8pPr marL="4813320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8pPr>
            <a:lvl9pPr marL="5500937" algn="l" defTabSz="1375235" rtl="0" eaLnBrk="1" latinLnBrk="0" hangingPunct="1">
              <a:defRPr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09600" y="210516"/>
            <a:ext cx="6036526" cy="132343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 defTabSz="914217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Man-in-the-Middle and Replay Attacks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39186" y="1868833"/>
            <a:ext cx="7347962" cy="20928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39725" lvl="0" indent="-339725" defTabSz="914400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/>
              <a:t>In an MITM attack, the attacker </a:t>
            </a:r>
            <a:r>
              <a:rPr lang="en-US" sz="2000" b="1" dirty="0">
                <a:solidFill>
                  <a:srgbClr val="FF0000"/>
                </a:solidFill>
              </a:rPr>
              <a:t>acquires access to the communication channels</a:t>
            </a:r>
            <a:r>
              <a:rPr lang="en-US" sz="2000" dirty="0">
                <a:solidFill>
                  <a:prstClr val="black"/>
                </a:solidFill>
              </a:rPr>
              <a:t> </a:t>
            </a:r>
            <a:r>
              <a:rPr lang="en-US" sz="2000" dirty="0"/>
              <a:t>between the victim and the server to extract the information needed</a:t>
            </a:r>
          </a:p>
          <a:p>
            <a:pPr marL="339725" lvl="0" indent="-339725" defTabSz="914400">
              <a:spcBef>
                <a:spcPts val="1200"/>
              </a:spcBef>
              <a:buFont typeface="Wingdings" panose="05000000000000000000" pitchFamily="2" charset="2"/>
              <a:buChar char="q"/>
              <a:defRPr/>
            </a:pPr>
            <a:r>
              <a:rPr lang="en-US" sz="2000" dirty="0"/>
              <a:t>In a replay attack, packets and authentication tokens are captured using a </a:t>
            </a:r>
            <a:r>
              <a:rPr lang="en-US" sz="2000" b="1" dirty="0">
                <a:solidFill>
                  <a:srgbClr val="FF0000"/>
                </a:solidFill>
              </a:rPr>
              <a:t>sniffer</a:t>
            </a:r>
            <a:r>
              <a:rPr lang="en-US" sz="2000" dirty="0"/>
              <a:t>. After the relevant information is extracted, the tokens are placed back on the network to gain access</a:t>
            </a:r>
          </a:p>
        </p:txBody>
      </p:sp>
      <p:sp>
        <p:nvSpPr>
          <p:cNvPr id="16" name="Полилиния 15"/>
          <p:cNvSpPr/>
          <p:nvPr/>
        </p:nvSpPr>
        <p:spPr>
          <a:xfrm rot="10800000">
            <a:off x="7772400" y="521329"/>
            <a:ext cx="4115335" cy="3593471"/>
          </a:xfrm>
          <a:custGeom>
            <a:avLst/>
            <a:gdLst>
              <a:gd name="connsiteX0" fmla="*/ 609600 w 5848350"/>
              <a:gd name="connsiteY0" fmla="*/ 609600 h 5848350"/>
              <a:gd name="connsiteX1" fmla="*/ 609600 w 5848350"/>
              <a:gd name="connsiteY1" fmla="*/ 5238750 h 5848350"/>
              <a:gd name="connsiteX2" fmla="*/ 5238750 w 5848350"/>
              <a:gd name="connsiteY2" fmla="*/ 5238750 h 5848350"/>
              <a:gd name="connsiteX3" fmla="*/ 5238750 w 5848350"/>
              <a:gd name="connsiteY3" fmla="*/ 609600 h 5848350"/>
              <a:gd name="connsiteX4" fmla="*/ 0 w 5848350"/>
              <a:gd name="connsiteY4" fmla="*/ 0 h 5848350"/>
              <a:gd name="connsiteX5" fmla="*/ 5848350 w 5848350"/>
              <a:gd name="connsiteY5" fmla="*/ 0 h 5848350"/>
              <a:gd name="connsiteX6" fmla="*/ 5848350 w 5848350"/>
              <a:gd name="connsiteY6" fmla="*/ 5848350 h 5848350"/>
              <a:gd name="connsiteX7" fmla="*/ 0 w 5848350"/>
              <a:gd name="connsiteY7" fmla="*/ 5848350 h 5848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848350" h="5848350">
                <a:moveTo>
                  <a:pt x="609600" y="609600"/>
                </a:moveTo>
                <a:lnTo>
                  <a:pt x="609600" y="5238750"/>
                </a:lnTo>
                <a:lnTo>
                  <a:pt x="5238750" y="5238750"/>
                </a:lnTo>
                <a:lnTo>
                  <a:pt x="5238750" y="609600"/>
                </a:lnTo>
                <a:close/>
                <a:moveTo>
                  <a:pt x="0" y="0"/>
                </a:moveTo>
                <a:lnTo>
                  <a:pt x="5848350" y="0"/>
                </a:lnTo>
                <a:lnTo>
                  <a:pt x="5848350" y="5848350"/>
                </a:lnTo>
                <a:lnTo>
                  <a:pt x="0" y="584835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en-US" sz="1200" dirty="0">
              <a:solidFill>
                <a:srgbClr val="3F3F3F"/>
              </a:solidFill>
              <a:latin typeface="Calibri" panose="020F0502020204030204"/>
            </a:endParaRPr>
          </a:p>
        </p:txBody>
      </p:sp>
      <p:sp>
        <p:nvSpPr>
          <p:cNvPr id="17" name="Freeform: Shape 56"/>
          <p:cNvSpPr/>
          <p:nvPr/>
        </p:nvSpPr>
        <p:spPr>
          <a:xfrm>
            <a:off x="8497237" y="1113906"/>
            <a:ext cx="406600" cy="378444"/>
          </a:xfrm>
          <a:custGeom>
            <a:avLst/>
            <a:gdLst/>
            <a:ahLst/>
            <a:cxnLst/>
            <a:rect l="l" t="t" r="r" b="b"/>
            <a:pathLst>
              <a:path w="212256" h="179598">
                <a:moveTo>
                  <a:pt x="179599" y="0"/>
                </a:moveTo>
                <a:lnTo>
                  <a:pt x="187763" y="0"/>
                </a:lnTo>
                <a:cubicBezTo>
                  <a:pt x="190056" y="61"/>
                  <a:pt x="191975" y="863"/>
                  <a:pt x="193519" y="2406"/>
                </a:cubicBezTo>
                <a:cubicBezTo>
                  <a:pt x="195063" y="3950"/>
                  <a:pt x="195866" y="5868"/>
                  <a:pt x="195927" y="8160"/>
                </a:cubicBezTo>
                <a:lnTo>
                  <a:pt x="195927" y="24481"/>
                </a:lnTo>
                <a:cubicBezTo>
                  <a:pt x="195866" y="26773"/>
                  <a:pt x="195063" y="28691"/>
                  <a:pt x="193519" y="30234"/>
                </a:cubicBezTo>
                <a:cubicBezTo>
                  <a:pt x="191975" y="31778"/>
                  <a:pt x="190056" y="32580"/>
                  <a:pt x="187763" y="32641"/>
                </a:cubicBezTo>
                <a:lnTo>
                  <a:pt x="179599" y="32641"/>
                </a:lnTo>
                <a:cubicBezTo>
                  <a:pt x="173533" y="32711"/>
                  <a:pt x="168046" y="34201"/>
                  <a:pt x="163138" y="37111"/>
                </a:cubicBezTo>
                <a:cubicBezTo>
                  <a:pt x="158230" y="40020"/>
                  <a:pt x="154321" y="43929"/>
                  <a:pt x="151411" y="48837"/>
                </a:cubicBezTo>
                <a:cubicBezTo>
                  <a:pt x="148501" y="53745"/>
                  <a:pt x="147011" y="59232"/>
                  <a:pt x="146941" y="65298"/>
                </a:cubicBezTo>
                <a:lnTo>
                  <a:pt x="146941" y="69380"/>
                </a:lnTo>
                <a:cubicBezTo>
                  <a:pt x="147029" y="72849"/>
                  <a:pt x="148225" y="75735"/>
                  <a:pt x="150529" y="78039"/>
                </a:cubicBezTo>
                <a:cubicBezTo>
                  <a:pt x="152833" y="80343"/>
                  <a:pt x="155720" y="81539"/>
                  <a:pt x="159188" y="81627"/>
                </a:cubicBezTo>
                <a:lnTo>
                  <a:pt x="187763" y="81627"/>
                </a:lnTo>
                <a:cubicBezTo>
                  <a:pt x="194699" y="81802"/>
                  <a:pt x="200472" y="84194"/>
                  <a:pt x="205080" y="88802"/>
                </a:cubicBezTo>
                <a:cubicBezTo>
                  <a:pt x="209688" y="93411"/>
                  <a:pt x="212080" y="99183"/>
                  <a:pt x="212256" y="106120"/>
                </a:cubicBezTo>
                <a:lnTo>
                  <a:pt x="212256" y="155105"/>
                </a:lnTo>
                <a:cubicBezTo>
                  <a:pt x="212080" y="162042"/>
                  <a:pt x="209688" y="167814"/>
                  <a:pt x="205080" y="172423"/>
                </a:cubicBezTo>
                <a:cubicBezTo>
                  <a:pt x="200472" y="177031"/>
                  <a:pt x="194699" y="179423"/>
                  <a:pt x="187763" y="179598"/>
                </a:cubicBezTo>
                <a:lnTo>
                  <a:pt x="138781" y="179598"/>
                </a:lnTo>
                <a:cubicBezTo>
                  <a:pt x="131848" y="179423"/>
                  <a:pt x="126078" y="177031"/>
                  <a:pt x="121472" y="172423"/>
                </a:cubicBezTo>
                <a:cubicBezTo>
                  <a:pt x="116866" y="167814"/>
                  <a:pt x="114476" y="162042"/>
                  <a:pt x="114300" y="155105"/>
                </a:cubicBezTo>
                <a:lnTo>
                  <a:pt x="114300" y="65298"/>
                </a:lnTo>
                <a:cubicBezTo>
                  <a:pt x="114440" y="53167"/>
                  <a:pt x="117419" y="42195"/>
                  <a:pt x="123236" y="32381"/>
                </a:cubicBezTo>
                <a:cubicBezTo>
                  <a:pt x="129052" y="22567"/>
                  <a:pt x="136868" y="14752"/>
                  <a:pt x="146682" y="8935"/>
                </a:cubicBezTo>
                <a:cubicBezTo>
                  <a:pt x="156496" y="3118"/>
                  <a:pt x="167468" y="140"/>
                  <a:pt x="179599" y="0"/>
                </a:cubicBezTo>
                <a:close/>
                <a:moveTo>
                  <a:pt x="65305" y="0"/>
                </a:moveTo>
                <a:lnTo>
                  <a:pt x="73471" y="0"/>
                </a:lnTo>
                <a:cubicBezTo>
                  <a:pt x="75765" y="61"/>
                  <a:pt x="77684" y="863"/>
                  <a:pt x="79229" y="2406"/>
                </a:cubicBezTo>
                <a:cubicBezTo>
                  <a:pt x="80773" y="3950"/>
                  <a:pt x="81576" y="5868"/>
                  <a:pt x="81637" y="8160"/>
                </a:cubicBezTo>
                <a:lnTo>
                  <a:pt x="81637" y="24481"/>
                </a:lnTo>
                <a:cubicBezTo>
                  <a:pt x="81576" y="26773"/>
                  <a:pt x="80773" y="28691"/>
                  <a:pt x="79229" y="30234"/>
                </a:cubicBezTo>
                <a:cubicBezTo>
                  <a:pt x="77684" y="31778"/>
                  <a:pt x="75765" y="32580"/>
                  <a:pt x="73471" y="32641"/>
                </a:cubicBezTo>
                <a:lnTo>
                  <a:pt x="65305" y="32641"/>
                </a:lnTo>
                <a:cubicBezTo>
                  <a:pt x="59238" y="32711"/>
                  <a:pt x="53750" y="34201"/>
                  <a:pt x="48841" y="37111"/>
                </a:cubicBezTo>
                <a:cubicBezTo>
                  <a:pt x="43932" y="40020"/>
                  <a:pt x="40022" y="43929"/>
                  <a:pt x="37112" y="48837"/>
                </a:cubicBezTo>
                <a:cubicBezTo>
                  <a:pt x="34202" y="53745"/>
                  <a:pt x="32712" y="59232"/>
                  <a:pt x="32641" y="65298"/>
                </a:cubicBezTo>
                <a:lnTo>
                  <a:pt x="32641" y="69380"/>
                </a:lnTo>
                <a:cubicBezTo>
                  <a:pt x="32729" y="72849"/>
                  <a:pt x="33925" y="75735"/>
                  <a:pt x="36230" y="78039"/>
                </a:cubicBezTo>
                <a:cubicBezTo>
                  <a:pt x="38535" y="80343"/>
                  <a:pt x="41421" y="81539"/>
                  <a:pt x="44890" y="81627"/>
                </a:cubicBezTo>
                <a:lnTo>
                  <a:pt x="73471" y="81627"/>
                </a:lnTo>
                <a:cubicBezTo>
                  <a:pt x="80409" y="81802"/>
                  <a:pt x="86182" y="84194"/>
                  <a:pt x="90792" y="88802"/>
                </a:cubicBezTo>
                <a:cubicBezTo>
                  <a:pt x="95401" y="93411"/>
                  <a:pt x="97793" y="99183"/>
                  <a:pt x="97969" y="106120"/>
                </a:cubicBezTo>
                <a:lnTo>
                  <a:pt x="97969" y="155105"/>
                </a:lnTo>
                <a:cubicBezTo>
                  <a:pt x="97793" y="162042"/>
                  <a:pt x="95401" y="167814"/>
                  <a:pt x="90792" y="172423"/>
                </a:cubicBezTo>
                <a:cubicBezTo>
                  <a:pt x="86182" y="177031"/>
                  <a:pt x="80409" y="179423"/>
                  <a:pt x="73471" y="179598"/>
                </a:cubicBezTo>
                <a:lnTo>
                  <a:pt x="24481" y="179598"/>
                </a:lnTo>
                <a:cubicBezTo>
                  <a:pt x="17548" y="179423"/>
                  <a:pt x="11778" y="177031"/>
                  <a:pt x="7172" y="172423"/>
                </a:cubicBezTo>
                <a:cubicBezTo>
                  <a:pt x="2566" y="167814"/>
                  <a:pt x="176" y="162042"/>
                  <a:pt x="0" y="155105"/>
                </a:cubicBezTo>
                <a:lnTo>
                  <a:pt x="0" y="65298"/>
                </a:lnTo>
                <a:cubicBezTo>
                  <a:pt x="140" y="53167"/>
                  <a:pt x="3119" y="42195"/>
                  <a:pt x="8936" y="32381"/>
                </a:cubicBezTo>
                <a:cubicBezTo>
                  <a:pt x="14753" y="22567"/>
                  <a:pt x="22569" y="14752"/>
                  <a:pt x="32384" y="8935"/>
                </a:cubicBezTo>
                <a:cubicBezTo>
                  <a:pt x="42198" y="3118"/>
                  <a:pt x="53172" y="140"/>
                  <a:pt x="65305" y="0"/>
                </a:cubicBezTo>
                <a:close/>
              </a:path>
            </a:pathLst>
          </a:cu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09539" eaLnBrk="0" fontAlgn="base" hangingPunct="0">
              <a:spcBef>
                <a:spcPct val="0"/>
              </a:spcBef>
              <a:spcAft>
                <a:spcPct val="0"/>
              </a:spcAft>
            </a:pPr>
            <a:endParaRPr lang="tr-TR" sz="1200">
              <a:solidFill>
                <a:srgbClr val="6B7278"/>
              </a:solidFill>
              <a:latin typeface="Calibri" panose="020F0502020204030204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263757" y="1740528"/>
            <a:ext cx="3124200" cy="190821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339725" marR="0" lvl="0" indent="-339725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Relatively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hard to perpetrate</a:t>
            </a:r>
          </a:p>
          <a:p>
            <a:pPr marL="339725" marR="0" lvl="0" indent="-339725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Must be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trusted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by one or both sides</a:t>
            </a:r>
          </a:p>
          <a:p>
            <a:pPr marL="339725" marR="0" lvl="0" indent="-339725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Can sometimes be broken by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invalidating traffic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0ECC2BB1-4AE0-4AFA-9BB0-DAF36CF34DC1}"/>
              </a:ext>
            </a:extLst>
          </p:cNvPr>
          <p:cNvSpPr txBox="1"/>
          <p:nvPr/>
        </p:nvSpPr>
        <p:spPr>
          <a:xfrm>
            <a:off x="9099261" y="1154669"/>
            <a:ext cx="2014376" cy="369332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Arial" pitchFamily="34" charset="0"/>
              </a:rPr>
              <a:t>Considerations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5124950A-3BA7-4EA7-A67C-111E11200543}"/>
              </a:ext>
            </a:extLst>
          </p:cNvPr>
          <p:cNvGrpSpPr/>
          <p:nvPr/>
        </p:nvGrpSpPr>
        <p:grpSpPr>
          <a:xfrm>
            <a:off x="1555787" y="4427399"/>
            <a:ext cx="9080427" cy="1973401"/>
            <a:chOff x="1533034" y="4410034"/>
            <a:chExt cx="9080427" cy="1973401"/>
          </a:xfrm>
        </p:grpSpPr>
        <p:cxnSp>
          <p:nvCxnSpPr>
            <p:cNvPr id="11" name="Elbow Connector 2">
              <a:extLst>
                <a:ext uri="{FF2B5EF4-FFF2-40B4-BE49-F238E27FC236}">
                  <a16:creationId xmlns:a16="http://schemas.microsoft.com/office/drawing/2014/main" id="{C6E5D2B7-A638-450D-B753-56927B16BB61}"/>
                </a:ext>
              </a:extLst>
            </p:cNvPr>
            <p:cNvCxnSpPr/>
            <p:nvPr/>
          </p:nvCxnSpPr>
          <p:spPr>
            <a:xfrm rot="16200000" flipH="1">
              <a:off x="4231697" y="4354478"/>
              <a:ext cx="748145" cy="1740406"/>
            </a:xfrm>
            <a:prstGeom prst="bentConnector2">
              <a:avLst/>
            </a:prstGeom>
            <a:noFill/>
            <a:ln w="34925" cap="flat" cmpd="sng" algn="ctr">
              <a:solidFill>
                <a:srgbClr val="FF0000"/>
              </a:solidFill>
              <a:prstDash val="sysDot"/>
              <a:tailEnd type="arrow"/>
            </a:ln>
            <a:effectLst/>
          </p:spPr>
        </p:cxn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CFB997FB-76D0-4E1F-808D-E9A2C7D0CE30}"/>
                </a:ext>
              </a:extLst>
            </p:cNvPr>
            <p:cNvSpPr txBox="1"/>
            <p:nvPr/>
          </p:nvSpPr>
          <p:spPr>
            <a:xfrm>
              <a:off x="1842495" y="5414564"/>
              <a:ext cx="843730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Victim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35BAD838-CC9F-4A2E-B09D-A4431F656F53}"/>
                </a:ext>
              </a:extLst>
            </p:cNvPr>
            <p:cNvSpPr txBox="1"/>
            <p:nvPr/>
          </p:nvSpPr>
          <p:spPr>
            <a:xfrm>
              <a:off x="5521835" y="6044881"/>
              <a:ext cx="932708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Attacker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BFC53F7E-D574-49A5-9D67-6BC025494869}"/>
                </a:ext>
              </a:extLst>
            </p:cNvPr>
            <p:cNvSpPr txBox="1"/>
            <p:nvPr/>
          </p:nvSpPr>
          <p:spPr>
            <a:xfrm>
              <a:off x="9419660" y="5414564"/>
              <a:ext cx="1193801" cy="33855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Web Server</a:t>
              </a:r>
            </a:p>
          </p:txBody>
        </p:sp>
        <p:cxnSp>
          <p:nvCxnSpPr>
            <p:cNvPr id="20" name="Straight Arrow Connector 19">
              <a:extLst>
                <a:ext uri="{FF2B5EF4-FFF2-40B4-BE49-F238E27FC236}">
                  <a16:creationId xmlns:a16="http://schemas.microsoft.com/office/drawing/2014/main" id="{31AD038A-063C-4382-A269-325C1046DF52}"/>
                </a:ext>
              </a:extLst>
            </p:cNvPr>
            <p:cNvCxnSpPr/>
            <p:nvPr/>
          </p:nvCxnSpPr>
          <p:spPr>
            <a:xfrm>
              <a:off x="2884229" y="4725066"/>
              <a:ext cx="6684645" cy="0"/>
            </a:xfrm>
            <a:prstGeom prst="straightConnector1">
              <a:avLst/>
            </a:prstGeom>
            <a:noFill/>
            <a:ln w="34925" cap="flat" cmpd="sng" algn="ctr">
              <a:solidFill>
                <a:srgbClr val="0070C0"/>
              </a:solidFill>
              <a:prstDash val="sysDot"/>
              <a:tailEnd type="arrow"/>
            </a:ln>
            <a:effectLst/>
          </p:spPr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A2834CFF-7010-46FC-B225-82A75CA25772}"/>
                </a:ext>
              </a:extLst>
            </p:cNvPr>
            <p:cNvSpPr txBox="1"/>
            <p:nvPr/>
          </p:nvSpPr>
          <p:spPr>
            <a:xfrm>
              <a:off x="5269176" y="4419855"/>
              <a:ext cx="1914751" cy="307777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Original Connection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9AD6823-3D9A-4CE8-99A1-EC026BBA45DC}"/>
                </a:ext>
              </a:extLst>
            </p:cNvPr>
            <p:cNvSpPr txBox="1"/>
            <p:nvPr/>
          </p:nvSpPr>
          <p:spPr>
            <a:xfrm>
              <a:off x="6526271" y="5214385"/>
              <a:ext cx="1451116" cy="738664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MITM/Replay Traffic</a:t>
              </a:r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03D4A8AF-3554-478D-B74D-F1CE68DE1D59}"/>
                </a:ext>
              </a:extLst>
            </p:cNvPr>
            <p:cNvSpPr/>
            <p:nvPr/>
          </p:nvSpPr>
          <p:spPr>
            <a:xfrm>
              <a:off x="3653690" y="4651318"/>
              <a:ext cx="172888" cy="172888"/>
            </a:xfrm>
            <a:prstGeom prst="ellipse">
              <a:avLst/>
            </a:prstGeom>
            <a:solidFill>
              <a:sysClr val="window" lastClr="FFFFFF"/>
            </a:solidFill>
            <a:ln w="25400" cap="flat" cmpd="sng" algn="ctr">
              <a:solidFill>
                <a:srgbClr val="4F81BD">
                  <a:shade val="50000"/>
                </a:srgb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cxnSp>
          <p:nvCxnSpPr>
            <p:cNvPr id="24" name="Elbow Connector 10">
              <a:extLst>
                <a:ext uri="{FF2B5EF4-FFF2-40B4-BE49-F238E27FC236}">
                  <a16:creationId xmlns:a16="http://schemas.microsoft.com/office/drawing/2014/main" id="{64714A35-F5D3-4B67-8C51-68BF0576C723}"/>
                </a:ext>
              </a:extLst>
            </p:cNvPr>
            <p:cNvCxnSpPr/>
            <p:nvPr/>
          </p:nvCxnSpPr>
          <p:spPr>
            <a:xfrm flipV="1">
              <a:off x="6465355" y="4991374"/>
              <a:ext cx="3103519" cy="601496"/>
            </a:xfrm>
            <a:prstGeom prst="bentConnector3">
              <a:avLst/>
            </a:prstGeom>
            <a:noFill/>
            <a:ln w="34925" cap="flat" cmpd="sng" algn="ctr">
              <a:solidFill>
                <a:srgbClr val="FF0000"/>
              </a:solidFill>
              <a:prstDash val="sysDot"/>
              <a:tailEnd type="arrow"/>
            </a:ln>
            <a:effectLst/>
          </p:spPr>
        </p:cxn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A1C65D64-2DF2-4F10-9583-04FBD79BD1F6}"/>
                </a:ext>
              </a:extLst>
            </p:cNvPr>
            <p:cNvSpPr/>
            <p:nvPr/>
          </p:nvSpPr>
          <p:spPr>
            <a:xfrm>
              <a:off x="4283778" y="5309822"/>
              <a:ext cx="522900" cy="307777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400" b="1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</a:rPr>
                <a:t>Sniff</a:t>
              </a:r>
              <a:endParaRPr kumimoji="0" lang="en-US" sz="1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91B0AF3B-346E-421C-8EBA-36688F99237E}"/>
                </a:ext>
              </a:extLst>
            </p:cNvPr>
            <p:cNvGrpSpPr/>
            <p:nvPr/>
          </p:nvGrpSpPr>
          <p:grpSpPr>
            <a:xfrm>
              <a:off x="9580805" y="4499936"/>
              <a:ext cx="996560" cy="893933"/>
              <a:chOff x="9627724" y="4511968"/>
              <a:chExt cx="996560" cy="893933"/>
            </a:xfrm>
          </p:grpSpPr>
          <p:pic>
            <p:nvPicPr>
              <p:cNvPr id="31" name="Picture 30" descr="A picture containing drawing&#10;&#10;Description automatically generated">
                <a:extLst>
                  <a:ext uri="{FF2B5EF4-FFF2-40B4-BE49-F238E27FC236}">
                    <a16:creationId xmlns:a16="http://schemas.microsoft.com/office/drawing/2014/main" id="{9E428A73-6024-4FD7-BC3B-60679AB54A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5400000">
                <a:off x="9569784" y="4569908"/>
                <a:ext cx="893933" cy="778053"/>
              </a:xfrm>
              <a:prstGeom prst="rect">
                <a:avLst/>
              </a:prstGeom>
            </p:spPr>
          </p:pic>
          <p:pic>
            <p:nvPicPr>
              <p:cNvPr id="32" name="Picture 4" descr="F:\Prashant DATA\ICONS\Web2.0 PNG Icons\Globe and Internet\Globe 1.png">
                <a:extLst>
                  <a:ext uri="{FF2B5EF4-FFF2-40B4-BE49-F238E27FC236}">
                    <a16:creationId xmlns:a16="http://schemas.microsoft.com/office/drawing/2014/main" id="{86AD896B-3C84-43D6-8539-9DB575ED1DCB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0093617" y="4680455"/>
                <a:ext cx="530667" cy="53066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27" name="Picture 26" descr="A close up of a logo&#10;&#10;Description automatically generated">
              <a:extLst>
                <a:ext uri="{FF2B5EF4-FFF2-40B4-BE49-F238E27FC236}">
                  <a16:creationId xmlns:a16="http://schemas.microsoft.com/office/drawing/2014/main" id="{55DF7BB3-FD2E-4D81-8962-925AF875911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3445" y="4864768"/>
              <a:ext cx="1229488" cy="1169186"/>
            </a:xfrm>
            <a:prstGeom prst="rect">
              <a:avLst/>
            </a:prstGeom>
          </p:spPr>
        </p:pic>
        <p:grpSp>
          <p:nvGrpSpPr>
            <p:cNvPr id="28" name="Group 27">
              <a:extLst>
                <a:ext uri="{FF2B5EF4-FFF2-40B4-BE49-F238E27FC236}">
                  <a16:creationId xmlns:a16="http://schemas.microsoft.com/office/drawing/2014/main" id="{851EA82E-B17C-48C9-B45C-80C207D68F92}"/>
                </a:ext>
              </a:extLst>
            </p:cNvPr>
            <p:cNvGrpSpPr/>
            <p:nvPr/>
          </p:nvGrpSpPr>
          <p:grpSpPr>
            <a:xfrm>
              <a:off x="1533034" y="4410034"/>
              <a:ext cx="1462653" cy="971369"/>
              <a:chOff x="1533034" y="4410034"/>
              <a:chExt cx="1462653" cy="971369"/>
            </a:xfrm>
          </p:grpSpPr>
          <p:pic>
            <p:nvPicPr>
              <p:cNvPr id="29" name="Picture 28" descr="A close up of a logo&#10;&#10;Description automatically generated">
                <a:extLst>
                  <a:ext uri="{FF2B5EF4-FFF2-40B4-BE49-F238E27FC236}">
                    <a16:creationId xmlns:a16="http://schemas.microsoft.com/office/drawing/2014/main" id="{3BC6BE0B-393F-432E-AA4C-EB58F14AC23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2063128" y="4592064"/>
                <a:ext cx="932559" cy="761499"/>
              </a:xfrm>
              <a:prstGeom prst="rect">
                <a:avLst/>
              </a:prstGeom>
            </p:spPr>
          </p:pic>
          <p:pic>
            <p:nvPicPr>
              <p:cNvPr id="30" name="Picture 29" descr="A picture containing doll, toy, sushi, shirt&#10;&#10;Description automatically generated">
                <a:extLst>
                  <a:ext uri="{FF2B5EF4-FFF2-40B4-BE49-F238E27FC236}">
                    <a16:creationId xmlns:a16="http://schemas.microsoft.com/office/drawing/2014/main" id="{4C32E760-1BE7-461A-9C81-AA5A8A71FC5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1533034" y="4410034"/>
                <a:ext cx="713705" cy="971369"/>
              </a:xfrm>
              <a:prstGeom prst="rect">
                <a:avLst/>
              </a:prstGeom>
            </p:spPr>
          </p:pic>
        </p:grpSp>
      </p:grpSp>
    </p:spTree>
    <p:extLst>
      <p:ext uri="{BB962C8B-B14F-4D97-AF65-F5344CB8AC3E}">
        <p14:creationId xmlns:p14="http://schemas.microsoft.com/office/powerpoint/2010/main" val="28029740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66257" y="162818"/>
            <a:ext cx="6178358" cy="76944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 defTabSz="914217">
              <a:defRPr/>
            </a:pPr>
            <a:r>
              <a:rPr lang="en-US" sz="4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Rainbow Table Attack</a:t>
            </a:r>
            <a:endParaRPr lang="id-ID" sz="4400" b="1" dirty="0">
              <a:solidFill>
                <a:schemeClr val="tx1">
                  <a:lumMod val="75000"/>
                  <a:lumOff val="25000"/>
                </a:schemeClr>
              </a:solidFill>
              <a:latin typeface="Rockwell" panose="02060603020205020403" pitchFamily="18" charset="0"/>
              <a:cs typeface="Lato Regular"/>
            </a:endParaRPr>
          </a:p>
        </p:txBody>
      </p:sp>
      <p:grpSp>
        <p:nvGrpSpPr>
          <p:cNvPr id="61" name="Group 60">
            <a:extLst>
              <a:ext uri="{FF2B5EF4-FFF2-40B4-BE49-F238E27FC236}">
                <a16:creationId xmlns:a16="http://schemas.microsoft.com/office/drawing/2014/main" id="{9120EBE6-FF0F-4FC7-A058-0825ADFF289F}"/>
              </a:ext>
            </a:extLst>
          </p:cNvPr>
          <p:cNvGrpSpPr/>
          <p:nvPr/>
        </p:nvGrpSpPr>
        <p:grpSpPr>
          <a:xfrm>
            <a:off x="3089586" y="4279790"/>
            <a:ext cx="6012829" cy="1988309"/>
            <a:chOff x="3089586" y="4216586"/>
            <a:chExt cx="6012829" cy="1988309"/>
          </a:xfrm>
        </p:grpSpPr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F359A6EE-9863-4C1C-AF14-49C8A5ABD396}"/>
                </a:ext>
              </a:extLst>
            </p:cNvPr>
            <p:cNvSpPr/>
            <p:nvPr/>
          </p:nvSpPr>
          <p:spPr>
            <a:xfrm>
              <a:off x="4936869" y="4216586"/>
              <a:ext cx="231826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6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Rockwell" panose="02060603020205020403" pitchFamily="18" charset="0"/>
                </a:rPr>
                <a:t>Precomputed Hashes</a:t>
              </a:r>
              <a:endParaRPr kumimoji="0" lang="en-US" sz="1600" b="1" i="0" u="none" strike="noStrike" kern="10" cap="none" spc="-7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</a:endParaRPr>
            </a:p>
          </p:txBody>
        </p:sp>
        <p:grpSp>
          <p:nvGrpSpPr>
            <p:cNvPr id="63" name="Group 62">
              <a:extLst>
                <a:ext uri="{FF2B5EF4-FFF2-40B4-BE49-F238E27FC236}">
                  <a16:creationId xmlns:a16="http://schemas.microsoft.com/office/drawing/2014/main" id="{A94365E0-97E3-4296-B3AE-52772FC10537}"/>
                </a:ext>
              </a:extLst>
            </p:cNvPr>
            <p:cNvGrpSpPr/>
            <p:nvPr/>
          </p:nvGrpSpPr>
          <p:grpSpPr>
            <a:xfrm>
              <a:off x="3089586" y="4665158"/>
              <a:ext cx="6012829" cy="1539737"/>
              <a:chOff x="304783" y="4904314"/>
              <a:chExt cx="6012829" cy="1539737"/>
            </a:xfrm>
          </p:grpSpPr>
          <p:sp>
            <p:nvSpPr>
              <p:cNvPr id="64" name="Rounded Rectangle 4">
                <a:extLst>
                  <a:ext uri="{FF2B5EF4-FFF2-40B4-BE49-F238E27FC236}">
                    <a16:creationId xmlns:a16="http://schemas.microsoft.com/office/drawing/2014/main" id="{2142705B-6BBE-4D00-A39C-F2C01B7B16B8}"/>
                  </a:ext>
                </a:extLst>
              </p:cNvPr>
              <p:cNvSpPr/>
              <p:nvPr/>
            </p:nvSpPr>
            <p:spPr>
              <a:xfrm>
                <a:off x="306817" y="4925652"/>
                <a:ext cx="1306547" cy="268629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F79646">
                    <a:lumMod val="40000"/>
                    <a:lumOff val="60000"/>
                  </a:srgbClr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ea typeface="+mn-ea"/>
                    <a:cs typeface="Courier New" pitchFamily="49" charset="0"/>
                  </a:rPr>
                  <a:t>1qazwed </a:t>
                </a:r>
                <a:endPara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cxnSp>
            <p:nvCxnSpPr>
              <p:cNvPr id="65" name="Straight Arrow Connector 64">
                <a:extLst>
                  <a:ext uri="{FF2B5EF4-FFF2-40B4-BE49-F238E27FC236}">
                    <a16:creationId xmlns:a16="http://schemas.microsoft.com/office/drawing/2014/main" id="{71D6BC27-9254-47FA-8186-55206D4BFFC8}"/>
                  </a:ext>
                </a:extLst>
              </p:cNvPr>
              <p:cNvCxnSpPr/>
              <p:nvPr/>
            </p:nvCxnSpPr>
            <p:spPr>
              <a:xfrm>
                <a:off x="1662946" y="5059966"/>
                <a:ext cx="738516" cy="1"/>
              </a:xfrm>
              <a:prstGeom prst="straightConnector1">
                <a:avLst/>
              </a:prstGeom>
              <a:noFill/>
              <a:ln w="28575" cap="flat" cmpd="sng" algn="ctr">
                <a:solidFill>
                  <a:srgbClr val="0070C0"/>
                </a:solidFill>
                <a:prstDash val="sysDot"/>
                <a:headEnd type="none" w="med" len="med"/>
                <a:tailEnd type="triangle" w="med" len="med"/>
              </a:ln>
              <a:effectLst/>
            </p:spPr>
          </p:cxnSp>
          <p:sp>
            <p:nvSpPr>
              <p:cNvPr id="66" name="Rounded Rectangle 6">
                <a:extLst>
                  <a:ext uri="{FF2B5EF4-FFF2-40B4-BE49-F238E27FC236}">
                    <a16:creationId xmlns:a16="http://schemas.microsoft.com/office/drawing/2014/main" id="{FA993604-56F8-4EBB-B869-7B8DC6F61372}"/>
                  </a:ext>
                </a:extLst>
              </p:cNvPr>
              <p:cNvSpPr/>
              <p:nvPr/>
            </p:nvSpPr>
            <p:spPr>
              <a:xfrm>
                <a:off x="304783" y="5326959"/>
                <a:ext cx="1310615" cy="268629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4F81BD">
                    <a:lumMod val="40000"/>
                    <a:lumOff val="60000"/>
                  </a:srgbClr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ea typeface="+mn-ea"/>
                    <a:cs typeface="Courier New" pitchFamily="49" charset="0"/>
                  </a:rPr>
                  <a:t>hh021da</a:t>
                </a:r>
                <a:endPara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7" name="Rounded Rectangle 7">
                <a:extLst>
                  <a:ext uri="{FF2B5EF4-FFF2-40B4-BE49-F238E27FC236}">
                    <a16:creationId xmlns:a16="http://schemas.microsoft.com/office/drawing/2014/main" id="{CAE79980-6835-4D74-AE2E-AB615729D0C3}"/>
                  </a:ext>
                </a:extLst>
              </p:cNvPr>
              <p:cNvSpPr/>
              <p:nvPr/>
            </p:nvSpPr>
            <p:spPr>
              <a:xfrm>
                <a:off x="306817" y="5728266"/>
                <a:ext cx="1306547" cy="268629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9BBB59">
                    <a:lumMod val="40000"/>
                    <a:lumOff val="60000"/>
                  </a:srgbClr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ea typeface="+mn-ea"/>
                    <a:cs typeface="Courier New" pitchFamily="49" charset="0"/>
                  </a:rPr>
                  <a:t>9da8dasf</a:t>
                </a:r>
                <a:endPara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8" name="Rounded Rectangle 8">
                <a:extLst>
                  <a:ext uri="{FF2B5EF4-FFF2-40B4-BE49-F238E27FC236}">
                    <a16:creationId xmlns:a16="http://schemas.microsoft.com/office/drawing/2014/main" id="{8C1C1B2F-0152-4A71-B174-FD1B63153DCB}"/>
                  </a:ext>
                </a:extLst>
              </p:cNvPr>
              <p:cNvSpPr/>
              <p:nvPr/>
            </p:nvSpPr>
            <p:spPr>
              <a:xfrm>
                <a:off x="306816" y="6129574"/>
                <a:ext cx="1306548" cy="268629"/>
              </a:xfrm>
              <a:prstGeom prst="roundRect">
                <a:avLst/>
              </a:prstGeom>
              <a:solidFill>
                <a:sysClr val="window" lastClr="FFFFFF"/>
              </a:solidFill>
              <a:ln w="38100" cap="flat" cmpd="sng" algn="ctr">
                <a:solidFill>
                  <a:srgbClr val="C0504D">
                    <a:lumMod val="40000"/>
                    <a:lumOff val="60000"/>
                  </a:srgbClr>
                </a:solidFill>
                <a:prstDash val="solid"/>
              </a:ln>
              <a:effectLst>
                <a:outerShdw blurRad="63500" sx="102000" sy="102000" algn="ctr" rotWithShape="0">
                  <a:prstClr val="black">
                    <a:alpha val="40000"/>
                  </a:prstClr>
                </a:outerShdw>
              </a:effectLst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ea typeface="+mn-ea"/>
                    <a:cs typeface="Courier New" pitchFamily="49" charset="0"/>
                  </a:rPr>
                  <a:t>sodifo8sf</a:t>
                </a:r>
                <a:endParaRPr kumimoji="0" lang="en-US" sz="15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69" name="Rectangle 68">
                <a:extLst>
                  <a:ext uri="{FF2B5EF4-FFF2-40B4-BE49-F238E27FC236}">
                    <a16:creationId xmlns:a16="http://schemas.microsoft.com/office/drawing/2014/main" id="{086EC911-4D04-4751-A5C0-37EB75EA20B6}"/>
                  </a:ext>
                </a:extLst>
              </p:cNvPr>
              <p:cNvSpPr/>
              <p:nvPr/>
            </p:nvSpPr>
            <p:spPr>
              <a:xfrm>
                <a:off x="2333860" y="5308252"/>
                <a:ext cx="3983752" cy="32316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cs typeface="Courier New" pitchFamily="49" charset="0"/>
                  </a:rPr>
                  <a:t>c744b1716cbf8d4dd0ff4ce31a177151</a:t>
                </a:r>
              </a:p>
            </p:txBody>
          </p:sp>
          <p:sp>
            <p:nvSpPr>
              <p:cNvPr id="70" name="Rectangle 69">
                <a:extLst>
                  <a:ext uri="{FF2B5EF4-FFF2-40B4-BE49-F238E27FC236}">
                    <a16:creationId xmlns:a16="http://schemas.microsoft.com/office/drawing/2014/main" id="{BE1CB434-0B02-480F-AFF4-DA2CCFC1C955}"/>
                  </a:ext>
                </a:extLst>
              </p:cNvPr>
              <p:cNvSpPr/>
              <p:nvPr/>
            </p:nvSpPr>
            <p:spPr>
              <a:xfrm>
                <a:off x="2333860" y="5704536"/>
                <a:ext cx="3983752" cy="32316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cs typeface="Courier New" pitchFamily="49" charset="0"/>
                  </a:rPr>
                  <a:t>3cd696a8571a843cda453a229d741843</a:t>
                </a:r>
              </a:p>
            </p:txBody>
          </p:sp>
          <p:cxnSp>
            <p:nvCxnSpPr>
              <p:cNvPr id="71" name="Straight Arrow Connector 70">
                <a:extLst>
                  <a:ext uri="{FF2B5EF4-FFF2-40B4-BE49-F238E27FC236}">
                    <a16:creationId xmlns:a16="http://schemas.microsoft.com/office/drawing/2014/main" id="{A3A54BED-9F6E-4646-99AC-A936F2EF0827}"/>
                  </a:ext>
                </a:extLst>
              </p:cNvPr>
              <p:cNvCxnSpPr/>
              <p:nvPr/>
            </p:nvCxnSpPr>
            <p:spPr>
              <a:xfrm>
                <a:off x="1662946" y="5862580"/>
                <a:ext cx="738516" cy="1"/>
              </a:xfrm>
              <a:prstGeom prst="straightConnector1">
                <a:avLst/>
              </a:prstGeom>
              <a:noFill/>
              <a:ln w="28575" cap="flat" cmpd="sng" algn="ctr">
                <a:solidFill>
                  <a:srgbClr val="0070C0"/>
                </a:solidFill>
                <a:prstDash val="sysDot"/>
                <a:headEnd type="none" w="med" len="med"/>
                <a:tailEnd type="triangle" w="med" len="med"/>
              </a:ln>
              <a:effectLst/>
            </p:spPr>
          </p:cxn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28796DAF-EF49-4E7B-B758-63C32E4FF721}"/>
                  </a:ext>
                </a:extLst>
              </p:cNvPr>
              <p:cNvSpPr/>
              <p:nvPr/>
            </p:nvSpPr>
            <p:spPr>
              <a:xfrm>
                <a:off x="2333860" y="6120886"/>
                <a:ext cx="3983752" cy="32316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cs typeface="Courier New" pitchFamily="49" charset="0"/>
                  </a:rPr>
                  <a:t>c744b1716cbf8d4dd0ff4ce31a177151</a:t>
                </a:r>
              </a:p>
            </p:txBody>
          </p:sp>
          <p:sp>
            <p:nvSpPr>
              <p:cNvPr id="73" name="Rectangle 72">
                <a:extLst>
                  <a:ext uri="{FF2B5EF4-FFF2-40B4-BE49-F238E27FC236}">
                    <a16:creationId xmlns:a16="http://schemas.microsoft.com/office/drawing/2014/main" id="{147221A7-19CF-431C-9B04-DF3A5BB3C259}"/>
                  </a:ext>
                </a:extLst>
              </p:cNvPr>
              <p:cNvSpPr/>
              <p:nvPr/>
            </p:nvSpPr>
            <p:spPr>
              <a:xfrm>
                <a:off x="2333860" y="4904314"/>
                <a:ext cx="3983752" cy="32316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30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5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ourier New" pitchFamily="49" charset="0"/>
                    <a:cs typeface="Courier New" pitchFamily="49" charset="0"/>
                  </a:rPr>
                  <a:t>4259cc34599c530b28a6a8f225d668590</a:t>
                </a:r>
              </a:p>
            </p:txBody>
          </p:sp>
          <p:cxnSp>
            <p:nvCxnSpPr>
              <p:cNvPr id="74" name="Straight Arrow Connector 73">
                <a:extLst>
                  <a:ext uri="{FF2B5EF4-FFF2-40B4-BE49-F238E27FC236}">
                    <a16:creationId xmlns:a16="http://schemas.microsoft.com/office/drawing/2014/main" id="{74E97AAB-EBF2-4BBB-95DD-61D5EA3690CF}"/>
                  </a:ext>
                </a:extLst>
              </p:cNvPr>
              <p:cNvCxnSpPr/>
              <p:nvPr/>
            </p:nvCxnSpPr>
            <p:spPr>
              <a:xfrm>
                <a:off x="1662946" y="5461273"/>
                <a:ext cx="738516" cy="1"/>
              </a:xfrm>
              <a:prstGeom prst="straightConnector1">
                <a:avLst/>
              </a:prstGeom>
              <a:noFill/>
              <a:ln w="28575" cap="flat" cmpd="sng" algn="ctr">
                <a:solidFill>
                  <a:srgbClr val="0070C0"/>
                </a:solidFill>
                <a:prstDash val="sysDot"/>
                <a:headEnd type="none" w="med" len="med"/>
                <a:tailEnd type="triangle" w="med" len="med"/>
              </a:ln>
              <a:effectLst/>
            </p:spPr>
          </p:cxnSp>
          <p:cxnSp>
            <p:nvCxnSpPr>
              <p:cNvPr id="75" name="Straight Arrow Connector 74">
                <a:extLst>
                  <a:ext uri="{FF2B5EF4-FFF2-40B4-BE49-F238E27FC236}">
                    <a16:creationId xmlns:a16="http://schemas.microsoft.com/office/drawing/2014/main" id="{FF124891-D6A9-47AA-BD94-207F7175DD3C}"/>
                  </a:ext>
                </a:extLst>
              </p:cNvPr>
              <p:cNvCxnSpPr/>
              <p:nvPr/>
            </p:nvCxnSpPr>
            <p:spPr>
              <a:xfrm>
                <a:off x="1662946" y="6263888"/>
                <a:ext cx="738516" cy="1"/>
              </a:xfrm>
              <a:prstGeom prst="straightConnector1">
                <a:avLst/>
              </a:prstGeom>
              <a:noFill/>
              <a:ln w="28575" cap="flat" cmpd="sng" algn="ctr">
                <a:solidFill>
                  <a:srgbClr val="0070C0"/>
                </a:solidFill>
                <a:prstDash val="sysDot"/>
                <a:headEnd type="none" w="med" len="med"/>
                <a:tailEnd type="triangle" w="med" len="med"/>
              </a:ln>
              <a:effectLst/>
            </p:spPr>
          </p:cxnSp>
        </p:grpSp>
      </p:grpSp>
      <p:sp>
        <p:nvSpPr>
          <p:cNvPr id="76" name="Rectangle 75">
            <a:extLst>
              <a:ext uri="{FF2B5EF4-FFF2-40B4-BE49-F238E27FC236}">
                <a16:creationId xmlns:a16="http://schemas.microsoft.com/office/drawing/2014/main" id="{99430652-DA7E-4259-B170-17ECD1581155}"/>
              </a:ext>
            </a:extLst>
          </p:cNvPr>
          <p:cNvSpPr/>
          <p:nvPr/>
        </p:nvSpPr>
        <p:spPr>
          <a:xfrm>
            <a:off x="1524000" y="3148681"/>
            <a:ext cx="10177943" cy="835091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1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A4E771A5-675A-403C-B13E-2605E4A4AF46}"/>
              </a:ext>
            </a:extLst>
          </p:cNvPr>
          <p:cNvSpPr/>
          <p:nvPr/>
        </p:nvSpPr>
        <p:spPr>
          <a:xfrm>
            <a:off x="3505200" y="3243061"/>
            <a:ext cx="8076509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sz="1900" dirty="0">
                <a:solidFill>
                  <a:prstClr val="black"/>
                </a:solidFill>
                <a:latin typeface="Calibri"/>
              </a:rPr>
              <a:t>It is easy to recover passwords by comparing the captured password hashes to the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precomputed tables</a:t>
            </a:r>
          </a:p>
        </p:txBody>
      </p:sp>
      <p:sp>
        <p:nvSpPr>
          <p:cNvPr id="78" name="Rectangle 77">
            <a:extLst>
              <a:ext uri="{FF2B5EF4-FFF2-40B4-BE49-F238E27FC236}">
                <a16:creationId xmlns:a16="http://schemas.microsoft.com/office/drawing/2014/main" id="{2DEA182E-C35A-4044-9601-B1D34BFF805F}"/>
              </a:ext>
            </a:extLst>
          </p:cNvPr>
          <p:cNvSpPr/>
          <p:nvPr/>
        </p:nvSpPr>
        <p:spPr>
          <a:xfrm>
            <a:off x="1702594" y="3250903"/>
            <a:ext cx="1420760" cy="63064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400">
              <a:defRPr/>
            </a:pPr>
            <a:r>
              <a:rPr lang="en-US" sz="1800" b="1" dirty="0">
                <a:solidFill>
                  <a:srgbClr val="0070C0"/>
                </a:solidFill>
                <a:latin typeface="Rockwell" panose="02060603020205020403" pitchFamily="18" charset="0"/>
              </a:rPr>
              <a:t>Easy to Recover</a:t>
            </a:r>
            <a:endParaRPr lang="en-US" sz="1800" b="1" kern="10" spc="-70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79" name="Rectangle 78">
            <a:extLst>
              <a:ext uri="{FF2B5EF4-FFF2-40B4-BE49-F238E27FC236}">
                <a16:creationId xmlns:a16="http://schemas.microsoft.com/office/drawing/2014/main" id="{63EA22A1-9715-49A7-91F8-BF718531D2EB}"/>
              </a:ext>
            </a:extLst>
          </p:cNvPr>
          <p:cNvSpPr/>
          <p:nvPr/>
        </p:nvSpPr>
        <p:spPr>
          <a:xfrm rot="5400000">
            <a:off x="2953873" y="3552177"/>
            <a:ext cx="692751" cy="28098"/>
          </a:xfrm>
          <a:prstGeom prst="rect">
            <a:avLst/>
          </a:prstGeom>
          <a:gradFill flip="none" rotWithShape="1">
            <a:gsLst>
              <a:gs pos="5000">
                <a:sysClr val="window" lastClr="FFFFFF">
                  <a:lumMod val="75000"/>
                  <a:alpha val="0"/>
                </a:sysClr>
              </a:gs>
              <a:gs pos="50000">
                <a:sysClr val="windowText" lastClr="000000">
                  <a:lumMod val="75000"/>
                  <a:lumOff val="25000"/>
                </a:sysClr>
              </a:gs>
              <a:gs pos="95000">
                <a:sysClr val="window" lastClr="FFFFFF">
                  <a:lumMod val="75000"/>
                  <a:alpha val="0"/>
                </a:sys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0" name="Rectangle 79">
            <a:extLst>
              <a:ext uri="{FF2B5EF4-FFF2-40B4-BE49-F238E27FC236}">
                <a16:creationId xmlns:a16="http://schemas.microsoft.com/office/drawing/2014/main" id="{C7DCD3B8-099D-4528-9D98-B2D7AC65CFB6}"/>
              </a:ext>
            </a:extLst>
          </p:cNvPr>
          <p:cNvSpPr/>
          <p:nvPr/>
        </p:nvSpPr>
        <p:spPr>
          <a:xfrm>
            <a:off x="1524000" y="1126760"/>
            <a:ext cx="10177943" cy="835091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1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FE22C271-629F-4DAC-9EB7-391A4C2AF6DC}"/>
              </a:ext>
            </a:extLst>
          </p:cNvPr>
          <p:cNvSpPr/>
          <p:nvPr/>
        </p:nvSpPr>
        <p:spPr>
          <a:xfrm>
            <a:off x="1714744" y="1221140"/>
            <a:ext cx="1396461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400">
              <a:defRPr/>
            </a:pPr>
            <a:r>
              <a:rPr lang="en-US" sz="1800" b="1" dirty="0">
                <a:solidFill>
                  <a:srgbClr val="0070C0"/>
                </a:solidFill>
                <a:latin typeface="Rockwell" panose="02060603020205020403" pitchFamily="18" charset="0"/>
              </a:rPr>
              <a:t>Rainbow Table</a:t>
            </a:r>
            <a:endParaRPr lang="en-US" sz="1800" b="1" kern="10" spc="-70" dirty="0">
              <a:solidFill>
                <a:srgbClr val="0070C0"/>
              </a:solidFill>
              <a:latin typeface="Rockwell" panose="02060603020205020403" pitchFamily="18" charset="0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A9D4A666-5EC5-44E7-B47B-1DB9E068F1DA}"/>
              </a:ext>
            </a:extLst>
          </p:cNvPr>
          <p:cNvSpPr/>
          <p:nvPr/>
        </p:nvSpPr>
        <p:spPr>
          <a:xfrm>
            <a:off x="3505201" y="1221140"/>
            <a:ext cx="807650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sz="1900" dirty="0">
                <a:solidFill>
                  <a:prstClr val="black"/>
                </a:solidFill>
                <a:latin typeface="Calibri"/>
              </a:rPr>
              <a:t>A precomputed table that contains word lists like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dictionary files</a:t>
            </a:r>
            <a:r>
              <a:rPr lang="en-US" sz="1900" dirty="0">
                <a:solidFill>
                  <a:prstClr val="black"/>
                </a:solidFill>
                <a:latin typeface="Calibri"/>
              </a:rPr>
              <a:t>,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brute force lists</a:t>
            </a:r>
            <a:r>
              <a:rPr lang="en-US" sz="1900" dirty="0">
                <a:solidFill>
                  <a:prstClr val="black"/>
                </a:solidFill>
                <a:latin typeface="Calibri"/>
              </a:rPr>
              <a:t>, and their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hash values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E37AEBCF-7D32-4959-AC3A-96395C7D584A}"/>
              </a:ext>
            </a:extLst>
          </p:cNvPr>
          <p:cNvSpPr/>
          <p:nvPr/>
        </p:nvSpPr>
        <p:spPr>
          <a:xfrm rot="5400000">
            <a:off x="2953873" y="1530256"/>
            <a:ext cx="692751" cy="28098"/>
          </a:xfrm>
          <a:prstGeom prst="rect">
            <a:avLst/>
          </a:prstGeom>
          <a:gradFill flip="none" rotWithShape="1">
            <a:gsLst>
              <a:gs pos="5000">
                <a:sysClr val="window" lastClr="FFFFFF">
                  <a:lumMod val="75000"/>
                  <a:alpha val="0"/>
                </a:sysClr>
              </a:gs>
              <a:gs pos="50000">
                <a:sysClr val="windowText" lastClr="000000">
                  <a:lumMod val="75000"/>
                  <a:lumOff val="25000"/>
                </a:sysClr>
              </a:gs>
              <a:gs pos="95000">
                <a:sysClr val="window" lastClr="FFFFFF">
                  <a:lumMod val="75000"/>
                  <a:alpha val="0"/>
                </a:sys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8C68D00C-259D-4A2F-9300-3AB20AA57133}"/>
              </a:ext>
            </a:extLst>
          </p:cNvPr>
          <p:cNvSpPr/>
          <p:nvPr/>
        </p:nvSpPr>
        <p:spPr>
          <a:xfrm>
            <a:off x="1524000" y="2134512"/>
            <a:ext cx="10177943" cy="835091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noFill/>
            <a:prstDash val="soli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1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Open Sans" pitchFamily="34" charset="0"/>
              <a:ea typeface="Open Sans" pitchFamily="34" charset="0"/>
              <a:cs typeface="Open Sans" pitchFamily="34" charset="0"/>
            </a:endParaRPr>
          </a:p>
        </p:txBody>
      </p:sp>
      <p:sp>
        <p:nvSpPr>
          <p:cNvPr id="85" name="Rectangle 84">
            <a:extLst>
              <a:ext uri="{FF2B5EF4-FFF2-40B4-BE49-F238E27FC236}">
                <a16:creationId xmlns:a16="http://schemas.microsoft.com/office/drawing/2014/main" id="{A5FDFB92-7B1E-487B-805E-DEB5A7F8DB23}"/>
              </a:ext>
            </a:extLst>
          </p:cNvPr>
          <p:cNvSpPr/>
          <p:nvPr/>
        </p:nvSpPr>
        <p:spPr>
          <a:xfrm>
            <a:off x="3505201" y="2228892"/>
            <a:ext cx="819674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>
              <a:defRPr/>
            </a:pPr>
            <a:r>
              <a:rPr lang="en-US" sz="1900" dirty="0">
                <a:solidFill>
                  <a:prstClr val="black"/>
                </a:solidFill>
                <a:latin typeface="Calibri"/>
              </a:rPr>
              <a:t>The hash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of passwords</a:t>
            </a:r>
            <a:r>
              <a:rPr lang="en-US" sz="1900" dirty="0">
                <a:solidFill>
                  <a:prstClr val="black"/>
                </a:solidFill>
                <a:latin typeface="Calibri"/>
              </a:rPr>
              <a:t> is captured and compared with the precomputed hash table. If a match is found, then the password gets cracked</a:t>
            </a:r>
          </a:p>
        </p:txBody>
      </p:sp>
      <p:sp>
        <p:nvSpPr>
          <p:cNvPr id="86" name="Rectangle 85">
            <a:extLst>
              <a:ext uri="{FF2B5EF4-FFF2-40B4-BE49-F238E27FC236}">
                <a16:creationId xmlns:a16="http://schemas.microsoft.com/office/drawing/2014/main" id="{9E659DEA-D047-4BC8-9811-3E17C43DC91D}"/>
              </a:ext>
            </a:extLst>
          </p:cNvPr>
          <p:cNvSpPr/>
          <p:nvPr/>
        </p:nvSpPr>
        <p:spPr>
          <a:xfrm>
            <a:off x="1635870" y="2236734"/>
            <a:ext cx="1554208" cy="63064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400">
              <a:defRPr/>
            </a:pPr>
            <a:r>
              <a:rPr lang="en-US" sz="1800" b="1" kern="10" spc="-70" dirty="0">
                <a:solidFill>
                  <a:srgbClr val="0070C0"/>
                </a:solidFill>
                <a:latin typeface="Rockwell" panose="02060603020205020403" pitchFamily="18" charset="0"/>
                <a:cs typeface="Arial" pitchFamily="34" charset="0"/>
              </a:rPr>
              <a:t>Compare the Hashes</a:t>
            </a:r>
          </a:p>
        </p:txBody>
      </p:sp>
      <p:sp>
        <p:nvSpPr>
          <p:cNvPr id="87" name="Rectangle 86">
            <a:extLst>
              <a:ext uri="{FF2B5EF4-FFF2-40B4-BE49-F238E27FC236}">
                <a16:creationId xmlns:a16="http://schemas.microsoft.com/office/drawing/2014/main" id="{F224CF81-295D-4DE2-97FB-E5E1C94BE016}"/>
              </a:ext>
            </a:extLst>
          </p:cNvPr>
          <p:cNvSpPr/>
          <p:nvPr/>
        </p:nvSpPr>
        <p:spPr>
          <a:xfrm rot="5400000">
            <a:off x="2953873" y="2538008"/>
            <a:ext cx="692751" cy="28098"/>
          </a:xfrm>
          <a:prstGeom prst="rect">
            <a:avLst/>
          </a:prstGeom>
          <a:gradFill flip="none" rotWithShape="1">
            <a:gsLst>
              <a:gs pos="5000">
                <a:sysClr val="window" lastClr="FFFFFF">
                  <a:lumMod val="75000"/>
                  <a:alpha val="0"/>
                </a:sysClr>
              </a:gs>
              <a:gs pos="50000">
                <a:sysClr val="windowText" lastClr="000000">
                  <a:lumMod val="75000"/>
                  <a:lumOff val="25000"/>
                </a:sysClr>
              </a:gs>
              <a:gs pos="95000">
                <a:sysClr val="window" lastClr="FFFFFF">
                  <a:lumMod val="75000"/>
                  <a:alpha val="0"/>
                </a:sysClr>
              </a:gs>
            </a:gsLst>
            <a:lin ang="0" scaled="1"/>
            <a:tileRect/>
          </a:gra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19B9365A-96E5-46DB-AF3B-F49913DC2F3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079" y="4866404"/>
            <a:ext cx="854647" cy="815080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907F9E3C-AB7F-41A7-BE93-A2CB7F815B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8364" y="4884775"/>
            <a:ext cx="778339" cy="778339"/>
          </a:xfrm>
          <a:prstGeom prst="rect">
            <a:avLst/>
          </a:prstGeom>
        </p:spPr>
      </p:pic>
      <p:sp>
        <p:nvSpPr>
          <p:cNvPr id="94" name="Oval 93">
            <a:extLst>
              <a:ext uri="{FF2B5EF4-FFF2-40B4-BE49-F238E27FC236}">
                <a16:creationId xmlns:a16="http://schemas.microsoft.com/office/drawing/2014/main" id="{8CF671D5-A6A1-4BE7-9051-CBD040026D91}"/>
              </a:ext>
            </a:extLst>
          </p:cNvPr>
          <p:cNvSpPr/>
          <p:nvPr/>
        </p:nvSpPr>
        <p:spPr>
          <a:xfrm>
            <a:off x="626498" y="1259583"/>
            <a:ext cx="569445" cy="569445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/>
              <a:t>1</a:t>
            </a:r>
          </a:p>
        </p:txBody>
      </p:sp>
      <p:sp>
        <p:nvSpPr>
          <p:cNvPr id="97" name="Oval 96">
            <a:extLst>
              <a:ext uri="{FF2B5EF4-FFF2-40B4-BE49-F238E27FC236}">
                <a16:creationId xmlns:a16="http://schemas.microsoft.com/office/drawing/2014/main" id="{C21BD177-102D-4CCB-A9B1-7BAA36E91FC4}"/>
              </a:ext>
            </a:extLst>
          </p:cNvPr>
          <p:cNvSpPr/>
          <p:nvPr/>
        </p:nvSpPr>
        <p:spPr>
          <a:xfrm>
            <a:off x="626498" y="2267335"/>
            <a:ext cx="569445" cy="569445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/>
              <a:t>2</a:t>
            </a:r>
          </a:p>
        </p:txBody>
      </p:sp>
      <p:sp>
        <p:nvSpPr>
          <p:cNvPr id="98" name="Oval 97">
            <a:extLst>
              <a:ext uri="{FF2B5EF4-FFF2-40B4-BE49-F238E27FC236}">
                <a16:creationId xmlns:a16="http://schemas.microsoft.com/office/drawing/2014/main" id="{C0B3CCC7-3BAF-4766-AFE7-1E075C51A06B}"/>
              </a:ext>
            </a:extLst>
          </p:cNvPr>
          <p:cNvSpPr/>
          <p:nvPr/>
        </p:nvSpPr>
        <p:spPr>
          <a:xfrm>
            <a:off x="626498" y="3281504"/>
            <a:ext cx="569445" cy="569445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400" b="1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5229399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person, blue&#10;&#10;Description automatically generated">
            <a:extLst>
              <a:ext uri="{FF2B5EF4-FFF2-40B4-BE49-F238E27FC236}">
                <a16:creationId xmlns:a16="http://schemas.microsoft.com/office/drawing/2014/main" id="{65E23D0D-1D6A-4187-B332-AB2B7A51B6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6" r="14176"/>
          <a:stretch>
            <a:fillRect/>
          </a:stretch>
        </p:blipFill>
        <p:spPr>
          <a:xfrm>
            <a:off x="45795" y="0"/>
            <a:ext cx="6873634" cy="6353176"/>
          </a:xfrm>
        </p:spPr>
      </p:pic>
      <p:sp>
        <p:nvSpPr>
          <p:cNvPr id="3" name="Полилиния 29">
            <a:extLst>
              <a:ext uri="{FF2B5EF4-FFF2-40B4-BE49-F238E27FC236}">
                <a16:creationId xmlns:a16="http://schemas.microsoft.com/office/drawing/2014/main" id="{2E6AD2A6-EE02-42FD-B364-BF05889438A7}"/>
              </a:ext>
            </a:extLst>
          </p:cNvPr>
          <p:cNvSpPr/>
          <p:nvPr/>
        </p:nvSpPr>
        <p:spPr>
          <a:xfrm>
            <a:off x="0" y="0"/>
            <a:ext cx="6919429" cy="6477000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A0AE201-F710-4688-8654-0394980CB750}"/>
              </a:ext>
            </a:extLst>
          </p:cNvPr>
          <p:cNvSpPr txBox="1">
            <a:spLocks/>
          </p:cNvSpPr>
          <p:nvPr/>
        </p:nvSpPr>
        <p:spPr>
          <a:xfrm>
            <a:off x="7759724" y="276008"/>
            <a:ext cx="3581400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Module Flow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4187C-B834-4A92-9331-705CA00CFFFC}"/>
              </a:ext>
            </a:extLst>
          </p:cNvPr>
          <p:cNvSpPr/>
          <p:nvPr/>
        </p:nvSpPr>
        <p:spPr>
          <a:xfrm>
            <a:off x="5562600" y="1577021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25D72A-B9EB-485B-A287-6E453FE0F2B5}"/>
              </a:ext>
            </a:extLst>
          </p:cNvPr>
          <p:cNvSpPr/>
          <p:nvPr/>
        </p:nvSpPr>
        <p:spPr>
          <a:xfrm>
            <a:off x="6463042" y="1797723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Techniques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68DE7F-4D6D-479A-BFE3-CA57416640FB}"/>
              </a:ext>
            </a:extLst>
          </p:cNvPr>
          <p:cNvSpPr/>
          <p:nvPr/>
        </p:nvSpPr>
        <p:spPr>
          <a:xfrm>
            <a:off x="6332221" y="3338065"/>
            <a:ext cx="4724400" cy="11492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839F78-3E10-40D9-88E2-7C43DC827E86}"/>
              </a:ext>
            </a:extLst>
          </p:cNvPr>
          <p:cNvSpPr/>
          <p:nvPr/>
        </p:nvSpPr>
        <p:spPr>
          <a:xfrm>
            <a:off x="7266914" y="3558767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Tools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83E0B4-3C65-43CA-AA8C-19CA10B93458}"/>
              </a:ext>
            </a:extLst>
          </p:cNvPr>
          <p:cNvSpPr/>
          <p:nvPr/>
        </p:nvSpPr>
        <p:spPr>
          <a:xfrm>
            <a:off x="7081547" y="5099109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7D2305-250A-44A0-8459-FF23CA98ECEA}"/>
              </a:ext>
            </a:extLst>
          </p:cNvPr>
          <p:cNvSpPr/>
          <p:nvPr/>
        </p:nvSpPr>
        <p:spPr>
          <a:xfrm>
            <a:off x="8018804" y="5319811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Countermeasures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EE192F9-7092-4B20-90FE-2A0B76D474C6}"/>
              </a:ext>
            </a:extLst>
          </p:cNvPr>
          <p:cNvSpPr/>
          <p:nvPr/>
        </p:nvSpPr>
        <p:spPr>
          <a:xfrm>
            <a:off x="5737858" y="1859279"/>
            <a:ext cx="594363" cy="58477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1FA769-5EF3-481F-807A-008E96378B61}"/>
              </a:ext>
            </a:extLst>
          </p:cNvPr>
          <p:cNvSpPr txBox="1"/>
          <p:nvPr/>
        </p:nvSpPr>
        <p:spPr>
          <a:xfrm>
            <a:off x="5857423" y="1859279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E1D186-6F1C-43DC-A321-ECA58826A7D8}"/>
              </a:ext>
            </a:extLst>
          </p:cNvPr>
          <p:cNvSpPr/>
          <p:nvPr/>
        </p:nvSpPr>
        <p:spPr>
          <a:xfrm>
            <a:off x="6487184" y="3620323"/>
            <a:ext cx="594363" cy="58477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C52E78-2C6E-4FF6-97BC-0BC50254F46A}"/>
              </a:ext>
            </a:extLst>
          </p:cNvPr>
          <p:cNvSpPr txBox="1"/>
          <p:nvPr/>
        </p:nvSpPr>
        <p:spPr>
          <a:xfrm>
            <a:off x="6592057" y="3620323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534164-F983-43A0-9A98-49196D61BEDC}"/>
              </a:ext>
            </a:extLst>
          </p:cNvPr>
          <p:cNvSpPr/>
          <p:nvPr/>
        </p:nvSpPr>
        <p:spPr>
          <a:xfrm>
            <a:off x="7279662" y="5381367"/>
            <a:ext cx="594363" cy="58477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932D9A-5FAF-4D0E-A352-4FCE0E224892}"/>
              </a:ext>
            </a:extLst>
          </p:cNvPr>
          <p:cNvSpPr txBox="1"/>
          <p:nvPr/>
        </p:nvSpPr>
        <p:spPr>
          <a:xfrm>
            <a:off x="7393962" y="5381367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14246828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TextBox 54">
            <a:extLst>
              <a:ext uri="{FF2B5EF4-FFF2-40B4-BE49-F238E27FC236}">
                <a16:creationId xmlns:a16="http://schemas.microsoft.com/office/drawing/2014/main" id="{E7132C34-DAF0-4C32-972C-5C4470033F84}"/>
              </a:ext>
            </a:extLst>
          </p:cNvPr>
          <p:cNvSpPr txBox="1"/>
          <p:nvPr/>
        </p:nvSpPr>
        <p:spPr>
          <a:xfrm>
            <a:off x="771168" y="304800"/>
            <a:ext cx="10649664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Password-Cracking Tools: L0phtCrack and ophcrack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28D4617-B9F2-468A-AD41-1B3BAAD309E3}"/>
              </a:ext>
            </a:extLst>
          </p:cNvPr>
          <p:cNvSpPr/>
          <p:nvPr/>
        </p:nvSpPr>
        <p:spPr>
          <a:xfrm>
            <a:off x="2000594" y="1425501"/>
            <a:ext cx="3536079" cy="61555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 tool designed to </a:t>
            </a:r>
            <a:r>
              <a:rPr kumimoji="0" lang="en-IN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audit passwords </a:t>
            </a:r>
            <a:r>
              <a:rPr kumimoji="0" lang="en-IN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and recover applications</a:t>
            </a:r>
            <a:endParaRPr kumimoji="0" lang="en-US" sz="17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A9D92A95-B9C1-499B-AEDA-C7A055F83FF9}"/>
              </a:ext>
            </a:extLst>
          </p:cNvPr>
          <p:cNvSpPr/>
          <p:nvPr/>
        </p:nvSpPr>
        <p:spPr>
          <a:xfrm>
            <a:off x="264223" y="1410112"/>
            <a:ext cx="1551776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L0phtCrack</a:t>
            </a:r>
          </a:p>
        </p:txBody>
      </p:sp>
      <p:sp>
        <p:nvSpPr>
          <p:cNvPr id="69" name="Round Same Side Corner Rectangle 65">
            <a:extLst>
              <a:ext uri="{FF2B5EF4-FFF2-40B4-BE49-F238E27FC236}">
                <a16:creationId xmlns:a16="http://schemas.microsoft.com/office/drawing/2014/main" id="{A27E418C-C08F-4CAE-BD32-87C8935E5AD0}"/>
              </a:ext>
            </a:extLst>
          </p:cNvPr>
          <p:cNvSpPr/>
          <p:nvPr/>
        </p:nvSpPr>
        <p:spPr>
          <a:xfrm rot="10800000" flipH="1">
            <a:off x="1827074" y="1355760"/>
            <a:ext cx="99725" cy="75503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BF9A28BF-8310-4ADC-A38F-F27BCB81968A}"/>
              </a:ext>
            </a:extLst>
          </p:cNvPr>
          <p:cNvSpPr/>
          <p:nvPr/>
        </p:nvSpPr>
        <p:spPr>
          <a:xfrm>
            <a:off x="7620987" y="1294694"/>
            <a:ext cx="4240444" cy="877163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 Windows password cracker based on </a:t>
            </a:r>
            <a:r>
              <a:rPr kumimoji="0" lang="en-US" sz="17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rainbow tables</a:t>
            </a:r>
            <a:r>
              <a:rPr kumimoji="0" lang="en-US" sz="17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. It comes with a Graphical User Interface and runs on multiple platforms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D473E4B1-BF44-4CAB-ABD7-A33584AEB823}"/>
              </a:ext>
            </a:extLst>
          </p:cNvPr>
          <p:cNvSpPr/>
          <p:nvPr/>
        </p:nvSpPr>
        <p:spPr>
          <a:xfrm>
            <a:off x="6168298" y="1410111"/>
            <a:ext cx="1290683" cy="64633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ophcrack</a:t>
            </a:r>
          </a:p>
        </p:txBody>
      </p:sp>
      <p:sp>
        <p:nvSpPr>
          <p:cNvPr id="70" name="Round Same Side Corner Rectangle 74">
            <a:extLst>
              <a:ext uri="{FF2B5EF4-FFF2-40B4-BE49-F238E27FC236}">
                <a16:creationId xmlns:a16="http://schemas.microsoft.com/office/drawing/2014/main" id="{BDA87DF0-8675-410E-8397-4A304F52373D}"/>
              </a:ext>
            </a:extLst>
          </p:cNvPr>
          <p:cNvSpPr/>
          <p:nvPr/>
        </p:nvSpPr>
        <p:spPr>
          <a:xfrm rot="10800000" flipH="1">
            <a:off x="7451154" y="1180554"/>
            <a:ext cx="99725" cy="1105445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D8A1B87C-2982-47EA-ABAE-45BD6F817E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569" y="2405072"/>
            <a:ext cx="5536831" cy="3901835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8801BEA-9555-4649-8648-F6CB0AC2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320" y="2405072"/>
            <a:ext cx="5696111" cy="3901836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34304274-70A3-41BF-B525-89EBE05455B1}"/>
              </a:ext>
            </a:extLst>
          </p:cNvPr>
          <p:cNvSpPr/>
          <p:nvPr/>
        </p:nvSpPr>
        <p:spPr>
          <a:xfrm>
            <a:off x="4282440" y="6339840"/>
            <a:ext cx="1685077" cy="24622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https://www.l0phtcrack.com</a:t>
            </a: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529BF9A-82AA-4C68-90B9-00E6709EED47}"/>
              </a:ext>
            </a:extLst>
          </p:cNvPr>
          <p:cNvSpPr/>
          <p:nvPr/>
        </p:nvSpPr>
        <p:spPr>
          <a:xfrm>
            <a:off x="10118537" y="6339840"/>
            <a:ext cx="1875835" cy="24622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https://ophcrack.sourceforge.io</a:t>
            </a:r>
          </a:p>
        </p:txBody>
      </p:sp>
    </p:spTree>
    <p:extLst>
      <p:ext uri="{BB962C8B-B14F-4D97-AF65-F5344CB8AC3E}">
        <p14:creationId xmlns:p14="http://schemas.microsoft.com/office/powerpoint/2010/main" val="723729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 Same Side Corner Rectangle 21">
            <a:extLst>
              <a:ext uri="{FF2B5EF4-FFF2-40B4-BE49-F238E27FC236}">
                <a16:creationId xmlns:a16="http://schemas.microsoft.com/office/drawing/2014/main" id="{F17052F3-FB2D-4CDB-821E-8EA1A66C3241}"/>
              </a:ext>
            </a:extLst>
          </p:cNvPr>
          <p:cNvSpPr/>
          <p:nvPr/>
        </p:nvSpPr>
        <p:spPr>
          <a:xfrm rot="5400000">
            <a:off x="5338415" y="-4360102"/>
            <a:ext cx="1063833" cy="1174066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accent6">
              <a:lumMod val="60000"/>
              <a:lumOff val="40000"/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9419" tIns="109710" rIns="219419" bIns="109710" rtlCol="0" anchor="ctr"/>
          <a:lstStyle/>
          <a:p>
            <a:pPr algn="ctr"/>
            <a:endParaRPr lang="bg-BG" dirty="0">
              <a:latin typeface="Lato Light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3F3EB0E-EB7A-45E3-8DEF-1BB08C413D47}"/>
              </a:ext>
            </a:extLst>
          </p:cNvPr>
          <p:cNvSpPr txBox="1"/>
          <p:nvPr/>
        </p:nvSpPr>
        <p:spPr>
          <a:xfrm>
            <a:off x="2797929" y="140112"/>
            <a:ext cx="6596143" cy="707886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defTabSz="609539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Password</a:t>
            </a:r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-</a:t>
            </a:r>
            <a:r>
              <a:rPr lang="en-IN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Cracking Tools</a:t>
            </a:r>
            <a:endParaRPr lang="ru-RU" sz="4400" b="1" dirty="0">
              <a:solidFill>
                <a:schemeClr val="tx1">
                  <a:lumMod val="75000"/>
                  <a:lumOff val="25000"/>
                </a:schemeClr>
              </a:solidFill>
              <a:latin typeface="Roboto Black" panose="02000000000000000000" pitchFamily="2" charset="0"/>
              <a:ea typeface="Roboto Black" panose="02000000000000000000" pitchFamily="2" charset="0"/>
              <a:cs typeface="Open Sans Light" panose="020B0306030504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5582DA2-1483-4E90-9531-57BEBEA8CF28}"/>
              </a:ext>
            </a:extLst>
          </p:cNvPr>
          <p:cNvSpPr txBox="1"/>
          <p:nvPr/>
        </p:nvSpPr>
        <p:spPr>
          <a:xfrm>
            <a:off x="1090224" y="1131870"/>
            <a:ext cx="2099965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RainbowCrack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CBA620-611A-479D-BCF4-F85597B93F88}"/>
              </a:ext>
            </a:extLst>
          </p:cNvPr>
          <p:cNvSpPr txBox="1"/>
          <p:nvPr/>
        </p:nvSpPr>
        <p:spPr>
          <a:xfrm>
            <a:off x="1090224" y="1523380"/>
            <a:ext cx="10311422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RainbowCrack cracks hashes with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rainbow tables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. It uses a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time-memory tradeoff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/>
                <a:ea typeface="+mn-ea"/>
                <a:cs typeface="+mn-cs"/>
              </a:rPr>
              <a:t>algorithm to crack hashes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348F19-B9A4-4475-A6A5-28BE0E27C4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084" y="2197512"/>
            <a:ext cx="7313116" cy="4091513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780E4D5-C8AC-43E9-9FE4-D764C42DFCAB}"/>
              </a:ext>
            </a:extLst>
          </p:cNvPr>
          <p:cNvSpPr txBox="1"/>
          <p:nvPr/>
        </p:nvSpPr>
        <p:spPr>
          <a:xfrm>
            <a:off x="9074147" y="2343975"/>
            <a:ext cx="30416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John the Ripper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8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https://www.openwall.com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51F281F-CD22-4425-BD3D-48D186DA5F0F}"/>
              </a:ext>
            </a:extLst>
          </p:cNvPr>
          <p:cNvSpPr txBox="1"/>
          <p:nvPr/>
        </p:nvSpPr>
        <p:spPr>
          <a:xfrm>
            <a:off x="9074147" y="3336636"/>
            <a:ext cx="22034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hashcat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8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https://hashcat.net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2263A43-C901-4DD8-A3AC-7BA3CF3E6773}"/>
              </a:ext>
            </a:extLst>
          </p:cNvPr>
          <p:cNvSpPr txBox="1"/>
          <p:nvPr/>
        </p:nvSpPr>
        <p:spPr>
          <a:xfrm>
            <a:off x="9074147" y="4399793"/>
            <a:ext cx="2203453" cy="64633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THC-Hydra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8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https://github.com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32CAB70-BAE0-4E2D-BECB-3EEFEF2EDC29}"/>
              </a:ext>
            </a:extLst>
          </p:cNvPr>
          <p:cNvSpPr txBox="1"/>
          <p:nvPr/>
        </p:nvSpPr>
        <p:spPr>
          <a:xfrm>
            <a:off x="9074147" y="5464619"/>
            <a:ext cx="1992225" cy="646331"/>
          </a:xfrm>
          <a:prstGeom prst="rect">
            <a:avLst/>
          </a:prstGeom>
          <a:noFill/>
        </p:spPr>
        <p:txBody>
          <a:bodyPr wrap="square" anchor="ctr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Medusa</a:t>
            </a:r>
            <a:b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</a:br>
            <a:r>
              <a:rPr kumimoji="0" lang="en-US" sz="180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http://foofus.net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DAE71BD1-FBD7-4897-9B73-C21618BE0694}"/>
              </a:ext>
            </a:extLst>
          </p:cNvPr>
          <p:cNvGrpSpPr/>
          <p:nvPr/>
        </p:nvGrpSpPr>
        <p:grpSpPr>
          <a:xfrm>
            <a:off x="8305800" y="2373918"/>
            <a:ext cx="648000" cy="648000"/>
            <a:chOff x="8305800" y="2462406"/>
            <a:chExt cx="648000" cy="648000"/>
          </a:xfrm>
        </p:grpSpPr>
        <p:sp>
          <p:nvSpPr>
            <p:cNvPr id="12" name="Freeform: Shape 111">
              <a:extLst>
                <a:ext uri="{FF2B5EF4-FFF2-40B4-BE49-F238E27FC236}">
                  <a16:creationId xmlns:a16="http://schemas.microsoft.com/office/drawing/2014/main" id="{19FF52AB-A02A-4D3C-A859-80BB3B554EAD}"/>
                </a:ext>
              </a:extLst>
            </p:cNvPr>
            <p:cNvSpPr/>
            <p:nvPr/>
          </p:nvSpPr>
          <p:spPr>
            <a:xfrm>
              <a:off x="8305800" y="2462406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3" name="AutoShape 130">
              <a:extLst>
                <a:ext uri="{FF2B5EF4-FFF2-40B4-BE49-F238E27FC236}">
                  <a16:creationId xmlns:a16="http://schemas.microsoft.com/office/drawing/2014/main" id="{7FD78906-536B-4A22-90DF-1027555C5C68}"/>
                </a:ext>
              </a:extLst>
            </p:cNvPr>
            <p:cNvSpPr>
              <a:spLocks/>
            </p:cNvSpPr>
            <p:nvPr/>
          </p:nvSpPr>
          <p:spPr bwMode="auto">
            <a:xfrm>
              <a:off x="8448205" y="2595906"/>
              <a:ext cx="363190" cy="381000"/>
            </a:xfrm>
            <a:custGeom>
              <a:avLst/>
              <a:gdLst>
                <a:gd name="T0" fmla="+- 0 10799 113"/>
                <a:gd name="T1" fmla="*/ T0 w 21373"/>
                <a:gd name="T2" fmla="*/ 10800 h 21600"/>
                <a:gd name="T3" fmla="+- 0 10799 113"/>
                <a:gd name="T4" fmla="*/ T3 w 21373"/>
                <a:gd name="T5" fmla="*/ 10800 h 21600"/>
                <a:gd name="T6" fmla="+- 0 10799 113"/>
                <a:gd name="T7" fmla="*/ T6 w 21373"/>
                <a:gd name="T8" fmla="*/ 10800 h 21600"/>
                <a:gd name="T9" fmla="+- 0 10799 113"/>
                <a:gd name="T10" fmla="*/ T9 w 21373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373" h="21600">
                  <a:moveTo>
                    <a:pt x="1336" y="20249"/>
                  </a:moveTo>
                  <a:cubicBezTo>
                    <a:pt x="1428" y="20188"/>
                    <a:pt x="3691" y="18688"/>
                    <a:pt x="7070" y="17950"/>
                  </a:cubicBezTo>
                  <a:lnTo>
                    <a:pt x="8729" y="17587"/>
                  </a:lnTo>
                  <a:cubicBezTo>
                    <a:pt x="9321" y="17980"/>
                    <a:pt x="9972" y="18225"/>
                    <a:pt x="10686" y="18225"/>
                  </a:cubicBezTo>
                  <a:cubicBezTo>
                    <a:pt x="11401" y="18225"/>
                    <a:pt x="12052" y="17980"/>
                    <a:pt x="12644" y="17587"/>
                  </a:cubicBezTo>
                  <a:lnTo>
                    <a:pt x="14303" y="17950"/>
                  </a:lnTo>
                  <a:cubicBezTo>
                    <a:pt x="17656" y="18682"/>
                    <a:pt x="19911" y="20165"/>
                    <a:pt x="20037" y="20249"/>
                  </a:cubicBezTo>
                  <a:cubicBezTo>
                    <a:pt x="20037" y="20249"/>
                    <a:pt x="1336" y="20249"/>
                    <a:pt x="1336" y="20249"/>
                  </a:cubicBezTo>
                  <a:close/>
                  <a:moveTo>
                    <a:pt x="13537" y="15793"/>
                  </a:moveTo>
                  <a:lnTo>
                    <a:pt x="13317" y="16073"/>
                  </a:lnTo>
                  <a:cubicBezTo>
                    <a:pt x="11725" y="17923"/>
                    <a:pt x="9648" y="17923"/>
                    <a:pt x="8056" y="16073"/>
                  </a:cubicBezTo>
                  <a:lnTo>
                    <a:pt x="7836" y="15793"/>
                  </a:lnTo>
                  <a:cubicBezTo>
                    <a:pt x="5977" y="13411"/>
                    <a:pt x="5053" y="10261"/>
                    <a:pt x="5451" y="7255"/>
                  </a:cubicBezTo>
                  <a:cubicBezTo>
                    <a:pt x="5815" y="4367"/>
                    <a:pt x="7453" y="1350"/>
                    <a:pt x="10686" y="1350"/>
                  </a:cubicBezTo>
                  <a:cubicBezTo>
                    <a:pt x="13920" y="1350"/>
                    <a:pt x="15558" y="4367"/>
                    <a:pt x="15922" y="7255"/>
                  </a:cubicBezTo>
                  <a:cubicBezTo>
                    <a:pt x="16318" y="10262"/>
                    <a:pt x="15398" y="13411"/>
                    <a:pt x="13537" y="15793"/>
                  </a:cubicBezTo>
                  <a:moveTo>
                    <a:pt x="20778" y="19126"/>
                  </a:moveTo>
                  <a:cubicBezTo>
                    <a:pt x="20644" y="19037"/>
                    <a:pt x="18209" y="17422"/>
                    <a:pt x="14585" y="16630"/>
                  </a:cubicBezTo>
                  <a:cubicBezTo>
                    <a:pt x="15914" y="14927"/>
                    <a:pt x="16767" y="12639"/>
                    <a:pt x="17130" y="11115"/>
                  </a:cubicBezTo>
                  <a:cubicBezTo>
                    <a:pt x="17633" y="9004"/>
                    <a:pt x="17438" y="4873"/>
                    <a:pt x="15431" y="2299"/>
                  </a:cubicBezTo>
                  <a:cubicBezTo>
                    <a:pt x="14259" y="795"/>
                    <a:pt x="12618" y="0"/>
                    <a:pt x="10686" y="0"/>
                  </a:cubicBezTo>
                  <a:cubicBezTo>
                    <a:pt x="8755" y="0"/>
                    <a:pt x="7114" y="795"/>
                    <a:pt x="5942" y="2299"/>
                  </a:cubicBezTo>
                  <a:cubicBezTo>
                    <a:pt x="3935" y="4873"/>
                    <a:pt x="3740" y="9004"/>
                    <a:pt x="4243" y="11115"/>
                  </a:cubicBezTo>
                  <a:cubicBezTo>
                    <a:pt x="4606" y="12639"/>
                    <a:pt x="5459" y="14927"/>
                    <a:pt x="6788" y="16630"/>
                  </a:cubicBezTo>
                  <a:cubicBezTo>
                    <a:pt x="3164" y="17422"/>
                    <a:pt x="729" y="19037"/>
                    <a:pt x="595" y="19126"/>
                  </a:cubicBezTo>
                  <a:cubicBezTo>
                    <a:pt x="105" y="19457"/>
                    <a:pt x="-113" y="20071"/>
                    <a:pt x="57" y="20640"/>
                  </a:cubicBezTo>
                  <a:cubicBezTo>
                    <a:pt x="228" y="21210"/>
                    <a:pt x="747" y="21599"/>
                    <a:pt x="1336" y="21599"/>
                  </a:cubicBezTo>
                  <a:lnTo>
                    <a:pt x="20037" y="21599"/>
                  </a:lnTo>
                  <a:cubicBezTo>
                    <a:pt x="20626" y="21599"/>
                    <a:pt x="21145" y="21210"/>
                    <a:pt x="21316" y="20640"/>
                  </a:cubicBezTo>
                  <a:cubicBezTo>
                    <a:pt x="21487" y="20071"/>
                    <a:pt x="21268" y="19457"/>
                    <a:pt x="20778" y="19126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=""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=""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19050" tIns="19050" rIns="19050" bIns="19050" anchor="ctr"/>
            <a:lstStyle/>
            <a:p>
              <a:pPr algn="ctr" defTabSz="22860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en-US" sz="1500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Gill Sans" charset="0"/>
                <a:sym typeface="Gill Sans" charset="0"/>
              </a:endParaRP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0543672-51EA-4BF8-B5AD-77782A33C6E7}"/>
              </a:ext>
            </a:extLst>
          </p:cNvPr>
          <p:cNvGrpSpPr/>
          <p:nvPr/>
        </p:nvGrpSpPr>
        <p:grpSpPr>
          <a:xfrm>
            <a:off x="8305800" y="3366579"/>
            <a:ext cx="648000" cy="648000"/>
            <a:chOff x="8305800" y="3455067"/>
            <a:chExt cx="648000" cy="648000"/>
          </a:xfrm>
        </p:grpSpPr>
        <p:sp>
          <p:nvSpPr>
            <p:cNvPr id="15" name="Freeform: Shape 111">
              <a:extLst>
                <a:ext uri="{FF2B5EF4-FFF2-40B4-BE49-F238E27FC236}">
                  <a16:creationId xmlns:a16="http://schemas.microsoft.com/office/drawing/2014/main" id="{97A7497D-1D30-4EB6-992D-3A43A1F95703}"/>
                </a:ext>
              </a:extLst>
            </p:cNvPr>
            <p:cNvSpPr/>
            <p:nvPr/>
          </p:nvSpPr>
          <p:spPr>
            <a:xfrm>
              <a:off x="8305800" y="3455067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6" name="Freeform 23">
              <a:extLst>
                <a:ext uri="{FF2B5EF4-FFF2-40B4-BE49-F238E27FC236}">
                  <a16:creationId xmlns:a16="http://schemas.microsoft.com/office/drawing/2014/main" id="{CA77C090-3745-4EE0-8227-7312D6908F5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65011" y="3618278"/>
              <a:ext cx="329579" cy="321578"/>
            </a:xfrm>
            <a:custGeom>
              <a:avLst/>
              <a:gdLst>
                <a:gd name="T0" fmla="*/ 200226 w 63"/>
                <a:gd name="T1" fmla="*/ 233362 h 68"/>
                <a:gd name="T2" fmla="*/ 0 w 63"/>
                <a:gd name="T3" fmla="*/ 216203 h 68"/>
                <a:gd name="T4" fmla="*/ 17261 w 63"/>
                <a:gd name="T5" fmla="*/ 0 h 68"/>
                <a:gd name="T6" fmla="*/ 217487 w 63"/>
                <a:gd name="T7" fmla="*/ 17159 h 68"/>
                <a:gd name="T8" fmla="*/ 200226 w 63"/>
                <a:gd name="T9" fmla="*/ 24023 h 68"/>
                <a:gd name="T10" fmla="*/ 24165 w 63"/>
                <a:gd name="T11" fmla="*/ 17159 h 68"/>
                <a:gd name="T12" fmla="*/ 17261 w 63"/>
                <a:gd name="T13" fmla="*/ 58341 h 68"/>
                <a:gd name="T14" fmla="*/ 193322 w 63"/>
                <a:gd name="T15" fmla="*/ 65204 h 68"/>
                <a:gd name="T16" fmla="*/ 200226 w 63"/>
                <a:gd name="T17" fmla="*/ 24023 h 68"/>
                <a:gd name="T18" fmla="*/ 17261 w 63"/>
                <a:gd name="T19" fmla="*/ 99522 h 68"/>
                <a:gd name="T20" fmla="*/ 48330 w 63"/>
                <a:gd name="T21" fmla="*/ 99522 h 68"/>
                <a:gd name="T22" fmla="*/ 31070 w 63"/>
                <a:gd name="T23" fmla="*/ 133840 h 68"/>
                <a:gd name="T24" fmla="*/ 31070 w 63"/>
                <a:gd name="T25" fmla="*/ 164726 h 68"/>
                <a:gd name="T26" fmla="*/ 31070 w 63"/>
                <a:gd name="T27" fmla="*/ 133840 h 68"/>
                <a:gd name="T28" fmla="*/ 17261 w 63"/>
                <a:gd name="T29" fmla="*/ 199044 h 68"/>
                <a:gd name="T30" fmla="*/ 48330 w 63"/>
                <a:gd name="T31" fmla="*/ 199044 h 68"/>
                <a:gd name="T32" fmla="*/ 82852 w 63"/>
                <a:gd name="T33" fmla="*/ 82363 h 68"/>
                <a:gd name="T34" fmla="*/ 82852 w 63"/>
                <a:gd name="T35" fmla="*/ 116681 h 68"/>
                <a:gd name="T36" fmla="*/ 82852 w 63"/>
                <a:gd name="T37" fmla="*/ 82363 h 68"/>
                <a:gd name="T38" fmla="*/ 65591 w 63"/>
                <a:gd name="T39" fmla="*/ 147567 h 68"/>
                <a:gd name="T40" fmla="*/ 100113 w 63"/>
                <a:gd name="T41" fmla="*/ 147567 h 68"/>
                <a:gd name="T42" fmla="*/ 82852 w 63"/>
                <a:gd name="T43" fmla="*/ 181885 h 68"/>
                <a:gd name="T44" fmla="*/ 82852 w 63"/>
                <a:gd name="T45" fmla="*/ 216203 h 68"/>
                <a:gd name="T46" fmla="*/ 82852 w 63"/>
                <a:gd name="T47" fmla="*/ 181885 h 68"/>
                <a:gd name="T48" fmla="*/ 117374 w 63"/>
                <a:gd name="T49" fmla="*/ 99522 h 68"/>
                <a:gd name="T50" fmla="*/ 148444 w 63"/>
                <a:gd name="T51" fmla="*/ 99522 h 68"/>
                <a:gd name="T52" fmla="*/ 134635 w 63"/>
                <a:gd name="T53" fmla="*/ 133840 h 68"/>
                <a:gd name="T54" fmla="*/ 134635 w 63"/>
                <a:gd name="T55" fmla="*/ 164726 h 68"/>
                <a:gd name="T56" fmla="*/ 134635 w 63"/>
                <a:gd name="T57" fmla="*/ 133840 h 68"/>
                <a:gd name="T58" fmla="*/ 117374 w 63"/>
                <a:gd name="T59" fmla="*/ 199044 h 68"/>
                <a:gd name="T60" fmla="*/ 148444 w 63"/>
                <a:gd name="T61" fmla="*/ 199044 h 68"/>
                <a:gd name="T62" fmla="*/ 182965 w 63"/>
                <a:gd name="T63" fmla="*/ 82363 h 68"/>
                <a:gd name="T64" fmla="*/ 182965 w 63"/>
                <a:gd name="T65" fmla="*/ 116681 h 68"/>
                <a:gd name="T66" fmla="*/ 182965 w 63"/>
                <a:gd name="T67" fmla="*/ 82363 h 68"/>
                <a:gd name="T68" fmla="*/ 182965 w 63"/>
                <a:gd name="T69" fmla="*/ 133840 h 68"/>
                <a:gd name="T70" fmla="*/ 165704 w 63"/>
                <a:gd name="T71" fmla="*/ 199044 h 68"/>
                <a:gd name="T72" fmla="*/ 200226 w 63"/>
                <a:gd name="T73" fmla="*/ 199044 h 6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3" h="68">
                  <a:moveTo>
                    <a:pt x="63" y="63"/>
                  </a:moveTo>
                  <a:cubicBezTo>
                    <a:pt x="63" y="66"/>
                    <a:pt x="61" y="68"/>
                    <a:pt x="58" y="68"/>
                  </a:cubicBezTo>
                  <a:cubicBezTo>
                    <a:pt x="5" y="68"/>
                    <a:pt x="5" y="68"/>
                    <a:pt x="5" y="68"/>
                  </a:cubicBezTo>
                  <a:cubicBezTo>
                    <a:pt x="2" y="68"/>
                    <a:pt x="0" y="66"/>
                    <a:pt x="0" y="6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58" y="0"/>
                    <a:pt x="58" y="0"/>
                    <a:pt x="58" y="0"/>
                  </a:cubicBezTo>
                  <a:cubicBezTo>
                    <a:pt x="61" y="0"/>
                    <a:pt x="63" y="2"/>
                    <a:pt x="63" y="5"/>
                  </a:cubicBezTo>
                  <a:lnTo>
                    <a:pt x="63" y="63"/>
                  </a:lnTo>
                  <a:close/>
                  <a:moveTo>
                    <a:pt x="58" y="7"/>
                  </a:moveTo>
                  <a:cubicBezTo>
                    <a:pt x="58" y="6"/>
                    <a:pt x="57" y="5"/>
                    <a:pt x="56" y="5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5"/>
                    <a:pt x="5" y="6"/>
                    <a:pt x="5" y="7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6" y="19"/>
                    <a:pt x="7" y="19"/>
                  </a:cubicBezTo>
                  <a:cubicBezTo>
                    <a:pt x="56" y="19"/>
                    <a:pt x="56" y="19"/>
                    <a:pt x="56" y="19"/>
                  </a:cubicBezTo>
                  <a:cubicBezTo>
                    <a:pt x="57" y="19"/>
                    <a:pt x="58" y="18"/>
                    <a:pt x="58" y="17"/>
                  </a:cubicBezTo>
                  <a:lnTo>
                    <a:pt x="58" y="7"/>
                  </a:lnTo>
                  <a:close/>
                  <a:moveTo>
                    <a:pt x="9" y="24"/>
                  </a:moveTo>
                  <a:cubicBezTo>
                    <a:pt x="7" y="24"/>
                    <a:pt x="5" y="26"/>
                    <a:pt x="5" y="29"/>
                  </a:cubicBezTo>
                  <a:cubicBezTo>
                    <a:pt x="5" y="32"/>
                    <a:pt x="7" y="34"/>
                    <a:pt x="9" y="34"/>
                  </a:cubicBezTo>
                  <a:cubicBezTo>
                    <a:pt x="12" y="34"/>
                    <a:pt x="14" y="32"/>
                    <a:pt x="14" y="29"/>
                  </a:cubicBezTo>
                  <a:cubicBezTo>
                    <a:pt x="14" y="26"/>
                    <a:pt x="12" y="24"/>
                    <a:pt x="9" y="24"/>
                  </a:cubicBezTo>
                  <a:close/>
                  <a:moveTo>
                    <a:pt x="9" y="39"/>
                  </a:moveTo>
                  <a:cubicBezTo>
                    <a:pt x="7" y="39"/>
                    <a:pt x="5" y="41"/>
                    <a:pt x="5" y="43"/>
                  </a:cubicBezTo>
                  <a:cubicBezTo>
                    <a:pt x="5" y="46"/>
                    <a:pt x="7" y="48"/>
                    <a:pt x="9" y="48"/>
                  </a:cubicBezTo>
                  <a:cubicBezTo>
                    <a:pt x="12" y="48"/>
                    <a:pt x="14" y="46"/>
                    <a:pt x="14" y="43"/>
                  </a:cubicBezTo>
                  <a:cubicBezTo>
                    <a:pt x="14" y="41"/>
                    <a:pt x="12" y="39"/>
                    <a:pt x="9" y="39"/>
                  </a:cubicBezTo>
                  <a:close/>
                  <a:moveTo>
                    <a:pt x="9" y="53"/>
                  </a:moveTo>
                  <a:cubicBezTo>
                    <a:pt x="7" y="53"/>
                    <a:pt x="5" y="55"/>
                    <a:pt x="5" y="58"/>
                  </a:cubicBezTo>
                  <a:cubicBezTo>
                    <a:pt x="5" y="61"/>
                    <a:pt x="7" y="63"/>
                    <a:pt x="9" y="63"/>
                  </a:cubicBezTo>
                  <a:cubicBezTo>
                    <a:pt x="12" y="63"/>
                    <a:pt x="14" y="61"/>
                    <a:pt x="14" y="58"/>
                  </a:cubicBezTo>
                  <a:cubicBezTo>
                    <a:pt x="14" y="55"/>
                    <a:pt x="12" y="53"/>
                    <a:pt x="9" y="53"/>
                  </a:cubicBezTo>
                  <a:close/>
                  <a:moveTo>
                    <a:pt x="24" y="24"/>
                  </a:moveTo>
                  <a:cubicBezTo>
                    <a:pt x="21" y="24"/>
                    <a:pt x="19" y="26"/>
                    <a:pt x="19" y="29"/>
                  </a:cubicBezTo>
                  <a:cubicBezTo>
                    <a:pt x="19" y="32"/>
                    <a:pt x="21" y="34"/>
                    <a:pt x="24" y="34"/>
                  </a:cubicBezTo>
                  <a:cubicBezTo>
                    <a:pt x="27" y="34"/>
                    <a:pt x="29" y="32"/>
                    <a:pt x="29" y="29"/>
                  </a:cubicBezTo>
                  <a:cubicBezTo>
                    <a:pt x="29" y="26"/>
                    <a:pt x="27" y="24"/>
                    <a:pt x="24" y="24"/>
                  </a:cubicBezTo>
                  <a:close/>
                  <a:moveTo>
                    <a:pt x="24" y="39"/>
                  </a:moveTo>
                  <a:cubicBezTo>
                    <a:pt x="21" y="39"/>
                    <a:pt x="19" y="41"/>
                    <a:pt x="19" y="43"/>
                  </a:cubicBezTo>
                  <a:cubicBezTo>
                    <a:pt x="19" y="46"/>
                    <a:pt x="21" y="48"/>
                    <a:pt x="24" y="48"/>
                  </a:cubicBezTo>
                  <a:cubicBezTo>
                    <a:pt x="27" y="48"/>
                    <a:pt x="29" y="46"/>
                    <a:pt x="29" y="43"/>
                  </a:cubicBezTo>
                  <a:cubicBezTo>
                    <a:pt x="29" y="41"/>
                    <a:pt x="27" y="39"/>
                    <a:pt x="24" y="39"/>
                  </a:cubicBezTo>
                  <a:close/>
                  <a:moveTo>
                    <a:pt x="24" y="53"/>
                  </a:moveTo>
                  <a:cubicBezTo>
                    <a:pt x="21" y="53"/>
                    <a:pt x="19" y="55"/>
                    <a:pt x="19" y="58"/>
                  </a:cubicBezTo>
                  <a:cubicBezTo>
                    <a:pt x="19" y="61"/>
                    <a:pt x="21" y="63"/>
                    <a:pt x="24" y="63"/>
                  </a:cubicBezTo>
                  <a:cubicBezTo>
                    <a:pt x="27" y="63"/>
                    <a:pt x="29" y="61"/>
                    <a:pt x="29" y="58"/>
                  </a:cubicBezTo>
                  <a:cubicBezTo>
                    <a:pt x="29" y="55"/>
                    <a:pt x="27" y="53"/>
                    <a:pt x="24" y="53"/>
                  </a:cubicBezTo>
                  <a:close/>
                  <a:moveTo>
                    <a:pt x="39" y="24"/>
                  </a:moveTo>
                  <a:cubicBezTo>
                    <a:pt x="36" y="24"/>
                    <a:pt x="34" y="26"/>
                    <a:pt x="34" y="29"/>
                  </a:cubicBezTo>
                  <a:cubicBezTo>
                    <a:pt x="34" y="32"/>
                    <a:pt x="36" y="34"/>
                    <a:pt x="39" y="34"/>
                  </a:cubicBezTo>
                  <a:cubicBezTo>
                    <a:pt x="41" y="34"/>
                    <a:pt x="43" y="32"/>
                    <a:pt x="43" y="29"/>
                  </a:cubicBezTo>
                  <a:cubicBezTo>
                    <a:pt x="43" y="26"/>
                    <a:pt x="41" y="24"/>
                    <a:pt x="39" y="24"/>
                  </a:cubicBezTo>
                  <a:close/>
                  <a:moveTo>
                    <a:pt x="39" y="39"/>
                  </a:moveTo>
                  <a:cubicBezTo>
                    <a:pt x="36" y="39"/>
                    <a:pt x="34" y="41"/>
                    <a:pt x="34" y="43"/>
                  </a:cubicBezTo>
                  <a:cubicBezTo>
                    <a:pt x="34" y="46"/>
                    <a:pt x="36" y="48"/>
                    <a:pt x="39" y="48"/>
                  </a:cubicBezTo>
                  <a:cubicBezTo>
                    <a:pt x="41" y="48"/>
                    <a:pt x="43" y="46"/>
                    <a:pt x="43" y="43"/>
                  </a:cubicBezTo>
                  <a:cubicBezTo>
                    <a:pt x="43" y="41"/>
                    <a:pt x="41" y="39"/>
                    <a:pt x="39" y="39"/>
                  </a:cubicBezTo>
                  <a:close/>
                  <a:moveTo>
                    <a:pt x="39" y="53"/>
                  </a:moveTo>
                  <a:cubicBezTo>
                    <a:pt x="36" y="53"/>
                    <a:pt x="34" y="55"/>
                    <a:pt x="34" y="58"/>
                  </a:cubicBezTo>
                  <a:cubicBezTo>
                    <a:pt x="34" y="61"/>
                    <a:pt x="36" y="63"/>
                    <a:pt x="39" y="63"/>
                  </a:cubicBezTo>
                  <a:cubicBezTo>
                    <a:pt x="41" y="63"/>
                    <a:pt x="43" y="61"/>
                    <a:pt x="43" y="58"/>
                  </a:cubicBezTo>
                  <a:cubicBezTo>
                    <a:pt x="43" y="55"/>
                    <a:pt x="41" y="53"/>
                    <a:pt x="39" y="53"/>
                  </a:cubicBezTo>
                  <a:close/>
                  <a:moveTo>
                    <a:pt x="53" y="24"/>
                  </a:moveTo>
                  <a:cubicBezTo>
                    <a:pt x="51" y="24"/>
                    <a:pt x="48" y="26"/>
                    <a:pt x="48" y="29"/>
                  </a:cubicBezTo>
                  <a:cubicBezTo>
                    <a:pt x="48" y="32"/>
                    <a:pt x="51" y="34"/>
                    <a:pt x="53" y="34"/>
                  </a:cubicBezTo>
                  <a:cubicBezTo>
                    <a:pt x="56" y="34"/>
                    <a:pt x="58" y="32"/>
                    <a:pt x="58" y="29"/>
                  </a:cubicBezTo>
                  <a:cubicBezTo>
                    <a:pt x="58" y="26"/>
                    <a:pt x="56" y="24"/>
                    <a:pt x="53" y="24"/>
                  </a:cubicBezTo>
                  <a:close/>
                  <a:moveTo>
                    <a:pt x="58" y="43"/>
                  </a:moveTo>
                  <a:cubicBezTo>
                    <a:pt x="58" y="41"/>
                    <a:pt x="56" y="39"/>
                    <a:pt x="53" y="39"/>
                  </a:cubicBezTo>
                  <a:cubicBezTo>
                    <a:pt x="51" y="39"/>
                    <a:pt x="48" y="41"/>
                    <a:pt x="48" y="43"/>
                  </a:cubicBezTo>
                  <a:cubicBezTo>
                    <a:pt x="48" y="58"/>
                    <a:pt x="48" y="58"/>
                    <a:pt x="48" y="58"/>
                  </a:cubicBezTo>
                  <a:cubicBezTo>
                    <a:pt x="48" y="61"/>
                    <a:pt x="51" y="63"/>
                    <a:pt x="53" y="63"/>
                  </a:cubicBezTo>
                  <a:cubicBezTo>
                    <a:pt x="56" y="63"/>
                    <a:pt x="58" y="61"/>
                    <a:pt x="58" y="58"/>
                  </a:cubicBezTo>
                  <a:lnTo>
                    <a:pt x="58" y="4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6DC2788-F4E9-4099-AE9F-A78CF4A704D3}"/>
              </a:ext>
            </a:extLst>
          </p:cNvPr>
          <p:cNvGrpSpPr/>
          <p:nvPr/>
        </p:nvGrpSpPr>
        <p:grpSpPr>
          <a:xfrm>
            <a:off x="8305800" y="4429736"/>
            <a:ext cx="648000" cy="648000"/>
            <a:chOff x="8305800" y="4518224"/>
            <a:chExt cx="648000" cy="648000"/>
          </a:xfrm>
        </p:grpSpPr>
        <p:sp>
          <p:nvSpPr>
            <p:cNvPr id="18" name="Freeform: Shape 111">
              <a:extLst>
                <a:ext uri="{FF2B5EF4-FFF2-40B4-BE49-F238E27FC236}">
                  <a16:creationId xmlns:a16="http://schemas.microsoft.com/office/drawing/2014/main" id="{B48D8F62-0FC6-41B1-B943-8D07B2C99059}"/>
                </a:ext>
              </a:extLst>
            </p:cNvPr>
            <p:cNvSpPr/>
            <p:nvPr/>
          </p:nvSpPr>
          <p:spPr>
            <a:xfrm>
              <a:off x="8305800" y="4518224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19" name="Freeform 120">
              <a:extLst>
                <a:ext uri="{FF2B5EF4-FFF2-40B4-BE49-F238E27FC236}">
                  <a16:creationId xmlns:a16="http://schemas.microsoft.com/office/drawing/2014/main" id="{0B1C3379-71E9-4370-AC89-A218C5A8413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69478" y="4689091"/>
              <a:ext cx="320645" cy="306266"/>
            </a:xfrm>
            <a:custGeom>
              <a:avLst/>
              <a:gdLst>
                <a:gd name="T0" fmla="*/ 37750 w 68"/>
                <a:gd name="T1" fmla="*/ 200025 h 58"/>
                <a:gd name="T2" fmla="*/ 30886 w 68"/>
                <a:gd name="T3" fmla="*/ 200025 h 58"/>
                <a:gd name="T4" fmla="*/ 0 w 68"/>
                <a:gd name="T5" fmla="*/ 168987 h 58"/>
                <a:gd name="T6" fmla="*/ 0 w 68"/>
                <a:gd name="T7" fmla="*/ 62077 h 58"/>
                <a:gd name="T8" fmla="*/ 30886 w 68"/>
                <a:gd name="T9" fmla="*/ 31038 h 58"/>
                <a:gd name="T10" fmla="*/ 37750 w 68"/>
                <a:gd name="T11" fmla="*/ 31038 h 58"/>
                <a:gd name="T12" fmla="*/ 37750 w 68"/>
                <a:gd name="T13" fmla="*/ 200025 h 58"/>
                <a:gd name="T14" fmla="*/ 185317 w 68"/>
                <a:gd name="T15" fmla="*/ 200025 h 58"/>
                <a:gd name="T16" fmla="*/ 51477 w 68"/>
                <a:gd name="T17" fmla="*/ 200025 h 58"/>
                <a:gd name="T18" fmla="*/ 51477 w 68"/>
                <a:gd name="T19" fmla="*/ 31038 h 58"/>
                <a:gd name="T20" fmla="*/ 68636 w 68"/>
                <a:gd name="T21" fmla="*/ 31038 h 58"/>
                <a:gd name="T22" fmla="*/ 68636 w 68"/>
                <a:gd name="T23" fmla="*/ 10346 h 58"/>
                <a:gd name="T24" fmla="*/ 82363 w 68"/>
                <a:gd name="T25" fmla="*/ 0 h 58"/>
                <a:gd name="T26" fmla="*/ 154431 w 68"/>
                <a:gd name="T27" fmla="*/ 0 h 58"/>
                <a:gd name="T28" fmla="*/ 168158 w 68"/>
                <a:gd name="T29" fmla="*/ 10346 h 58"/>
                <a:gd name="T30" fmla="*/ 168158 w 68"/>
                <a:gd name="T31" fmla="*/ 31038 h 58"/>
                <a:gd name="T32" fmla="*/ 185317 w 68"/>
                <a:gd name="T33" fmla="*/ 31038 h 58"/>
                <a:gd name="T34" fmla="*/ 185317 w 68"/>
                <a:gd name="T35" fmla="*/ 200025 h 58"/>
                <a:gd name="T36" fmla="*/ 150999 w 68"/>
                <a:gd name="T37" fmla="*/ 31038 h 58"/>
                <a:gd name="T38" fmla="*/ 150999 w 68"/>
                <a:gd name="T39" fmla="*/ 13795 h 58"/>
                <a:gd name="T40" fmla="*/ 85795 w 68"/>
                <a:gd name="T41" fmla="*/ 13795 h 58"/>
                <a:gd name="T42" fmla="*/ 85795 w 68"/>
                <a:gd name="T43" fmla="*/ 31038 h 58"/>
                <a:gd name="T44" fmla="*/ 150999 w 68"/>
                <a:gd name="T45" fmla="*/ 31038 h 58"/>
                <a:gd name="T46" fmla="*/ 233362 w 68"/>
                <a:gd name="T47" fmla="*/ 168987 h 58"/>
                <a:gd name="T48" fmla="*/ 205908 w 68"/>
                <a:gd name="T49" fmla="*/ 200025 h 58"/>
                <a:gd name="T50" fmla="*/ 199044 w 68"/>
                <a:gd name="T51" fmla="*/ 200025 h 58"/>
                <a:gd name="T52" fmla="*/ 199044 w 68"/>
                <a:gd name="T53" fmla="*/ 31038 h 58"/>
                <a:gd name="T54" fmla="*/ 205908 w 68"/>
                <a:gd name="T55" fmla="*/ 31038 h 58"/>
                <a:gd name="T56" fmla="*/ 233362 w 68"/>
                <a:gd name="T57" fmla="*/ 62077 h 58"/>
                <a:gd name="T58" fmla="*/ 233362 w 68"/>
                <a:gd name="T59" fmla="*/ 168987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8" h="58">
                  <a:moveTo>
                    <a:pt x="11" y="58"/>
                  </a:moveTo>
                  <a:cubicBezTo>
                    <a:pt x="9" y="58"/>
                    <a:pt x="9" y="58"/>
                    <a:pt x="9" y="58"/>
                  </a:cubicBezTo>
                  <a:cubicBezTo>
                    <a:pt x="4" y="58"/>
                    <a:pt x="0" y="54"/>
                    <a:pt x="0" y="4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0" y="13"/>
                    <a:pt x="4" y="9"/>
                    <a:pt x="9" y="9"/>
                  </a:cubicBezTo>
                  <a:cubicBezTo>
                    <a:pt x="11" y="9"/>
                    <a:pt x="11" y="9"/>
                    <a:pt x="11" y="9"/>
                  </a:cubicBezTo>
                  <a:lnTo>
                    <a:pt x="11" y="58"/>
                  </a:lnTo>
                  <a:close/>
                  <a:moveTo>
                    <a:pt x="54" y="58"/>
                  </a:moveTo>
                  <a:cubicBezTo>
                    <a:pt x="15" y="58"/>
                    <a:pt x="15" y="58"/>
                    <a:pt x="15" y="5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22" y="0"/>
                    <a:pt x="24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7" y="0"/>
                    <a:pt x="49" y="1"/>
                    <a:pt x="49" y="3"/>
                  </a:cubicBezTo>
                  <a:cubicBezTo>
                    <a:pt x="49" y="9"/>
                    <a:pt x="49" y="9"/>
                    <a:pt x="49" y="9"/>
                  </a:cubicBezTo>
                  <a:cubicBezTo>
                    <a:pt x="54" y="9"/>
                    <a:pt x="54" y="9"/>
                    <a:pt x="54" y="9"/>
                  </a:cubicBezTo>
                  <a:lnTo>
                    <a:pt x="54" y="58"/>
                  </a:lnTo>
                  <a:close/>
                  <a:moveTo>
                    <a:pt x="44" y="9"/>
                  </a:moveTo>
                  <a:cubicBezTo>
                    <a:pt x="44" y="4"/>
                    <a:pt x="44" y="4"/>
                    <a:pt x="44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9"/>
                    <a:pt x="25" y="9"/>
                    <a:pt x="25" y="9"/>
                  </a:cubicBezTo>
                  <a:lnTo>
                    <a:pt x="44" y="9"/>
                  </a:lnTo>
                  <a:close/>
                  <a:moveTo>
                    <a:pt x="68" y="49"/>
                  </a:moveTo>
                  <a:cubicBezTo>
                    <a:pt x="68" y="54"/>
                    <a:pt x="65" y="58"/>
                    <a:pt x="60" y="58"/>
                  </a:cubicBezTo>
                  <a:cubicBezTo>
                    <a:pt x="58" y="58"/>
                    <a:pt x="58" y="58"/>
                    <a:pt x="58" y="58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60" y="9"/>
                    <a:pt x="60" y="9"/>
                    <a:pt x="60" y="9"/>
                  </a:cubicBezTo>
                  <a:cubicBezTo>
                    <a:pt x="65" y="9"/>
                    <a:pt x="68" y="13"/>
                    <a:pt x="68" y="18"/>
                  </a:cubicBezTo>
                  <a:lnTo>
                    <a:pt x="68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/>
            <a:lstStyle/>
            <a:p>
              <a:endParaRPr lang="en-US" dirty="0"/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E6A82750-5D45-4AFB-8E02-88D1FE986432}"/>
              </a:ext>
            </a:extLst>
          </p:cNvPr>
          <p:cNvGrpSpPr/>
          <p:nvPr/>
        </p:nvGrpSpPr>
        <p:grpSpPr>
          <a:xfrm>
            <a:off x="8305800" y="5494562"/>
            <a:ext cx="648000" cy="648000"/>
            <a:chOff x="8305800" y="5583050"/>
            <a:chExt cx="648000" cy="648000"/>
          </a:xfrm>
        </p:grpSpPr>
        <p:sp>
          <p:nvSpPr>
            <p:cNvPr id="21" name="Freeform: Shape 111">
              <a:extLst>
                <a:ext uri="{FF2B5EF4-FFF2-40B4-BE49-F238E27FC236}">
                  <a16:creationId xmlns:a16="http://schemas.microsoft.com/office/drawing/2014/main" id="{AFC19124-CC80-4419-9119-6F6B237B457D}"/>
                </a:ext>
              </a:extLst>
            </p:cNvPr>
            <p:cNvSpPr/>
            <p:nvPr/>
          </p:nvSpPr>
          <p:spPr>
            <a:xfrm>
              <a:off x="8305800" y="5583050"/>
              <a:ext cx="648000" cy="648000"/>
            </a:xfrm>
            <a:custGeom>
              <a:avLst/>
              <a:gdLst/>
              <a:ahLst/>
              <a:cxnLst/>
              <a:rect l="l" t="t" r="r" b="b"/>
              <a:pathLst>
                <a:path w="195927" h="195927">
                  <a:moveTo>
                    <a:pt x="97964" y="0"/>
                  </a:moveTo>
                  <a:cubicBezTo>
                    <a:pt x="116200" y="208"/>
                    <a:pt x="132679" y="4667"/>
                    <a:pt x="147399" y="13379"/>
                  </a:cubicBezTo>
                  <a:cubicBezTo>
                    <a:pt x="162120" y="22090"/>
                    <a:pt x="173837" y="33807"/>
                    <a:pt x="182548" y="48528"/>
                  </a:cubicBezTo>
                  <a:cubicBezTo>
                    <a:pt x="191260" y="63248"/>
                    <a:pt x="195719" y="79727"/>
                    <a:pt x="195927" y="97963"/>
                  </a:cubicBezTo>
                  <a:cubicBezTo>
                    <a:pt x="195719" y="116199"/>
                    <a:pt x="191260" y="132677"/>
                    <a:pt x="182548" y="147398"/>
                  </a:cubicBezTo>
                  <a:cubicBezTo>
                    <a:pt x="173837" y="162119"/>
                    <a:pt x="162120" y="173836"/>
                    <a:pt x="147399" y="182547"/>
                  </a:cubicBezTo>
                  <a:cubicBezTo>
                    <a:pt x="132679" y="191259"/>
                    <a:pt x="116200" y="195719"/>
                    <a:pt x="97964" y="195927"/>
                  </a:cubicBezTo>
                  <a:cubicBezTo>
                    <a:pt x="79728" y="195719"/>
                    <a:pt x="63250" y="191259"/>
                    <a:pt x="48529" y="182547"/>
                  </a:cubicBezTo>
                  <a:cubicBezTo>
                    <a:pt x="33808" y="173836"/>
                    <a:pt x="22091" y="162119"/>
                    <a:pt x="13380" y="147398"/>
                  </a:cubicBezTo>
                  <a:cubicBezTo>
                    <a:pt x="4668" y="132677"/>
                    <a:pt x="208" y="116199"/>
                    <a:pt x="0" y="97963"/>
                  </a:cubicBezTo>
                  <a:cubicBezTo>
                    <a:pt x="208" y="79727"/>
                    <a:pt x="4668" y="63248"/>
                    <a:pt x="13380" y="48528"/>
                  </a:cubicBezTo>
                  <a:cubicBezTo>
                    <a:pt x="22091" y="33807"/>
                    <a:pt x="33808" y="22090"/>
                    <a:pt x="48529" y="13379"/>
                  </a:cubicBezTo>
                  <a:cubicBezTo>
                    <a:pt x="63250" y="4667"/>
                    <a:pt x="79728" y="208"/>
                    <a:pt x="97964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609539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tr-TR" sz="1200">
                <a:solidFill>
                  <a:srgbClr val="3F3F3F"/>
                </a:solidFill>
                <a:latin typeface="Calibri" panose="020F0502020204030204"/>
              </a:endParaRPr>
            </a:p>
          </p:txBody>
        </p:sp>
        <p:sp>
          <p:nvSpPr>
            <p:cNvPr id="22" name="Freeform 69">
              <a:extLst>
                <a:ext uri="{FF2B5EF4-FFF2-40B4-BE49-F238E27FC236}">
                  <a16:creationId xmlns:a16="http://schemas.microsoft.com/office/drawing/2014/main" id="{2662484A-61EF-4039-B47F-5776C709132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458049" y="5722415"/>
              <a:ext cx="343502" cy="369270"/>
            </a:xfrm>
            <a:custGeom>
              <a:avLst/>
              <a:gdLst/>
              <a:ahLst/>
              <a:cxnLst>
                <a:cxn ang="0">
                  <a:pos x="180" y="76"/>
                </a:cxn>
                <a:cxn ang="0">
                  <a:pos x="167" y="34"/>
                </a:cxn>
                <a:cxn ang="0">
                  <a:pos x="133" y="7"/>
                </a:cxn>
                <a:cxn ang="0">
                  <a:pos x="104" y="0"/>
                </a:cxn>
                <a:cxn ang="0">
                  <a:pos x="62" y="14"/>
                </a:cxn>
                <a:cxn ang="0">
                  <a:pos x="35" y="47"/>
                </a:cxn>
                <a:cxn ang="0">
                  <a:pos x="27" y="132"/>
                </a:cxn>
                <a:cxn ang="0">
                  <a:pos x="17" y="136"/>
                </a:cxn>
                <a:cxn ang="0">
                  <a:pos x="0" y="156"/>
                </a:cxn>
                <a:cxn ang="0">
                  <a:pos x="0" y="276"/>
                </a:cxn>
                <a:cxn ang="0">
                  <a:pos x="8" y="295"/>
                </a:cxn>
                <a:cxn ang="0">
                  <a:pos x="27" y="303"/>
                </a:cxn>
                <a:cxn ang="0">
                  <a:pos x="185" y="303"/>
                </a:cxn>
                <a:cxn ang="0">
                  <a:pos x="205" y="286"/>
                </a:cxn>
                <a:cxn ang="0">
                  <a:pos x="207" y="161"/>
                </a:cxn>
                <a:cxn ang="0">
                  <a:pos x="205" y="150"/>
                </a:cxn>
                <a:cxn ang="0">
                  <a:pos x="185" y="134"/>
                </a:cxn>
                <a:cxn ang="0">
                  <a:pos x="47" y="76"/>
                </a:cxn>
                <a:cxn ang="0">
                  <a:pos x="51" y="54"/>
                </a:cxn>
                <a:cxn ang="0">
                  <a:pos x="71" y="29"/>
                </a:cxn>
                <a:cxn ang="0">
                  <a:pos x="104" y="20"/>
                </a:cxn>
                <a:cxn ang="0">
                  <a:pos x="125" y="24"/>
                </a:cxn>
                <a:cxn ang="0">
                  <a:pos x="151" y="45"/>
                </a:cxn>
                <a:cxn ang="0">
                  <a:pos x="160" y="76"/>
                </a:cxn>
                <a:cxn ang="0">
                  <a:pos x="47" y="76"/>
                </a:cxn>
                <a:cxn ang="0">
                  <a:pos x="187" y="279"/>
                </a:cxn>
                <a:cxn ang="0">
                  <a:pos x="180" y="285"/>
                </a:cxn>
                <a:cxn ang="0">
                  <a:pos x="24" y="283"/>
                </a:cxn>
                <a:cxn ang="0">
                  <a:pos x="18" y="276"/>
                </a:cxn>
                <a:cxn ang="0">
                  <a:pos x="18" y="158"/>
                </a:cxn>
                <a:cxn ang="0">
                  <a:pos x="27" y="152"/>
                </a:cxn>
                <a:cxn ang="0">
                  <a:pos x="183" y="152"/>
                </a:cxn>
                <a:cxn ang="0">
                  <a:pos x="189" y="161"/>
                </a:cxn>
                <a:cxn ang="0">
                  <a:pos x="113" y="190"/>
                </a:cxn>
                <a:cxn ang="0">
                  <a:pos x="111" y="183"/>
                </a:cxn>
                <a:cxn ang="0">
                  <a:pos x="104" y="179"/>
                </a:cxn>
                <a:cxn ang="0">
                  <a:pos x="95" y="187"/>
                </a:cxn>
                <a:cxn ang="0">
                  <a:pos x="95" y="212"/>
                </a:cxn>
                <a:cxn ang="0">
                  <a:pos x="85" y="223"/>
                </a:cxn>
                <a:cxn ang="0">
                  <a:pos x="85" y="236"/>
                </a:cxn>
                <a:cxn ang="0">
                  <a:pos x="104" y="246"/>
                </a:cxn>
                <a:cxn ang="0">
                  <a:pos x="116" y="241"/>
                </a:cxn>
                <a:cxn ang="0">
                  <a:pos x="122" y="228"/>
                </a:cxn>
                <a:cxn ang="0">
                  <a:pos x="116" y="214"/>
                </a:cxn>
              </a:cxnLst>
              <a:rect l="0" t="0" r="r" b="b"/>
              <a:pathLst>
                <a:path w="207" h="303">
                  <a:moveTo>
                    <a:pt x="180" y="132"/>
                  </a:moveTo>
                  <a:lnTo>
                    <a:pt x="180" y="76"/>
                  </a:lnTo>
                  <a:lnTo>
                    <a:pt x="180" y="76"/>
                  </a:lnTo>
                  <a:lnTo>
                    <a:pt x="178" y="62"/>
                  </a:lnTo>
                  <a:lnTo>
                    <a:pt x="172" y="47"/>
                  </a:lnTo>
                  <a:lnTo>
                    <a:pt x="167" y="34"/>
                  </a:lnTo>
                  <a:lnTo>
                    <a:pt x="156" y="24"/>
                  </a:lnTo>
                  <a:lnTo>
                    <a:pt x="145" y="14"/>
                  </a:lnTo>
                  <a:lnTo>
                    <a:pt x="133" y="7"/>
                  </a:lnTo>
                  <a:lnTo>
                    <a:pt x="118" y="2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9" y="2"/>
                  </a:lnTo>
                  <a:lnTo>
                    <a:pt x="75" y="7"/>
                  </a:lnTo>
                  <a:lnTo>
                    <a:pt x="62" y="14"/>
                  </a:lnTo>
                  <a:lnTo>
                    <a:pt x="49" y="24"/>
                  </a:lnTo>
                  <a:lnTo>
                    <a:pt x="40" y="34"/>
                  </a:lnTo>
                  <a:lnTo>
                    <a:pt x="35" y="47"/>
                  </a:lnTo>
                  <a:lnTo>
                    <a:pt x="29" y="62"/>
                  </a:lnTo>
                  <a:lnTo>
                    <a:pt x="27" y="76"/>
                  </a:lnTo>
                  <a:lnTo>
                    <a:pt x="27" y="132"/>
                  </a:lnTo>
                  <a:lnTo>
                    <a:pt x="27" y="132"/>
                  </a:lnTo>
                  <a:lnTo>
                    <a:pt x="22" y="134"/>
                  </a:lnTo>
                  <a:lnTo>
                    <a:pt x="17" y="136"/>
                  </a:lnTo>
                  <a:lnTo>
                    <a:pt x="8" y="141"/>
                  </a:lnTo>
                  <a:lnTo>
                    <a:pt x="2" y="150"/>
                  </a:lnTo>
                  <a:lnTo>
                    <a:pt x="0" y="156"/>
                  </a:lnTo>
                  <a:lnTo>
                    <a:pt x="0" y="161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0" y="281"/>
                  </a:lnTo>
                  <a:lnTo>
                    <a:pt x="2" y="286"/>
                  </a:lnTo>
                  <a:lnTo>
                    <a:pt x="8" y="295"/>
                  </a:lnTo>
                  <a:lnTo>
                    <a:pt x="17" y="301"/>
                  </a:lnTo>
                  <a:lnTo>
                    <a:pt x="22" y="303"/>
                  </a:lnTo>
                  <a:lnTo>
                    <a:pt x="27" y="303"/>
                  </a:lnTo>
                  <a:lnTo>
                    <a:pt x="180" y="303"/>
                  </a:lnTo>
                  <a:lnTo>
                    <a:pt x="180" y="303"/>
                  </a:lnTo>
                  <a:lnTo>
                    <a:pt x="185" y="303"/>
                  </a:lnTo>
                  <a:lnTo>
                    <a:pt x="191" y="301"/>
                  </a:lnTo>
                  <a:lnTo>
                    <a:pt x="200" y="295"/>
                  </a:lnTo>
                  <a:lnTo>
                    <a:pt x="205" y="286"/>
                  </a:lnTo>
                  <a:lnTo>
                    <a:pt x="207" y="281"/>
                  </a:lnTo>
                  <a:lnTo>
                    <a:pt x="207" y="276"/>
                  </a:lnTo>
                  <a:lnTo>
                    <a:pt x="207" y="161"/>
                  </a:lnTo>
                  <a:lnTo>
                    <a:pt x="207" y="161"/>
                  </a:lnTo>
                  <a:lnTo>
                    <a:pt x="207" y="156"/>
                  </a:lnTo>
                  <a:lnTo>
                    <a:pt x="205" y="150"/>
                  </a:lnTo>
                  <a:lnTo>
                    <a:pt x="200" y="141"/>
                  </a:lnTo>
                  <a:lnTo>
                    <a:pt x="191" y="136"/>
                  </a:lnTo>
                  <a:lnTo>
                    <a:pt x="185" y="134"/>
                  </a:lnTo>
                  <a:lnTo>
                    <a:pt x="180" y="132"/>
                  </a:lnTo>
                  <a:lnTo>
                    <a:pt x="180" y="132"/>
                  </a:lnTo>
                  <a:close/>
                  <a:moveTo>
                    <a:pt x="47" y="76"/>
                  </a:moveTo>
                  <a:lnTo>
                    <a:pt x="47" y="76"/>
                  </a:lnTo>
                  <a:lnTo>
                    <a:pt x="47" y="65"/>
                  </a:lnTo>
                  <a:lnTo>
                    <a:pt x="51" y="54"/>
                  </a:lnTo>
                  <a:lnTo>
                    <a:pt x="56" y="45"/>
                  </a:lnTo>
                  <a:lnTo>
                    <a:pt x="64" y="36"/>
                  </a:lnTo>
                  <a:lnTo>
                    <a:pt x="71" y="29"/>
                  </a:lnTo>
                  <a:lnTo>
                    <a:pt x="82" y="24"/>
                  </a:lnTo>
                  <a:lnTo>
                    <a:pt x="93" y="20"/>
                  </a:lnTo>
                  <a:lnTo>
                    <a:pt x="104" y="20"/>
                  </a:lnTo>
                  <a:lnTo>
                    <a:pt x="104" y="20"/>
                  </a:lnTo>
                  <a:lnTo>
                    <a:pt x="114" y="20"/>
                  </a:lnTo>
                  <a:lnTo>
                    <a:pt x="125" y="24"/>
                  </a:lnTo>
                  <a:lnTo>
                    <a:pt x="134" y="29"/>
                  </a:lnTo>
                  <a:lnTo>
                    <a:pt x="143" y="36"/>
                  </a:lnTo>
                  <a:lnTo>
                    <a:pt x="151" y="45"/>
                  </a:lnTo>
                  <a:lnTo>
                    <a:pt x="156" y="54"/>
                  </a:lnTo>
                  <a:lnTo>
                    <a:pt x="160" y="65"/>
                  </a:lnTo>
                  <a:lnTo>
                    <a:pt x="160" y="76"/>
                  </a:lnTo>
                  <a:lnTo>
                    <a:pt x="160" y="132"/>
                  </a:lnTo>
                  <a:lnTo>
                    <a:pt x="47" y="132"/>
                  </a:lnTo>
                  <a:lnTo>
                    <a:pt x="47" y="76"/>
                  </a:lnTo>
                  <a:close/>
                  <a:moveTo>
                    <a:pt x="189" y="276"/>
                  </a:moveTo>
                  <a:lnTo>
                    <a:pt x="189" y="276"/>
                  </a:lnTo>
                  <a:lnTo>
                    <a:pt x="187" y="279"/>
                  </a:lnTo>
                  <a:lnTo>
                    <a:pt x="185" y="281"/>
                  </a:lnTo>
                  <a:lnTo>
                    <a:pt x="183" y="283"/>
                  </a:lnTo>
                  <a:lnTo>
                    <a:pt x="180" y="285"/>
                  </a:lnTo>
                  <a:lnTo>
                    <a:pt x="27" y="285"/>
                  </a:lnTo>
                  <a:lnTo>
                    <a:pt x="27" y="285"/>
                  </a:lnTo>
                  <a:lnTo>
                    <a:pt x="24" y="283"/>
                  </a:lnTo>
                  <a:lnTo>
                    <a:pt x="22" y="281"/>
                  </a:lnTo>
                  <a:lnTo>
                    <a:pt x="18" y="279"/>
                  </a:lnTo>
                  <a:lnTo>
                    <a:pt x="18" y="276"/>
                  </a:lnTo>
                  <a:lnTo>
                    <a:pt x="18" y="161"/>
                  </a:lnTo>
                  <a:lnTo>
                    <a:pt x="18" y="161"/>
                  </a:lnTo>
                  <a:lnTo>
                    <a:pt x="18" y="158"/>
                  </a:lnTo>
                  <a:lnTo>
                    <a:pt x="22" y="154"/>
                  </a:lnTo>
                  <a:lnTo>
                    <a:pt x="24" y="152"/>
                  </a:lnTo>
                  <a:lnTo>
                    <a:pt x="27" y="152"/>
                  </a:lnTo>
                  <a:lnTo>
                    <a:pt x="180" y="152"/>
                  </a:lnTo>
                  <a:lnTo>
                    <a:pt x="180" y="152"/>
                  </a:lnTo>
                  <a:lnTo>
                    <a:pt x="183" y="152"/>
                  </a:lnTo>
                  <a:lnTo>
                    <a:pt x="185" y="154"/>
                  </a:lnTo>
                  <a:lnTo>
                    <a:pt x="187" y="158"/>
                  </a:lnTo>
                  <a:lnTo>
                    <a:pt x="189" y="161"/>
                  </a:lnTo>
                  <a:lnTo>
                    <a:pt x="189" y="276"/>
                  </a:lnTo>
                  <a:close/>
                  <a:moveTo>
                    <a:pt x="113" y="212"/>
                  </a:moveTo>
                  <a:lnTo>
                    <a:pt x="113" y="190"/>
                  </a:lnTo>
                  <a:lnTo>
                    <a:pt x="113" y="190"/>
                  </a:lnTo>
                  <a:lnTo>
                    <a:pt x="113" y="187"/>
                  </a:lnTo>
                  <a:lnTo>
                    <a:pt x="111" y="183"/>
                  </a:lnTo>
                  <a:lnTo>
                    <a:pt x="107" y="181"/>
                  </a:lnTo>
                  <a:lnTo>
                    <a:pt x="104" y="179"/>
                  </a:lnTo>
                  <a:lnTo>
                    <a:pt x="104" y="179"/>
                  </a:lnTo>
                  <a:lnTo>
                    <a:pt x="100" y="181"/>
                  </a:lnTo>
                  <a:lnTo>
                    <a:pt x="96" y="183"/>
                  </a:lnTo>
                  <a:lnTo>
                    <a:pt x="95" y="187"/>
                  </a:lnTo>
                  <a:lnTo>
                    <a:pt x="95" y="190"/>
                  </a:lnTo>
                  <a:lnTo>
                    <a:pt x="95" y="212"/>
                  </a:lnTo>
                  <a:lnTo>
                    <a:pt x="95" y="212"/>
                  </a:lnTo>
                  <a:lnTo>
                    <a:pt x="91" y="214"/>
                  </a:lnTo>
                  <a:lnTo>
                    <a:pt x="87" y="217"/>
                  </a:lnTo>
                  <a:lnTo>
                    <a:pt x="85" y="223"/>
                  </a:lnTo>
                  <a:lnTo>
                    <a:pt x="85" y="228"/>
                  </a:lnTo>
                  <a:lnTo>
                    <a:pt x="85" y="228"/>
                  </a:lnTo>
                  <a:lnTo>
                    <a:pt x="85" y="236"/>
                  </a:lnTo>
                  <a:lnTo>
                    <a:pt x="91" y="241"/>
                  </a:lnTo>
                  <a:lnTo>
                    <a:pt x="96" y="245"/>
                  </a:lnTo>
                  <a:lnTo>
                    <a:pt x="104" y="246"/>
                  </a:lnTo>
                  <a:lnTo>
                    <a:pt x="104" y="246"/>
                  </a:lnTo>
                  <a:lnTo>
                    <a:pt x="111" y="245"/>
                  </a:lnTo>
                  <a:lnTo>
                    <a:pt x="116" y="241"/>
                  </a:lnTo>
                  <a:lnTo>
                    <a:pt x="122" y="236"/>
                  </a:lnTo>
                  <a:lnTo>
                    <a:pt x="122" y="228"/>
                  </a:lnTo>
                  <a:lnTo>
                    <a:pt x="122" y="228"/>
                  </a:lnTo>
                  <a:lnTo>
                    <a:pt x="122" y="223"/>
                  </a:lnTo>
                  <a:lnTo>
                    <a:pt x="120" y="217"/>
                  </a:lnTo>
                  <a:lnTo>
                    <a:pt x="116" y="214"/>
                  </a:lnTo>
                  <a:lnTo>
                    <a:pt x="113" y="212"/>
                  </a:lnTo>
                  <a:lnTo>
                    <a:pt x="113" y="21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</p:grpSp>
      <p:sp>
        <p:nvSpPr>
          <p:cNvPr id="23" name="Rectangle 22">
            <a:extLst>
              <a:ext uri="{FF2B5EF4-FFF2-40B4-BE49-F238E27FC236}">
                <a16:creationId xmlns:a16="http://schemas.microsoft.com/office/drawing/2014/main" id="{79687C0A-FCB3-49D9-810F-EB8734E95E9B}"/>
              </a:ext>
            </a:extLst>
          </p:cNvPr>
          <p:cNvSpPr/>
          <p:nvPr/>
        </p:nvSpPr>
        <p:spPr>
          <a:xfrm>
            <a:off x="5943600" y="6325171"/>
            <a:ext cx="1887055" cy="246221"/>
          </a:xfrm>
          <a:prstGeom prst="rect">
            <a:avLst/>
          </a:prstGeom>
        </p:spPr>
        <p:txBody>
          <a:bodyPr wrap="none" anchor="ctr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000" b="0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http://project-rainbowcrack.com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57E2F62B-C9AB-49EC-B617-E8E3A5174C00}"/>
              </a:ext>
            </a:extLst>
          </p:cNvPr>
          <p:cNvGrpSpPr/>
          <p:nvPr/>
        </p:nvGrpSpPr>
        <p:grpSpPr>
          <a:xfrm>
            <a:off x="152400" y="1176432"/>
            <a:ext cx="666206" cy="666206"/>
            <a:chOff x="152400" y="1264920"/>
            <a:chExt cx="666206" cy="666206"/>
          </a:xfrm>
        </p:grpSpPr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F74F316F-A8CE-4B1C-A657-F10776BAB29C}"/>
                </a:ext>
              </a:extLst>
            </p:cNvPr>
            <p:cNvSpPr/>
            <p:nvPr/>
          </p:nvSpPr>
          <p:spPr>
            <a:xfrm>
              <a:off x="152400" y="1264920"/>
              <a:ext cx="666206" cy="666206"/>
            </a:xfrm>
            <a:prstGeom prst="ellipse">
              <a:avLst/>
            </a:prstGeom>
            <a:solidFill>
              <a:schemeClr val="accent6"/>
            </a:solidFill>
            <a:ln w="190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26" name="Freeform 97">
              <a:extLst>
                <a:ext uri="{FF2B5EF4-FFF2-40B4-BE49-F238E27FC236}">
                  <a16:creationId xmlns:a16="http://schemas.microsoft.com/office/drawing/2014/main" id="{3D963CC3-B2C6-4EC7-BF4B-DE823134D73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313" y="1433592"/>
              <a:ext cx="348380" cy="328863"/>
            </a:xfrm>
            <a:custGeom>
              <a:avLst/>
              <a:gdLst>
                <a:gd name="T0" fmla="*/ 103587 w 497"/>
                <a:gd name="T1" fmla="*/ 104160 h 426"/>
                <a:gd name="T2" fmla="*/ 103587 w 497"/>
                <a:gd name="T3" fmla="*/ 104160 h 426"/>
                <a:gd name="T4" fmla="*/ 123403 w 497"/>
                <a:gd name="T5" fmla="*/ 104160 h 426"/>
                <a:gd name="T6" fmla="*/ 123403 w 497"/>
                <a:gd name="T7" fmla="*/ 124000 h 426"/>
                <a:gd name="T8" fmla="*/ 223387 w 497"/>
                <a:gd name="T9" fmla="*/ 124000 h 426"/>
                <a:gd name="T10" fmla="*/ 219333 w 497"/>
                <a:gd name="T11" fmla="*/ 59971 h 426"/>
                <a:gd name="T12" fmla="*/ 199517 w 497"/>
                <a:gd name="T13" fmla="*/ 36073 h 426"/>
                <a:gd name="T14" fmla="*/ 163487 w 497"/>
                <a:gd name="T15" fmla="*/ 36073 h 426"/>
                <a:gd name="T16" fmla="*/ 151777 w 497"/>
                <a:gd name="T17" fmla="*/ 12175 h 426"/>
                <a:gd name="T18" fmla="*/ 135113 w 497"/>
                <a:gd name="T19" fmla="*/ 0 h 426"/>
                <a:gd name="T20" fmla="*/ 87373 w 497"/>
                <a:gd name="T21" fmla="*/ 0 h 426"/>
                <a:gd name="T22" fmla="*/ 75663 w 497"/>
                <a:gd name="T23" fmla="*/ 12175 h 426"/>
                <a:gd name="T24" fmla="*/ 59900 w 497"/>
                <a:gd name="T25" fmla="*/ 36073 h 426"/>
                <a:gd name="T26" fmla="*/ 23870 w 497"/>
                <a:gd name="T27" fmla="*/ 36073 h 426"/>
                <a:gd name="T28" fmla="*/ 4053 w 497"/>
                <a:gd name="T29" fmla="*/ 59971 h 426"/>
                <a:gd name="T30" fmla="*/ 0 w 497"/>
                <a:gd name="T31" fmla="*/ 124000 h 426"/>
                <a:gd name="T32" fmla="*/ 103587 w 497"/>
                <a:gd name="T33" fmla="*/ 124000 h 426"/>
                <a:gd name="T34" fmla="*/ 103587 w 497"/>
                <a:gd name="T35" fmla="*/ 104160 h 426"/>
                <a:gd name="T36" fmla="*/ 83770 w 497"/>
                <a:gd name="T37" fmla="*/ 23898 h 426"/>
                <a:gd name="T38" fmla="*/ 83770 w 497"/>
                <a:gd name="T39" fmla="*/ 23898 h 426"/>
                <a:gd name="T40" fmla="*/ 95480 w 497"/>
                <a:gd name="T41" fmla="*/ 16233 h 426"/>
                <a:gd name="T42" fmla="*/ 127907 w 497"/>
                <a:gd name="T43" fmla="*/ 16233 h 426"/>
                <a:gd name="T44" fmla="*/ 139166 w 497"/>
                <a:gd name="T45" fmla="*/ 23898 h 426"/>
                <a:gd name="T46" fmla="*/ 143670 w 497"/>
                <a:gd name="T47" fmla="*/ 36073 h 426"/>
                <a:gd name="T48" fmla="*/ 79717 w 497"/>
                <a:gd name="T49" fmla="*/ 36073 h 426"/>
                <a:gd name="T50" fmla="*/ 83770 w 497"/>
                <a:gd name="T51" fmla="*/ 23898 h 426"/>
                <a:gd name="T52" fmla="*/ 123403 w 497"/>
                <a:gd name="T53" fmla="*/ 160073 h 426"/>
                <a:gd name="T54" fmla="*/ 123403 w 497"/>
                <a:gd name="T55" fmla="*/ 160073 h 426"/>
                <a:gd name="T56" fmla="*/ 103587 w 497"/>
                <a:gd name="T57" fmla="*/ 160073 h 426"/>
                <a:gd name="T58" fmla="*/ 103587 w 497"/>
                <a:gd name="T59" fmla="*/ 136175 h 426"/>
                <a:gd name="T60" fmla="*/ 4053 w 497"/>
                <a:gd name="T61" fmla="*/ 136175 h 426"/>
                <a:gd name="T62" fmla="*/ 7656 w 497"/>
                <a:gd name="T63" fmla="*/ 171797 h 426"/>
                <a:gd name="T64" fmla="*/ 27923 w 497"/>
                <a:gd name="T65" fmla="*/ 191637 h 426"/>
                <a:gd name="T66" fmla="*/ 195463 w 497"/>
                <a:gd name="T67" fmla="*/ 191637 h 426"/>
                <a:gd name="T68" fmla="*/ 215280 w 497"/>
                <a:gd name="T69" fmla="*/ 171797 h 426"/>
                <a:gd name="T70" fmla="*/ 219333 w 497"/>
                <a:gd name="T71" fmla="*/ 136175 h 426"/>
                <a:gd name="T72" fmla="*/ 123403 w 497"/>
                <a:gd name="T73" fmla="*/ 136175 h 426"/>
                <a:gd name="T74" fmla="*/ 123403 w 497"/>
                <a:gd name="T75" fmla="*/ 160073 h 42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</p:grpSp>
      <p:sp>
        <p:nvSpPr>
          <p:cNvPr id="27" name="Round Same Side Corner Rectangle 32">
            <a:extLst>
              <a:ext uri="{FF2B5EF4-FFF2-40B4-BE49-F238E27FC236}">
                <a16:creationId xmlns:a16="http://schemas.microsoft.com/office/drawing/2014/main" id="{8395DD5D-3ED5-4093-8685-491CEA0AC150}"/>
              </a:ext>
            </a:extLst>
          </p:cNvPr>
          <p:cNvSpPr/>
          <p:nvPr/>
        </p:nvSpPr>
        <p:spPr>
          <a:xfrm rot="10800000" flipH="1">
            <a:off x="935491" y="1130712"/>
            <a:ext cx="55108" cy="801664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0" tIns="54855" rIns="109710" bIns="54855" rtlCol="0" anchor="ctr"/>
          <a:lstStyle/>
          <a:p>
            <a:pPr marL="0" marR="0" lvl="0" indent="0" algn="ctr" defTabSz="91421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bg-BG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Lato Ligh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975053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Placeholder 5" descr="A picture containing person, blue&#10;&#10;Description automatically generated">
            <a:extLst>
              <a:ext uri="{FF2B5EF4-FFF2-40B4-BE49-F238E27FC236}">
                <a16:creationId xmlns:a16="http://schemas.microsoft.com/office/drawing/2014/main" id="{65E23D0D-1D6A-4187-B332-AB2B7A51B67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6" r="14176"/>
          <a:stretch>
            <a:fillRect/>
          </a:stretch>
        </p:blipFill>
        <p:spPr>
          <a:xfrm>
            <a:off x="45795" y="0"/>
            <a:ext cx="6873634" cy="6353176"/>
          </a:xfrm>
        </p:spPr>
      </p:pic>
      <p:sp>
        <p:nvSpPr>
          <p:cNvPr id="3" name="Полилиния 29">
            <a:extLst>
              <a:ext uri="{FF2B5EF4-FFF2-40B4-BE49-F238E27FC236}">
                <a16:creationId xmlns:a16="http://schemas.microsoft.com/office/drawing/2014/main" id="{2E6AD2A6-EE02-42FD-B364-BF05889438A7}"/>
              </a:ext>
            </a:extLst>
          </p:cNvPr>
          <p:cNvSpPr/>
          <p:nvPr/>
        </p:nvSpPr>
        <p:spPr>
          <a:xfrm>
            <a:off x="0" y="0"/>
            <a:ext cx="6919429" cy="6477000"/>
          </a:xfrm>
          <a:custGeom>
            <a:avLst/>
            <a:gdLst>
              <a:gd name="connsiteX0" fmla="*/ 0 w 11698644"/>
              <a:gd name="connsiteY0" fmla="*/ 0 h 9531080"/>
              <a:gd name="connsiteX1" fmla="*/ 877421 w 11698644"/>
              <a:gd name="connsiteY1" fmla="*/ 0 h 9531080"/>
              <a:gd name="connsiteX2" fmla="*/ 3558968 w 11698644"/>
              <a:gd name="connsiteY2" fmla="*/ 8894576 h 9531080"/>
              <a:gd name="connsiteX3" fmla="*/ 11698644 w 11698644"/>
              <a:gd name="connsiteY3" fmla="*/ 7451229 h 9531080"/>
              <a:gd name="connsiteX4" fmla="*/ 11698644 w 11698644"/>
              <a:gd name="connsiteY4" fmla="*/ 7631648 h 9531080"/>
              <a:gd name="connsiteX5" fmla="*/ 3395068 w 11698644"/>
              <a:gd name="connsiteY5" fmla="*/ 9531080 h 953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1698644" h="9531080">
                <a:moveTo>
                  <a:pt x="0" y="0"/>
                </a:moveTo>
                <a:lnTo>
                  <a:pt x="877421" y="0"/>
                </a:lnTo>
                <a:lnTo>
                  <a:pt x="3558968" y="8894576"/>
                </a:lnTo>
                <a:lnTo>
                  <a:pt x="11698644" y="7451229"/>
                </a:lnTo>
                <a:lnTo>
                  <a:pt x="11698644" y="7631648"/>
                </a:lnTo>
                <a:lnTo>
                  <a:pt x="3395068" y="953108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799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3A0AE201-F710-4688-8654-0394980CB750}"/>
              </a:ext>
            </a:extLst>
          </p:cNvPr>
          <p:cNvSpPr txBox="1">
            <a:spLocks/>
          </p:cNvSpPr>
          <p:nvPr/>
        </p:nvSpPr>
        <p:spPr>
          <a:xfrm>
            <a:off x="7759724" y="276008"/>
            <a:ext cx="3581400" cy="584775"/>
          </a:xfrm>
          <a:prstGeom prst="rect">
            <a:avLst/>
          </a:prstGeom>
        </p:spPr>
        <p:txBody>
          <a:bodyPr anchor="ctr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40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ockwell" panose="02060603020205020403" pitchFamily="18" charset="0"/>
                <a:ea typeface="+mj-ea"/>
                <a:cs typeface="+mj-cs"/>
              </a:rPr>
              <a:t>Module Flow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74187C-B834-4A92-9331-705CA00CFFFC}"/>
              </a:ext>
            </a:extLst>
          </p:cNvPr>
          <p:cNvSpPr/>
          <p:nvPr/>
        </p:nvSpPr>
        <p:spPr>
          <a:xfrm>
            <a:off x="5562600" y="1577021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025D72A-B9EB-485B-A287-6E453FE0F2B5}"/>
              </a:ext>
            </a:extLst>
          </p:cNvPr>
          <p:cNvSpPr/>
          <p:nvPr/>
        </p:nvSpPr>
        <p:spPr>
          <a:xfrm>
            <a:off x="6463042" y="1797723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Techniques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568DE7F-4D6D-479A-BFE3-CA57416640FB}"/>
              </a:ext>
            </a:extLst>
          </p:cNvPr>
          <p:cNvSpPr/>
          <p:nvPr/>
        </p:nvSpPr>
        <p:spPr>
          <a:xfrm>
            <a:off x="6332221" y="3338065"/>
            <a:ext cx="4724400" cy="1149291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1839F78-3E10-40D9-88E2-7C43DC827E86}"/>
              </a:ext>
            </a:extLst>
          </p:cNvPr>
          <p:cNvSpPr/>
          <p:nvPr/>
        </p:nvSpPr>
        <p:spPr>
          <a:xfrm>
            <a:off x="7266914" y="3558767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Tools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E83E0B4-3C65-43CA-AA8C-19CA10B93458}"/>
              </a:ext>
            </a:extLst>
          </p:cNvPr>
          <p:cNvSpPr/>
          <p:nvPr/>
        </p:nvSpPr>
        <p:spPr>
          <a:xfrm>
            <a:off x="7081547" y="5099109"/>
            <a:ext cx="4724400" cy="114929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B7D2305-250A-44A0-8459-FF23CA98ECEA}"/>
              </a:ext>
            </a:extLst>
          </p:cNvPr>
          <p:cNvSpPr/>
          <p:nvPr/>
        </p:nvSpPr>
        <p:spPr>
          <a:xfrm>
            <a:off x="8018804" y="5319811"/>
            <a:ext cx="3733800" cy="70788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Rockwell" panose="02060603020205020403" pitchFamily="18" charset="0"/>
                <a:ea typeface="Calibri" panose="020F0502020204030204" pitchFamily="34" charset="0"/>
                <a:cs typeface="Calibri" panose="020F0502020204030204" pitchFamily="34" charset="0"/>
              </a:rPr>
              <a:t>Discuss Password Cracking Countermeasures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Rockwell" panose="020606030202050204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6EE192F9-7092-4B20-90FE-2A0B76D474C6}"/>
              </a:ext>
            </a:extLst>
          </p:cNvPr>
          <p:cNvSpPr/>
          <p:nvPr/>
        </p:nvSpPr>
        <p:spPr>
          <a:xfrm>
            <a:off x="5737858" y="1859279"/>
            <a:ext cx="594363" cy="58477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D1FA769-5EF3-481F-807A-008E96378B61}"/>
              </a:ext>
            </a:extLst>
          </p:cNvPr>
          <p:cNvSpPr txBox="1"/>
          <p:nvPr/>
        </p:nvSpPr>
        <p:spPr>
          <a:xfrm>
            <a:off x="5857423" y="1859279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1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D9E1D186-6F1C-43DC-A321-ECA58826A7D8}"/>
              </a:ext>
            </a:extLst>
          </p:cNvPr>
          <p:cNvSpPr/>
          <p:nvPr/>
        </p:nvSpPr>
        <p:spPr>
          <a:xfrm>
            <a:off x="6487184" y="3620323"/>
            <a:ext cx="594363" cy="584775"/>
          </a:xfrm>
          <a:prstGeom prst="ellipse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2C52E78-2C6E-4FF6-97BC-0BC50254F46A}"/>
              </a:ext>
            </a:extLst>
          </p:cNvPr>
          <p:cNvSpPr txBox="1"/>
          <p:nvPr/>
        </p:nvSpPr>
        <p:spPr>
          <a:xfrm>
            <a:off x="6592057" y="3620323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2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AD534164-F983-43A0-9A98-49196D61BEDC}"/>
              </a:ext>
            </a:extLst>
          </p:cNvPr>
          <p:cNvSpPr/>
          <p:nvPr/>
        </p:nvSpPr>
        <p:spPr>
          <a:xfrm>
            <a:off x="7279662" y="5381367"/>
            <a:ext cx="594363" cy="58477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N" sz="3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F2932D9A-5FAF-4D0E-A352-4FCE0E224892}"/>
              </a:ext>
            </a:extLst>
          </p:cNvPr>
          <p:cNvSpPr txBox="1"/>
          <p:nvPr/>
        </p:nvSpPr>
        <p:spPr>
          <a:xfrm>
            <a:off x="7393962" y="5381367"/>
            <a:ext cx="3657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1828434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Rockwell" panose="02060603020205020403" pitchFamily="18" charset="0"/>
                <a:ea typeface="+mn-ea"/>
                <a:cs typeface="+mn-cs"/>
              </a:rPr>
              <a:t>3</a:t>
            </a:r>
            <a:endParaRPr kumimoji="0" lang="en-IN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Rockwell" panose="02060603020205020403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807154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28097" y="304800"/>
            <a:ext cx="9735807" cy="707886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algn="ctr" defTabSz="914400"/>
            <a:r>
              <a:rPr lang="en-US" sz="4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Password Cracking Countermeasures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5" name="Oval 4"/>
          <p:cNvSpPr/>
          <p:nvPr/>
        </p:nvSpPr>
        <p:spPr>
          <a:xfrm>
            <a:off x="228600" y="1982909"/>
            <a:ext cx="542005" cy="54200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1</a:t>
            </a:r>
          </a:p>
        </p:txBody>
      </p:sp>
      <p:sp>
        <p:nvSpPr>
          <p:cNvPr id="173" name="Rectangle 172"/>
          <p:cNvSpPr/>
          <p:nvPr/>
        </p:nvSpPr>
        <p:spPr>
          <a:xfrm>
            <a:off x="874933" y="1915357"/>
            <a:ext cx="3726787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Disallow use of the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same password </a:t>
            </a:r>
            <a:r>
              <a:rPr lang="en-US" sz="1900" dirty="0">
                <a:latin typeface="Calibri"/>
              </a:rPr>
              <a:t>during a password change</a:t>
            </a:r>
          </a:p>
        </p:txBody>
      </p:sp>
      <p:sp>
        <p:nvSpPr>
          <p:cNvPr id="185" name="Oval 184"/>
          <p:cNvSpPr/>
          <p:nvPr/>
        </p:nvSpPr>
        <p:spPr>
          <a:xfrm>
            <a:off x="8229600" y="1982909"/>
            <a:ext cx="542005" cy="542005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2</a:t>
            </a:r>
          </a:p>
        </p:txBody>
      </p:sp>
      <p:sp>
        <p:nvSpPr>
          <p:cNvPr id="186" name="Rectangle 185"/>
          <p:cNvSpPr/>
          <p:nvPr/>
        </p:nvSpPr>
        <p:spPr>
          <a:xfrm>
            <a:off x="8900159" y="2061551"/>
            <a:ext cx="3004645" cy="3847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Disallow password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sharing</a:t>
            </a:r>
          </a:p>
        </p:txBody>
      </p:sp>
      <p:sp>
        <p:nvSpPr>
          <p:cNvPr id="174" name="Oval 173"/>
          <p:cNvSpPr/>
          <p:nvPr/>
        </p:nvSpPr>
        <p:spPr>
          <a:xfrm>
            <a:off x="228600" y="3684377"/>
            <a:ext cx="542005" cy="54200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3</a:t>
            </a:r>
          </a:p>
        </p:txBody>
      </p:sp>
      <p:sp>
        <p:nvSpPr>
          <p:cNvPr id="175" name="Rectangle 174"/>
          <p:cNvSpPr/>
          <p:nvPr/>
        </p:nvSpPr>
        <p:spPr>
          <a:xfrm>
            <a:off x="874934" y="3470631"/>
            <a:ext cx="3329298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Disallow the use of passwords that can be found in a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dictionary</a:t>
            </a:r>
          </a:p>
        </p:txBody>
      </p:sp>
      <p:sp>
        <p:nvSpPr>
          <p:cNvPr id="188" name="Oval 187"/>
          <p:cNvSpPr/>
          <p:nvPr/>
        </p:nvSpPr>
        <p:spPr>
          <a:xfrm>
            <a:off x="8229600" y="3684377"/>
            <a:ext cx="542005" cy="54200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4</a:t>
            </a:r>
          </a:p>
        </p:txBody>
      </p:sp>
      <p:sp>
        <p:nvSpPr>
          <p:cNvPr id="189" name="Rectangle 188"/>
          <p:cNvSpPr/>
          <p:nvPr/>
        </p:nvSpPr>
        <p:spPr>
          <a:xfrm>
            <a:off x="8900159" y="3470631"/>
            <a:ext cx="3203902" cy="9694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Do not use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cleartext</a:t>
            </a:r>
            <a:r>
              <a:rPr lang="en-US" sz="19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900" dirty="0">
                <a:latin typeface="Calibri"/>
              </a:rPr>
              <a:t>protocols and protocols with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weak encryption</a:t>
            </a:r>
          </a:p>
        </p:txBody>
      </p:sp>
      <p:sp>
        <p:nvSpPr>
          <p:cNvPr id="180" name="Oval 179"/>
          <p:cNvSpPr/>
          <p:nvPr/>
        </p:nvSpPr>
        <p:spPr>
          <a:xfrm>
            <a:off x="228600" y="5385845"/>
            <a:ext cx="542005" cy="542005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5</a:t>
            </a:r>
          </a:p>
        </p:txBody>
      </p:sp>
      <p:sp>
        <p:nvSpPr>
          <p:cNvPr id="181" name="Rectangle 180"/>
          <p:cNvSpPr/>
          <p:nvPr/>
        </p:nvSpPr>
        <p:spPr>
          <a:xfrm>
            <a:off x="874933" y="5318293"/>
            <a:ext cx="3458153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Set the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password change policy </a:t>
            </a:r>
            <a:r>
              <a:rPr lang="en-US" sz="1900" dirty="0">
                <a:latin typeface="Calibri"/>
              </a:rPr>
              <a:t>to 30 days</a:t>
            </a:r>
          </a:p>
        </p:txBody>
      </p:sp>
      <p:sp>
        <p:nvSpPr>
          <p:cNvPr id="191" name="Oval 190"/>
          <p:cNvSpPr/>
          <p:nvPr/>
        </p:nvSpPr>
        <p:spPr>
          <a:xfrm>
            <a:off x="8229600" y="5385845"/>
            <a:ext cx="542005" cy="54200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6</a:t>
            </a:r>
          </a:p>
        </p:txBody>
      </p:sp>
      <p:sp>
        <p:nvSpPr>
          <p:cNvPr id="192" name="Rectangle 191"/>
          <p:cNvSpPr/>
          <p:nvPr/>
        </p:nvSpPr>
        <p:spPr>
          <a:xfrm>
            <a:off x="8900160" y="5318293"/>
            <a:ext cx="3203902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Do not use any system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default passwords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9081ACD8-4AA3-4A0F-9232-52504280620E}"/>
              </a:ext>
            </a:extLst>
          </p:cNvPr>
          <p:cNvGrpSpPr/>
          <p:nvPr/>
        </p:nvGrpSpPr>
        <p:grpSpPr>
          <a:xfrm>
            <a:off x="4217071" y="2420795"/>
            <a:ext cx="3593380" cy="4134373"/>
            <a:chOff x="3957810" y="1524000"/>
            <a:chExt cx="4347990" cy="5002591"/>
          </a:xfrm>
        </p:grpSpPr>
        <p:sp>
          <p:nvSpPr>
            <p:cNvPr id="305" name="Freeform 503"/>
            <p:cNvSpPr>
              <a:spLocks/>
            </p:cNvSpPr>
            <p:nvPr/>
          </p:nvSpPr>
          <p:spPr bwMode="auto">
            <a:xfrm rot="10800000">
              <a:off x="6534174" y="3728773"/>
              <a:ext cx="1535909" cy="915840"/>
            </a:xfrm>
            <a:custGeom>
              <a:avLst/>
              <a:gdLst>
                <a:gd name="T0" fmla="*/ 2046 w 2046"/>
                <a:gd name="T1" fmla="*/ 1220 h 1220"/>
                <a:gd name="T2" fmla="*/ 1644 w 2046"/>
                <a:gd name="T3" fmla="*/ 627 h 1220"/>
                <a:gd name="T4" fmla="*/ 627 w 2046"/>
                <a:gd name="T5" fmla="*/ 740 h 1220"/>
                <a:gd name="T6" fmla="*/ 0 w 2046"/>
                <a:gd name="T7" fmla="*/ 0 h 1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046" h="1220">
                  <a:moveTo>
                    <a:pt x="2046" y="1220"/>
                  </a:moveTo>
                  <a:lnTo>
                    <a:pt x="1644" y="627"/>
                  </a:lnTo>
                  <a:lnTo>
                    <a:pt x="627" y="740"/>
                  </a:lnTo>
                  <a:lnTo>
                    <a:pt x="0" y="0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6" name="Freeform 504"/>
            <p:cNvSpPr>
              <a:spLocks/>
            </p:cNvSpPr>
            <p:nvPr/>
          </p:nvSpPr>
          <p:spPr bwMode="auto">
            <a:xfrm rot="10800000">
              <a:off x="6534174" y="2430832"/>
              <a:ext cx="1542666" cy="1425558"/>
            </a:xfrm>
            <a:custGeom>
              <a:avLst/>
              <a:gdLst>
                <a:gd name="T0" fmla="*/ 2055 w 2055"/>
                <a:gd name="T1" fmla="*/ 795 h 1899"/>
                <a:gd name="T2" fmla="*/ 1163 w 2055"/>
                <a:gd name="T3" fmla="*/ 899 h 1899"/>
                <a:gd name="T4" fmla="*/ 541 w 2055"/>
                <a:gd name="T5" fmla="*/ 0 h 1899"/>
                <a:gd name="T6" fmla="*/ 0 w 2055"/>
                <a:gd name="T7" fmla="*/ 1050 h 1899"/>
                <a:gd name="T8" fmla="*/ 953 w 2055"/>
                <a:gd name="T9" fmla="*/ 1899 h 18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55" h="1899">
                  <a:moveTo>
                    <a:pt x="2055" y="795"/>
                  </a:moveTo>
                  <a:lnTo>
                    <a:pt x="1163" y="899"/>
                  </a:lnTo>
                  <a:lnTo>
                    <a:pt x="541" y="0"/>
                  </a:lnTo>
                  <a:lnTo>
                    <a:pt x="0" y="1050"/>
                  </a:lnTo>
                  <a:lnTo>
                    <a:pt x="953" y="1899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7" name="Freeform 505"/>
            <p:cNvSpPr>
              <a:spLocks/>
            </p:cNvSpPr>
            <p:nvPr/>
          </p:nvSpPr>
          <p:spPr bwMode="auto">
            <a:xfrm rot="10800000">
              <a:off x="6081509" y="2187609"/>
              <a:ext cx="2023857" cy="958630"/>
            </a:xfrm>
            <a:custGeom>
              <a:avLst/>
              <a:gdLst>
                <a:gd name="T0" fmla="*/ 2696 w 2696"/>
                <a:gd name="T1" fmla="*/ 1277 h 1277"/>
                <a:gd name="T2" fmla="*/ 2554 w 2696"/>
                <a:gd name="T3" fmla="*/ 83 h 1277"/>
                <a:gd name="T4" fmla="*/ 2006 w 2696"/>
                <a:gd name="T5" fmla="*/ 889 h 1277"/>
                <a:gd name="T6" fmla="*/ 1362 w 2696"/>
                <a:gd name="T7" fmla="*/ 1166 h 1277"/>
                <a:gd name="T8" fmla="*/ 1185 w 2696"/>
                <a:gd name="T9" fmla="*/ 0 h 1277"/>
                <a:gd name="T10" fmla="*/ 0 w 2696"/>
                <a:gd name="T11" fmla="*/ 1012 h 1277"/>
                <a:gd name="T12" fmla="*/ 996 w 2696"/>
                <a:gd name="T13" fmla="*/ 1185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96" h="1277">
                  <a:moveTo>
                    <a:pt x="2696" y="1277"/>
                  </a:moveTo>
                  <a:lnTo>
                    <a:pt x="2554" y="83"/>
                  </a:lnTo>
                  <a:lnTo>
                    <a:pt x="2006" y="889"/>
                  </a:lnTo>
                  <a:lnTo>
                    <a:pt x="1362" y="1166"/>
                  </a:lnTo>
                  <a:lnTo>
                    <a:pt x="1185" y="0"/>
                  </a:lnTo>
                  <a:lnTo>
                    <a:pt x="0" y="1012"/>
                  </a:lnTo>
                  <a:lnTo>
                    <a:pt x="996" y="1185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8" name="Freeform 506"/>
            <p:cNvSpPr>
              <a:spLocks/>
            </p:cNvSpPr>
            <p:nvPr/>
          </p:nvSpPr>
          <p:spPr bwMode="auto">
            <a:xfrm rot="10800000">
              <a:off x="5392376" y="2189110"/>
              <a:ext cx="928602" cy="1132790"/>
            </a:xfrm>
            <a:custGeom>
              <a:avLst/>
              <a:gdLst>
                <a:gd name="T0" fmla="*/ 0 w 1237"/>
                <a:gd name="T1" fmla="*/ 0 h 1509"/>
                <a:gd name="T2" fmla="*/ 1237 w 1237"/>
                <a:gd name="T3" fmla="*/ 1123 h 1509"/>
                <a:gd name="T4" fmla="*/ 341 w 1237"/>
                <a:gd name="T5" fmla="*/ 1509 h 15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37" h="1509">
                  <a:moveTo>
                    <a:pt x="0" y="0"/>
                  </a:moveTo>
                  <a:lnTo>
                    <a:pt x="1237" y="1123"/>
                  </a:lnTo>
                  <a:lnTo>
                    <a:pt x="341" y="1509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09" name="Freeform 507"/>
            <p:cNvSpPr>
              <a:spLocks/>
            </p:cNvSpPr>
            <p:nvPr/>
          </p:nvSpPr>
          <p:spPr bwMode="auto">
            <a:xfrm rot="10800000">
              <a:off x="4705496" y="1867816"/>
              <a:ext cx="2414215" cy="776212"/>
            </a:xfrm>
            <a:custGeom>
              <a:avLst/>
              <a:gdLst>
                <a:gd name="T0" fmla="*/ 0 w 3216"/>
                <a:gd name="T1" fmla="*/ 731 h 1034"/>
                <a:gd name="T2" fmla="*/ 1367 w 3216"/>
                <a:gd name="T3" fmla="*/ 643 h 1034"/>
                <a:gd name="T4" fmla="*/ 2956 w 3216"/>
                <a:gd name="T5" fmla="*/ 1034 h 1034"/>
                <a:gd name="T6" fmla="*/ 3216 w 3216"/>
                <a:gd name="T7" fmla="*/ 0 h 10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16" h="1034">
                  <a:moveTo>
                    <a:pt x="0" y="731"/>
                  </a:moveTo>
                  <a:lnTo>
                    <a:pt x="1367" y="643"/>
                  </a:lnTo>
                  <a:lnTo>
                    <a:pt x="2956" y="1034"/>
                  </a:lnTo>
                  <a:lnTo>
                    <a:pt x="3216" y="0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0" name="Line 508"/>
            <p:cNvSpPr>
              <a:spLocks noChangeShapeType="1"/>
            </p:cNvSpPr>
            <p:nvPr/>
          </p:nvSpPr>
          <p:spPr bwMode="auto">
            <a:xfrm rot="10800000">
              <a:off x="4705496" y="2771645"/>
              <a:ext cx="346068" cy="837769"/>
            </a:xfrm>
            <a:prstGeom prst="line">
              <a:avLst/>
            </a:prstGeom>
            <a:noFill/>
            <a:ln w="14288" cap="flat">
              <a:solidFill>
                <a:srgbClr val="C5E3E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1" name="Freeform 509"/>
            <p:cNvSpPr>
              <a:spLocks/>
            </p:cNvSpPr>
            <p:nvPr/>
          </p:nvSpPr>
          <p:spPr bwMode="auto">
            <a:xfrm rot="10800000">
              <a:off x="4007355" y="2748374"/>
              <a:ext cx="3592046" cy="2443492"/>
            </a:xfrm>
            <a:custGeom>
              <a:avLst/>
              <a:gdLst>
                <a:gd name="T0" fmla="*/ 4766 w 4785"/>
                <a:gd name="T1" fmla="*/ 3037 h 3255"/>
                <a:gd name="T2" fmla="*/ 3860 w 4785"/>
                <a:gd name="T3" fmla="*/ 3255 h 3255"/>
                <a:gd name="T4" fmla="*/ 1937 w 4785"/>
                <a:gd name="T5" fmla="*/ 2453 h 3255"/>
                <a:gd name="T6" fmla="*/ 3404 w 4785"/>
                <a:gd name="T7" fmla="*/ 2138 h 3255"/>
                <a:gd name="T8" fmla="*/ 4463 w 4785"/>
                <a:gd name="T9" fmla="*/ 2101 h 3255"/>
                <a:gd name="T10" fmla="*/ 4785 w 4785"/>
                <a:gd name="T11" fmla="*/ 1032 h 3255"/>
                <a:gd name="T12" fmla="*/ 3950 w 4785"/>
                <a:gd name="T13" fmla="*/ 1003 h 3255"/>
                <a:gd name="T14" fmla="*/ 3498 w 4785"/>
                <a:gd name="T15" fmla="*/ 0 h 3255"/>
                <a:gd name="T16" fmla="*/ 2013 w 4785"/>
                <a:gd name="T17" fmla="*/ 637 h 3255"/>
                <a:gd name="T18" fmla="*/ 281 w 4785"/>
                <a:gd name="T19" fmla="*/ 237 h 3255"/>
                <a:gd name="T20" fmla="*/ 0 w 4785"/>
                <a:gd name="T21" fmla="*/ 1408 h 3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785" h="3255">
                  <a:moveTo>
                    <a:pt x="4766" y="3037"/>
                  </a:moveTo>
                  <a:lnTo>
                    <a:pt x="3860" y="3255"/>
                  </a:lnTo>
                  <a:lnTo>
                    <a:pt x="1937" y="2453"/>
                  </a:lnTo>
                  <a:lnTo>
                    <a:pt x="3404" y="2138"/>
                  </a:lnTo>
                  <a:lnTo>
                    <a:pt x="4463" y="2101"/>
                  </a:lnTo>
                  <a:lnTo>
                    <a:pt x="4785" y="1032"/>
                  </a:lnTo>
                  <a:lnTo>
                    <a:pt x="3950" y="1003"/>
                  </a:lnTo>
                  <a:lnTo>
                    <a:pt x="3498" y="0"/>
                  </a:lnTo>
                  <a:lnTo>
                    <a:pt x="2013" y="637"/>
                  </a:lnTo>
                  <a:lnTo>
                    <a:pt x="281" y="237"/>
                  </a:lnTo>
                  <a:lnTo>
                    <a:pt x="0" y="1408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2" name="Freeform 510"/>
            <p:cNvSpPr>
              <a:spLocks/>
            </p:cNvSpPr>
            <p:nvPr/>
          </p:nvSpPr>
          <p:spPr bwMode="auto">
            <a:xfrm rot="10800000">
              <a:off x="4667962" y="3430750"/>
              <a:ext cx="1429312" cy="1013430"/>
            </a:xfrm>
            <a:custGeom>
              <a:avLst/>
              <a:gdLst>
                <a:gd name="T0" fmla="*/ 1403 w 1904"/>
                <a:gd name="T1" fmla="*/ 1142 h 1350"/>
                <a:gd name="T2" fmla="*/ 1904 w 1904"/>
                <a:gd name="T3" fmla="*/ 0 h 1350"/>
                <a:gd name="T4" fmla="*/ 721 w 1904"/>
                <a:gd name="T5" fmla="*/ 300 h 1350"/>
                <a:gd name="T6" fmla="*/ 0 w 1904"/>
                <a:gd name="T7" fmla="*/ 1350 h 13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04" h="1350">
                  <a:moveTo>
                    <a:pt x="1403" y="1142"/>
                  </a:moveTo>
                  <a:lnTo>
                    <a:pt x="1904" y="0"/>
                  </a:lnTo>
                  <a:lnTo>
                    <a:pt x="721" y="300"/>
                  </a:lnTo>
                  <a:lnTo>
                    <a:pt x="0" y="1350"/>
                  </a:lnTo>
                </a:path>
              </a:pathLst>
            </a:custGeom>
            <a:noFill/>
            <a:ln w="14288" cap="flat">
              <a:solidFill>
                <a:schemeClr val="tx2">
                  <a:lumMod val="20000"/>
                  <a:lumOff val="8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3" name="Line 511"/>
            <p:cNvSpPr>
              <a:spLocks noChangeShapeType="1"/>
            </p:cNvSpPr>
            <p:nvPr/>
          </p:nvSpPr>
          <p:spPr bwMode="auto">
            <a:xfrm rot="10800000">
              <a:off x="7920697" y="3989262"/>
              <a:ext cx="170406" cy="662858"/>
            </a:xfrm>
            <a:prstGeom prst="line">
              <a:avLst/>
            </a:prstGeom>
            <a:noFill/>
            <a:ln w="14288" cap="flat">
              <a:solidFill>
                <a:srgbClr val="C5E3E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4" name="Line 512"/>
            <p:cNvSpPr>
              <a:spLocks noChangeShapeType="1"/>
            </p:cNvSpPr>
            <p:nvPr/>
          </p:nvSpPr>
          <p:spPr bwMode="auto">
            <a:xfrm rot="10800000">
              <a:off x="6613747" y="3053904"/>
              <a:ext cx="0" cy="0"/>
            </a:xfrm>
            <a:prstGeom prst="line">
              <a:avLst/>
            </a:prstGeom>
            <a:noFill/>
            <a:ln w="14288" cap="flat">
              <a:solidFill>
                <a:srgbClr val="7B7C7F"/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5" name="Oval 513"/>
            <p:cNvSpPr>
              <a:spLocks noChangeArrowheads="1"/>
            </p:cNvSpPr>
            <p:nvPr/>
          </p:nvSpPr>
          <p:spPr bwMode="auto">
            <a:xfrm rot="10800000">
              <a:off x="6769891" y="4090605"/>
              <a:ext cx="156894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6" name="Oval 514"/>
            <p:cNvSpPr>
              <a:spLocks noChangeArrowheads="1"/>
            </p:cNvSpPr>
            <p:nvPr/>
          </p:nvSpPr>
          <p:spPr bwMode="auto">
            <a:xfrm rot="10800000">
              <a:off x="4965985" y="3508822"/>
              <a:ext cx="156894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7" name="Oval 515"/>
            <p:cNvSpPr>
              <a:spLocks noChangeArrowheads="1"/>
            </p:cNvSpPr>
            <p:nvPr/>
          </p:nvSpPr>
          <p:spPr bwMode="auto">
            <a:xfrm rot="10800000">
              <a:off x="7309636" y="4935881"/>
              <a:ext cx="156894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19" name="Oval 517"/>
            <p:cNvSpPr>
              <a:spLocks noChangeArrowheads="1"/>
            </p:cNvSpPr>
            <p:nvPr/>
          </p:nvSpPr>
          <p:spPr bwMode="auto">
            <a:xfrm rot="10800000">
              <a:off x="7125717" y="3103449"/>
              <a:ext cx="156143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0" name="Oval 518"/>
            <p:cNvSpPr>
              <a:spLocks noChangeArrowheads="1"/>
            </p:cNvSpPr>
            <p:nvPr/>
          </p:nvSpPr>
          <p:spPr bwMode="auto">
            <a:xfrm rot="10800000">
              <a:off x="6003437" y="2109537"/>
              <a:ext cx="156143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1" name="Oval 519"/>
            <p:cNvSpPr>
              <a:spLocks noChangeArrowheads="1"/>
            </p:cNvSpPr>
            <p:nvPr/>
          </p:nvSpPr>
          <p:spPr bwMode="auto">
            <a:xfrm rot="10800000">
              <a:off x="4831612" y="1811514"/>
              <a:ext cx="156143" cy="156143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2" name="Oval 520"/>
            <p:cNvSpPr>
              <a:spLocks noChangeArrowheads="1"/>
            </p:cNvSpPr>
            <p:nvPr/>
          </p:nvSpPr>
          <p:spPr bwMode="auto">
            <a:xfrm rot="10800000">
              <a:off x="5342831" y="2429331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3" name="Oval 521"/>
            <p:cNvSpPr>
              <a:spLocks noChangeArrowheads="1"/>
            </p:cNvSpPr>
            <p:nvPr/>
          </p:nvSpPr>
          <p:spPr bwMode="auto">
            <a:xfrm rot="10800000">
              <a:off x="5505730" y="4168677"/>
              <a:ext cx="99842" cy="9984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4" name="Oval 522"/>
            <p:cNvSpPr>
              <a:spLocks noChangeArrowheads="1"/>
            </p:cNvSpPr>
            <p:nvPr/>
          </p:nvSpPr>
          <p:spPr bwMode="auto">
            <a:xfrm rot="10800000">
              <a:off x="8020538" y="4595068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5" name="Oval 523"/>
            <p:cNvSpPr>
              <a:spLocks noChangeArrowheads="1"/>
            </p:cNvSpPr>
            <p:nvPr/>
          </p:nvSpPr>
          <p:spPr bwMode="auto">
            <a:xfrm rot="10800000">
              <a:off x="8055821" y="2336996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6" name="Oval 524"/>
            <p:cNvSpPr>
              <a:spLocks noChangeArrowheads="1"/>
            </p:cNvSpPr>
            <p:nvPr/>
          </p:nvSpPr>
          <p:spPr bwMode="auto">
            <a:xfrm rot="10800000">
              <a:off x="6549939" y="2429331"/>
              <a:ext cx="99842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7" name="Oval 525"/>
            <p:cNvSpPr>
              <a:spLocks noChangeArrowheads="1"/>
            </p:cNvSpPr>
            <p:nvPr/>
          </p:nvSpPr>
          <p:spPr bwMode="auto">
            <a:xfrm rot="10800000">
              <a:off x="3972073" y="2862478"/>
              <a:ext cx="99091" cy="99091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8" name="Oval 526"/>
            <p:cNvSpPr>
              <a:spLocks noChangeArrowheads="1"/>
            </p:cNvSpPr>
            <p:nvPr/>
          </p:nvSpPr>
          <p:spPr bwMode="auto">
            <a:xfrm rot="10800000">
              <a:off x="3957810" y="4367610"/>
              <a:ext cx="99091" cy="99842"/>
            </a:xfrm>
            <a:prstGeom prst="ellipse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29" name="Freeform 527"/>
            <p:cNvSpPr>
              <a:spLocks noEditPoints="1"/>
            </p:cNvSpPr>
            <p:nvPr/>
          </p:nvSpPr>
          <p:spPr bwMode="auto">
            <a:xfrm rot="10800000">
              <a:off x="4918692" y="3463780"/>
              <a:ext cx="249979" cy="250730"/>
            </a:xfrm>
            <a:custGeom>
              <a:avLst/>
              <a:gdLst>
                <a:gd name="T0" fmla="*/ 70 w 141"/>
                <a:gd name="T1" fmla="*/ 137 h 141"/>
                <a:gd name="T2" fmla="*/ 64 w 141"/>
                <a:gd name="T3" fmla="*/ 141 h 141"/>
                <a:gd name="T4" fmla="*/ 64 w 141"/>
                <a:gd name="T5" fmla="*/ 137 h 141"/>
                <a:gd name="T6" fmla="*/ 81 w 141"/>
                <a:gd name="T7" fmla="*/ 136 h 141"/>
                <a:gd name="T8" fmla="*/ 81 w 141"/>
                <a:gd name="T9" fmla="*/ 140 h 141"/>
                <a:gd name="T10" fmla="*/ 48 w 141"/>
                <a:gd name="T11" fmla="*/ 133 h 141"/>
                <a:gd name="T12" fmla="*/ 90 w 141"/>
                <a:gd name="T13" fmla="*/ 136 h 141"/>
                <a:gd name="T14" fmla="*/ 93 w 141"/>
                <a:gd name="T15" fmla="*/ 137 h 141"/>
                <a:gd name="T16" fmla="*/ 35 w 141"/>
                <a:gd name="T17" fmla="*/ 129 h 141"/>
                <a:gd name="T18" fmla="*/ 102 w 141"/>
                <a:gd name="T19" fmla="*/ 133 h 141"/>
                <a:gd name="T20" fmla="*/ 109 w 141"/>
                <a:gd name="T21" fmla="*/ 130 h 141"/>
                <a:gd name="T22" fmla="*/ 26 w 141"/>
                <a:gd name="T23" fmla="*/ 125 h 141"/>
                <a:gd name="T24" fmla="*/ 32 w 141"/>
                <a:gd name="T25" fmla="*/ 129 h 141"/>
                <a:gd name="T26" fmla="*/ 118 w 141"/>
                <a:gd name="T27" fmla="*/ 120 h 141"/>
                <a:gd name="T28" fmla="*/ 22 w 141"/>
                <a:gd name="T29" fmla="*/ 122 h 141"/>
                <a:gd name="T30" fmla="*/ 24 w 141"/>
                <a:gd name="T31" fmla="*/ 121 h 141"/>
                <a:gd name="T32" fmla="*/ 123 w 141"/>
                <a:gd name="T33" fmla="*/ 112 h 141"/>
                <a:gd name="T34" fmla="*/ 15 w 141"/>
                <a:gd name="T35" fmla="*/ 114 h 141"/>
                <a:gd name="T36" fmla="*/ 17 w 141"/>
                <a:gd name="T37" fmla="*/ 110 h 141"/>
                <a:gd name="T38" fmla="*/ 126 w 141"/>
                <a:gd name="T39" fmla="*/ 107 h 141"/>
                <a:gd name="T40" fmla="*/ 128 w 141"/>
                <a:gd name="T41" fmla="*/ 110 h 141"/>
                <a:gd name="T42" fmla="*/ 9 w 141"/>
                <a:gd name="T43" fmla="*/ 96 h 141"/>
                <a:gd name="T44" fmla="*/ 132 w 141"/>
                <a:gd name="T45" fmla="*/ 100 h 141"/>
                <a:gd name="T46" fmla="*/ 135 w 141"/>
                <a:gd name="T47" fmla="*/ 99 h 141"/>
                <a:gd name="T48" fmla="*/ 3 w 141"/>
                <a:gd name="T49" fmla="*/ 84 h 141"/>
                <a:gd name="T50" fmla="*/ 137 w 141"/>
                <a:gd name="T51" fmla="*/ 89 h 141"/>
                <a:gd name="T52" fmla="*/ 140 w 141"/>
                <a:gd name="T53" fmla="*/ 82 h 141"/>
                <a:gd name="T54" fmla="*/ 0 w 141"/>
                <a:gd name="T55" fmla="*/ 75 h 141"/>
                <a:gd name="T56" fmla="*/ 2 w 141"/>
                <a:gd name="T57" fmla="*/ 82 h 141"/>
                <a:gd name="T58" fmla="*/ 137 w 141"/>
                <a:gd name="T59" fmla="*/ 69 h 141"/>
                <a:gd name="T60" fmla="*/ 141 w 141"/>
                <a:gd name="T61" fmla="*/ 68 h 141"/>
                <a:gd name="T62" fmla="*/ 2 w 141"/>
                <a:gd name="T63" fmla="*/ 71 h 141"/>
                <a:gd name="T64" fmla="*/ 4 w 141"/>
                <a:gd name="T65" fmla="*/ 63 h 141"/>
                <a:gd name="T66" fmla="*/ 1 w 141"/>
                <a:gd name="T67" fmla="*/ 57 h 141"/>
                <a:gd name="T68" fmla="*/ 3 w 141"/>
                <a:gd name="T69" fmla="*/ 59 h 141"/>
                <a:gd name="T70" fmla="*/ 138 w 141"/>
                <a:gd name="T71" fmla="*/ 50 h 141"/>
                <a:gd name="T72" fmla="*/ 5 w 141"/>
                <a:gd name="T73" fmla="*/ 48 h 141"/>
                <a:gd name="T74" fmla="*/ 8 w 141"/>
                <a:gd name="T75" fmla="*/ 47 h 141"/>
                <a:gd name="T76" fmla="*/ 131 w 141"/>
                <a:gd name="T77" fmla="*/ 39 h 141"/>
                <a:gd name="T78" fmla="*/ 11 w 141"/>
                <a:gd name="T79" fmla="*/ 38 h 141"/>
                <a:gd name="T80" fmla="*/ 16 w 141"/>
                <a:gd name="T81" fmla="*/ 32 h 141"/>
                <a:gd name="T82" fmla="*/ 125 w 141"/>
                <a:gd name="T83" fmla="*/ 32 h 141"/>
                <a:gd name="T84" fmla="*/ 129 w 141"/>
                <a:gd name="T85" fmla="*/ 37 h 141"/>
                <a:gd name="T86" fmla="*/ 23 w 141"/>
                <a:gd name="T87" fmla="*/ 21 h 141"/>
                <a:gd name="T88" fmla="*/ 121 w 141"/>
                <a:gd name="T89" fmla="*/ 27 h 141"/>
                <a:gd name="T90" fmla="*/ 124 w 141"/>
                <a:gd name="T91" fmla="*/ 28 h 141"/>
                <a:gd name="T92" fmla="*/ 29 w 141"/>
                <a:gd name="T93" fmla="*/ 13 h 141"/>
                <a:gd name="T94" fmla="*/ 115 w 141"/>
                <a:gd name="T95" fmla="*/ 20 h 141"/>
                <a:gd name="T96" fmla="*/ 116 w 141"/>
                <a:gd name="T97" fmla="*/ 16 h 141"/>
                <a:gd name="T98" fmla="*/ 34 w 141"/>
                <a:gd name="T99" fmla="*/ 10 h 141"/>
                <a:gd name="T100" fmla="*/ 35 w 141"/>
                <a:gd name="T101" fmla="*/ 14 h 141"/>
                <a:gd name="T102" fmla="*/ 101 w 141"/>
                <a:gd name="T103" fmla="*/ 7 h 141"/>
                <a:gd name="T104" fmla="*/ 43 w 141"/>
                <a:gd name="T105" fmla="*/ 7 h 141"/>
                <a:gd name="T106" fmla="*/ 46 w 141"/>
                <a:gd name="T107" fmla="*/ 8 h 141"/>
                <a:gd name="T108" fmla="*/ 88 w 141"/>
                <a:gd name="T109" fmla="*/ 4 h 141"/>
                <a:gd name="T110" fmla="*/ 56 w 141"/>
                <a:gd name="T111" fmla="*/ 5 h 141"/>
                <a:gd name="T112" fmla="*/ 62 w 141"/>
                <a:gd name="T113" fmla="*/ 4 h 141"/>
                <a:gd name="T114" fmla="*/ 78 w 141"/>
                <a:gd name="T115" fmla="*/ 4 h 141"/>
                <a:gd name="T116" fmla="*/ 84 w 141"/>
                <a:gd name="T117" fmla="*/ 5 h 141"/>
                <a:gd name="T118" fmla="*/ 75 w 141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1" h="141">
                  <a:moveTo>
                    <a:pt x="70" y="141"/>
                  </a:moveTo>
                  <a:cubicBezTo>
                    <a:pt x="69" y="141"/>
                    <a:pt x="69" y="141"/>
                    <a:pt x="69" y="141"/>
                  </a:cubicBezTo>
                  <a:cubicBezTo>
                    <a:pt x="68" y="141"/>
                    <a:pt x="67" y="140"/>
                    <a:pt x="67" y="139"/>
                  </a:cubicBezTo>
                  <a:cubicBezTo>
                    <a:pt x="68" y="138"/>
                    <a:pt x="68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2" y="137"/>
                    <a:pt x="73" y="137"/>
                    <a:pt x="75" y="137"/>
                  </a:cubicBezTo>
                  <a:cubicBezTo>
                    <a:pt x="76" y="137"/>
                    <a:pt x="77" y="138"/>
                    <a:pt x="77" y="139"/>
                  </a:cubicBezTo>
                  <a:cubicBezTo>
                    <a:pt x="77" y="140"/>
                    <a:pt x="76" y="141"/>
                    <a:pt x="75" y="141"/>
                  </a:cubicBezTo>
                  <a:cubicBezTo>
                    <a:pt x="74" y="141"/>
                    <a:pt x="72" y="141"/>
                    <a:pt x="70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0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6" y="137"/>
                    <a:pt x="57" y="136"/>
                    <a:pt x="58" y="136"/>
                  </a:cubicBezTo>
                  <a:cubicBezTo>
                    <a:pt x="60" y="136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0"/>
                  </a:moveTo>
                  <a:cubicBezTo>
                    <a:pt x="80" y="140"/>
                    <a:pt x="79" y="140"/>
                    <a:pt x="79" y="139"/>
                  </a:cubicBezTo>
                  <a:cubicBezTo>
                    <a:pt x="79" y="137"/>
                    <a:pt x="79" y="136"/>
                    <a:pt x="81" y="136"/>
                  </a:cubicBezTo>
                  <a:cubicBezTo>
                    <a:pt x="82" y="136"/>
                    <a:pt x="84" y="136"/>
                    <a:pt x="86" y="135"/>
                  </a:cubicBezTo>
                  <a:cubicBezTo>
                    <a:pt x="87" y="135"/>
                    <a:pt x="88" y="136"/>
                    <a:pt x="88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1" y="140"/>
                  </a:cubicBezTo>
                  <a:cubicBezTo>
                    <a:pt x="81" y="140"/>
                    <a:pt x="81" y="140"/>
                    <a:pt x="81" y="140"/>
                  </a:cubicBezTo>
                  <a:close/>
                  <a:moveTo>
                    <a:pt x="53" y="139"/>
                  </a:moveTo>
                  <a:cubicBezTo>
                    <a:pt x="52" y="139"/>
                    <a:pt x="52" y="139"/>
                    <a:pt x="52" y="139"/>
                  </a:cubicBezTo>
                  <a:cubicBezTo>
                    <a:pt x="50" y="138"/>
                    <a:pt x="48" y="138"/>
                    <a:pt x="46" y="137"/>
                  </a:cubicBezTo>
                  <a:cubicBezTo>
                    <a:pt x="45" y="137"/>
                    <a:pt x="45" y="135"/>
                    <a:pt x="45" y="134"/>
                  </a:cubicBezTo>
                  <a:cubicBezTo>
                    <a:pt x="46" y="133"/>
                    <a:pt x="47" y="133"/>
                    <a:pt x="48" y="133"/>
                  </a:cubicBezTo>
                  <a:cubicBezTo>
                    <a:pt x="49" y="134"/>
                    <a:pt x="51" y="134"/>
                    <a:pt x="53" y="135"/>
                  </a:cubicBezTo>
                  <a:cubicBezTo>
                    <a:pt x="54" y="135"/>
                    <a:pt x="55" y="136"/>
                    <a:pt x="54" y="137"/>
                  </a:cubicBezTo>
                  <a:cubicBezTo>
                    <a:pt x="54" y="138"/>
                    <a:pt x="53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0" y="137"/>
                    <a:pt x="90" y="136"/>
                  </a:cubicBezTo>
                  <a:cubicBezTo>
                    <a:pt x="90" y="135"/>
                    <a:pt x="90" y="134"/>
                    <a:pt x="91" y="134"/>
                  </a:cubicBezTo>
                  <a:cubicBezTo>
                    <a:pt x="93" y="133"/>
                    <a:pt x="95" y="132"/>
                    <a:pt x="97" y="132"/>
                  </a:cubicBezTo>
                  <a:cubicBezTo>
                    <a:pt x="98" y="131"/>
                    <a:pt x="99" y="132"/>
                    <a:pt x="99" y="133"/>
                  </a:cubicBezTo>
                  <a:cubicBezTo>
                    <a:pt x="100" y="134"/>
                    <a:pt x="99" y="135"/>
                    <a:pt x="98" y="135"/>
                  </a:cubicBezTo>
                  <a:cubicBezTo>
                    <a:pt x="96" y="136"/>
                    <a:pt x="94" y="137"/>
                    <a:pt x="93" y="137"/>
                  </a:cubicBezTo>
                  <a:cubicBezTo>
                    <a:pt x="92" y="138"/>
                    <a:pt x="92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39" y="134"/>
                    <a:pt x="37" y="133"/>
                    <a:pt x="36" y="132"/>
                  </a:cubicBezTo>
                  <a:cubicBezTo>
                    <a:pt x="35" y="131"/>
                    <a:pt x="34" y="130"/>
                    <a:pt x="35" y="129"/>
                  </a:cubicBezTo>
                  <a:cubicBezTo>
                    <a:pt x="35" y="128"/>
                    <a:pt x="37" y="128"/>
                    <a:pt x="38" y="129"/>
                  </a:cubicBezTo>
                  <a:cubicBezTo>
                    <a:pt x="39" y="129"/>
                    <a:pt x="41" y="130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3" y="134"/>
                    <a:pt x="43" y="135"/>
                    <a:pt x="42" y="135"/>
                  </a:cubicBezTo>
                  <a:close/>
                  <a:moveTo>
                    <a:pt x="102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0" y="131"/>
                    <a:pt x="101" y="130"/>
                    <a:pt x="102" y="129"/>
                  </a:cubicBezTo>
                  <a:cubicBezTo>
                    <a:pt x="103" y="128"/>
                    <a:pt x="105" y="127"/>
                    <a:pt x="106" y="126"/>
                  </a:cubicBezTo>
                  <a:cubicBezTo>
                    <a:pt x="107" y="126"/>
                    <a:pt x="109" y="126"/>
                    <a:pt x="109" y="127"/>
                  </a:cubicBezTo>
                  <a:cubicBezTo>
                    <a:pt x="110" y="128"/>
                    <a:pt x="109" y="129"/>
                    <a:pt x="109" y="130"/>
                  </a:cubicBezTo>
                  <a:cubicBezTo>
                    <a:pt x="107" y="131"/>
                    <a:pt x="105" y="132"/>
                    <a:pt x="103" y="133"/>
                  </a:cubicBezTo>
                  <a:cubicBezTo>
                    <a:pt x="103" y="133"/>
                    <a:pt x="103" y="133"/>
                    <a:pt x="102" y="133"/>
                  </a:cubicBezTo>
                  <a:close/>
                  <a:moveTo>
                    <a:pt x="32" y="129"/>
                  </a:moveTo>
                  <a:cubicBezTo>
                    <a:pt x="31" y="129"/>
                    <a:pt x="31" y="129"/>
                    <a:pt x="31" y="129"/>
                  </a:cubicBezTo>
                  <a:cubicBezTo>
                    <a:pt x="29" y="128"/>
                    <a:pt x="27" y="127"/>
                    <a:pt x="26" y="125"/>
                  </a:cubicBezTo>
                  <a:cubicBezTo>
                    <a:pt x="25" y="125"/>
                    <a:pt x="25" y="123"/>
                    <a:pt x="26" y="123"/>
                  </a:cubicBezTo>
                  <a:cubicBezTo>
                    <a:pt x="26" y="122"/>
                    <a:pt x="28" y="122"/>
                    <a:pt x="28" y="122"/>
                  </a:cubicBezTo>
                  <a:cubicBezTo>
                    <a:pt x="30" y="123"/>
                    <a:pt x="31" y="125"/>
                    <a:pt x="33" y="126"/>
                  </a:cubicBezTo>
                  <a:cubicBezTo>
                    <a:pt x="34" y="126"/>
                    <a:pt x="34" y="127"/>
                    <a:pt x="33" y="128"/>
                  </a:cubicBezTo>
                  <a:cubicBezTo>
                    <a:pt x="33" y="129"/>
                    <a:pt x="32" y="129"/>
                    <a:pt x="32" y="129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5"/>
                    <a:pt x="110" y="124"/>
                    <a:pt x="111" y="123"/>
                  </a:cubicBezTo>
                  <a:cubicBezTo>
                    <a:pt x="112" y="122"/>
                    <a:pt x="114" y="121"/>
                    <a:pt x="115" y="120"/>
                  </a:cubicBezTo>
                  <a:cubicBezTo>
                    <a:pt x="116" y="119"/>
                    <a:pt x="117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6" y="124"/>
                    <a:pt x="115" y="125"/>
                    <a:pt x="113" y="126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2" y="122"/>
                    <a:pt x="22" y="122"/>
                    <a:pt x="22" y="122"/>
                  </a:cubicBezTo>
                  <a:cubicBezTo>
                    <a:pt x="20" y="120"/>
                    <a:pt x="19" y="119"/>
                    <a:pt x="17" y="117"/>
                  </a:cubicBezTo>
                  <a:cubicBezTo>
                    <a:pt x="17" y="116"/>
                    <a:pt x="17" y="115"/>
                    <a:pt x="18" y="114"/>
                  </a:cubicBezTo>
                  <a:cubicBezTo>
                    <a:pt x="18" y="114"/>
                    <a:pt x="20" y="114"/>
                    <a:pt x="20" y="115"/>
                  </a:cubicBezTo>
                  <a:cubicBezTo>
                    <a:pt x="22" y="116"/>
                    <a:pt x="23" y="117"/>
                    <a:pt x="24" y="119"/>
                  </a:cubicBezTo>
                  <a:cubicBezTo>
                    <a:pt x="25" y="119"/>
                    <a:pt x="25" y="121"/>
                    <a:pt x="24" y="121"/>
                  </a:cubicBezTo>
                  <a:cubicBezTo>
                    <a:pt x="24" y="122"/>
                    <a:pt x="23" y="122"/>
                    <a:pt x="23" y="122"/>
                  </a:cubicBezTo>
                  <a:close/>
                  <a:moveTo>
                    <a:pt x="121" y="119"/>
                  </a:moveTo>
                  <a:cubicBezTo>
                    <a:pt x="120" y="119"/>
                    <a:pt x="120" y="119"/>
                    <a:pt x="119" y="119"/>
                  </a:cubicBezTo>
                  <a:cubicBezTo>
                    <a:pt x="118" y="118"/>
                    <a:pt x="118" y="117"/>
                    <a:pt x="119" y="116"/>
                  </a:cubicBezTo>
                  <a:cubicBezTo>
                    <a:pt x="120" y="114"/>
                    <a:pt x="122" y="113"/>
                    <a:pt x="123" y="112"/>
                  </a:cubicBezTo>
                  <a:cubicBezTo>
                    <a:pt x="123" y="111"/>
                    <a:pt x="125" y="111"/>
                    <a:pt x="126" y="111"/>
                  </a:cubicBezTo>
                  <a:cubicBezTo>
                    <a:pt x="126" y="112"/>
                    <a:pt x="127" y="113"/>
                    <a:pt x="126" y="114"/>
                  </a:cubicBezTo>
                  <a:cubicBezTo>
                    <a:pt x="125" y="116"/>
                    <a:pt x="123" y="117"/>
                    <a:pt x="122" y="119"/>
                  </a:cubicBezTo>
                  <a:cubicBezTo>
                    <a:pt x="122" y="119"/>
                    <a:pt x="121" y="119"/>
                    <a:pt x="121" y="119"/>
                  </a:cubicBezTo>
                  <a:close/>
                  <a:moveTo>
                    <a:pt x="15" y="114"/>
                  </a:moveTo>
                  <a:cubicBezTo>
                    <a:pt x="15" y="114"/>
                    <a:pt x="14" y="113"/>
                    <a:pt x="14" y="113"/>
                  </a:cubicBezTo>
                  <a:cubicBezTo>
                    <a:pt x="13" y="111"/>
                    <a:pt x="11" y="110"/>
                    <a:pt x="10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3" y="105"/>
                    <a:pt x="14" y="106"/>
                  </a:cubicBezTo>
                  <a:cubicBezTo>
                    <a:pt x="15" y="107"/>
                    <a:pt x="16" y="109"/>
                    <a:pt x="17" y="110"/>
                  </a:cubicBezTo>
                  <a:cubicBezTo>
                    <a:pt x="18" y="111"/>
                    <a:pt x="17" y="112"/>
                    <a:pt x="17" y="113"/>
                  </a:cubicBezTo>
                  <a:cubicBezTo>
                    <a:pt x="16" y="113"/>
                    <a:pt x="16" y="114"/>
                    <a:pt x="15" y="114"/>
                  </a:cubicBezTo>
                  <a:close/>
                  <a:moveTo>
                    <a:pt x="128" y="110"/>
                  </a:moveTo>
                  <a:cubicBezTo>
                    <a:pt x="127" y="110"/>
                    <a:pt x="127" y="110"/>
                    <a:pt x="127" y="110"/>
                  </a:cubicBezTo>
                  <a:cubicBezTo>
                    <a:pt x="126" y="109"/>
                    <a:pt x="125" y="108"/>
                    <a:pt x="126" y="107"/>
                  </a:cubicBezTo>
                  <a:cubicBezTo>
                    <a:pt x="127" y="106"/>
                    <a:pt x="128" y="104"/>
                    <a:pt x="129" y="102"/>
                  </a:cubicBezTo>
                  <a:cubicBezTo>
                    <a:pt x="129" y="101"/>
                    <a:pt x="131" y="101"/>
                    <a:pt x="132" y="102"/>
                  </a:cubicBezTo>
                  <a:cubicBezTo>
                    <a:pt x="133" y="102"/>
                    <a:pt x="133" y="103"/>
                    <a:pt x="132" y="104"/>
                  </a:cubicBezTo>
                  <a:cubicBezTo>
                    <a:pt x="131" y="106"/>
                    <a:pt x="130" y="108"/>
                    <a:pt x="129" y="109"/>
                  </a:cubicBezTo>
                  <a:cubicBezTo>
                    <a:pt x="129" y="110"/>
                    <a:pt x="128" y="110"/>
                    <a:pt x="128" y="110"/>
                  </a:cubicBezTo>
                  <a:close/>
                  <a:moveTo>
                    <a:pt x="9" y="104"/>
                  </a:moveTo>
                  <a:cubicBezTo>
                    <a:pt x="9" y="104"/>
                    <a:pt x="8" y="103"/>
                    <a:pt x="7" y="103"/>
                  </a:cubicBezTo>
                  <a:cubicBezTo>
                    <a:pt x="7" y="101"/>
                    <a:pt x="6" y="99"/>
                    <a:pt x="5" y="97"/>
                  </a:cubicBezTo>
                  <a:cubicBezTo>
                    <a:pt x="5" y="96"/>
                    <a:pt x="5" y="95"/>
                    <a:pt x="6" y="95"/>
                  </a:cubicBezTo>
                  <a:cubicBezTo>
                    <a:pt x="7" y="94"/>
                    <a:pt x="8" y="95"/>
                    <a:pt x="9" y="96"/>
                  </a:cubicBezTo>
                  <a:cubicBezTo>
                    <a:pt x="9" y="98"/>
                    <a:pt x="10" y="99"/>
                    <a:pt x="11" y="101"/>
                  </a:cubicBezTo>
                  <a:cubicBezTo>
                    <a:pt x="12" y="102"/>
                    <a:pt x="11" y="103"/>
                    <a:pt x="10" y="104"/>
                  </a:cubicBezTo>
                  <a:cubicBezTo>
                    <a:pt x="10" y="104"/>
                    <a:pt x="10" y="104"/>
                    <a:pt x="9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2" y="100"/>
                  </a:cubicBezTo>
                  <a:cubicBezTo>
                    <a:pt x="131" y="100"/>
                    <a:pt x="131" y="98"/>
                    <a:pt x="131" y="97"/>
                  </a:cubicBezTo>
                  <a:cubicBezTo>
                    <a:pt x="132" y="96"/>
                    <a:pt x="133" y="94"/>
                    <a:pt x="133" y="92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1"/>
                    <a:pt x="137" y="92"/>
                    <a:pt x="137" y="93"/>
                  </a:cubicBezTo>
                  <a:cubicBezTo>
                    <a:pt x="136" y="95"/>
                    <a:pt x="136" y="97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3"/>
                  </a:moveTo>
                  <a:cubicBezTo>
                    <a:pt x="4" y="93"/>
                    <a:pt x="3" y="93"/>
                    <a:pt x="3" y="92"/>
                  </a:cubicBezTo>
                  <a:cubicBezTo>
                    <a:pt x="2" y="90"/>
                    <a:pt x="2" y="88"/>
                    <a:pt x="1" y="86"/>
                  </a:cubicBezTo>
                  <a:cubicBezTo>
                    <a:pt x="1" y="85"/>
                    <a:pt x="2" y="84"/>
                    <a:pt x="3" y="84"/>
                  </a:cubicBezTo>
                  <a:cubicBezTo>
                    <a:pt x="4" y="84"/>
                    <a:pt x="5" y="84"/>
                    <a:pt x="5" y="85"/>
                  </a:cubicBezTo>
                  <a:cubicBezTo>
                    <a:pt x="6" y="87"/>
                    <a:pt x="6" y="89"/>
                    <a:pt x="7" y="91"/>
                  </a:cubicBezTo>
                  <a:cubicBezTo>
                    <a:pt x="7" y="92"/>
                    <a:pt x="7" y="93"/>
                    <a:pt x="5" y="93"/>
                  </a:cubicBezTo>
                  <a:cubicBezTo>
                    <a:pt x="5" y="93"/>
                    <a:pt x="5" y="93"/>
                    <a:pt x="5" y="93"/>
                  </a:cubicBezTo>
                  <a:close/>
                  <a:moveTo>
                    <a:pt x="137" y="89"/>
                  </a:moveTo>
                  <a:cubicBezTo>
                    <a:pt x="137" y="89"/>
                    <a:pt x="137" y="89"/>
                    <a:pt x="136" y="89"/>
                  </a:cubicBezTo>
                  <a:cubicBezTo>
                    <a:pt x="135" y="89"/>
                    <a:pt x="135" y="88"/>
                    <a:pt x="135" y="87"/>
                  </a:cubicBezTo>
                  <a:cubicBezTo>
                    <a:pt x="135" y="85"/>
                    <a:pt x="136" y="83"/>
                    <a:pt x="136" y="81"/>
                  </a:cubicBezTo>
                  <a:cubicBezTo>
                    <a:pt x="136" y="80"/>
                    <a:pt x="137" y="80"/>
                    <a:pt x="138" y="80"/>
                  </a:cubicBezTo>
                  <a:cubicBezTo>
                    <a:pt x="139" y="80"/>
                    <a:pt x="140" y="81"/>
                    <a:pt x="140" y="82"/>
                  </a:cubicBezTo>
                  <a:cubicBezTo>
                    <a:pt x="140" y="84"/>
                    <a:pt x="139" y="86"/>
                    <a:pt x="139" y="88"/>
                  </a:cubicBezTo>
                  <a:cubicBezTo>
                    <a:pt x="139" y="89"/>
                    <a:pt x="138" y="89"/>
                    <a:pt x="137" y="89"/>
                  </a:cubicBezTo>
                  <a:close/>
                  <a:moveTo>
                    <a:pt x="2" y="82"/>
                  </a:moveTo>
                  <a:cubicBezTo>
                    <a:pt x="1" y="82"/>
                    <a:pt x="0" y="81"/>
                    <a:pt x="0" y="80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3"/>
                    <a:pt x="1" y="73"/>
                    <a:pt x="2" y="72"/>
                  </a:cubicBezTo>
                  <a:cubicBezTo>
                    <a:pt x="3" y="72"/>
                    <a:pt x="4" y="73"/>
                    <a:pt x="4" y="74"/>
                  </a:cubicBezTo>
                  <a:cubicBezTo>
                    <a:pt x="4" y="76"/>
                    <a:pt x="4" y="78"/>
                    <a:pt x="4" y="80"/>
                  </a:cubicBezTo>
                  <a:cubicBezTo>
                    <a:pt x="4" y="81"/>
                    <a:pt x="4" y="82"/>
                    <a:pt x="3" y="82"/>
                  </a:cubicBezTo>
                  <a:cubicBezTo>
                    <a:pt x="3" y="82"/>
                    <a:pt x="2" y="82"/>
                    <a:pt x="2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7" y="78"/>
                    <a:pt x="137" y="77"/>
                    <a:pt x="137" y="76"/>
                  </a:cubicBezTo>
                  <a:cubicBezTo>
                    <a:pt x="137" y="74"/>
                    <a:pt x="137" y="72"/>
                    <a:pt x="137" y="70"/>
                  </a:cubicBezTo>
                  <a:cubicBezTo>
                    <a:pt x="137" y="70"/>
                    <a:pt x="137" y="70"/>
                    <a:pt x="137" y="69"/>
                  </a:cubicBezTo>
                  <a:cubicBezTo>
                    <a:pt x="137" y="69"/>
                    <a:pt x="137" y="68"/>
                    <a:pt x="137" y="68"/>
                  </a:cubicBezTo>
                  <a:cubicBezTo>
                    <a:pt x="137" y="66"/>
                    <a:pt x="137" y="64"/>
                    <a:pt x="137" y="62"/>
                  </a:cubicBezTo>
                  <a:cubicBezTo>
                    <a:pt x="136" y="61"/>
                    <a:pt x="137" y="60"/>
                    <a:pt x="138" y="60"/>
                  </a:cubicBezTo>
                  <a:cubicBezTo>
                    <a:pt x="139" y="60"/>
                    <a:pt x="140" y="61"/>
                    <a:pt x="140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8"/>
                    <a:pt x="141" y="69"/>
                    <a:pt x="141" y="69"/>
                  </a:cubicBezTo>
                  <a:cubicBezTo>
                    <a:pt x="141" y="69"/>
                    <a:pt x="141" y="70"/>
                    <a:pt x="141" y="70"/>
                  </a:cubicBezTo>
                  <a:cubicBezTo>
                    <a:pt x="141" y="72"/>
                    <a:pt x="141" y="74"/>
                    <a:pt x="141" y="76"/>
                  </a:cubicBezTo>
                  <a:cubicBezTo>
                    <a:pt x="141" y="77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2" y="61"/>
                  </a:cubicBezTo>
                  <a:cubicBezTo>
                    <a:pt x="3" y="61"/>
                    <a:pt x="4" y="62"/>
                    <a:pt x="4" y="63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59"/>
                  </a:moveTo>
                  <a:cubicBezTo>
                    <a:pt x="3" y="59"/>
                    <a:pt x="3" y="59"/>
                    <a:pt x="2" y="59"/>
                  </a:cubicBezTo>
                  <a:cubicBezTo>
                    <a:pt x="1" y="59"/>
                    <a:pt x="1" y="58"/>
                    <a:pt x="1" y="57"/>
                  </a:cubicBezTo>
                  <a:cubicBezTo>
                    <a:pt x="1" y="55"/>
                    <a:pt x="2" y="53"/>
                    <a:pt x="2" y="51"/>
                  </a:cubicBezTo>
                  <a:cubicBezTo>
                    <a:pt x="3" y="50"/>
                    <a:pt x="4" y="50"/>
                    <a:pt x="5" y="50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6" y="54"/>
                    <a:pt x="5" y="56"/>
                    <a:pt x="5" y="58"/>
                  </a:cubicBezTo>
                  <a:cubicBezTo>
                    <a:pt x="5" y="59"/>
                    <a:pt x="4" y="59"/>
                    <a:pt x="3" y="59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5" y="55"/>
                    <a:pt x="135" y="53"/>
                    <a:pt x="134" y="52"/>
                  </a:cubicBezTo>
                  <a:cubicBezTo>
                    <a:pt x="134" y="51"/>
                    <a:pt x="135" y="49"/>
                    <a:pt x="136" y="49"/>
                  </a:cubicBezTo>
                  <a:cubicBezTo>
                    <a:pt x="137" y="49"/>
                    <a:pt x="138" y="49"/>
                    <a:pt x="138" y="50"/>
                  </a:cubicBezTo>
                  <a:cubicBezTo>
                    <a:pt x="139" y="52"/>
                    <a:pt x="139" y="54"/>
                    <a:pt x="140" y="56"/>
                  </a:cubicBezTo>
                  <a:cubicBezTo>
                    <a:pt x="140" y="57"/>
                    <a:pt x="139" y="58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8"/>
                  </a:moveTo>
                  <a:cubicBezTo>
                    <a:pt x="6" y="48"/>
                    <a:pt x="5" y="48"/>
                    <a:pt x="5" y="48"/>
                  </a:cubicBezTo>
                  <a:cubicBezTo>
                    <a:pt x="4" y="48"/>
                    <a:pt x="4" y="47"/>
                    <a:pt x="4" y="46"/>
                  </a:cubicBezTo>
                  <a:cubicBezTo>
                    <a:pt x="5" y="44"/>
                    <a:pt x="6" y="42"/>
                    <a:pt x="6" y="40"/>
                  </a:cubicBezTo>
                  <a:cubicBezTo>
                    <a:pt x="7" y="39"/>
                    <a:pt x="8" y="39"/>
                    <a:pt x="9" y="39"/>
                  </a:cubicBezTo>
                  <a:cubicBezTo>
                    <a:pt x="10" y="40"/>
                    <a:pt x="10" y="41"/>
                    <a:pt x="10" y="42"/>
                  </a:cubicBezTo>
                  <a:cubicBezTo>
                    <a:pt x="9" y="44"/>
                    <a:pt x="8" y="45"/>
                    <a:pt x="8" y="47"/>
                  </a:cubicBezTo>
                  <a:cubicBezTo>
                    <a:pt x="8" y="48"/>
                    <a:pt x="7" y="48"/>
                    <a:pt x="6" y="48"/>
                  </a:cubicBezTo>
                  <a:close/>
                  <a:moveTo>
                    <a:pt x="134" y="48"/>
                  </a:moveTo>
                  <a:cubicBezTo>
                    <a:pt x="134" y="48"/>
                    <a:pt x="133" y="47"/>
                    <a:pt x="133" y="46"/>
                  </a:cubicBezTo>
                  <a:cubicBezTo>
                    <a:pt x="132" y="45"/>
                    <a:pt x="131" y="43"/>
                    <a:pt x="130" y="41"/>
                  </a:cubicBezTo>
                  <a:cubicBezTo>
                    <a:pt x="130" y="40"/>
                    <a:pt x="130" y="39"/>
                    <a:pt x="131" y="39"/>
                  </a:cubicBezTo>
                  <a:cubicBezTo>
                    <a:pt x="132" y="38"/>
                    <a:pt x="133" y="38"/>
                    <a:pt x="134" y="39"/>
                  </a:cubicBezTo>
                  <a:cubicBezTo>
                    <a:pt x="135" y="41"/>
                    <a:pt x="136" y="43"/>
                    <a:pt x="136" y="45"/>
                  </a:cubicBezTo>
                  <a:cubicBezTo>
                    <a:pt x="137" y="46"/>
                    <a:pt x="136" y="47"/>
                    <a:pt x="135" y="47"/>
                  </a:cubicBezTo>
                  <a:cubicBezTo>
                    <a:pt x="135" y="48"/>
                    <a:pt x="135" y="48"/>
                    <a:pt x="134" y="48"/>
                  </a:cubicBezTo>
                  <a:close/>
                  <a:moveTo>
                    <a:pt x="11" y="38"/>
                  </a:moveTo>
                  <a:cubicBezTo>
                    <a:pt x="10" y="38"/>
                    <a:pt x="10" y="38"/>
                    <a:pt x="10" y="38"/>
                  </a:cubicBezTo>
                  <a:cubicBezTo>
                    <a:pt x="9" y="37"/>
                    <a:pt x="9" y="36"/>
                    <a:pt x="9" y="35"/>
                  </a:cubicBezTo>
                  <a:cubicBezTo>
                    <a:pt x="10" y="33"/>
                    <a:pt x="11" y="32"/>
                    <a:pt x="12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0"/>
                    <a:pt x="16" y="31"/>
                    <a:pt x="16" y="32"/>
                  </a:cubicBezTo>
                  <a:cubicBezTo>
                    <a:pt x="14" y="34"/>
                    <a:pt x="13" y="35"/>
                    <a:pt x="13" y="37"/>
                  </a:cubicBezTo>
                  <a:cubicBezTo>
                    <a:pt x="12" y="38"/>
                    <a:pt x="12" y="38"/>
                    <a:pt x="11" y="38"/>
                  </a:cubicBezTo>
                  <a:close/>
                  <a:moveTo>
                    <a:pt x="129" y="37"/>
                  </a:moveTo>
                  <a:cubicBezTo>
                    <a:pt x="129" y="37"/>
                    <a:pt x="128" y="37"/>
                    <a:pt x="128" y="36"/>
                  </a:cubicBezTo>
                  <a:cubicBezTo>
                    <a:pt x="127" y="35"/>
                    <a:pt x="126" y="33"/>
                    <a:pt x="125" y="32"/>
                  </a:cubicBezTo>
                  <a:cubicBezTo>
                    <a:pt x="124" y="31"/>
                    <a:pt x="124" y="30"/>
                    <a:pt x="125" y="29"/>
                  </a:cubicBezTo>
                  <a:cubicBezTo>
                    <a:pt x="126" y="28"/>
                    <a:pt x="127" y="28"/>
                    <a:pt x="128" y="29"/>
                  </a:cubicBezTo>
                  <a:cubicBezTo>
                    <a:pt x="129" y="31"/>
                    <a:pt x="130" y="33"/>
                    <a:pt x="131" y="34"/>
                  </a:cubicBezTo>
                  <a:cubicBezTo>
                    <a:pt x="132" y="35"/>
                    <a:pt x="131" y="36"/>
                    <a:pt x="130" y="37"/>
                  </a:cubicBezTo>
                  <a:cubicBezTo>
                    <a:pt x="130" y="37"/>
                    <a:pt x="130" y="37"/>
                    <a:pt x="129" y="37"/>
                  </a:cubicBezTo>
                  <a:close/>
                  <a:moveTo>
                    <a:pt x="17" y="29"/>
                  </a:moveTo>
                  <a:cubicBezTo>
                    <a:pt x="17" y="29"/>
                    <a:pt x="16" y="29"/>
                    <a:pt x="16" y="28"/>
                  </a:cubicBezTo>
                  <a:cubicBezTo>
                    <a:pt x="15" y="27"/>
                    <a:pt x="15" y="26"/>
                    <a:pt x="16" y="25"/>
                  </a:cubicBezTo>
                  <a:cubicBezTo>
                    <a:pt x="17" y="24"/>
                    <a:pt x="18" y="22"/>
                    <a:pt x="20" y="21"/>
                  </a:cubicBezTo>
                  <a:cubicBezTo>
                    <a:pt x="21" y="20"/>
                    <a:pt x="22" y="20"/>
                    <a:pt x="23" y="21"/>
                  </a:cubicBezTo>
                  <a:cubicBezTo>
                    <a:pt x="23" y="22"/>
                    <a:pt x="23" y="23"/>
                    <a:pt x="23" y="24"/>
                  </a:cubicBezTo>
                  <a:cubicBezTo>
                    <a:pt x="21" y="25"/>
                    <a:pt x="20" y="26"/>
                    <a:pt x="19" y="28"/>
                  </a:cubicBezTo>
                  <a:cubicBezTo>
                    <a:pt x="18" y="28"/>
                    <a:pt x="18" y="29"/>
                    <a:pt x="17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1" y="27"/>
                  </a:cubicBezTo>
                  <a:cubicBezTo>
                    <a:pt x="120" y="26"/>
                    <a:pt x="119" y="25"/>
                    <a:pt x="117" y="23"/>
                  </a:cubicBezTo>
                  <a:cubicBezTo>
                    <a:pt x="117" y="22"/>
                    <a:pt x="117" y="21"/>
                    <a:pt x="117" y="20"/>
                  </a:cubicBezTo>
                  <a:cubicBezTo>
                    <a:pt x="118" y="20"/>
                    <a:pt x="119" y="20"/>
                    <a:pt x="120" y="20"/>
                  </a:cubicBezTo>
                  <a:cubicBezTo>
                    <a:pt x="122" y="22"/>
                    <a:pt x="123" y="23"/>
                    <a:pt x="124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3" y="28"/>
                    <a:pt x="123" y="28"/>
                  </a:cubicBezTo>
                  <a:close/>
                  <a:moveTo>
                    <a:pt x="25" y="20"/>
                  </a:moveTo>
                  <a:cubicBezTo>
                    <a:pt x="25" y="20"/>
                    <a:pt x="24" y="20"/>
                    <a:pt x="24" y="20"/>
                  </a:cubicBezTo>
                  <a:cubicBezTo>
                    <a:pt x="23" y="19"/>
                    <a:pt x="23" y="18"/>
                    <a:pt x="24" y="17"/>
                  </a:cubicBezTo>
                  <a:cubicBezTo>
                    <a:pt x="26" y="16"/>
                    <a:pt x="27" y="14"/>
                    <a:pt x="29" y="13"/>
                  </a:cubicBezTo>
                  <a:cubicBezTo>
                    <a:pt x="30" y="13"/>
                    <a:pt x="31" y="13"/>
                    <a:pt x="31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29" y="18"/>
                    <a:pt x="28" y="19"/>
                    <a:pt x="27" y="20"/>
                  </a:cubicBezTo>
                  <a:cubicBezTo>
                    <a:pt x="26" y="20"/>
                    <a:pt x="26" y="20"/>
                    <a:pt x="25" y="20"/>
                  </a:cubicBezTo>
                  <a:close/>
                  <a:moveTo>
                    <a:pt x="115" y="20"/>
                  </a:moveTo>
                  <a:cubicBezTo>
                    <a:pt x="114" y="20"/>
                    <a:pt x="114" y="20"/>
                    <a:pt x="113" y="19"/>
                  </a:cubicBezTo>
                  <a:cubicBezTo>
                    <a:pt x="112" y="18"/>
                    <a:pt x="110" y="17"/>
                    <a:pt x="109" y="16"/>
                  </a:cubicBezTo>
                  <a:cubicBezTo>
                    <a:pt x="108" y="15"/>
                    <a:pt x="108" y="14"/>
                    <a:pt x="109" y="13"/>
                  </a:cubicBezTo>
                  <a:cubicBezTo>
                    <a:pt x="109" y="12"/>
                    <a:pt x="110" y="12"/>
                    <a:pt x="111" y="13"/>
                  </a:cubicBezTo>
                  <a:cubicBezTo>
                    <a:pt x="113" y="14"/>
                    <a:pt x="114" y="15"/>
                    <a:pt x="116" y="16"/>
                  </a:cubicBezTo>
                  <a:cubicBezTo>
                    <a:pt x="117" y="17"/>
                    <a:pt x="117" y="18"/>
                    <a:pt x="116" y="19"/>
                  </a:cubicBezTo>
                  <a:cubicBezTo>
                    <a:pt x="116" y="20"/>
                    <a:pt x="115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3" y="13"/>
                    <a:pt x="33" y="13"/>
                  </a:cubicBezTo>
                  <a:cubicBezTo>
                    <a:pt x="32" y="12"/>
                    <a:pt x="33" y="11"/>
                    <a:pt x="34" y="10"/>
                  </a:cubicBezTo>
                  <a:cubicBezTo>
                    <a:pt x="35" y="9"/>
                    <a:pt x="37" y="8"/>
                    <a:pt x="39" y="7"/>
                  </a:cubicBezTo>
                  <a:cubicBezTo>
                    <a:pt x="40" y="7"/>
                    <a:pt x="41" y="7"/>
                    <a:pt x="41" y="8"/>
                  </a:cubicBezTo>
                  <a:cubicBezTo>
                    <a:pt x="42" y="9"/>
                    <a:pt x="41" y="10"/>
                    <a:pt x="40" y="11"/>
                  </a:cubicBezTo>
                  <a:cubicBezTo>
                    <a:pt x="39" y="12"/>
                    <a:pt x="37" y="12"/>
                    <a:pt x="36" y="13"/>
                  </a:cubicBezTo>
                  <a:cubicBezTo>
                    <a:pt x="35" y="14"/>
                    <a:pt x="35" y="14"/>
                    <a:pt x="35" y="14"/>
                  </a:cubicBezTo>
                  <a:close/>
                  <a:moveTo>
                    <a:pt x="105" y="13"/>
                  </a:moveTo>
                  <a:cubicBezTo>
                    <a:pt x="105" y="13"/>
                    <a:pt x="105" y="13"/>
                    <a:pt x="104" y="13"/>
                  </a:cubicBezTo>
                  <a:cubicBezTo>
                    <a:pt x="103" y="12"/>
                    <a:pt x="101" y="11"/>
                    <a:pt x="99" y="10"/>
                  </a:cubicBezTo>
                  <a:cubicBezTo>
                    <a:pt x="98" y="10"/>
                    <a:pt x="98" y="9"/>
                    <a:pt x="99" y="8"/>
                  </a:cubicBezTo>
                  <a:cubicBezTo>
                    <a:pt x="99" y="7"/>
                    <a:pt x="100" y="6"/>
                    <a:pt x="101" y="7"/>
                  </a:cubicBezTo>
                  <a:cubicBezTo>
                    <a:pt x="103" y="8"/>
                    <a:pt x="105" y="9"/>
                    <a:pt x="106" y="10"/>
                  </a:cubicBezTo>
                  <a:cubicBezTo>
                    <a:pt x="107" y="10"/>
                    <a:pt x="108" y="11"/>
                    <a:pt x="107" y="12"/>
                  </a:cubicBezTo>
                  <a:cubicBezTo>
                    <a:pt x="107" y="13"/>
                    <a:pt x="106" y="13"/>
                    <a:pt x="105" y="13"/>
                  </a:cubicBezTo>
                  <a:close/>
                  <a:moveTo>
                    <a:pt x="45" y="9"/>
                  </a:moveTo>
                  <a:cubicBezTo>
                    <a:pt x="44" y="9"/>
                    <a:pt x="43" y="8"/>
                    <a:pt x="43" y="7"/>
                  </a:cubicBezTo>
                  <a:cubicBezTo>
                    <a:pt x="43" y="6"/>
                    <a:pt x="43" y="5"/>
                    <a:pt x="44" y="5"/>
                  </a:cubicBezTo>
                  <a:cubicBezTo>
                    <a:pt x="46" y="4"/>
                    <a:pt x="48" y="3"/>
                    <a:pt x="50" y="3"/>
                  </a:cubicBezTo>
                  <a:cubicBezTo>
                    <a:pt x="51" y="2"/>
                    <a:pt x="52" y="3"/>
                    <a:pt x="52" y="4"/>
                  </a:cubicBezTo>
                  <a:cubicBezTo>
                    <a:pt x="52" y="5"/>
                    <a:pt x="52" y="6"/>
                    <a:pt x="51" y="7"/>
                  </a:cubicBezTo>
                  <a:cubicBezTo>
                    <a:pt x="49" y="7"/>
                    <a:pt x="47" y="8"/>
                    <a:pt x="46" y="8"/>
                  </a:cubicBezTo>
                  <a:cubicBezTo>
                    <a:pt x="45" y="9"/>
                    <a:pt x="45" y="9"/>
                    <a:pt x="45" y="9"/>
                  </a:cubicBezTo>
                  <a:close/>
                  <a:moveTo>
                    <a:pt x="95" y="8"/>
                  </a:moveTo>
                  <a:cubicBezTo>
                    <a:pt x="95" y="8"/>
                    <a:pt x="95" y="8"/>
                    <a:pt x="94" y="8"/>
                  </a:cubicBezTo>
                  <a:cubicBezTo>
                    <a:pt x="93" y="8"/>
                    <a:pt x="91" y="7"/>
                    <a:pt x="89" y="6"/>
                  </a:cubicBezTo>
                  <a:cubicBezTo>
                    <a:pt x="88" y="6"/>
                    <a:pt x="87" y="5"/>
                    <a:pt x="88" y="4"/>
                  </a:cubicBezTo>
                  <a:cubicBezTo>
                    <a:pt x="88" y="3"/>
                    <a:pt x="89" y="2"/>
                    <a:pt x="90" y="3"/>
                  </a:cubicBezTo>
                  <a:cubicBezTo>
                    <a:pt x="92" y="3"/>
                    <a:pt x="94" y="4"/>
                    <a:pt x="96" y="4"/>
                  </a:cubicBezTo>
                  <a:cubicBezTo>
                    <a:pt x="97" y="5"/>
                    <a:pt x="97" y="6"/>
                    <a:pt x="97" y="7"/>
                  </a:cubicBezTo>
                  <a:cubicBezTo>
                    <a:pt x="97" y="8"/>
                    <a:pt x="96" y="8"/>
                    <a:pt x="95" y="8"/>
                  </a:cubicBezTo>
                  <a:close/>
                  <a:moveTo>
                    <a:pt x="56" y="5"/>
                  </a:moveTo>
                  <a:cubicBezTo>
                    <a:pt x="55" y="5"/>
                    <a:pt x="54" y="5"/>
                    <a:pt x="54" y="4"/>
                  </a:cubicBezTo>
                  <a:cubicBezTo>
                    <a:pt x="54" y="3"/>
                    <a:pt x="54" y="2"/>
                    <a:pt x="55" y="1"/>
                  </a:cubicBezTo>
                  <a:cubicBezTo>
                    <a:pt x="57" y="1"/>
                    <a:pt x="59" y="1"/>
                    <a:pt x="61" y="0"/>
                  </a:cubicBezTo>
                  <a:cubicBezTo>
                    <a:pt x="62" y="0"/>
                    <a:pt x="63" y="1"/>
                    <a:pt x="63" y="2"/>
                  </a:cubicBezTo>
                  <a:cubicBezTo>
                    <a:pt x="63" y="3"/>
                    <a:pt x="63" y="4"/>
                    <a:pt x="62" y="4"/>
                  </a:cubicBezTo>
                  <a:cubicBezTo>
                    <a:pt x="60" y="5"/>
                    <a:pt x="58" y="5"/>
                    <a:pt x="56" y="5"/>
                  </a:cubicBezTo>
                  <a:cubicBezTo>
                    <a:pt x="56" y="5"/>
                    <a:pt x="56" y="5"/>
                    <a:pt x="56" y="5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4"/>
                    <a:pt x="78" y="4"/>
                  </a:cubicBezTo>
                  <a:cubicBezTo>
                    <a:pt x="77" y="4"/>
                    <a:pt x="76" y="3"/>
                    <a:pt x="76" y="2"/>
                  </a:cubicBezTo>
                  <a:cubicBezTo>
                    <a:pt x="77" y="1"/>
                    <a:pt x="78" y="0"/>
                    <a:pt x="79" y="0"/>
                  </a:cubicBezTo>
                  <a:cubicBezTo>
                    <a:pt x="81" y="0"/>
                    <a:pt x="83" y="1"/>
                    <a:pt x="84" y="1"/>
                  </a:cubicBezTo>
                  <a:cubicBezTo>
                    <a:pt x="86" y="1"/>
                    <a:pt x="86" y="2"/>
                    <a:pt x="86" y="3"/>
                  </a:cubicBezTo>
                  <a:cubicBezTo>
                    <a:pt x="86" y="4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0" name="Freeform 528"/>
            <p:cNvSpPr>
              <a:spLocks noEditPoints="1"/>
            </p:cNvSpPr>
            <p:nvPr/>
          </p:nvSpPr>
          <p:spPr bwMode="auto">
            <a:xfrm rot="10800000">
              <a:off x="7077673" y="3057657"/>
              <a:ext cx="249979" cy="249979"/>
            </a:xfrm>
            <a:custGeom>
              <a:avLst/>
              <a:gdLst>
                <a:gd name="T0" fmla="*/ 70 w 141"/>
                <a:gd name="T1" fmla="*/ 137 h 141"/>
                <a:gd name="T2" fmla="*/ 64 w 141"/>
                <a:gd name="T3" fmla="*/ 141 h 141"/>
                <a:gd name="T4" fmla="*/ 64 w 141"/>
                <a:gd name="T5" fmla="*/ 137 h 141"/>
                <a:gd name="T6" fmla="*/ 81 w 141"/>
                <a:gd name="T7" fmla="*/ 137 h 141"/>
                <a:gd name="T8" fmla="*/ 81 w 141"/>
                <a:gd name="T9" fmla="*/ 141 h 141"/>
                <a:gd name="T10" fmla="*/ 48 w 141"/>
                <a:gd name="T11" fmla="*/ 133 h 141"/>
                <a:gd name="T12" fmla="*/ 90 w 141"/>
                <a:gd name="T13" fmla="*/ 137 h 141"/>
                <a:gd name="T14" fmla="*/ 93 w 141"/>
                <a:gd name="T15" fmla="*/ 138 h 141"/>
                <a:gd name="T16" fmla="*/ 35 w 141"/>
                <a:gd name="T17" fmla="*/ 130 h 141"/>
                <a:gd name="T18" fmla="*/ 102 w 141"/>
                <a:gd name="T19" fmla="*/ 133 h 141"/>
                <a:gd name="T20" fmla="*/ 109 w 141"/>
                <a:gd name="T21" fmla="*/ 130 h 141"/>
                <a:gd name="T22" fmla="*/ 26 w 141"/>
                <a:gd name="T23" fmla="*/ 126 h 141"/>
                <a:gd name="T24" fmla="*/ 32 w 141"/>
                <a:gd name="T25" fmla="*/ 130 h 141"/>
                <a:gd name="T26" fmla="*/ 118 w 141"/>
                <a:gd name="T27" fmla="*/ 120 h 141"/>
                <a:gd name="T28" fmla="*/ 22 w 141"/>
                <a:gd name="T29" fmla="*/ 122 h 141"/>
                <a:gd name="T30" fmla="*/ 24 w 141"/>
                <a:gd name="T31" fmla="*/ 122 h 141"/>
                <a:gd name="T32" fmla="*/ 123 w 141"/>
                <a:gd name="T33" fmla="*/ 112 h 141"/>
                <a:gd name="T34" fmla="*/ 15 w 141"/>
                <a:gd name="T35" fmla="*/ 114 h 141"/>
                <a:gd name="T36" fmla="*/ 17 w 141"/>
                <a:gd name="T37" fmla="*/ 111 h 141"/>
                <a:gd name="T38" fmla="*/ 126 w 141"/>
                <a:gd name="T39" fmla="*/ 107 h 141"/>
                <a:gd name="T40" fmla="*/ 128 w 141"/>
                <a:gd name="T41" fmla="*/ 111 h 141"/>
                <a:gd name="T42" fmla="*/ 9 w 141"/>
                <a:gd name="T43" fmla="*/ 96 h 141"/>
                <a:gd name="T44" fmla="*/ 132 w 141"/>
                <a:gd name="T45" fmla="*/ 100 h 141"/>
                <a:gd name="T46" fmla="*/ 135 w 141"/>
                <a:gd name="T47" fmla="*/ 99 h 141"/>
                <a:gd name="T48" fmla="*/ 3 w 141"/>
                <a:gd name="T49" fmla="*/ 84 h 141"/>
                <a:gd name="T50" fmla="*/ 137 w 141"/>
                <a:gd name="T51" fmla="*/ 90 h 141"/>
                <a:gd name="T52" fmla="*/ 140 w 141"/>
                <a:gd name="T53" fmla="*/ 82 h 141"/>
                <a:gd name="T54" fmla="*/ 0 w 141"/>
                <a:gd name="T55" fmla="*/ 75 h 141"/>
                <a:gd name="T56" fmla="*/ 2 w 141"/>
                <a:gd name="T57" fmla="*/ 82 h 141"/>
                <a:gd name="T58" fmla="*/ 137 w 141"/>
                <a:gd name="T59" fmla="*/ 70 h 141"/>
                <a:gd name="T60" fmla="*/ 141 w 141"/>
                <a:gd name="T61" fmla="*/ 68 h 141"/>
                <a:gd name="T62" fmla="*/ 2 w 141"/>
                <a:gd name="T63" fmla="*/ 71 h 141"/>
                <a:gd name="T64" fmla="*/ 4 w 141"/>
                <a:gd name="T65" fmla="*/ 64 h 141"/>
                <a:gd name="T66" fmla="*/ 1 w 141"/>
                <a:gd name="T67" fmla="*/ 57 h 141"/>
                <a:gd name="T68" fmla="*/ 3 w 141"/>
                <a:gd name="T69" fmla="*/ 60 h 141"/>
                <a:gd name="T70" fmla="*/ 138 w 141"/>
                <a:gd name="T71" fmla="*/ 51 h 141"/>
                <a:gd name="T72" fmla="*/ 5 w 141"/>
                <a:gd name="T73" fmla="*/ 49 h 141"/>
                <a:gd name="T74" fmla="*/ 8 w 141"/>
                <a:gd name="T75" fmla="*/ 47 h 141"/>
                <a:gd name="T76" fmla="*/ 131 w 141"/>
                <a:gd name="T77" fmla="*/ 39 h 141"/>
                <a:gd name="T78" fmla="*/ 11 w 141"/>
                <a:gd name="T79" fmla="*/ 38 h 141"/>
                <a:gd name="T80" fmla="*/ 16 w 141"/>
                <a:gd name="T81" fmla="*/ 33 h 141"/>
                <a:gd name="T82" fmla="*/ 125 w 141"/>
                <a:gd name="T83" fmla="*/ 32 h 141"/>
                <a:gd name="T84" fmla="*/ 129 w 141"/>
                <a:gd name="T85" fmla="*/ 38 h 141"/>
                <a:gd name="T86" fmla="*/ 23 w 141"/>
                <a:gd name="T87" fmla="*/ 21 h 141"/>
                <a:gd name="T88" fmla="*/ 121 w 141"/>
                <a:gd name="T89" fmla="*/ 28 h 141"/>
                <a:gd name="T90" fmla="*/ 124 w 141"/>
                <a:gd name="T91" fmla="*/ 28 h 141"/>
                <a:gd name="T92" fmla="*/ 29 w 141"/>
                <a:gd name="T93" fmla="*/ 14 h 141"/>
                <a:gd name="T94" fmla="*/ 115 w 141"/>
                <a:gd name="T95" fmla="*/ 20 h 141"/>
                <a:gd name="T96" fmla="*/ 116 w 141"/>
                <a:gd name="T97" fmla="*/ 17 h 141"/>
                <a:gd name="T98" fmla="*/ 34 w 141"/>
                <a:gd name="T99" fmla="*/ 10 h 141"/>
                <a:gd name="T100" fmla="*/ 35 w 141"/>
                <a:gd name="T101" fmla="*/ 14 h 141"/>
                <a:gd name="T102" fmla="*/ 101 w 141"/>
                <a:gd name="T103" fmla="*/ 7 h 141"/>
                <a:gd name="T104" fmla="*/ 43 w 141"/>
                <a:gd name="T105" fmla="*/ 8 h 141"/>
                <a:gd name="T106" fmla="*/ 46 w 141"/>
                <a:gd name="T107" fmla="*/ 9 h 141"/>
                <a:gd name="T108" fmla="*/ 88 w 141"/>
                <a:gd name="T109" fmla="*/ 4 h 141"/>
                <a:gd name="T110" fmla="*/ 56 w 141"/>
                <a:gd name="T111" fmla="*/ 6 h 141"/>
                <a:gd name="T112" fmla="*/ 62 w 141"/>
                <a:gd name="T113" fmla="*/ 5 h 141"/>
                <a:gd name="T114" fmla="*/ 78 w 141"/>
                <a:gd name="T115" fmla="*/ 5 h 141"/>
                <a:gd name="T116" fmla="*/ 84 w 141"/>
                <a:gd name="T117" fmla="*/ 5 h 141"/>
                <a:gd name="T118" fmla="*/ 75 w 141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1" h="141">
                  <a:moveTo>
                    <a:pt x="70" y="141"/>
                  </a:moveTo>
                  <a:cubicBezTo>
                    <a:pt x="69" y="141"/>
                    <a:pt x="69" y="141"/>
                    <a:pt x="69" y="141"/>
                  </a:cubicBezTo>
                  <a:cubicBezTo>
                    <a:pt x="68" y="141"/>
                    <a:pt x="67" y="140"/>
                    <a:pt x="67" y="139"/>
                  </a:cubicBezTo>
                  <a:cubicBezTo>
                    <a:pt x="68" y="138"/>
                    <a:pt x="68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2" y="137"/>
                    <a:pt x="73" y="137"/>
                    <a:pt x="75" y="137"/>
                  </a:cubicBezTo>
                  <a:cubicBezTo>
                    <a:pt x="76" y="137"/>
                    <a:pt x="77" y="138"/>
                    <a:pt x="77" y="139"/>
                  </a:cubicBezTo>
                  <a:cubicBezTo>
                    <a:pt x="77" y="140"/>
                    <a:pt x="76" y="141"/>
                    <a:pt x="75" y="141"/>
                  </a:cubicBezTo>
                  <a:cubicBezTo>
                    <a:pt x="74" y="141"/>
                    <a:pt x="72" y="141"/>
                    <a:pt x="70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6" y="137"/>
                    <a:pt x="57" y="136"/>
                    <a:pt x="58" y="136"/>
                  </a:cubicBezTo>
                  <a:cubicBezTo>
                    <a:pt x="60" y="137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1"/>
                  </a:moveTo>
                  <a:cubicBezTo>
                    <a:pt x="80" y="141"/>
                    <a:pt x="79" y="140"/>
                    <a:pt x="79" y="139"/>
                  </a:cubicBezTo>
                  <a:cubicBezTo>
                    <a:pt x="79" y="138"/>
                    <a:pt x="79" y="137"/>
                    <a:pt x="81" y="137"/>
                  </a:cubicBezTo>
                  <a:cubicBezTo>
                    <a:pt x="82" y="136"/>
                    <a:pt x="84" y="136"/>
                    <a:pt x="86" y="136"/>
                  </a:cubicBezTo>
                  <a:cubicBezTo>
                    <a:pt x="87" y="135"/>
                    <a:pt x="88" y="136"/>
                    <a:pt x="88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1" y="141"/>
                  </a:cubicBezTo>
                  <a:cubicBezTo>
                    <a:pt x="81" y="141"/>
                    <a:pt x="81" y="141"/>
                    <a:pt x="81" y="141"/>
                  </a:cubicBezTo>
                  <a:close/>
                  <a:moveTo>
                    <a:pt x="53" y="139"/>
                  </a:moveTo>
                  <a:cubicBezTo>
                    <a:pt x="52" y="139"/>
                    <a:pt x="52" y="139"/>
                    <a:pt x="52" y="139"/>
                  </a:cubicBezTo>
                  <a:cubicBezTo>
                    <a:pt x="50" y="138"/>
                    <a:pt x="48" y="138"/>
                    <a:pt x="46" y="137"/>
                  </a:cubicBezTo>
                  <a:cubicBezTo>
                    <a:pt x="45" y="137"/>
                    <a:pt x="45" y="136"/>
                    <a:pt x="45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49" y="134"/>
                    <a:pt x="51" y="135"/>
                    <a:pt x="53" y="135"/>
                  </a:cubicBezTo>
                  <a:cubicBezTo>
                    <a:pt x="54" y="135"/>
                    <a:pt x="55" y="137"/>
                    <a:pt x="54" y="138"/>
                  </a:cubicBezTo>
                  <a:cubicBezTo>
                    <a:pt x="54" y="138"/>
                    <a:pt x="53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0" y="137"/>
                    <a:pt x="90" y="137"/>
                  </a:cubicBezTo>
                  <a:cubicBezTo>
                    <a:pt x="90" y="135"/>
                    <a:pt x="90" y="134"/>
                    <a:pt x="91" y="134"/>
                  </a:cubicBezTo>
                  <a:cubicBezTo>
                    <a:pt x="93" y="133"/>
                    <a:pt x="95" y="133"/>
                    <a:pt x="97" y="132"/>
                  </a:cubicBezTo>
                  <a:cubicBezTo>
                    <a:pt x="98" y="132"/>
                    <a:pt x="99" y="132"/>
                    <a:pt x="99" y="133"/>
                  </a:cubicBezTo>
                  <a:cubicBezTo>
                    <a:pt x="100" y="134"/>
                    <a:pt x="99" y="135"/>
                    <a:pt x="98" y="136"/>
                  </a:cubicBezTo>
                  <a:cubicBezTo>
                    <a:pt x="96" y="136"/>
                    <a:pt x="94" y="137"/>
                    <a:pt x="93" y="138"/>
                  </a:cubicBezTo>
                  <a:cubicBezTo>
                    <a:pt x="92" y="138"/>
                    <a:pt x="92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1" y="135"/>
                    <a:pt x="41" y="135"/>
                    <a:pt x="41" y="135"/>
                  </a:cubicBezTo>
                  <a:cubicBezTo>
                    <a:pt x="39" y="134"/>
                    <a:pt x="37" y="133"/>
                    <a:pt x="36" y="132"/>
                  </a:cubicBezTo>
                  <a:cubicBezTo>
                    <a:pt x="35" y="132"/>
                    <a:pt x="34" y="131"/>
                    <a:pt x="35" y="130"/>
                  </a:cubicBezTo>
                  <a:cubicBezTo>
                    <a:pt x="35" y="129"/>
                    <a:pt x="37" y="128"/>
                    <a:pt x="38" y="129"/>
                  </a:cubicBezTo>
                  <a:cubicBezTo>
                    <a:pt x="39" y="130"/>
                    <a:pt x="41" y="131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3" y="135"/>
                    <a:pt x="43" y="135"/>
                    <a:pt x="42" y="135"/>
                  </a:cubicBezTo>
                  <a:close/>
                  <a:moveTo>
                    <a:pt x="102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0" y="131"/>
                    <a:pt x="101" y="130"/>
                    <a:pt x="102" y="130"/>
                  </a:cubicBezTo>
                  <a:cubicBezTo>
                    <a:pt x="103" y="129"/>
                    <a:pt x="105" y="128"/>
                    <a:pt x="106" y="127"/>
                  </a:cubicBezTo>
                  <a:cubicBezTo>
                    <a:pt x="107" y="126"/>
                    <a:pt x="109" y="126"/>
                    <a:pt x="109" y="127"/>
                  </a:cubicBezTo>
                  <a:cubicBezTo>
                    <a:pt x="110" y="128"/>
                    <a:pt x="109" y="130"/>
                    <a:pt x="109" y="130"/>
                  </a:cubicBezTo>
                  <a:cubicBezTo>
                    <a:pt x="107" y="131"/>
                    <a:pt x="105" y="132"/>
                    <a:pt x="103" y="133"/>
                  </a:cubicBezTo>
                  <a:cubicBezTo>
                    <a:pt x="103" y="133"/>
                    <a:pt x="103" y="133"/>
                    <a:pt x="102" y="133"/>
                  </a:cubicBezTo>
                  <a:close/>
                  <a:moveTo>
                    <a:pt x="32" y="130"/>
                  </a:moveTo>
                  <a:cubicBezTo>
                    <a:pt x="31" y="130"/>
                    <a:pt x="31" y="129"/>
                    <a:pt x="31" y="129"/>
                  </a:cubicBezTo>
                  <a:cubicBezTo>
                    <a:pt x="29" y="128"/>
                    <a:pt x="27" y="127"/>
                    <a:pt x="26" y="126"/>
                  </a:cubicBezTo>
                  <a:cubicBezTo>
                    <a:pt x="25" y="125"/>
                    <a:pt x="25" y="124"/>
                    <a:pt x="26" y="123"/>
                  </a:cubicBezTo>
                  <a:cubicBezTo>
                    <a:pt x="26" y="122"/>
                    <a:pt x="28" y="122"/>
                    <a:pt x="28" y="123"/>
                  </a:cubicBezTo>
                  <a:cubicBezTo>
                    <a:pt x="30" y="124"/>
                    <a:pt x="31" y="125"/>
                    <a:pt x="33" y="126"/>
                  </a:cubicBezTo>
                  <a:cubicBezTo>
                    <a:pt x="34" y="127"/>
                    <a:pt x="34" y="128"/>
                    <a:pt x="33" y="129"/>
                  </a:cubicBezTo>
                  <a:cubicBezTo>
                    <a:pt x="33" y="129"/>
                    <a:pt x="32" y="130"/>
                    <a:pt x="32" y="130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6"/>
                    <a:pt x="110" y="124"/>
                    <a:pt x="111" y="124"/>
                  </a:cubicBezTo>
                  <a:cubicBezTo>
                    <a:pt x="112" y="122"/>
                    <a:pt x="114" y="121"/>
                    <a:pt x="115" y="120"/>
                  </a:cubicBezTo>
                  <a:cubicBezTo>
                    <a:pt x="116" y="119"/>
                    <a:pt x="117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6" y="124"/>
                    <a:pt x="115" y="126"/>
                    <a:pt x="113" y="127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2" y="122"/>
                    <a:pt x="22" y="122"/>
                    <a:pt x="22" y="122"/>
                  </a:cubicBezTo>
                  <a:cubicBezTo>
                    <a:pt x="20" y="121"/>
                    <a:pt x="19" y="119"/>
                    <a:pt x="17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8" y="114"/>
                    <a:pt x="20" y="114"/>
                    <a:pt x="20" y="115"/>
                  </a:cubicBezTo>
                  <a:cubicBezTo>
                    <a:pt x="22" y="116"/>
                    <a:pt x="23" y="118"/>
                    <a:pt x="24" y="119"/>
                  </a:cubicBezTo>
                  <a:cubicBezTo>
                    <a:pt x="25" y="120"/>
                    <a:pt x="25" y="121"/>
                    <a:pt x="24" y="122"/>
                  </a:cubicBezTo>
                  <a:cubicBezTo>
                    <a:pt x="24" y="122"/>
                    <a:pt x="23" y="122"/>
                    <a:pt x="23" y="122"/>
                  </a:cubicBezTo>
                  <a:close/>
                  <a:moveTo>
                    <a:pt x="121" y="120"/>
                  </a:moveTo>
                  <a:cubicBezTo>
                    <a:pt x="120" y="120"/>
                    <a:pt x="120" y="119"/>
                    <a:pt x="119" y="119"/>
                  </a:cubicBezTo>
                  <a:cubicBezTo>
                    <a:pt x="118" y="118"/>
                    <a:pt x="118" y="117"/>
                    <a:pt x="119" y="116"/>
                  </a:cubicBezTo>
                  <a:cubicBezTo>
                    <a:pt x="120" y="115"/>
                    <a:pt x="122" y="113"/>
                    <a:pt x="123" y="112"/>
                  </a:cubicBezTo>
                  <a:cubicBezTo>
                    <a:pt x="123" y="111"/>
                    <a:pt x="125" y="111"/>
                    <a:pt x="126" y="112"/>
                  </a:cubicBezTo>
                  <a:cubicBezTo>
                    <a:pt x="126" y="112"/>
                    <a:pt x="127" y="114"/>
                    <a:pt x="126" y="114"/>
                  </a:cubicBezTo>
                  <a:cubicBezTo>
                    <a:pt x="125" y="116"/>
                    <a:pt x="123" y="117"/>
                    <a:pt x="122" y="119"/>
                  </a:cubicBezTo>
                  <a:cubicBezTo>
                    <a:pt x="122" y="119"/>
                    <a:pt x="121" y="120"/>
                    <a:pt x="121" y="120"/>
                  </a:cubicBezTo>
                  <a:close/>
                  <a:moveTo>
                    <a:pt x="15" y="114"/>
                  </a:moveTo>
                  <a:cubicBezTo>
                    <a:pt x="15" y="114"/>
                    <a:pt x="14" y="114"/>
                    <a:pt x="14" y="113"/>
                  </a:cubicBezTo>
                  <a:cubicBezTo>
                    <a:pt x="13" y="111"/>
                    <a:pt x="11" y="110"/>
                    <a:pt x="10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3" y="105"/>
                    <a:pt x="14" y="106"/>
                  </a:cubicBezTo>
                  <a:cubicBezTo>
                    <a:pt x="15" y="108"/>
                    <a:pt x="16" y="109"/>
                    <a:pt x="17" y="111"/>
                  </a:cubicBezTo>
                  <a:cubicBezTo>
                    <a:pt x="18" y="112"/>
                    <a:pt x="17" y="113"/>
                    <a:pt x="17" y="113"/>
                  </a:cubicBezTo>
                  <a:cubicBezTo>
                    <a:pt x="16" y="114"/>
                    <a:pt x="16" y="114"/>
                    <a:pt x="15" y="114"/>
                  </a:cubicBezTo>
                  <a:close/>
                  <a:moveTo>
                    <a:pt x="128" y="111"/>
                  </a:moveTo>
                  <a:cubicBezTo>
                    <a:pt x="127" y="111"/>
                    <a:pt x="127" y="110"/>
                    <a:pt x="127" y="110"/>
                  </a:cubicBezTo>
                  <a:cubicBezTo>
                    <a:pt x="126" y="110"/>
                    <a:pt x="125" y="108"/>
                    <a:pt x="126" y="107"/>
                  </a:cubicBezTo>
                  <a:cubicBezTo>
                    <a:pt x="127" y="106"/>
                    <a:pt x="128" y="104"/>
                    <a:pt x="129" y="103"/>
                  </a:cubicBezTo>
                  <a:cubicBezTo>
                    <a:pt x="129" y="102"/>
                    <a:pt x="131" y="101"/>
                    <a:pt x="132" y="102"/>
                  </a:cubicBezTo>
                  <a:cubicBezTo>
                    <a:pt x="133" y="102"/>
                    <a:pt x="133" y="104"/>
                    <a:pt x="132" y="105"/>
                  </a:cubicBezTo>
                  <a:cubicBezTo>
                    <a:pt x="131" y="106"/>
                    <a:pt x="130" y="108"/>
                    <a:pt x="129" y="110"/>
                  </a:cubicBezTo>
                  <a:cubicBezTo>
                    <a:pt x="129" y="110"/>
                    <a:pt x="128" y="111"/>
                    <a:pt x="128" y="111"/>
                  </a:cubicBezTo>
                  <a:close/>
                  <a:moveTo>
                    <a:pt x="9" y="104"/>
                  </a:moveTo>
                  <a:cubicBezTo>
                    <a:pt x="9" y="104"/>
                    <a:pt x="8" y="104"/>
                    <a:pt x="7" y="103"/>
                  </a:cubicBezTo>
                  <a:cubicBezTo>
                    <a:pt x="7" y="101"/>
                    <a:pt x="6" y="100"/>
                    <a:pt x="5" y="98"/>
                  </a:cubicBezTo>
                  <a:cubicBezTo>
                    <a:pt x="5" y="97"/>
                    <a:pt x="5" y="96"/>
                    <a:pt x="6" y="95"/>
                  </a:cubicBezTo>
                  <a:cubicBezTo>
                    <a:pt x="7" y="95"/>
                    <a:pt x="8" y="95"/>
                    <a:pt x="9" y="96"/>
                  </a:cubicBezTo>
                  <a:cubicBezTo>
                    <a:pt x="9" y="98"/>
                    <a:pt x="10" y="100"/>
                    <a:pt x="11" y="101"/>
                  </a:cubicBezTo>
                  <a:cubicBezTo>
                    <a:pt x="12" y="102"/>
                    <a:pt x="11" y="103"/>
                    <a:pt x="10" y="104"/>
                  </a:cubicBezTo>
                  <a:cubicBezTo>
                    <a:pt x="10" y="104"/>
                    <a:pt x="10" y="104"/>
                    <a:pt x="9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2" y="100"/>
                  </a:cubicBezTo>
                  <a:cubicBezTo>
                    <a:pt x="131" y="100"/>
                    <a:pt x="131" y="99"/>
                    <a:pt x="131" y="98"/>
                  </a:cubicBezTo>
                  <a:cubicBezTo>
                    <a:pt x="132" y="96"/>
                    <a:pt x="133" y="94"/>
                    <a:pt x="133" y="93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2"/>
                    <a:pt x="137" y="93"/>
                    <a:pt x="137" y="94"/>
                  </a:cubicBezTo>
                  <a:cubicBezTo>
                    <a:pt x="136" y="96"/>
                    <a:pt x="136" y="98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4"/>
                  </a:moveTo>
                  <a:cubicBezTo>
                    <a:pt x="4" y="94"/>
                    <a:pt x="3" y="93"/>
                    <a:pt x="3" y="92"/>
                  </a:cubicBezTo>
                  <a:cubicBezTo>
                    <a:pt x="2" y="90"/>
                    <a:pt x="2" y="88"/>
                    <a:pt x="1" y="87"/>
                  </a:cubicBezTo>
                  <a:cubicBezTo>
                    <a:pt x="1" y="85"/>
                    <a:pt x="2" y="84"/>
                    <a:pt x="3" y="84"/>
                  </a:cubicBezTo>
                  <a:cubicBezTo>
                    <a:pt x="4" y="84"/>
                    <a:pt x="5" y="85"/>
                    <a:pt x="5" y="86"/>
                  </a:cubicBezTo>
                  <a:cubicBezTo>
                    <a:pt x="6" y="87"/>
                    <a:pt x="6" y="89"/>
                    <a:pt x="7" y="91"/>
                  </a:cubicBezTo>
                  <a:cubicBezTo>
                    <a:pt x="7" y="92"/>
                    <a:pt x="7" y="93"/>
                    <a:pt x="5" y="94"/>
                  </a:cubicBezTo>
                  <a:cubicBezTo>
                    <a:pt x="5" y="94"/>
                    <a:pt x="5" y="94"/>
                    <a:pt x="5" y="94"/>
                  </a:cubicBezTo>
                  <a:close/>
                  <a:moveTo>
                    <a:pt x="137" y="90"/>
                  </a:moveTo>
                  <a:cubicBezTo>
                    <a:pt x="137" y="90"/>
                    <a:pt x="137" y="90"/>
                    <a:pt x="136" y="90"/>
                  </a:cubicBezTo>
                  <a:cubicBezTo>
                    <a:pt x="135" y="89"/>
                    <a:pt x="135" y="88"/>
                    <a:pt x="135" y="87"/>
                  </a:cubicBezTo>
                  <a:cubicBezTo>
                    <a:pt x="135" y="85"/>
                    <a:pt x="136" y="84"/>
                    <a:pt x="136" y="82"/>
                  </a:cubicBezTo>
                  <a:cubicBezTo>
                    <a:pt x="136" y="81"/>
                    <a:pt x="137" y="80"/>
                    <a:pt x="138" y="80"/>
                  </a:cubicBezTo>
                  <a:cubicBezTo>
                    <a:pt x="139" y="80"/>
                    <a:pt x="140" y="81"/>
                    <a:pt x="140" y="82"/>
                  </a:cubicBezTo>
                  <a:cubicBezTo>
                    <a:pt x="140" y="84"/>
                    <a:pt x="139" y="86"/>
                    <a:pt x="139" y="88"/>
                  </a:cubicBezTo>
                  <a:cubicBezTo>
                    <a:pt x="139" y="89"/>
                    <a:pt x="138" y="90"/>
                    <a:pt x="137" y="90"/>
                  </a:cubicBezTo>
                  <a:close/>
                  <a:moveTo>
                    <a:pt x="2" y="82"/>
                  </a:moveTo>
                  <a:cubicBezTo>
                    <a:pt x="1" y="82"/>
                    <a:pt x="0" y="82"/>
                    <a:pt x="0" y="81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4" y="77"/>
                    <a:pt x="4" y="78"/>
                    <a:pt x="4" y="80"/>
                  </a:cubicBezTo>
                  <a:cubicBezTo>
                    <a:pt x="4" y="81"/>
                    <a:pt x="4" y="82"/>
                    <a:pt x="3" y="82"/>
                  </a:cubicBezTo>
                  <a:cubicBezTo>
                    <a:pt x="3" y="82"/>
                    <a:pt x="2" y="82"/>
                    <a:pt x="2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7" y="78"/>
                    <a:pt x="137" y="77"/>
                    <a:pt x="137" y="76"/>
                  </a:cubicBezTo>
                  <a:cubicBezTo>
                    <a:pt x="137" y="74"/>
                    <a:pt x="137" y="73"/>
                    <a:pt x="137" y="71"/>
                  </a:cubicBezTo>
                  <a:cubicBezTo>
                    <a:pt x="137" y="70"/>
                    <a:pt x="137" y="70"/>
                    <a:pt x="137" y="70"/>
                  </a:cubicBezTo>
                  <a:cubicBezTo>
                    <a:pt x="137" y="69"/>
                    <a:pt x="137" y="69"/>
                    <a:pt x="137" y="68"/>
                  </a:cubicBezTo>
                  <a:cubicBezTo>
                    <a:pt x="137" y="66"/>
                    <a:pt x="137" y="65"/>
                    <a:pt x="137" y="63"/>
                  </a:cubicBezTo>
                  <a:cubicBezTo>
                    <a:pt x="136" y="62"/>
                    <a:pt x="137" y="61"/>
                    <a:pt x="138" y="61"/>
                  </a:cubicBezTo>
                  <a:cubicBezTo>
                    <a:pt x="139" y="60"/>
                    <a:pt x="140" y="61"/>
                    <a:pt x="140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9"/>
                    <a:pt x="141" y="69"/>
                    <a:pt x="141" y="69"/>
                  </a:cubicBezTo>
                  <a:cubicBezTo>
                    <a:pt x="141" y="70"/>
                    <a:pt x="141" y="70"/>
                    <a:pt x="141" y="71"/>
                  </a:cubicBezTo>
                  <a:cubicBezTo>
                    <a:pt x="141" y="73"/>
                    <a:pt x="141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0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2" y="61"/>
                  </a:cubicBezTo>
                  <a:cubicBezTo>
                    <a:pt x="3" y="62"/>
                    <a:pt x="4" y="62"/>
                    <a:pt x="4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60"/>
                  </a:moveTo>
                  <a:cubicBezTo>
                    <a:pt x="3" y="60"/>
                    <a:pt x="3" y="60"/>
                    <a:pt x="2" y="60"/>
                  </a:cubicBezTo>
                  <a:cubicBezTo>
                    <a:pt x="1" y="59"/>
                    <a:pt x="1" y="58"/>
                    <a:pt x="1" y="57"/>
                  </a:cubicBezTo>
                  <a:cubicBezTo>
                    <a:pt x="1" y="55"/>
                    <a:pt x="2" y="53"/>
                    <a:pt x="2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6" y="52"/>
                    <a:pt x="6" y="53"/>
                  </a:cubicBezTo>
                  <a:cubicBezTo>
                    <a:pt x="6" y="54"/>
                    <a:pt x="5" y="56"/>
                    <a:pt x="5" y="58"/>
                  </a:cubicBezTo>
                  <a:cubicBezTo>
                    <a:pt x="5" y="59"/>
                    <a:pt x="4" y="60"/>
                    <a:pt x="3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5" y="55"/>
                    <a:pt x="135" y="54"/>
                    <a:pt x="134" y="52"/>
                  </a:cubicBezTo>
                  <a:cubicBezTo>
                    <a:pt x="134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8" y="51"/>
                  </a:cubicBezTo>
                  <a:cubicBezTo>
                    <a:pt x="139" y="53"/>
                    <a:pt x="139" y="55"/>
                    <a:pt x="140" y="57"/>
                  </a:cubicBezTo>
                  <a:cubicBezTo>
                    <a:pt x="140" y="58"/>
                    <a:pt x="139" y="59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9"/>
                  </a:moveTo>
                  <a:cubicBezTo>
                    <a:pt x="6" y="49"/>
                    <a:pt x="5" y="49"/>
                    <a:pt x="5" y="49"/>
                  </a:cubicBezTo>
                  <a:cubicBezTo>
                    <a:pt x="4" y="48"/>
                    <a:pt x="4" y="47"/>
                    <a:pt x="4" y="46"/>
                  </a:cubicBezTo>
                  <a:cubicBezTo>
                    <a:pt x="5" y="44"/>
                    <a:pt x="6" y="42"/>
                    <a:pt x="6" y="41"/>
                  </a:cubicBezTo>
                  <a:cubicBezTo>
                    <a:pt x="7" y="40"/>
                    <a:pt x="8" y="39"/>
                    <a:pt x="9" y="40"/>
                  </a:cubicBezTo>
                  <a:cubicBezTo>
                    <a:pt x="10" y="40"/>
                    <a:pt x="10" y="41"/>
                    <a:pt x="10" y="42"/>
                  </a:cubicBezTo>
                  <a:cubicBezTo>
                    <a:pt x="9" y="44"/>
                    <a:pt x="8" y="46"/>
                    <a:pt x="8" y="47"/>
                  </a:cubicBezTo>
                  <a:cubicBezTo>
                    <a:pt x="8" y="48"/>
                    <a:pt x="7" y="49"/>
                    <a:pt x="6" y="49"/>
                  </a:cubicBezTo>
                  <a:close/>
                  <a:moveTo>
                    <a:pt x="134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1" y="43"/>
                    <a:pt x="130" y="42"/>
                  </a:cubicBezTo>
                  <a:cubicBezTo>
                    <a:pt x="130" y="41"/>
                    <a:pt x="130" y="39"/>
                    <a:pt x="131" y="39"/>
                  </a:cubicBezTo>
                  <a:cubicBezTo>
                    <a:pt x="132" y="38"/>
                    <a:pt x="133" y="39"/>
                    <a:pt x="134" y="40"/>
                  </a:cubicBezTo>
                  <a:cubicBezTo>
                    <a:pt x="135" y="42"/>
                    <a:pt x="136" y="43"/>
                    <a:pt x="136" y="45"/>
                  </a:cubicBezTo>
                  <a:cubicBezTo>
                    <a:pt x="137" y="46"/>
                    <a:pt x="136" y="47"/>
                    <a:pt x="135" y="48"/>
                  </a:cubicBezTo>
                  <a:cubicBezTo>
                    <a:pt x="135" y="48"/>
                    <a:pt x="135" y="48"/>
                    <a:pt x="134" y="48"/>
                  </a:cubicBezTo>
                  <a:close/>
                  <a:moveTo>
                    <a:pt x="11" y="38"/>
                  </a:moveTo>
                  <a:cubicBezTo>
                    <a:pt x="10" y="38"/>
                    <a:pt x="10" y="38"/>
                    <a:pt x="10" y="38"/>
                  </a:cubicBezTo>
                  <a:cubicBezTo>
                    <a:pt x="9" y="38"/>
                    <a:pt x="9" y="36"/>
                    <a:pt x="9" y="35"/>
                  </a:cubicBezTo>
                  <a:cubicBezTo>
                    <a:pt x="10" y="34"/>
                    <a:pt x="11" y="32"/>
                    <a:pt x="12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1"/>
                    <a:pt x="16" y="32"/>
                    <a:pt x="16" y="33"/>
                  </a:cubicBezTo>
                  <a:cubicBezTo>
                    <a:pt x="14" y="34"/>
                    <a:pt x="13" y="36"/>
                    <a:pt x="13" y="37"/>
                  </a:cubicBezTo>
                  <a:cubicBezTo>
                    <a:pt x="12" y="38"/>
                    <a:pt x="12" y="38"/>
                    <a:pt x="11" y="38"/>
                  </a:cubicBezTo>
                  <a:close/>
                  <a:moveTo>
                    <a:pt x="129" y="38"/>
                  </a:moveTo>
                  <a:cubicBezTo>
                    <a:pt x="129" y="38"/>
                    <a:pt x="128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4" y="31"/>
                    <a:pt x="124" y="30"/>
                    <a:pt x="125" y="29"/>
                  </a:cubicBezTo>
                  <a:cubicBezTo>
                    <a:pt x="126" y="29"/>
                    <a:pt x="127" y="29"/>
                    <a:pt x="128" y="30"/>
                  </a:cubicBezTo>
                  <a:cubicBezTo>
                    <a:pt x="129" y="31"/>
                    <a:pt x="130" y="33"/>
                    <a:pt x="131" y="35"/>
                  </a:cubicBezTo>
                  <a:cubicBezTo>
                    <a:pt x="132" y="36"/>
                    <a:pt x="131" y="37"/>
                    <a:pt x="130" y="37"/>
                  </a:cubicBezTo>
                  <a:cubicBezTo>
                    <a:pt x="130" y="38"/>
                    <a:pt x="130" y="38"/>
                    <a:pt x="129" y="38"/>
                  </a:cubicBezTo>
                  <a:close/>
                  <a:moveTo>
                    <a:pt x="17" y="29"/>
                  </a:moveTo>
                  <a:cubicBezTo>
                    <a:pt x="17" y="29"/>
                    <a:pt x="16" y="29"/>
                    <a:pt x="16" y="29"/>
                  </a:cubicBezTo>
                  <a:cubicBezTo>
                    <a:pt x="15" y="28"/>
                    <a:pt x="15" y="27"/>
                    <a:pt x="16" y="26"/>
                  </a:cubicBezTo>
                  <a:cubicBezTo>
                    <a:pt x="17" y="24"/>
                    <a:pt x="18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3" y="22"/>
                    <a:pt x="23" y="23"/>
                    <a:pt x="23" y="24"/>
                  </a:cubicBezTo>
                  <a:cubicBezTo>
                    <a:pt x="21" y="25"/>
                    <a:pt x="20" y="27"/>
                    <a:pt x="19" y="28"/>
                  </a:cubicBezTo>
                  <a:cubicBezTo>
                    <a:pt x="18" y="29"/>
                    <a:pt x="18" y="29"/>
                    <a:pt x="17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1" y="28"/>
                  </a:cubicBezTo>
                  <a:cubicBezTo>
                    <a:pt x="120" y="26"/>
                    <a:pt x="119" y="25"/>
                    <a:pt x="117" y="24"/>
                  </a:cubicBezTo>
                  <a:cubicBezTo>
                    <a:pt x="117" y="23"/>
                    <a:pt x="117" y="22"/>
                    <a:pt x="117" y="21"/>
                  </a:cubicBezTo>
                  <a:cubicBezTo>
                    <a:pt x="118" y="20"/>
                    <a:pt x="119" y="20"/>
                    <a:pt x="120" y="21"/>
                  </a:cubicBezTo>
                  <a:cubicBezTo>
                    <a:pt x="122" y="22"/>
                    <a:pt x="123" y="24"/>
                    <a:pt x="124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3" y="28"/>
                    <a:pt x="123" y="28"/>
                  </a:cubicBezTo>
                  <a:close/>
                  <a:moveTo>
                    <a:pt x="25" y="21"/>
                  </a:moveTo>
                  <a:cubicBezTo>
                    <a:pt x="25" y="21"/>
                    <a:pt x="24" y="21"/>
                    <a:pt x="24" y="20"/>
                  </a:cubicBezTo>
                  <a:cubicBezTo>
                    <a:pt x="23" y="19"/>
                    <a:pt x="23" y="18"/>
                    <a:pt x="24" y="17"/>
                  </a:cubicBezTo>
                  <a:cubicBezTo>
                    <a:pt x="26" y="16"/>
                    <a:pt x="27" y="15"/>
                    <a:pt x="29" y="14"/>
                  </a:cubicBezTo>
                  <a:cubicBezTo>
                    <a:pt x="30" y="13"/>
                    <a:pt x="31" y="13"/>
                    <a:pt x="31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29" y="18"/>
                    <a:pt x="28" y="19"/>
                    <a:pt x="27" y="20"/>
                  </a:cubicBezTo>
                  <a:cubicBezTo>
                    <a:pt x="26" y="21"/>
                    <a:pt x="26" y="21"/>
                    <a:pt x="25" y="21"/>
                  </a:cubicBezTo>
                  <a:close/>
                  <a:moveTo>
                    <a:pt x="115" y="20"/>
                  </a:moveTo>
                  <a:cubicBezTo>
                    <a:pt x="114" y="20"/>
                    <a:pt x="114" y="20"/>
                    <a:pt x="113" y="20"/>
                  </a:cubicBezTo>
                  <a:cubicBezTo>
                    <a:pt x="112" y="19"/>
                    <a:pt x="110" y="17"/>
                    <a:pt x="109" y="16"/>
                  </a:cubicBezTo>
                  <a:cubicBezTo>
                    <a:pt x="108" y="16"/>
                    <a:pt x="108" y="15"/>
                    <a:pt x="109" y="14"/>
                  </a:cubicBezTo>
                  <a:cubicBezTo>
                    <a:pt x="109" y="13"/>
                    <a:pt x="110" y="13"/>
                    <a:pt x="111" y="13"/>
                  </a:cubicBezTo>
                  <a:cubicBezTo>
                    <a:pt x="113" y="14"/>
                    <a:pt x="114" y="15"/>
                    <a:pt x="116" y="17"/>
                  </a:cubicBezTo>
                  <a:cubicBezTo>
                    <a:pt x="117" y="17"/>
                    <a:pt x="117" y="19"/>
                    <a:pt x="116" y="20"/>
                  </a:cubicBezTo>
                  <a:cubicBezTo>
                    <a:pt x="116" y="20"/>
                    <a:pt x="115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3" y="14"/>
                    <a:pt x="33" y="13"/>
                  </a:cubicBezTo>
                  <a:cubicBezTo>
                    <a:pt x="32" y="12"/>
                    <a:pt x="33" y="11"/>
                    <a:pt x="34" y="10"/>
                  </a:cubicBezTo>
                  <a:cubicBezTo>
                    <a:pt x="35" y="9"/>
                    <a:pt x="37" y="8"/>
                    <a:pt x="39" y="8"/>
                  </a:cubicBezTo>
                  <a:cubicBezTo>
                    <a:pt x="40" y="7"/>
                    <a:pt x="41" y="7"/>
                    <a:pt x="41" y="8"/>
                  </a:cubicBezTo>
                  <a:cubicBezTo>
                    <a:pt x="42" y="9"/>
                    <a:pt x="41" y="11"/>
                    <a:pt x="40" y="11"/>
                  </a:cubicBezTo>
                  <a:cubicBezTo>
                    <a:pt x="39" y="12"/>
                    <a:pt x="37" y="13"/>
                    <a:pt x="36" y="14"/>
                  </a:cubicBezTo>
                  <a:cubicBezTo>
                    <a:pt x="35" y="14"/>
                    <a:pt x="35" y="14"/>
                    <a:pt x="35" y="14"/>
                  </a:cubicBezTo>
                  <a:close/>
                  <a:moveTo>
                    <a:pt x="105" y="14"/>
                  </a:moveTo>
                  <a:cubicBezTo>
                    <a:pt x="105" y="14"/>
                    <a:pt x="105" y="14"/>
                    <a:pt x="104" y="13"/>
                  </a:cubicBezTo>
                  <a:cubicBezTo>
                    <a:pt x="103" y="12"/>
                    <a:pt x="101" y="12"/>
                    <a:pt x="99" y="11"/>
                  </a:cubicBezTo>
                  <a:cubicBezTo>
                    <a:pt x="98" y="10"/>
                    <a:pt x="98" y="9"/>
                    <a:pt x="99" y="8"/>
                  </a:cubicBezTo>
                  <a:cubicBezTo>
                    <a:pt x="99" y="7"/>
                    <a:pt x="100" y="7"/>
                    <a:pt x="101" y="7"/>
                  </a:cubicBezTo>
                  <a:cubicBezTo>
                    <a:pt x="103" y="8"/>
                    <a:pt x="105" y="9"/>
                    <a:pt x="106" y="10"/>
                  </a:cubicBezTo>
                  <a:cubicBezTo>
                    <a:pt x="107" y="10"/>
                    <a:pt x="108" y="12"/>
                    <a:pt x="107" y="13"/>
                  </a:cubicBezTo>
                  <a:cubicBezTo>
                    <a:pt x="107" y="13"/>
                    <a:pt x="106" y="14"/>
                    <a:pt x="105" y="14"/>
                  </a:cubicBezTo>
                  <a:close/>
                  <a:moveTo>
                    <a:pt x="45" y="9"/>
                  </a:moveTo>
                  <a:cubicBezTo>
                    <a:pt x="44" y="9"/>
                    <a:pt x="43" y="8"/>
                    <a:pt x="43" y="8"/>
                  </a:cubicBezTo>
                  <a:cubicBezTo>
                    <a:pt x="43" y="7"/>
                    <a:pt x="43" y="5"/>
                    <a:pt x="44" y="5"/>
                  </a:cubicBezTo>
                  <a:cubicBezTo>
                    <a:pt x="46" y="4"/>
                    <a:pt x="48" y="4"/>
                    <a:pt x="50" y="3"/>
                  </a:cubicBezTo>
                  <a:cubicBezTo>
                    <a:pt x="51" y="3"/>
                    <a:pt x="52" y="3"/>
                    <a:pt x="52" y="4"/>
                  </a:cubicBezTo>
                  <a:cubicBezTo>
                    <a:pt x="52" y="6"/>
                    <a:pt x="52" y="7"/>
                    <a:pt x="51" y="7"/>
                  </a:cubicBezTo>
                  <a:cubicBezTo>
                    <a:pt x="49" y="7"/>
                    <a:pt x="47" y="8"/>
                    <a:pt x="46" y="9"/>
                  </a:cubicBezTo>
                  <a:cubicBezTo>
                    <a:pt x="45" y="9"/>
                    <a:pt x="45" y="9"/>
                    <a:pt x="45" y="9"/>
                  </a:cubicBezTo>
                  <a:close/>
                  <a:moveTo>
                    <a:pt x="95" y="9"/>
                  </a:moveTo>
                  <a:cubicBezTo>
                    <a:pt x="95" y="9"/>
                    <a:pt x="95" y="9"/>
                    <a:pt x="94" y="9"/>
                  </a:cubicBezTo>
                  <a:cubicBezTo>
                    <a:pt x="93" y="8"/>
                    <a:pt x="91" y="7"/>
                    <a:pt x="89" y="7"/>
                  </a:cubicBezTo>
                  <a:cubicBezTo>
                    <a:pt x="88" y="6"/>
                    <a:pt x="87" y="5"/>
                    <a:pt x="88" y="4"/>
                  </a:cubicBezTo>
                  <a:cubicBezTo>
                    <a:pt x="88" y="3"/>
                    <a:pt x="89" y="3"/>
                    <a:pt x="90" y="3"/>
                  </a:cubicBezTo>
                  <a:cubicBezTo>
                    <a:pt x="92" y="3"/>
                    <a:pt x="94" y="4"/>
                    <a:pt x="96" y="5"/>
                  </a:cubicBezTo>
                  <a:cubicBezTo>
                    <a:pt x="97" y="5"/>
                    <a:pt x="97" y="6"/>
                    <a:pt x="97" y="7"/>
                  </a:cubicBezTo>
                  <a:cubicBezTo>
                    <a:pt x="97" y="8"/>
                    <a:pt x="96" y="9"/>
                    <a:pt x="95" y="9"/>
                  </a:cubicBezTo>
                  <a:close/>
                  <a:moveTo>
                    <a:pt x="56" y="6"/>
                  </a:moveTo>
                  <a:cubicBezTo>
                    <a:pt x="55" y="6"/>
                    <a:pt x="54" y="5"/>
                    <a:pt x="54" y="4"/>
                  </a:cubicBezTo>
                  <a:cubicBezTo>
                    <a:pt x="54" y="3"/>
                    <a:pt x="54" y="2"/>
                    <a:pt x="55" y="2"/>
                  </a:cubicBezTo>
                  <a:cubicBezTo>
                    <a:pt x="57" y="1"/>
                    <a:pt x="59" y="1"/>
                    <a:pt x="61" y="1"/>
                  </a:cubicBezTo>
                  <a:cubicBezTo>
                    <a:pt x="62" y="0"/>
                    <a:pt x="63" y="1"/>
                    <a:pt x="63" y="2"/>
                  </a:cubicBezTo>
                  <a:cubicBezTo>
                    <a:pt x="63" y="3"/>
                    <a:pt x="63" y="4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ubicBezTo>
                    <a:pt x="56" y="6"/>
                    <a:pt x="56" y="6"/>
                    <a:pt x="56" y="6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5"/>
                    <a:pt x="78" y="5"/>
                  </a:cubicBezTo>
                  <a:cubicBezTo>
                    <a:pt x="77" y="4"/>
                    <a:pt x="76" y="3"/>
                    <a:pt x="76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4" y="1"/>
                  </a:cubicBezTo>
                  <a:cubicBezTo>
                    <a:pt x="86" y="2"/>
                    <a:pt x="86" y="3"/>
                    <a:pt x="86" y="4"/>
                  </a:cubicBezTo>
                  <a:cubicBezTo>
                    <a:pt x="86" y="5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1" name="Freeform 529"/>
            <p:cNvSpPr>
              <a:spLocks noEditPoints="1"/>
            </p:cNvSpPr>
            <p:nvPr/>
          </p:nvSpPr>
          <p:spPr bwMode="auto">
            <a:xfrm rot="10800000">
              <a:off x="7267597" y="4889338"/>
              <a:ext cx="249979" cy="250730"/>
            </a:xfrm>
            <a:custGeom>
              <a:avLst/>
              <a:gdLst>
                <a:gd name="T0" fmla="*/ 70 w 141"/>
                <a:gd name="T1" fmla="*/ 137 h 141"/>
                <a:gd name="T2" fmla="*/ 76 w 141"/>
                <a:gd name="T3" fmla="*/ 141 h 141"/>
                <a:gd name="T4" fmla="*/ 56 w 141"/>
                <a:gd name="T5" fmla="*/ 138 h 141"/>
                <a:gd name="T6" fmla="*/ 81 w 141"/>
                <a:gd name="T7" fmla="*/ 141 h 141"/>
                <a:gd name="T8" fmla="*/ 87 w 141"/>
                <a:gd name="T9" fmla="*/ 139 h 141"/>
                <a:gd name="T10" fmla="*/ 47 w 141"/>
                <a:gd name="T11" fmla="*/ 137 h 141"/>
                <a:gd name="T12" fmla="*/ 53 w 141"/>
                <a:gd name="T13" fmla="*/ 139 h 141"/>
                <a:gd name="T14" fmla="*/ 100 w 141"/>
                <a:gd name="T15" fmla="*/ 133 h 141"/>
                <a:gd name="T16" fmla="*/ 41 w 141"/>
                <a:gd name="T17" fmla="*/ 135 h 141"/>
                <a:gd name="T18" fmla="*/ 44 w 141"/>
                <a:gd name="T19" fmla="*/ 134 h 141"/>
                <a:gd name="T20" fmla="*/ 107 w 141"/>
                <a:gd name="T21" fmla="*/ 127 h 141"/>
                <a:gd name="T22" fmla="*/ 32 w 141"/>
                <a:gd name="T23" fmla="*/ 130 h 141"/>
                <a:gd name="T24" fmla="*/ 33 w 141"/>
                <a:gd name="T25" fmla="*/ 126 h 141"/>
                <a:gd name="T26" fmla="*/ 111 w 141"/>
                <a:gd name="T27" fmla="*/ 124 h 141"/>
                <a:gd name="T28" fmla="*/ 112 w 141"/>
                <a:gd name="T29" fmla="*/ 127 h 141"/>
                <a:gd name="T30" fmla="*/ 21 w 141"/>
                <a:gd name="T31" fmla="*/ 115 h 141"/>
                <a:gd name="T32" fmla="*/ 120 w 141"/>
                <a:gd name="T33" fmla="*/ 119 h 141"/>
                <a:gd name="T34" fmla="*/ 122 w 141"/>
                <a:gd name="T35" fmla="*/ 119 h 141"/>
                <a:gd name="T36" fmla="*/ 11 w 141"/>
                <a:gd name="T37" fmla="*/ 105 h 141"/>
                <a:gd name="T38" fmla="*/ 128 w 141"/>
                <a:gd name="T39" fmla="*/ 111 h 141"/>
                <a:gd name="T40" fmla="*/ 133 w 141"/>
                <a:gd name="T41" fmla="*/ 105 h 141"/>
                <a:gd name="T42" fmla="*/ 5 w 141"/>
                <a:gd name="T43" fmla="*/ 98 h 141"/>
                <a:gd name="T44" fmla="*/ 10 w 141"/>
                <a:gd name="T45" fmla="*/ 104 h 141"/>
                <a:gd name="T46" fmla="*/ 136 w 141"/>
                <a:gd name="T47" fmla="*/ 91 h 141"/>
                <a:gd name="T48" fmla="*/ 3 w 141"/>
                <a:gd name="T49" fmla="*/ 92 h 141"/>
                <a:gd name="T50" fmla="*/ 6 w 141"/>
                <a:gd name="T51" fmla="*/ 94 h 141"/>
                <a:gd name="T52" fmla="*/ 136 w 141"/>
                <a:gd name="T53" fmla="*/ 82 h 141"/>
                <a:gd name="T54" fmla="*/ 3 w 141"/>
                <a:gd name="T55" fmla="*/ 82 h 141"/>
                <a:gd name="T56" fmla="*/ 5 w 141"/>
                <a:gd name="T57" fmla="*/ 80 h 141"/>
                <a:gd name="T58" fmla="*/ 137 w 141"/>
                <a:gd name="T59" fmla="*/ 76 h 141"/>
                <a:gd name="T60" fmla="*/ 139 w 141"/>
                <a:gd name="T61" fmla="*/ 61 h 141"/>
                <a:gd name="T62" fmla="*/ 141 w 141"/>
                <a:gd name="T63" fmla="*/ 77 h 141"/>
                <a:gd name="T64" fmla="*/ 0 w 141"/>
                <a:gd name="T65" fmla="*/ 63 h 141"/>
                <a:gd name="T66" fmla="*/ 3 w 141"/>
                <a:gd name="T67" fmla="*/ 60 h 141"/>
                <a:gd name="T68" fmla="*/ 6 w 141"/>
                <a:gd name="T69" fmla="*/ 53 h 141"/>
                <a:gd name="T70" fmla="*/ 135 w 141"/>
                <a:gd name="T71" fmla="*/ 52 h 141"/>
                <a:gd name="T72" fmla="*/ 138 w 141"/>
                <a:gd name="T73" fmla="*/ 59 h 141"/>
                <a:gd name="T74" fmla="*/ 9 w 141"/>
                <a:gd name="T75" fmla="*/ 40 h 141"/>
                <a:gd name="T76" fmla="*/ 133 w 141"/>
                <a:gd name="T77" fmla="*/ 47 h 141"/>
                <a:gd name="T78" fmla="*/ 135 w 141"/>
                <a:gd name="T79" fmla="*/ 48 h 141"/>
                <a:gd name="T80" fmla="*/ 13 w 141"/>
                <a:gd name="T81" fmla="*/ 30 h 141"/>
                <a:gd name="T82" fmla="*/ 130 w 141"/>
                <a:gd name="T83" fmla="*/ 38 h 141"/>
                <a:gd name="T84" fmla="*/ 131 w 141"/>
                <a:gd name="T85" fmla="*/ 35 h 141"/>
                <a:gd name="T86" fmla="*/ 16 w 141"/>
                <a:gd name="T87" fmla="*/ 26 h 141"/>
                <a:gd name="T88" fmla="*/ 18 w 141"/>
                <a:gd name="T89" fmla="*/ 29 h 141"/>
                <a:gd name="T90" fmla="*/ 121 w 141"/>
                <a:gd name="T91" fmla="*/ 21 h 141"/>
                <a:gd name="T92" fmla="*/ 24 w 141"/>
                <a:gd name="T93" fmla="*/ 20 h 141"/>
                <a:gd name="T94" fmla="*/ 27 w 141"/>
                <a:gd name="T95" fmla="*/ 20 h 141"/>
                <a:gd name="T96" fmla="*/ 109 w 141"/>
                <a:gd name="T97" fmla="*/ 14 h 141"/>
                <a:gd name="T98" fmla="*/ 35 w 141"/>
                <a:gd name="T99" fmla="*/ 14 h 141"/>
                <a:gd name="T100" fmla="*/ 41 w 141"/>
                <a:gd name="T101" fmla="*/ 11 h 141"/>
                <a:gd name="T102" fmla="*/ 100 w 141"/>
                <a:gd name="T103" fmla="*/ 11 h 141"/>
                <a:gd name="T104" fmla="*/ 106 w 141"/>
                <a:gd name="T105" fmla="*/ 14 h 141"/>
                <a:gd name="T106" fmla="*/ 52 w 141"/>
                <a:gd name="T107" fmla="*/ 4 h 141"/>
                <a:gd name="T108" fmla="*/ 95 w 141"/>
                <a:gd name="T109" fmla="*/ 9 h 141"/>
                <a:gd name="T110" fmla="*/ 97 w 141"/>
                <a:gd name="T111" fmla="*/ 7 h 141"/>
                <a:gd name="T112" fmla="*/ 61 w 141"/>
                <a:gd name="T113" fmla="*/ 1 h 141"/>
                <a:gd name="T114" fmla="*/ 84 w 141"/>
                <a:gd name="T115" fmla="*/ 5 h 141"/>
                <a:gd name="T116" fmla="*/ 85 w 141"/>
                <a:gd name="T117" fmla="*/ 1 h 141"/>
                <a:gd name="T118" fmla="*/ 67 w 141"/>
                <a:gd name="T119" fmla="*/ 0 h 141"/>
                <a:gd name="T120" fmla="*/ 67 w 141"/>
                <a:gd name="T121" fmla="*/ 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1" h="141">
                  <a:moveTo>
                    <a:pt x="71" y="141"/>
                  </a:moveTo>
                  <a:cubicBezTo>
                    <a:pt x="71" y="141"/>
                    <a:pt x="71" y="141"/>
                    <a:pt x="71" y="141"/>
                  </a:cubicBezTo>
                  <a:cubicBezTo>
                    <a:pt x="70" y="141"/>
                    <a:pt x="70" y="141"/>
                    <a:pt x="70" y="141"/>
                  </a:cubicBezTo>
                  <a:cubicBezTo>
                    <a:pt x="69" y="141"/>
                    <a:pt x="68" y="140"/>
                    <a:pt x="68" y="139"/>
                  </a:cubicBezTo>
                  <a:cubicBezTo>
                    <a:pt x="68" y="138"/>
                    <a:pt x="69" y="137"/>
                    <a:pt x="70" y="137"/>
                  </a:cubicBezTo>
                  <a:cubicBezTo>
                    <a:pt x="70" y="137"/>
                    <a:pt x="70" y="137"/>
                    <a:pt x="70" y="137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72" y="137"/>
                    <a:pt x="74" y="137"/>
                    <a:pt x="75" y="137"/>
                  </a:cubicBezTo>
                  <a:cubicBezTo>
                    <a:pt x="77" y="137"/>
                    <a:pt x="77" y="138"/>
                    <a:pt x="78" y="139"/>
                  </a:cubicBezTo>
                  <a:cubicBezTo>
                    <a:pt x="78" y="140"/>
                    <a:pt x="77" y="141"/>
                    <a:pt x="76" y="141"/>
                  </a:cubicBezTo>
                  <a:cubicBezTo>
                    <a:pt x="74" y="141"/>
                    <a:pt x="72" y="141"/>
                    <a:pt x="71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6" y="139"/>
                    <a:pt x="56" y="138"/>
                  </a:cubicBezTo>
                  <a:cubicBezTo>
                    <a:pt x="57" y="137"/>
                    <a:pt x="58" y="136"/>
                    <a:pt x="59" y="136"/>
                  </a:cubicBezTo>
                  <a:cubicBezTo>
                    <a:pt x="61" y="137"/>
                    <a:pt x="62" y="137"/>
                    <a:pt x="64" y="137"/>
                  </a:cubicBezTo>
                  <a:cubicBezTo>
                    <a:pt x="65" y="137"/>
                    <a:pt x="66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1" y="141"/>
                  </a:moveTo>
                  <a:cubicBezTo>
                    <a:pt x="80" y="141"/>
                    <a:pt x="79" y="140"/>
                    <a:pt x="79" y="139"/>
                  </a:cubicBezTo>
                  <a:cubicBezTo>
                    <a:pt x="79" y="138"/>
                    <a:pt x="80" y="137"/>
                    <a:pt x="81" y="137"/>
                  </a:cubicBezTo>
                  <a:cubicBezTo>
                    <a:pt x="83" y="136"/>
                    <a:pt x="85" y="136"/>
                    <a:pt x="86" y="136"/>
                  </a:cubicBezTo>
                  <a:cubicBezTo>
                    <a:pt x="87" y="135"/>
                    <a:pt x="89" y="136"/>
                    <a:pt x="89" y="137"/>
                  </a:cubicBezTo>
                  <a:cubicBezTo>
                    <a:pt x="89" y="138"/>
                    <a:pt x="88" y="139"/>
                    <a:pt x="87" y="139"/>
                  </a:cubicBezTo>
                  <a:cubicBezTo>
                    <a:pt x="85" y="140"/>
                    <a:pt x="83" y="140"/>
                    <a:pt x="82" y="141"/>
                  </a:cubicBezTo>
                  <a:cubicBezTo>
                    <a:pt x="81" y="141"/>
                    <a:pt x="81" y="141"/>
                    <a:pt x="81" y="141"/>
                  </a:cubicBezTo>
                  <a:close/>
                  <a:moveTo>
                    <a:pt x="53" y="139"/>
                  </a:moveTo>
                  <a:cubicBezTo>
                    <a:pt x="53" y="139"/>
                    <a:pt x="53" y="139"/>
                    <a:pt x="52" y="139"/>
                  </a:cubicBezTo>
                  <a:cubicBezTo>
                    <a:pt x="50" y="138"/>
                    <a:pt x="49" y="138"/>
                    <a:pt x="47" y="137"/>
                  </a:cubicBezTo>
                  <a:cubicBezTo>
                    <a:pt x="46" y="137"/>
                    <a:pt x="45" y="136"/>
                    <a:pt x="46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50" y="134"/>
                    <a:pt x="52" y="135"/>
                    <a:pt x="53" y="135"/>
                  </a:cubicBezTo>
                  <a:cubicBezTo>
                    <a:pt x="54" y="135"/>
                    <a:pt x="55" y="137"/>
                    <a:pt x="55" y="138"/>
                  </a:cubicBezTo>
                  <a:cubicBezTo>
                    <a:pt x="55" y="138"/>
                    <a:pt x="54" y="139"/>
                    <a:pt x="53" y="139"/>
                  </a:cubicBezTo>
                  <a:close/>
                  <a:moveTo>
                    <a:pt x="92" y="138"/>
                  </a:moveTo>
                  <a:cubicBezTo>
                    <a:pt x="91" y="138"/>
                    <a:pt x="91" y="137"/>
                    <a:pt x="90" y="137"/>
                  </a:cubicBezTo>
                  <a:cubicBezTo>
                    <a:pt x="90" y="135"/>
                    <a:pt x="91" y="134"/>
                    <a:pt x="92" y="134"/>
                  </a:cubicBezTo>
                  <a:cubicBezTo>
                    <a:pt x="93" y="133"/>
                    <a:pt x="95" y="133"/>
                    <a:pt x="97" y="132"/>
                  </a:cubicBezTo>
                  <a:cubicBezTo>
                    <a:pt x="98" y="132"/>
                    <a:pt x="99" y="132"/>
                    <a:pt x="100" y="133"/>
                  </a:cubicBezTo>
                  <a:cubicBezTo>
                    <a:pt x="100" y="134"/>
                    <a:pt x="99" y="135"/>
                    <a:pt x="98" y="136"/>
                  </a:cubicBezTo>
                  <a:cubicBezTo>
                    <a:pt x="97" y="136"/>
                    <a:pt x="95" y="137"/>
                    <a:pt x="93" y="138"/>
                  </a:cubicBezTo>
                  <a:cubicBezTo>
                    <a:pt x="93" y="138"/>
                    <a:pt x="93" y="138"/>
                    <a:pt x="92" y="138"/>
                  </a:cubicBezTo>
                  <a:close/>
                  <a:moveTo>
                    <a:pt x="42" y="135"/>
                  </a:moveTo>
                  <a:cubicBezTo>
                    <a:pt x="42" y="135"/>
                    <a:pt x="42" y="135"/>
                    <a:pt x="41" y="135"/>
                  </a:cubicBezTo>
                  <a:cubicBezTo>
                    <a:pt x="39" y="134"/>
                    <a:pt x="38" y="133"/>
                    <a:pt x="36" y="132"/>
                  </a:cubicBezTo>
                  <a:cubicBezTo>
                    <a:pt x="35" y="132"/>
                    <a:pt x="35" y="131"/>
                    <a:pt x="35" y="130"/>
                  </a:cubicBezTo>
                  <a:cubicBezTo>
                    <a:pt x="36" y="129"/>
                    <a:pt x="37" y="128"/>
                    <a:pt x="38" y="129"/>
                  </a:cubicBezTo>
                  <a:cubicBezTo>
                    <a:pt x="40" y="130"/>
                    <a:pt x="41" y="131"/>
                    <a:pt x="43" y="131"/>
                  </a:cubicBezTo>
                  <a:cubicBezTo>
                    <a:pt x="44" y="132"/>
                    <a:pt x="44" y="133"/>
                    <a:pt x="44" y="134"/>
                  </a:cubicBezTo>
                  <a:cubicBezTo>
                    <a:pt x="44" y="135"/>
                    <a:pt x="43" y="135"/>
                    <a:pt x="42" y="135"/>
                  </a:cubicBezTo>
                  <a:close/>
                  <a:moveTo>
                    <a:pt x="103" y="133"/>
                  </a:moveTo>
                  <a:cubicBezTo>
                    <a:pt x="102" y="133"/>
                    <a:pt x="101" y="133"/>
                    <a:pt x="101" y="132"/>
                  </a:cubicBezTo>
                  <a:cubicBezTo>
                    <a:pt x="101" y="131"/>
                    <a:pt x="101" y="130"/>
                    <a:pt x="102" y="130"/>
                  </a:cubicBezTo>
                  <a:cubicBezTo>
                    <a:pt x="104" y="129"/>
                    <a:pt x="105" y="128"/>
                    <a:pt x="107" y="127"/>
                  </a:cubicBezTo>
                  <a:cubicBezTo>
                    <a:pt x="108" y="126"/>
                    <a:pt x="109" y="126"/>
                    <a:pt x="109" y="127"/>
                  </a:cubicBezTo>
                  <a:cubicBezTo>
                    <a:pt x="110" y="128"/>
                    <a:pt x="110" y="130"/>
                    <a:pt x="109" y="130"/>
                  </a:cubicBezTo>
                  <a:cubicBezTo>
                    <a:pt x="107" y="131"/>
                    <a:pt x="106" y="132"/>
                    <a:pt x="104" y="133"/>
                  </a:cubicBezTo>
                  <a:cubicBezTo>
                    <a:pt x="103" y="133"/>
                    <a:pt x="103" y="133"/>
                    <a:pt x="103" y="133"/>
                  </a:cubicBezTo>
                  <a:close/>
                  <a:moveTo>
                    <a:pt x="32" y="130"/>
                  </a:moveTo>
                  <a:cubicBezTo>
                    <a:pt x="32" y="130"/>
                    <a:pt x="31" y="129"/>
                    <a:pt x="31" y="129"/>
                  </a:cubicBezTo>
                  <a:cubicBezTo>
                    <a:pt x="29" y="128"/>
                    <a:pt x="28" y="127"/>
                    <a:pt x="26" y="126"/>
                  </a:cubicBezTo>
                  <a:cubicBezTo>
                    <a:pt x="25" y="125"/>
                    <a:pt x="25" y="124"/>
                    <a:pt x="26" y="123"/>
                  </a:cubicBezTo>
                  <a:cubicBezTo>
                    <a:pt x="27" y="122"/>
                    <a:pt x="28" y="122"/>
                    <a:pt x="29" y="123"/>
                  </a:cubicBezTo>
                  <a:cubicBezTo>
                    <a:pt x="30" y="124"/>
                    <a:pt x="32" y="125"/>
                    <a:pt x="33" y="126"/>
                  </a:cubicBezTo>
                  <a:cubicBezTo>
                    <a:pt x="34" y="127"/>
                    <a:pt x="34" y="128"/>
                    <a:pt x="34" y="129"/>
                  </a:cubicBezTo>
                  <a:cubicBezTo>
                    <a:pt x="33" y="129"/>
                    <a:pt x="33" y="130"/>
                    <a:pt x="32" y="130"/>
                  </a:cubicBezTo>
                  <a:close/>
                  <a:moveTo>
                    <a:pt x="112" y="127"/>
                  </a:moveTo>
                  <a:cubicBezTo>
                    <a:pt x="112" y="127"/>
                    <a:pt x="111" y="127"/>
                    <a:pt x="111" y="126"/>
                  </a:cubicBezTo>
                  <a:cubicBezTo>
                    <a:pt x="110" y="126"/>
                    <a:pt x="110" y="124"/>
                    <a:pt x="111" y="124"/>
                  </a:cubicBezTo>
                  <a:cubicBezTo>
                    <a:pt x="113" y="122"/>
                    <a:pt x="114" y="121"/>
                    <a:pt x="115" y="120"/>
                  </a:cubicBezTo>
                  <a:cubicBezTo>
                    <a:pt x="116" y="119"/>
                    <a:pt x="118" y="119"/>
                    <a:pt x="118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7" y="124"/>
                    <a:pt x="115" y="126"/>
                    <a:pt x="114" y="127"/>
                  </a:cubicBezTo>
                  <a:cubicBezTo>
                    <a:pt x="113" y="127"/>
                    <a:pt x="113" y="127"/>
                    <a:pt x="112" y="127"/>
                  </a:cubicBezTo>
                  <a:close/>
                  <a:moveTo>
                    <a:pt x="23" y="122"/>
                  </a:moveTo>
                  <a:cubicBezTo>
                    <a:pt x="23" y="122"/>
                    <a:pt x="22" y="122"/>
                    <a:pt x="22" y="122"/>
                  </a:cubicBezTo>
                  <a:cubicBezTo>
                    <a:pt x="20" y="121"/>
                    <a:pt x="19" y="119"/>
                    <a:pt x="18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9" y="114"/>
                    <a:pt x="20" y="114"/>
                    <a:pt x="21" y="115"/>
                  </a:cubicBezTo>
                  <a:cubicBezTo>
                    <a:pt x="22" y="116"/>
                    <a:pt x="23" y="118"/>
                    <a:pt x="25" y="119"/>
                  </a:cubicBezTo>
                  <a:cubicBezTo>
                    <a:pt x="25" y="120"/>
                    <a:pt x="25" y="121"/>
                    <a:pt x="25" y="122"/>
                  </a:cubicBezTo>
                  <a:cubicBezTo>
                    <a:pt x="24" y="122"/>
                    <a:pt x="24" y="122"/>
                    <a:pt x="23" y="122"/>
                  </a:cubicBezTo>
                  <a:close/>
                  <a:moveTo>
                    <a:pt x="121" y="120"/>
                  </a:moveTo>
                  <a:cubicBezTo>
                    <a:pt x="120" y="120"/>
                    <a:pt x="120" y="119"/>
                    <a:pt x="120" y="119"/>
                  </a:cubicBezTo>
                  <a:cubicBezTo>
                    <a:pt x="119" y="118"/>
                    <a:pt x="119" y="117"/>
                    <a:pt x="119" y="116"/>
                  </a:cubicBezTo>
                  <a:cubicBezTo>
                    <a:pt x="121" y="115"/>
                    <a:pt x="122" y="113"/>
                    <a:pt x="123" y="112"/>
                  </a:cubicBezTo>
                  <a:cubicBezTo>
                    <a:pt x="124" y="111"/>
                    <a:pt x="125" y="111"/>
                    <a:pt x="126" y="112"/>
                  </a:cubicBezTo>
                  <a:cubicBezTo>
                    <a:pt x="127" y="112"/>
                    <a:pt x="127" y="114"/>
                    <a:pt x="126" y="114"/>
                  </a:cubicBezTo>
                  <a:cubicBezTo>
                    <a:pt x="125" y="116"/>
                    <a:pt x="124" y="117"/>
                    <a:pt x="122" y="119"/>
                  </a:cubicBezTo>
                  <a:cubicBezTo>
                    <a:pt x="122" y="119"/>
                    <a:pt x="121" y="120"/>
                    <a:pt x="121" y="120"/>
                  </a:cubicBezTo>
                  <a:close/>
                  <a:moveTo>
                    <a:pt x="16" y="114"/>
                  </a:moveTo>
                  <a:cubicBezTo>
                    <a:pt x="15" y="114"/>
                    <a:pt x="14" y="114"/>
                    <a:pt x="14" y="113"/>
                  </a:cubicBezTo>
                  <a:cubicBezTo>
                    <a:pt x="13" y="111"/>
                    <a:pt x="12" y="110"/>
                    <a:pt x="11" y="108"/>
                  </a:cubicBezTo>
                  <a:cubicBezTo>
                    <a:pt x="10" y="107"/>
                    <a:pt x="10" y="106"/>
                    <a:pt x="11" y="105"/>
                  </a:cubicBezTo>
                  <a:cubicBezTo>
                    <a:pt x="12" y="105"/>
                    <a:pt x="14" y="105"/>
                    <a:pt x="14" y="106"/>
                  </a:cubicBezTo>
                  <a:cubicBezTo>
                    <a:pt x="15" y="108"/>
                    <a:pt x="16" y="109"/>
                    <a:pt x="17" y="111"/>
                  </a:cubicBezTo>
                  <a:cubicBezTo>
                    <a:pt x="18" y="112"/>
                    <a:pt x="18" y="113"/>
                    <a:pt x="17" y="113"/>
                  </a:cubicBezTo>
                  <a:cubicBezTo>
                    <a:pt x="16" y="114"/>
                    <a:pt x="16" y="114"/>
                    <a:pt x="16" y="114"/>
                  </a:cubicBezTo>
                  <a:close/>
                  <a:moveTo>
                    <a:pt x="128" y="111"/>
                  </a:moveTo>
                  <a:cubicBezTo>
                    <a:pt x="128" y="111"/>
                    <a:pt x="127" y="110"/>
                    <a:pt x="127" y="110"/>
                  </a:cubicBezTo>
                  <a:cubicBezTo>
                    <a:pt x="126" y="110"/>
                    <a:pt x="126" y="108"/>
                    <a:pt x="126" y="107"/>
                  </a:cubicBezTo>
                  <a:cubicBezTo>
                    <a:pt x="127" y="106"/>
                    <a:pt x="128" y="104"/>
                    <a:pt x="129" y="103"/>
                  </a:cubicBezTo>
                  <a:cubicBezTo>
                    <a:pt x="130" y="102"/>
                    <a:pt x="131" y="101"/>
                    <a:pt x="132" y="102"/>
                  </a:cubicBezTo>
                  <a:cubicBezTo>
                    <a:pt x="133" y="102"/>
                    <a:pt x="133" y="104"/>
                    <a:pt x="133" y="105"/>
                  </a:cubicBezTo>
                  <a:cubicBezTo>
                    <a:pt x="132" y="106"/>
                    <a:pt x="131" y="108"/>
                    <a:pt x="130" y="110"/>
                  </a:cubicBezTo>
                  <a:cubicBezTo>
                    <a:pt x="129" y="110"/>
                    <a:pt x="129" y="111"/>
                    <a:pt x="128" y="111"/>
                  </a:cubicBezTo>
                  <a:close/>
                  <a:moveTo>
                    <a:pt x="10" y="104"/>
                  </a:moveTo>
                  <a:cubicBezTo>
                    <a:pt x="9" y="104"/>
                    <a:pt x="8" y="104"/>
                    <a:pt x="8" y="103"/>
                  </a:cubicBezTo>
                  <a:cubicBezTo>
                    <a:pt x="7" y="101"/>
                    <a:pt x="6" y="100"/>
                    <a:pt x="5" y="98"/>
                  </a:cubicBezTo>
                  <a:cubicBezTo>
                    <a:pt x="5" y="97"/>
                    <a:pt x="5" y="96"/>
                    <a:pt x="6" y="95"/>
                  </a:cubicBezTo>
                  <a:cubicBezTo>
                    <a:pt x="7" y="95"/>
                    <a:pt x="9" y="95"/>
                    <a:pt x="9" y="96"/>
                  </a:cubicBezTo>
                  <a:cubicBezTo>
                    <a:pt x="10" y="98"/>
                    <a:pt x="11" y="100"/>
                    <a:pt x="11" y="101"/>
                  </a:cubicBezTo>
                  <a:cubicBezTo>
                    <a:pt x="12" y="102"/>
                    <a:pt x="11" y="103"/>
                    <a:pt x="11" y="104"/>
                  </a:cubicBezTo>
                  <a:cubicBezTo>
                    <a:pt x="10" y="104"/>
                    <a:pt x="10" y="104"/>
                    <a:pt x="10" y="104"/>
                  </a:cubicBezTo>
                  <a:close/>
                  <a:moveTo>
                    <a:pt x="133" y="100"/>
                  </a:moveTo>
                  <a:cubicBezTo>
                    <a:pt x="133" y="100"/>
                    <a:pt x="133" y="100"/>
                    <a:pt x="133" y="100"/>
                  </a:cubicBezTo>
                  <a:cubicBezTo>
                    <a:pt x="132" y="100"/>
                    <a:pt x="131" y="99"/>
                    <a:pt x="132" y="98"/>
                  </a:cubicBezTo>
                  <a:cubicBezTo>
                    <a:pt x="132" y="96"/>
                    <a:pt x="133" y="94"/>
                    <a:pt x="134" y="93"/>
                  </a:cubicBezTo>
                  <a:cubicBezTo>
                    <a:pt x="134" y="91"/>
                    <a:pt x="135" y="91"/>
                    <a:pt x="136" y="91"/>
                  </a:cubicBezTo>
                  <a:cubicBezTo>
                    <a:pt x="137" y="92"/>
                    <a:pt x="138" y="93"/>
                    <a:pt x="137" y="94"/>
                  </a:cubicBezTo>
                  <a:cubicBezTo>
                    <a:pt x="137" y="96"/>
                    <a:pt x="136" y="98"/>
                    <a:pt x="135" y="99"/>
                  </a:cubicBezTo>
                  <a:cubicBezTo>
                    <a:pt x="135" y="100"/>
                    <a:pt x="134" y="100"/>
                    <a:pt x="133" y="100"/>
                  </a:cubicBezTo>
                  <a:close/>
                  <a:moveTo>
                    <a:pt x="5" y="94"/>
                  </a:moveTo>
                  <a:cubicBezTo>
                    <a:pt x="4" y="94"/>
                    <a:pt x="4" y="93"/>
                    <a:pt x="3" y="92"/>
                  </a:cubicBezTo>
                  <a:cubicBezTo>
                    <a:pt x="3" y="90"/>
                    <a:pt x="2" y="88"/>
                    <a:pt x="2" y="87"/>
                  </a:cubicBezTo>
                  <a:cubicBezTo>
                    <a:pt x="2" y="85"/>
                    <a:pt x="2" y="84"/>
                    <a:pt x="3" y="84"/>
                  </a:cubicBezTo>
                  <a:cubicBezTo>
                    <a:pt x="4" y="84"/>
                    <a:pt x="5" y="85"/>
                    <a:pt x="6" y="86"/>
                  </a:cubicBezTo>
                  <a:cubicBezTo>
                    <a:pt x="6" y="87"/>
                    <a:pt x="7" y="89"/>
                    <a:pt x="7" y="91"/>
                  </a:cubicBezTo>
                  <a:cubicBezTo>
                    <a:pt x="7" y="92"/>
                    <a:pt x="7" y="93"/>
                    <a:pt x="6" y="94"/>
                  </a:cubicBezTo>
                  <a:cubicBezTo>
                    <a:pt x="6" y="94"/>
                    <a:pt x="5" y="94"/>
                    <a:pt x="5" y="94"/>
                  </a:cubicBezTo>
                  <a:close/>
                  <a:moveTo>
                    <a:pt x="137" y="90"/>
                  </a:moveTo>
                  <a:cubicBezTo>
                    <a:pt x="137" y="90"/>
                    <a:pt x="137" y="90"/>
                    <a:pt x="137" y="90"/>
                  </a:cubicBezTo>
                  <a:cubicBezTo>
                    <a:pt x="136" y="89"/>
                    <a:pt x="135" y="88"/>
                    <a:pt x="135" y="87"/>
                  </a:cubicBezTo>
                  <a:cubicBezTo>
                    <a:pt x="136" y="85"/>
                    <a:pt x="136" y="84"/>
                    <a:pt x="136" y="82"/>
                  </a:cubicBezTo>
                  <a:cubicBezTo>
                    <a:pt x="137" y="81"/>
                    <a:pt x="138" y="80"/>
                    <a:pt x="139" y="80"/>
                  </a:cubicBezTo>
                  <a:cubicBezTo>
                    <a:pt x="140" y="80"/>
                    <a:pt x="141" y="81"/>
                    <a:pt x="140" y="82"/>
                  </a:cubicBezTo>
                  <a:cubicBezTo>
                    <a:pt x="140" y="84"/>
                    <a:pt x="140" y="86"/>
                    <a:pt x="139" y="88"/>
                  </a:cubicBezTo>
                  <a:cubicBezTo>
                    <a:pt x="139" y="89"/>
                    <a:pt x="138" y="90"/>
                    <a:pt x="137" y="90"/>
                  </a:cubicBezTo>
                  <a:close/>
                  <a:moveTo>
                    <a:pt x="3" y="82"/>
                  </a:moveTo>
                  <a:cubicBezTo>
                    <a:pt x="2" y="82"/>
                    <a:pt x="1" y="82"/>
                    <a:pt x="1" y="81"/>
                  </a:cubicBezTo>
                  <a:cubicBezTo>
                    <a:pt x="0" y="79"/>
                    <a:pt x="0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4" y="77"/>
                    <a:pt x="4" y="78"/>
                    <a:pt x="5" y="80"/>
                  </a:cubicBezTo>
                  <a:cubicBezTo>
                    <a:pt x="5" y="81"/>
                    <a:pt x="4" y="82"/>
                    <a:pt x="3" y="82"/>
                  </a:cubicBezTo>
                  <a:cubicBezTo>
                    <a:pt x="3" y="82"/>
                    <a:pt x="3" y="82"/>
                    <a:pt x="3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8" y="78"/>
                    <a:pt x="137" y="77"/>
                    <a:pt x="137" y="76"/>
                  </a:cubicBezTo>
                  <a:cubicBezTo>
                    <a:pt x="137" y="74"/>
                    <a:pt x="137" y="73"/>
                    <a:pt x="137" y="71"/>
                  </a:cubicBezTo>
                  <a:cubicBezTo>
                    <a:pt x="137" y="70"/>
                    <a:pt x="137" y="70"/>
                    <a:pt x="138" y="70"/>
                  </a:cubicBezTo>
                  <a:cubicBezTo>
                    <a:pt x="137" y="69"/>
                    <a:pt x="137" y="69"/>
                    <a:pt x="137" y="68"/>
                  </a:cubicBezTo>
                  <a:cubicBezTo>
                    <a:pt x="137" y="66"/>
                    <a:pt x="137" y="65"/>
                    <a:pt x="137" y="63"/>
                  </a:cubicBezTo>
                  <a:cubicBezTo>
                    <a:pt x="137" y="62"/>
                    <a:pt x="137" y="61"/>
                    <a:pt x="139" y="61"/>
                  </a:cubicBezTo>
                  <a:cubicBezTo>
                    <a:pt x="140" y="60"/>
                    <a:pt x="141" y="61"/>
                    <a:pt x="141" y="62"/>
                  </a:cubicBezTo>
                  <a:cubicBezTo>
                    <a:pt x="141" y="64"/>
                    <a:pt x="141" y="66"/>
                    <a:pt x="141" y="68"/>
                  </a:cubicBezTo>
                  <a:cubicBezTo>
                    <a:pt x="141" y="69"/>
                    <a:pt x="141" y="69"/>
                    <a:pt x="141" y="69"/>
                  </a:cubicBezTo>
                  <a:cubicBezTo>
                    <a:pt x="141" y="70"/>
                    <a:pt x="141" y="70"/>
                    <a:pt x="141" y="71"/>
                  </a:cubicBezTo>
                  <a:cubicBezTo>
                    <a:pt x="141" y="73"/>
                    <a:pt x="141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0" y="63"/>
                  </a:cubicBezTo>
                  <a:cubicBezTo>
                    <a:pt x="0" y="62"/>
                    <a:pt x="1" y="61"/>
                    <a:pt x="3" y="61"/>
                  </a:cubicBezTo>
                  <a:cubicBezTo>
                    <a:pt x="4" y="62"/>
                    <a:pt x="4" y="62"/>
                    <a:pt x="4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3" y="60"/>
                  </a:moveTo>
                  <a:cubicBezTo>
                    <a:pt x="3" y="60"/>
                    <a:pt x="3" y="60"/>
                    <a:pt x="3" y="60"/>
                  </a:cubicBezTo>
                  <a:cubicBezTo>
                    <a:pt x="2" y="59"/>
                    <a:pt x="1" y="58"/>
                    <a:pt x="1" y="57"/>
                  </a:cubicBezTo>
                  <a:cubicBezTo>
                    <a:pt x="2" y="55"/>
                    <a:pt x="2" y="53"/>
                    <a:pt x="3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7" y="52"/>
                    <a:pt x="6" y="53"/>
                  </a:cubicBezTo>
                  <a:cubicBezTo>
                    <a:pt x="6" y="54"/>
                    <a:pt x="6" y="56"/>
                    <a:pt x="5" y="58"/>
                  </a:cubicBezTo>
                  <a:cubicBezTo>
                    <a:pt x="5" y="59"/>
                    <a:pt x="4" y="60"/>
                    <a:pt x="3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6" y="55"/>
                    <a:pt x="135" y="54"/>
                    <a:pt x="135" y="52"/>
                  </a:cubicBezTo>
                  <a:cubicBezTo>
                    <a:pt x="134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8" y="51"/>
                  </a:cubicBezTo>
                  <a:cubicBezTo>
                    <a:pt x="139" y="53"/>
                    <a:pt x="139" y="55"/>
                    <a:pt x="140" y="57"/>
                  </a:cubicBezTo>
                  <a:cubicBezTo>
                    <a:pt x="140" y="58"/>
                    <a:pt x="139" y="59"/>
                    <a:pt x="138" y="59"/>
                  </a:cubicBezTo>
                  <a:cubicBezTo>
                    <a:pt x="138" y="59"/>
                    <a:pt x="138" y="59"/>
                    <a:pt x="138" y="59"/>
                  </a:cubicBezTo>
                  <a:close/>
                  <a:moveTo>
                    <a:pt x="6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5" y="48"/>
                    <a:pt x="4" y="47"/>
                    <a:pt x="4" y="46"/>
                  </a:cubicBezTo>
                  <a:cubicBezTo>
                    <a:pt x="5" y="44"/>
                    <a:pt x="6" y="42"/>
                    <a:pt x="7" y="41"/>
                  </a:cubicBezTo>
                  <a:cubicBezTo>
                    <a:pt x="7" y="40"/>
                    <a:pt x="8" y="39"/>
                    <a:pt x="9" y="40"/>
                  </a:cubicBezTo>
                  <a:cubicBezTo>
                    <a:pt x="10" y="40"/>
                    <a:pt x="11" y="41"/>
                    <a:pt x="10" y="42"/>
                  </a:cubicBezTo>
                  <a:cubicBezTo>
                    <a:pt x="10" y="44"/>
                    <a:pt x="9" y="46"/>
                    <a:pt x="8" y="47"/>
                  </a:cubicBezTo>
                  <a:cubicBezTo>
                    <a:pt x="8" y="48"/>
                    <a:pt x="7" y="49"/>
                    <a:pt x="6" y="49"/>
                  </a:cubicBezTo>
                  <a:close/>
                  <a:moveTo>
                    <a:pt x="135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1" y="43"/>
                    <a:pt x="131" y="42"/>
                  </a:cubicBezTo>
                  <a:cubicBezTo>
                    <a:pt x="130" y="41"/>
                    <a:pt x="131" y="39"/>
                    <a:pt x="132" y="39"/>
                  </a:cubicBezTo>
                  <a:cubicBezTo>
                    <a:pt x="133" y="38"/>
                    <a:pt x="134" y="39"/>
                    <a:pt x="134" y="40"/>
                  </a:cubicBezTo>
                  <a:cubicBezTo>
                    <a:pt x="135" y="42"/>
                    <a:pt x="136" y="43"/>
                    <a:pt x="137" y="45"/>
                  </a:cubicBezTo>
                  <a:cubicBezTo>
                    <a:pt x="137" y="46"/>
                    <a:pt x="136" y="47"/>
                    <a:pt x="135" y="48"/>
                  </a:cubicBezTo>
                  <a:cubicBezTo>
                    <a:pt x="135" y="48"/>
                    <a:pt x="135" y="48"/>
                    <a:pt x="135" y="48"/>
                  </a:cubicBezTo>
                  <a:close/>
                  <a:moveTo>
                    <a:pt x="11" y="38"/>
                  </a:moveTo>
                  <a:cubicBezTo>
                    <a:pt x="11" y="38"/>
                    <a:pt x="10" y="38"/>
                    <a:pt x="10" y="38"/>
                  </a:cubicBezTo>
                  <a:cubicBezTo>
                    <a:pt x="9" y="38"/>
                    <a:pt x="9" y="36"/>
                    <a:pt x="9" y="35"/>
                  </a:cubicBezTo>
                  <a:cubicBezTo>
                    <a:pt x="10" y="34"/>
                    <a:pt x="11" y="32"/>
                    <a:pt x="13" y="30"/>
                  </a:cubicBezTo>
                  <a:cubicBezTo>
                    <a:pt x="13" y="29"/>
                    <a:pt x="14" y="29"/>
                    <a:pt x="15" y="30"/>
                  </a:cubicBezTo>
                  <a:cubicBezTo>
                    <a:pt x="16" y="31"/>
                    <a:pt x="16" y="32"/>
                    <a:pt x="16" y="33"/>
                  </a:cubicBezTo>
                  <a:cubicBezTo>
                    <a:pt x="15" y="34"/>
                    <a:pt x="14" y="36"/>
                    <a:pt x="13" y="37"/>
                  </a:cubicBezTo>
                  <a:cubicBezTo>
                    <a:pt x="13" y="38"/>
                    <a:pt x="12" y="38"/>
                    <a:pt x="11" y="38"/>
                  </a:cubicBezTo>
                  <a:close/>
                  <a:moveTo>
                    <a:pt x="130" y="38"/>
                  </a:moveTo>
                  <a:cubicBezTo>
                    <a:pt x="129" y="38"/>
                    <a:pt x="128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4" y="31"/>
                    <a:pt x="125" y="30"/>
                    <a:pt x="125" y="29"/>
                  </a:cubicBezTo>
                  <a:cubicBezTo>
                    <a:pt x="126" y="29"/>
                    <a:pt x="128" y="29"/>
                    <a:pt x="128" y="30"/>
                  </a:cubicBezTo>
                  <a:cubicBezTo>
                    <a:pt x="129" y="31"/>
                    <a:pt x="130" y="33"/>
                    <a:pt x="131" y="35"/>
                  </a:cubicBezTo>
                  <a:cubicBezTo>
                    <a:pt x="132" y="36"/>
                    <a:pt x="132" y="37"/>
                    <a:pt x="131" y="37"/>
                  </a:cubicBezTo>
                  <a:cubicBezTo>
                    <a:pt x="130" y="38"/>
                    <a:pt x="130" y="38"/>
                    <a:pt x="130" y="38"/>
                  </a:cubicBezTo>
                  <a:close/>
                  <a:moveTo>
                    <a:pt x="18" y="29"/>
                  </a:moveTo>
                  <a:cubicBezTo>
                    <a:pt x="17" y="29"/>
                    <a:pt x="17" y="29"/>
                    <a:pt x="16" y="29"/>
                  </a:cubicBezTo>
                  <a:cubicBezTo>
                    <a:pt x="16" y="28"/>
                    <a:pt x="15" y="27"/>
                    <a:pt x="16" y="26"/>
                  </a:cubicBezTo>
                  <a:cubicBezTo>
                    <a:pt x="17" y="24"/>
                    <a:pt x="19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4" y="22"/>
                    <a:pt x="24" y="23"/>
                    <a:pt x="23" y="24"/>
                  </a:cubicBezTo>
                  <a:cubicBezTo>
                    <a:pt x="22" y="25"/>
                    <a:pt x="20" y="27"/>
                    <a:pt x="19" y="28"/>
                  </a:cubicBezTo>
                  <a:cubicBezTo>
                    <a:pt x="19" y="29"/>
                    <a:pt x="18" y="29"/>
                    <a:pt x="18" y="29"/>
                  </a:cubicBezTo>
                  <a:close/>
                  <a:moveTo>
                    <a:pt x="123" y="28"/>
                  </a:moveTo>
                  <a:cubicBezTo>
                    <a:pt x="122" y="28"/>
                    <a:pt x="122" y="28"/>
                    <a:pt x="122" y="28"/>
                  </a:cubicBezTo>
                  <a:cubicBezTo>
                    <a:pt x="120" y="26"/>
                    <a:pt x="119" y="25"/>
                    <a:pt x="118" y="24"/>
                  </a:cubicBezTo>
                  <a:cubicBezTo>
                    <a:pt x="117" y="23"/>
                    <a:pt x="117" y="22"/>
                    <a:pt x="118" y="21"/>
                  </a:cubicBezTo>
                  <a:cubicBezTo>
                    <a:pt x="119" y="20"/>
                    <a:pt x="120" y="20"/>
                    <a:pt x="121" y="21"/>
                  </a:cubicBezTo>
                  <a:cubicBezTo>
                    <a:pt x="122" y="22"/>
                    <a:pt x="123" y="24"/>
                    <a:pt x="125" y="25"/>
                  </a:cubicBezTo>
                  <a:cubicBezTo>
                    <a:pt x="125" y="26"/>
                    <a:pt x="125" y="27"/>
                    <a:pt x="124" y="28"/>
                  </a:cubicBezTo>
                  <a:cubicBezTo>
                    <a:pt x="124" y="28"/>
                    <a:pt x="124" y="28"/>
                    <a:pt x="123" y="28"/>
                  </a:cubicBezTo>
                  <a:close/>
                  <a:moveTo>
                    <a:pt x="26" y="21"/>
                  </a:moveTo>
                  <a:cubicBezTo>
                    <a:pt x="25" y="21"/>
                    <a:pt x="25" y="21"/>
                    <a:pt x="24" y="20"/>
                  </a:cubicBezTo>
                  <a:cubicBezTo>
                    <a:pt x="23" y="19"/>
                    <a:pt x="24" y="18"/>
                    <a:pt x="24" y="17"/>
                  </a:cubicBezTo>
                  <a:cubicBezTo>
                    <a:pt x="26" y="16"/>
                    <a:pt x="27" y="15"/>
                    <a:pt x="29" y="14"/>
                  </a:cubicBezTo>
                  <a:cubicBezTo>
                    <a:pt x="30" y="13"/>
                    <a:pt x="31" y="13"/>
                    <a:pt x="32" y="14"/>
                  </a:cubicBezTo>
                  <a:cubicBezTo>
                    <a:pt x="32" y="15"/>
                    <a:pt x="32" y="16"/>
                    <a:pt x="31" y="17"/>
                  </a:cubicBezTo>
                  <a:cubicBezTo>
                    <a:pt x="30" y="18"/>
                    <a:pt x="28" y="19"/>
                    <a:pt x="27" y="20"/>
                  </a:cubicBezTo>
                  <a:cubicBezTo>
                    <a:pt x="27" y="21"/>
                    <a:pt x="26" y="21"/>
                    <a:pt x="26" y="21"/>
                  </a:cubicBezTo>
                  <a:close/>
                  <a:moveTo>
                    <a:pt x="115" y="20"/>
                  </a:moveTo>
                  <a:cubicBezTo>
                    <a:pt x="115" y="20"/>
                    <a:pt x="114" y="20"/>
                    <a:pt x="114" y="20"/>
                  </a:cubicBezTo>
                  <a:cubicBezTo>
                    <a:pt x="112" y="19"/>
                    <a:pt x="111" y="17"/>
                    <a:pt x="109" y="16"/>
                  </a:cubicBezTo>
                  <a:cubicBezTo>
                    <a:pt x="108" y="16"/>
                    <a:pt x="108" y="15"/>
                    <a:pt x="109" y="14"/>
                  </a:cubicBezTo>
                  <a:cubicBezTo>
                    <a:pt x="109" y="13"/>
                    <a:pt x="111" y="12"/>
                    <a:pt x="112" y="13"/>
                  </a:cubicBezTo>
                  <a:cubicBezTo>
                    <a:pt x="113" y="14"/>
                    <a:pt x="115" y="15"/>
                    <a:pt x="116" y="17"/>
                  </a:cubicBezTo>
                  <a:cubicBezTo>
                    <a:pt x="117" y="17"/>
                    <a:pt x="117" y="19"/>
                    <a:pt x="117" y="20"/>
                  </a:cubicBezTo>
                  <a:cubicBezTo>
                    <a:pt x="116" y="20"/>
                    <a:pt x="116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4" y="14"/>
                    <a:pt x="34" y="14"/>
                    <a:pt x="33" y="13"/>
                  </a:cubicBezTo>
                  <a:cubicBezTo>
                    <a:pt x="33" y="12"/>
                    <a:pt x="33" y="11"/>
                    <a:pt x="34" y="10"/>
                  </a:cubicBezTo>
                  <a:cubicBezTo>
                    <a:pt x="36" y="9"/>
                    <a:pt x="37" y="8"/>
                    <a:pt x="39" y="7"/>
                  </a:cubicBezTo>
                  <a:cubicBezTo>
                    <a:pt x="40" y="7"/>
                    <a:pt x="41" y="7"/>
                    <a:pt x="42" y="8"/>
                  </a:cubicBezTo>
                  <a:cubicBezTo>
                    <a:pt x="42" y="9"/>
                    <a:pt x="42" y="11"/>
                    <a:pt x="41" y="11"/>
                  </a:cubicBezTo>
                  <a:cubicBezTo>
                    <a:pt x="39" y="12"/>
                    <a:pt x="38" y="13"/>
                    <a:pt x="36" y="14"/>
                  </a:cubicBezTo>
                  <a:cubicBezTo>
                    <a:pt x="36" y="14"/>
                    <a:pt x="35" y="14"/>
                    <a:pt x="35" y="14"/>
                  </a:cubicBezTo>
                  <a:close/>
                  <a:moveTo>
                    <a:pt x="106" y="14"/>
                  </a:moveTo>
                  <a:cubicBezTo>
                    <a:pt x="105" y="14"/>
                    <a:pt x="105" y="14"/>
                    <a:pt x="105" y="13"/>
                  </a:cubicBezTo>
                  <a:cubicBezTo>
                    <a:pt x="103" y="12"/>
                    <a:pt x="101" y="12"/>
                    <a:pt x="100" y="11"/>
                  </a:cubicBezTo>
                  <a:cubicBezTo>
                    <a:pt x="99" y="10"/>
                    <a:pt x="98" y="9"/>
                    <a:pt x="99" y="8"/>
                  </a:cubicBezTo>
                  <a:cubicBezTo>
                    <a:pt x="99" y="7"/>
                    <a:pt x="101" y="7"/>
                    <a:pt x="102" y="7"/>
                  </a:cubicBezTo>
                  <a:cubicBezTo>
                    <a:pt x="103" y="8"/>
                    <a:pt x="105" y="9"/>
                    <a:pt x="107" y="10"/>
                  </a:cubicBezTo>
                  <a:cubicBezTo>
                    <a:pt x="108" y="10"/>
                    <a:pt x="108" y="12"/>
                    <a:pt x="107" y="13"/>
                  </a:cubicBezTo>
                  <a:cubicBezTo>
                    <a:pt x="107" y="13"/>
                    <a:pt x="106" y="14"/>
                    <a:pt x="106" y="14"/>
                  </a:cubicBezTo>
                  <a:close/>
                  <a:moveTo>
                    <a:pt x="45" y="9"/>
                  </a:moveTo>
                  <a:cubicBezTo>
                    <a:pt x="44" y="9"/>
                    <a:pt x="44" y="8"/>
                    <a:pt x="43" y="8"/>
                  </a:cubicBezTo>
                  <a:cubicBezTo>
                    <a:pt x="43" y="7"/>
                    <a:pt x="43" y="5"/>
                    <a:pt x="44" y="5"/>
                  </a:cubicBezTo>
                  <a:cubicBezTo>
                    <a:pt x="46" y="4"/>
                    <a:pt x="48" y="4"/>
                    <a:pt x="50" y="3"/>
                  </a:cubicBezTo>
                  <a:cubicBezTo>
                    <a:pt x="51" y="3"/>
                    <a:pt x="52" y="3"/>
                    <a:pt x="52" y="4"/>
                  </a:cubicBezTo>
                  <a:cubicBezTo>
                    <a:pt x="53" y="6"/>
                    <a:pt x="52" y="7"/>
                    <a:pt x="51" y="7"/>
                  </a:cubicBezTo>
                  <a:cubicBezTo>
                    <a:pt x="49" y="7"/>
                    <a:pt x="48" y="8"/>
                    <a:pt x="46" y="9"/>
                  </a:cubicBezTo>
                  <a:cubicBezTo>
                    <a:pt x="46" y="9"/>
                    <a:pt x="45" y="9"/>
                    <a:pt x="45" y="9"/>
                  </a:cubicBezTo>
                  <a:close/>
                  <a:moveTo>
                    <a:pt x="95" y="9"/>
                  </a:moveTo>
                  <a:cubicBezTo>
                    <a:pt x="95" y="9"/>
                    <a:pt x="95" y="9"/>
                    <a:pt x="95" y="9"/>
                  </a:cubicBezTo>
                  <a:cubicBezTo>
                    <a:pt x="93" y="8"/>
                    <a:pt x="91" y="7"/>
                    <a:pt x="89" y="7"/>
                  </a:cubicBezTo>
                  <a:cubicBezTo>
                    <a:pt x="88" y="6"/>
                    <a:pt x="88" y="5"/>
                    <a:pt x="88" y="4"/>
                  </a:cubicBezTo>
                  <a:cubicBezTo>
                    <a:pt x="88" y="3"/>
                    <a:pt x="89" y="3"/>
                    <a:pt x="91" y="3"/>
                  </a:cubicBezTo>
                  <a:cubicBezTo>
                    <a:pt x="92" y="3"/>
                    <a:pt x="94" y="4"/>
                    <a:pt x="96" y="5"/>
                  </a:cubicBezTo>
                  <a:cubicBezTo>
                    <a:pt x="97" y="5"/>
                    <a:pt x="98" y="6"/>
                    <a:pt x="97" y="7"/>
                  </a:cubicBezTo>
                  <a:cubicBezTo>
                    <a:pt x="97" y="8"/>
                    <a:pt x="96" y="9"/>
                    <a:pt x="95" y="9"/>
                  </a:cubicBezTo>
                  <a:close/>
                  <a:moveTo>
                    <a:pt x="56" y="6"/>
                  </a:moveTo>
                  <a:cubicBezTo>
                    <a:pt x="55" y="6"/>
                    <a:pt x="54" y="5"/>
                    <a:pt x="54" y="4"/>
                  </a:cubicBezTo>
                  <a:cubicBezTo>
                    <a:pt x="54" y="3"/>
                    <a:pt x="55" y="2"/>
                    <a:pt x="56" y="2"/>
                  </a:cubicBezTo>
                  <a:cubicBezTo>
                    <a:pt x="58" y="1"/>
                    <a:pt x="59" y="1"/>
                    <a:pt x="61" y="1"/>
                  </a:cubicBezTo>
                  <a:cubicBezTo>
                    <a:pt x="62" y="0"/>
                    <a:pt x="64" y="1"/>
                    <a:pt x="64" y="2"/>
                  </a:cubicBezTo>
                  <a:cubicBezTo>
                    <a:pt x="64" y="3"/>
                    <a:pt x="63" y="4"/>
                    <a:pt x="62" y="5"/>
                  </a:cubicBezTo>
                  <a:cubicBezTo>
                    <a:pt x="60" y="5"/>
                    <a:pt x="58" y="5"/>
                    <a:pt x="56" y="6"/>
                  </a:cubicBezTo>
                  <a:cubicBezTo>
                    <a:pt x="56" y="6"/>
                    <a:pt x="56" y="6"/>
                    <a:pt x="56" y="6"/>
                  </a:cubicBezTo>
                  <a:close/>
                  <a:moveTo>
                    <a:pt x="84" y="5"/>
                  </a:moveTo>
                  <a:cubicBezTo>
                    <a:pt x="84" y="5"/>
                    <a:pt x="84" y="5"/>
                    <a:pt x="84" y="5"/>
                  </a:cubicBezTo>
                  <a:cubicBezTo>
                    <a:pt x="82" y="5"/>
                    <a:pt x="80" y="5"/>
                    <a:pt x="79" y="5"/>
                  </a:cubicBezTo>
                  <a:cubicBezTo>
                    <a:pt x="77" y="4"/>
                    <a:pt x="77" y="3"/>
                    <a:pt x="77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5" y="1"/>
                  </a:cubicBezTo>
                  <a:cubicBezTo>
                    <a:pt x="86" y="2"/>
                    <a:pt x="87" y="3"/>
                    <a:pt x="86" y="4"/>
                  </a:cubicBezTo>
                  <a:cubicBezTo>
                    <a:pt x="86" y="5"/>
                    <a:pt x="85" y="5"/>
                    <a:pt x="84" y="5"/>
                  </a:cubicBezTo>
                  <a:close/>
                  <a:moveTo>
                    <a:pt x="67" y="4"/>
                  </a:moveTo>
                  <a:cubicBezTo>
                    <a:pt x="66" y="4"/>
                    <a:pt x="65" y="3"/>
                    <a:pt x="65" y="2"/>
                  </a:cubicBezTo>
                  <a:cubicBezTo>
                    <a:pt x="65" y="1"/>
                    <a:pt x="66" y="0"/>
                    <a:pt x="67" y="0"/>
                  </a:cubicBezTo>
                  <a:cubicBezTo>
                    <a:pt x="69" y="0"/>
                    <a:pt x="71" y="0"/>
                    <a:pt x="73" y="0"/>
                  </a:cubicBezTo>
                  <a:cubicBezTo>
                    <a:pt x="74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69" y="4"/>
                    <a:pt x="67" y="4"/>
                  </a:cubicBezTo>
                  <a:cubicBezTo>
                    <a:pt x="67" y="4"/>
                    <a:pt x="67" y="4"/>
                    <a:pt x="67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2" name="Freeform 530"/>
            <p:cNvSpPr>
              <a:spLocks noEditPoints="1"/>
            </p:cNvSpPr>
            <p:nvPr/>
          </p:nvSpPr>
          <p:spPr bwMode="auto">
            <a:xfrm rot="10800000">
              <a:off x="4785069" y="1764971"/>
              <a:ext cx="252231" cy="250730"/>
            </a:xfrm>
            <a:custGeom>
              <a:avLst/>
              <a:gdLst>
                <a:gd name="T0" fmla="*/ 71 w 142"/>
                <a:gd name="T1" fmla="*/ 137 h 141"/>
                <a:gd name="T2" fmla="*/ 64 w 142"/>
                <a:gd name="T3" fmla="*/ 141 h 141"/>
                <a:gd name="T4" fmla="*/ 65 w 142"/>
                <a:gd name="T5" fmla="*/ 137 h 141"/>
                <a:gd name="T6" fmla="*/ 81 w 142"/>
                <a:gd name="T7" fmla="*/ 137 h 141"/>
                <a:gd name="T8" fmla="*/ 82 w 142"/>
                <a:gd name="T9" fmla="*/ 141 h 141"/>
                <a:gd name="T10" fmla="*/ 48 w 142"/>
                <a:gd name="T11" fmla="*/ 133 h 141"/>
                <a:gd name="T12" fmla="*/ 91 w 142"/>
                <a:gd name="T13" fmla="*/ 137 h 141"/>
                <a:gd name="T14" fmla="*/ 93 w 142"/>
                <a:gd name="T15" fmla="*/ 138 h 141"/>
                <a:gd name="T16" fmla="*/ 36 w 142"/>
                <a:gd name="T17" fmla="*/ 130 h 141"/>
                <a:gd name="T18" fmla="*/ 103 w 142"/>
                <a:gd name="T19" fmla="*/ 133 h 141"/>
                <a:gd name="T20" fmla="*/ 109 w 142"/>
                <a:gd name="T21" fmla="*/ 130 h 141"/>
                <a:gd name="T22" fmla="*/ 27 w 142"/>
                <a:gd name="T23" fmla="*/ 126 h 141"/>
                <a:gd name="T24" fmla="*/ 32 w 142"/>
                <a:gd name="T25" fmla="*/ 130 h 141"/>
                <a:gd name="T26" fmla="*/ 119 w 142"/>
                <a:gd name="T27" fmla="*/ 120 h 141"/>
                <a:gd name="T28" fmla="*/ 22 w 142"/>
                <a:gd name="T29" fmla="*/ 122 h 141"/>
                <a:gd name="T30" fmla="*/ 25 w 142"/>
                <a:gd name="T31" fmla="*/ 122 h 141"/>
                <a:gd name="T32" fmla="*/ 123 w 142"/>
                <a:gd name="T33" fmla="*/ 112 h 141"/>
                <a:gd name="T34" fmla="*/ 16 w 142"/>
                <a:gd name="T35" fmla="*/ 114 h 141"/>
                <a:gd name="T36" fmla="*/ 18 w 142"/>
                <a:gd name="T37" fmla="*/ 111 h 141"/>
                <a:gd name="T38" fmla="*/ 127 w 142"/>
                <a:gd name="T39" fmla="*/ 107 h 141"/>
                <a:gd name="T40" fmla="*/ 128 w 142"/>
                <a:gd name="T41" fmla="*/ 111 h 141"/>
                <a:gd name="T42" fmla="*/ 9 w 142"/>
                <a:gd name="T43" fmla="*/ 96 h 141"/>
                <a:gd name="T44" fmla="*/ 133 w 142"/>
                <a:gd name="T45" fmla="*/ 100 h 141"/>
                <a:gd name="T46" fmla="*/ 136 w 142"/>
                <a:gd name="T47" fmla="*/ 99 h 141"/>
                <a:gd name="T48" fmla="*/ 4 w 142"/>
                <a:gd name="T49" fmla="*/ 84 h 141"/>
                <a:gd name="T50" fmla="*/ 138 w 142"/>
                <a:gd name="T51" fmla="*/ 90 h 141"/>
                <a:gd name="T52" fmla="*/ 141 w 142"/>
                <a:gd name="T53" fmla="*/ 82 h 141"/>
                <a:gd name="T54" fmla="*/ 0 w 142"/>
                <a:gd name="T55" fmla="*/ 75 h 141"/>
                <a:gd name="T56" fmla="*/ 3 w 142"/>
                <a:gd name="T57" fmla="*/ 82 h 141"/>
                <a:gd name="T58" fmla="*/ 138 w 142"/>
                <a:gd name="T59" fmla="*/ 70 h 141"/>
                <a:gd name="T60" fmla="*/ 142 w 142"/>
                <a:gd name="T61" fmla="*/ 68 h 141"/>
                <a:gd name="T62" fmla="*/ 2 w 142"/>
                <a:gd name="T63" fmla="*/ 71 h 141"/>
                <a:gd name="T64" fmla="*/ 5 w 142"/>
                <a:gd name="T65" fmla="*/ 64 h 141"/>
                <a:gd name="T66" fmla="*/ 2 w 142"/>
                <a:gd name="T67" fmla="*/ 57 h 141"/>
                <a:gd name="T68" fmla="*/ 4 w 142"/>
                <a:gd name="T69" fmla="*/ 60 h 141"/>
                <a:gd name="T70" fmla="*/ 139 w 142"/>
                <a:gd name="T71" fmla="*/ 51 h 141"/>
                <a:gd name="T72" fmla="*/ 6 w 142"/>
                <a:gd name="T73" fmla="*/ 49 h 141"/>
                <a:gd name="T74" fmla="*/ 8 w 142"/>
                <a:gd name="T75" fmla="*/ 47 h 141"/>
                <a:gd name="T76" fmla="*/ 132 w 142"/>
                <a:gd name="T77" fmla="*/ 39 h 141"/>
                <a:gd name="T78" fmla="*/ 11 w 142"/>
                <a:gd name="T79" fmla="*/ 38 h 141"/>
                <a:gd name="T80" fmla="*/ 16 w 142"/>
                <a:gd name="T81" fmla="*/ 33 h 141"/>
                <a:gd name="T82" fmla="*/ 125 w 142"/>
                <a:gd name="T83" fmla="*/ 32 h 141"/>
                <a:gd name="T84" fmla="*/ 130 w 142"/>
                <a:gd name="T85" fmla="*/ 38 h 141"/>
                <a:gd name="T86" fmla="*/ 23 w 142"/>
                <a:gd name="T87" fmla="*/ 21 h 141"/>
                <a:gd name="T88" fmla="*/ 122 w 142"/>
                <a:gd name="T89" fmla="*/ 28 h 141"/>
                <a:gd name="T90" fmla="*/ 125 w 142"/>
                <a:gd name="T91" fmla="*/ 28 h 141"/>
                <a:gd name="T92" fmla="*/ 29 w 142"/>
                <a:gd name="T93" fmla="*/ 14 h 141"/>
                <a:gd name="T94" fmla="*/ 115 w 142"/>
                <a:gd name="T95" fmla="*/ 20 h 141"/>
                <a:gd name="T96" fmla="*/ 117 w 142"/>
                <a:gd name="T97" fmla="*/ 17 h 141"/>
                <a:gd name="T98" fmla="*/ 34 w 142"/>
                <a:gd name="T99" fmla="*/ 10 h 141"/>
                <a:gd name="T100" fmla="*/ 35 w 142"/>
                <a:gd name="T101" fmla="*/ 14 h 141"/>
                <a:gd name="T102" fmla="*/ 102 w 142"/>
                <a:gd name="T103" fmla="*/ 7 h 141"/>
                <a:gd name="T104" fmla="*/ 44 w 142"/>
                <a:gd name="T105" fmla="*/ 8 h 141"/>
                <a:gd name="T106" fmla="*/ 46 w 142"/>
                <a:gd name="T107" fmla="*/ 9 h 141"/>
                <a:gd name="T108" fmla="*/ 88 w 142"/>
                <a:gd name="T109" fmla="*/ 4 h 141"/>
                <a:gd name="T110" fmla="*/ 56 w 142"/>
                <a:gd name="T111" fmla="*/ 6 h 141"/>
                <a:gd name="T112" fmla="*/ 62 w 142"/>
                <a:gd name="T113" fmla="*/ 5 h 141"/>
                <a:gd name="T114" fmla="*/ 79 w 142"/>
                <a:gd name="T115" fmla="*/ 5 h 141"/>
                <a:gd name="T116" fmla="*/ 85 w 142"/>
                <a:gd name="T117" fmla="*/ 5 h 141"/>
                <a:gd name="T118" fmla="*/ 75 w 142"/>
                <a:gd name="T119" fmla="*/ 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" h="141">
                  <a:moveTo>
                    <a:pt x="71" y="141"/>
                  </a:moveTo>
                  <a:cubicBezTo>
                    <a:pt x="70" y="141"/>
                    <a:pt x="70" y="141"/>
                    <a:pt x="70" y="141"/>
                  </a:cubicBezTo>
                  <a:cubicBezTo>
                    <a:pt x="69" y="141"/>
                    <a:pt x="68" y="140"/>
                    <a:pt x="68" y="139"/>
                  </a:cubicBezTo>
                  <a:cubicBezTo>
                    <a:pt x="68" y="138"/>
                    <a:pt x="69" y="138"/>
                    <a:pt x="70" y="137"/>
                  </a:cubicBezTo>
                  <a:cubicBezTo>
                    <a:pt x="71" y="137"/>
                    <a:pt x="71" y="137"/>
                    <a:pt x="71" y="137"/>
                  </a:cubicBezTo>
                  <a:cubicBezTo>
                    <a:pt x="73" y="137"/>
                    <a:pt x="74" y="137"/>
                    <a:pt x="76" y="137"/>
                  </a:cubicBezTo>
                  <a:cubicBezTo>
                    <a:pt x="77" y="137"/>
                    <a:pt x="78" y="138"/>
                    <a:pt x="78" y="139"/>
                  </a:cubicBezTo>
                  <a:cubicBezTo>
                    <a:pt x="78" y="140"/>
                    <a:pt x="77" y="141"/>
                    <a:pt x="76" y="141"/>
                  </a:cubicBezTo>
                  <a:cubicBezTo>
                    <a:pt x="74" y="141"/>
                    <a:pt x="73" y="141"/>
                    <a:pt x="71" y="141"/>
                  </a:cubicBezTo>
                  <a:close/>
                  <a:moveTo>
                    <a:pt x="64" y="141"/>
                  </a:moveTo>
                  <a:cubicBezTo>
                    <a:pt x="64" y="141"/>
                    <a:pt x="64" y="141"/>
                    <a:pt x="64" y="141"/>
                  </a:cubicBezTo>
                  <a:cubicBezTo>
                    <a:pt x="62" y="141"/>
                    <a:pt x="60" y="141"/>
                    <a:pt x="58" y="140"/>
                  </a:cubicBezTo>
                  <a:cubicBezTo>
                    <a:pt x="57" y="140"/>
                    <a:pt x="57" y="139"/>
                    <a:pt x="57" y="138"/>
                  </a:cubicBezTo>
                  <a:cubicBezTo>
                    <a:pt x="57" y="137"/>
                    <a:pt x="58" y="136"/>
                    <a:pt x="59" y="136"/>
                  </a:cubicBezTo>
                  <a:cubicBezTo>
                    <a:pt x="61" y="137"/>
                    <a:pt x="63" y="137"/>
                    <a:pt x="65" y="137"/>
                  </a:cubicBezTo>
                  <a:cubicBezTo>
                    <a:pt x="66" y="137"/>
                    <a:pt x="67" y="138"/>
                    <a:pt x="66" y="139"/>
                  </a:cubicBezTo>
                  <a:cubicBezTo>
                    <a:pt x="66" y="140"/>
                    <a:pt x="65" y="141"/>
                    <a:pt x="64" y="141"/>
                  </a:cubicBezTo>
                  <a:close/>
                  <a:moveTo>
                    <a:pt x="82" y="141"/>
                  </a:moveTo>
                  <a:cubicBezTo>
                    <a:pt x="81" y="141"/>
                    <a:pt x="80" y="140"/>
                    <a:pt x="80" y="139"/>
                  </a:cubicBezTo>
                  <a:cubicBezTo>
                    <a:pt x="79" y="138"/>
                    <a:pt x="80" y="137"/>
                    <a:pt x="81" y="137"/>
                  </a:cubicBezTo>
                  <a:cubicBezTo>
                    <a:pt x="83" y="136"/>
                    <a:pt x="85" y="136"/>
                    <a:pt x="87" y="136"/>
                  </a:cubicBezTo>
                  <a:cubicBezTo>
                    <a:pt x="88" y="135"/>
                    <a:pt x="89" y="136"/>
                    <a:pt x="89" y="137"/>
                  </a:cubicBezTo>
                  <a:cubicBezTo>
                    <a:pt x="89" y="138"/>
                    <a:pt x="89" y="139"/>
                    <a:pt x="88" y="139"/>
                  </a:cubicBezTo>
                  <a:cubicBezTo>
                    <a:pt x="86" y="140"/>
                    <a:pt x="84" y="140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lose/>
                  <a:moveTo>
                    <a:pt x="53" y="139"/>
                  </a:moveTo>
                  <a:cubicBezTo>
                    <a:pt x="53" y="139"/>
                    <a:pt x="53" y="139"/>
                    <a:pt x="53" y="139"/>
                  </a:cubicBezTo>
                  <a:cubicBezTo>
                    <a:pt x="51" y="138"/>
                    <a:pt x="49" y="138"/>
                    <a:pt x="47" y="137"/>
                  </a:cubicBezTo>
                  <a:cubicBezTo>
                    <a:pt x="46" y="137"/>
                    <a:pt x="45" y="136"/>
                    <a:pt x="46" y="135"/>
                  </a:cubicBezTo>
                  <a:cubicBezTo>
                    <a:pt x="46" y="134"/>
                    <a:pt x="47" y="133"/>
                    <a:pt x="48" y="133"/>
                  </a:cubicBezTo>
                  <a:cubicBezTo>
                    <a:pt x="50" y="134"/>
                    <a:pt x="52" y="135"/>
                    <a:pt x="54" y="135"/>
                  </a:cubicBezTo>
                  <a:cubicBezTo>
                    <a:pt x="55" y="135"/>
                    <a:pt x="55" y="137"/>
                    <a:pt x="55" y="138"/>
                  </a:cubicBezTo>
                  <a:cubicBezTo>
                    <a:pt x="55" y="138"/>
                    <a:pt x="54" y="139"/>
                    <a:pt x="53" y="139"/>
                  </a:cubicBezTo>
                  <a:close/>
                  <a:moveTo>
                    <a:pt x="93" y="138"/>
                  </a:moveTo>
                  <a:cubicBezTo>
                    <a:pt x="92" y="138"/>
                    <a:pt x="91" y="137"/>
                    <a:pt x="91" y="137"/>
                  </a:cubicBezTo>
                  <a:cubicBezTo>
                    <a:pt x="90" y="135"/>
                    <a:pt x="91" y="134"/>
                    <a:pt x="92" y="134"/>
                  </a:cubicBezTo>
                  <a:cubicBezTo>
                    <a:pt x="94" y="133"/>
                    <a:pt x="96" y="133"/>
                    <a:pt x="97" y="132"/>
                  </a:cubicBezTo>
                  <a:cubicBezTo>
                    <a:pt x="98" y="132"/>
                    <a:pt x="99" y="132"/>
                    <a:pt x="100" y="133"/>
                  </a:cubicBezTo>
                  <a:cubicBezTo>
                    <a:pt x="100" y="134"/>
                    <a:pt x="100" y="135"/>
                    <a:pt x="99" y="136"/>
                  </a:cubicBezTo>
                  <a:cubicBezTo>
                    <a:pt x="97" y="136"/>
                    <a:pt x="95" y="137"/>
                    <a:pt x="93" y="138"/>
                  </a:cubicBezTo>
                  <a:cubicBezTo>
                    <a:pt x="93" y="138"/>
                    <a:pt x="93" y="138"/>
                    <a:pt x="93" y="138"/>
                  </a:cubicBezTo>
                  <a:close/>
                  <a:moveTo>
                    <a:pt x="42" y="135"/>
                  </a:moveTo>
                  <a:cubicBezTo>
                    <a:pt x="42" y="135"/>
                    <a:pt x="42" y="135"/>
                    <a:pt x="42" y="135"/>
                  </a:cubicBezTo>
                  <a:cubicBezTo>
                    <a:pt x="40" y="134"/>
                    <a:pt x="38" y="133"/>
                    <a:pt x="36" y="132"/>
                  </a:cubicBezTo>
                  <a:cubicBezTo>
                    <a:pt x="35" y="132"/>
                    <a:pt x="35" y="131"/>
                    <a:pt x="36" y="130"/>
                  </a:cubicBezTo>
                  <a:cubicBezTo>
                    <a:pt x="36" y="129"/>
                    <a:pt x="37" y="128"/>
                    <a:pt x="38" y="129"/>
                  </a:cubicBezTo>
                  <a:cubicBezTo>
                    <a:pt x="40" y="130"/>
                    <a:pt x="42" y="131"/>
                    <a:pt x="43" y="131"/>
                  </a:cubicBezTo>
                  <a:cubicBezTo>
                    <a:pt x="44" y="132"/>
                    <a:pt x="45" y="133"/>
                    <a:pt x="44" y="134"/>
                  </a:cubicBezTo>
                  <a:cubicBezTo>
                    <a:pt x="44" y="135"/>
                    <a:pt x="43" y="135"/>
                    <a:pt x="42" y="135"/>
                  </a:cubicBezTo>
                  <a:close/>
                  <a:moveTo>
                    <a:pt x="103" y="133"/>
                  </a:moveTo>
                  <a:cubicBezTo>
                    <a:pt x="102" y="133"/>
                    <a:pt x="102" y="133"/>
                    <a:pt x="101" y="132"/>
                  </a:cubicBezTo>
                  <a:cubicBezTo>
                    <a:pt x="101" y="131"/>
                    <a:pt x="101" y="130"/>
                    <a:pt x="102" y="130"/>
                  </a:cubicBezTo>
                  <a:cubicBezTo>
                    <a:pt x="104" y="129"/>
                    <a:pt x="105" y="128"/>
                    <a:pt x="107" y="127"/>
                  </a:cubicBezTo>
                  <a:cubicBezTo>
                    <a:pt x="108" y="126"/>
                    <a:pt x="109" y="126"/>
                    <a:pt x="110" y="127"/>
                  </a:cubicBezTo>
                  <a:cubicBezTo>
                    <a:pt x="110" y="128"/>
                    <a:pt x="110" y="130"/>
                    <a:pt x="109" y="130"/>
                  </a:cubicBezTo>
                  <a:cubicBezTo>
                    <a:pt x="108" y="131"/>
                    <a:pt x="106" y="132"/>
                    <a:pt x="104" y="133"/>
                  </a:cubicBezTo>
                  <a:cubicBezTo>
                    <a:pt x="104" y="133"/>
                    <a:pt x="103" y="133"/>
                    <a:pt x="103" y="133"/>
                  </a:cubicBezTo>
                  <a:close/>
                  <a:moveTo>
                    <a:pt x="32" y="130"/>
                  </a:moveTo>
                  <a:cubicBezTo>
                    <a:pt x="32" y="130"/>
                    <a:pt x="32" y="129"/>
                    <a:pt x="31" y="129"/>
                  </a:cubicBezTo>
                  <a:cubicBezTo>
                    <a:pt x="30" y="128"/>
                    <a:pt x="28" y="127"/>
                    <a:pt x="27" y="126"/>
                  </a:cubicBezTo>
                  <a:cubicBezTo>
                    <a:pt x="26" y="125"/>
                    <a:pt x="26" y="124"/>
                    <a:pt x="26" y="123"/>
                  </a:cubicBezTo>
                  <a:cubicBezTo>
                    <a:pt x="27" y="122"/>
                    <a:pt x="28" y="122"/>
                    <a:pt x="29" y="123"/>
                  </a:cubicBezTo>
                  <a:cubicBezTo>
                    <a:pt x="31" y="124"/>
                    <a:pt x="32" y="125"/>
                    <a:pt x="34" y="126"/>
                  </a:cubicBezTo>
                  <a:cubicBezTo>
                    <a:pt x="35" y="127"/>
                    <a:pt x="35" y="128"/>
                    <a:pt x="34" y="129"/>
                  </a:cubicBezTo>
                  <a:cubicBezTo>
                    <a:pt x="34" y="129"/>
                    <a:pt x="33" y="130"/>
                    <a:pt x="32" y="130"/>
                  </a:cubicBezTo>
                  <a:close/>
                  <a:moveTo>
                    <a:pt x="113" y="127"/>
                  </a:moveTo>
                  <a:cubicBezTo>
                    <a:pt x="112" y="127"/>
                    <a:pt x="112" y="127"/>
                    <a:pt x="111" y="126"/>
                  </a:cubicBezTo>
                  <a:cubicBezTo>
                    <a:pt x="111" y="126"/>
                    <a:pt x="111" y="124"/>
                    <a:pt x="112" y="124"/>
                  </a:cubicBezTo>
                  <a:cubicBezTo>
                    <a:pt x="113" y="122"/>
                    <a:pt x="114" y="121"/>
                    <a:pt x="116" y="120"/>
                  </a:cubicBezTo>
                  <a:cubicBezTo>
                    <a:pt x="117" y="119"/>
                    <a:pt x="118" y="119"/>
                    <a:pt x="119" y="120"/>
                  </a:cubicBezTo>
                  <a:cubicBezTo>
                    <a:pt x="119" y="121"/>
                    <a:pt x="119" y="122"/>
                    <a:pt x="118" y="123"/>
                  </a:cubicBezTo>
                  <a:cubicBezTo>
                    <a:pt x="117" y="124"/>
                    <a:pt x="116" y="126"/>
                    <a:pt x="114" y="127"/>
                  </a:cubicBezTo>
                  <a:cubicBezTo>
                    <a:pt x="114" y="127"/>
                    <a:pt x="113" y="127"/>
                    <a:pt x="113" y="127"/>
                  </a:cubicBezTo>
                  <a:close/>
                  <a:moveTo>
                    <a:pt x="24" y="122"/>
                  </a:moveTo>
                  <a:cubicBezTo>
                    <a:pt x="23" y="122"/>
                    <a:pt x="23" y="122"/>
                    <a:pt x="22" y="122"/>
                  </a:cubicBezTo>
                  <a:cubicBezTo>
                    <a:pt x="21" y="121"/>
                    <a:pt x="19" y="119"/>
                    <a:pt x="18" y="118"/>
                  </a:cubicBezTo>
                  <a:cubicBezTo>
                    <a:pt x="17" y="117"/>
                    <a:pt x="17" y="116"/>
                    <a:pt x="18" y="115"/>
                  </a:cubicBezTo>
                  <a:cubicBezTo>
                    <a:pt x="19" y="114"/>
                    <a:pt x="20" y="114"/>
                    <a:pt x="21" y="115"/>
                  </a:cubicBezTo>
                  <a:cubicBezTo>
                    <a:pt x="22" y="116"/>
                    <a:pt x="24" y="118"/>
                    <a:pt x="25" y="119"/>
                  </a:cubicBezTo>
                  <a:cubicBezTo>
                    <a:pt x="26" y="120"/>
                    <a:pt x="26" y="121"/>
                    <a:pt x="25" y="122"/>
                  </a:cubicBezTo>
                  <a:cubicBezTo>
                    <a:pt x="25" y="122"/>
                    <a:pt x="24" y="122"/>
                    <a:pt x="24" y="122"/>
                  </a:cubicBezTo>
                  <a:close/>
                  <a:moveTo>
                    <a:pt x="121" y="120"/>
                  </a:moveTo>
                  <a:cubicBezTo>
                    <a:pt x="121" y="120"/>
                    <a:pt x="120" y="119"/>
                    <a:pt x="120" y="119"/>
                  </a:cubicBezTo>
                  <a:cubicBezTo>
                    <a:pt x="119" y="118"/>
                    <a:pt x="119" y="117"/>
                    <a:pt x="120" y="116"/>
                  </a:cubicBezTo>
                  <a:cubicBezTo>
                    <a:pt x="121" y="115"/>
                    <a:pt x="122" y="113"/>
                    <a:pt x="123" y="112"/>
                  </a:cubicBezTo>
                  <a:cubicBezTo>
                    <a:pt x="124" y="111"/>
                    <a:pt x="125" y="111"/>
                    <a:pt x="126" y="112"/>
                  </a:cubicBezTo>
                  <a:cubicBezTo>
                    <a:pt x="127" y="112"/>
                    <a:pt x="127" y="114"/>
                    <a:pt x="127" y="114"/>
                  </a:cubicBezTo>
                  <a:cubicBezTo>
                    <a:pt x="125" y="116"/>
                    <a:pt x="124" y="117"/>
                    <a:pt x="123" y="119"/>
                  </a:cubicBezTo>
                  <a:cubicBezTo>
                    <a:pt x="122" y="119"/>
                    <a:pt x="122" y="120"/>
                    <a:pt x="121" y="120"/>
                  </a:cubicBezTo>
                  <a:close/>
                  <a:moveTo>
                    <a:pt x="16" y="114"/>
                  </a:moveTo>
                  <a:cubicBezTo>
                    <a:pt x="15" y="114"/>
                    <a:pt x="15" y="114"/>
                    <a:pt x="14" y="113"/>
                  </a:cubicBezTo>
                  <a:cubicBezTo>
                    <a:pt x="13" y="111"/>
                    <a:pt x="12" y="110"/>
                    <a:pt x="11" y="108"/>
                  </a:cubicBezTo>
                  <a:cubicBezTo>
                    <a:pt x="10" y="107"/>
                    <a:pt x="11" y="106"/>
                    <a:pt x="12" y="105"/>
                  </a:cubicBezTo>
                  <a:cubicBezTo>
                    <a:pt x="13" y="105"/>
                    <a:pt x="14" y="105"/>
                    <a:pt x="14" y="106"/>
                  </a:cubicBezTo>
                  <a:cubicBezTo>
                    <a:pt x="15" y="108"/>
                    <a:pt x="16" y="109"/>
                    <a:pt x="18" y="111"/>
                  </a:cubicBezTo>
                  <a:cubicBezTo>
                    <a:pt x="18" y="112"/>
                    <a:pt x="18" y="113"/>
                    <a:pt x="17" y="113"/>
                  </a:cubicBezTo>
                  <a:cubicBezTo>
                    <a:pt x="17" y="114"/>
                    <a:pt x="16" y="114"/>
                    <a:pt x="16" y="114"/>
                  </a:cubicBezTo>
                  <a:close/>
                  <a:moveTo>
                    <a:pt x="128" y="111"/>
                  </a:moveTo>
                  <a:cubicBezTo>
                    <a:pt x="128" y="111"/>
                    <a:pt x="128" y="110"/>
                    <a:pt x="127" y="110"/>
                  </a:cubicBezTo>
                  <a:cubicBezTo>
                    <a:pt x="126" y="110"/>
                    <a:pt x="126" y="108"/>
                    <a:pt x="127" y="107"/>
                  </a:cubicBezTo>
                  <a:cubicBezTo>
                    <a:pt x="128" y="106"/>
                    <a:pt x="129" y="104"/>
                    <a:pt x="129" y="103"/>
                  </a:cubicBezTo>
                  <a:cubicBezTo>
                    <a:pt x="130" y="102"/>
                    <a:pt x="131" y="101"/>
                    <a:pt x="132" y="102"/>
                  </a:cubicBezTo>
                  <a:cubicBezTo>
                    <a:pt x="133" y="102"/>
                    <a:pt x="134" y="104"/>
                    <a:pt x="133" y="105"/>
                  </a:cubicBezTo>
                  <a:cubicBezTo>
                    <a:pt x="132" y="106"/>
                    <a:pt x="131" y="108"/>
                    <a:pt x="130" y="110"/>
                  </a:cubicBezTo>
                  <a:cubicBezTo>
                    <a:pt x="130" y="110"/>
                    <a:pt x="129" y="111"/>
                    <a:pt x="128" y="111"/>
                  </a:cubicBezTo>
                  <a:close/>
                  <a:moveTo>
                    <a:pt x="10" y="104"/>
                  </a:moveTo>
                  <a:cubicBezTo>
                    <a:pt x="9" y="104"/>
                    <a:pt x="8" y="104"/>
                    <a:pt x="8" y="103"/>
                  </a:cubicBezTo>
                  <a:cubicBezTo>
                    <a:pt x="7" y="101"/>
                    <a:pt x="6" y="100"/>
                    <a:pt x="6" y="98"/>
                  </a:cubicBezTo>
                  <a:cubicBezTo>
                    <a:pt x="5" y="97"/>
                    <a:pt x="6" y="96"/>
                    <a:pt x="7" y="95"/>
                  </a:cubicBezTo>
                  <a:cubicBezTo>
                    <a:pt x="8" y="95"/>
                    <a:pt x="9" y="95"/>
                    <a:pt x="9" y="96"/>
                  </a:cubicBezTo>
                  <a:cubicBezTo>
                    <a:pt x="10" y="98"/>
                    <a:pt x="11" y="100"/>
                    <a:pt x="12" y="101"/>
                  </a:cubicBezTo>
                  <a:cubicBezTo>
                    <a:pt x="12" y="102"/>
                    <a:pt x="12" y="103"/>
                    <a:pt x="11" y="104"/>
                  </a:cubicBezTo>
                  <a:cubicBezTo>
                    <a:pt x="11" y="104"/>
                    <a:pt x="10" y="104"/>
                    <a:pt x="10" y="104"/>
                  </a:cubicBezTo>
                  <a:close/>
                  <a:moveTo>
                    <a:pt x="134" y="100"/>
                  </a:moveTo>
                  <a:cubicBezTo>
                    <a:pt x="134" y="100"/>
                    <a:pt x="133" y="100"/>
                    <a:pt x="133" y="100"/>
                  </a:cubicBezTo>
                  <a:cubicBezTo>
                    <a:pt x="132" y="100"/>
                    <a:pt x="132" y="99"/>
                    <a:pt x="132" y="98"/>
                  </a:cubicBezTo>
                  <a:cubicBezTo>
                    <a:pt x="133" y="96"/>
                    <a:pt x="133" y="94"/>
                    <a:pt x="134" y="93"/>
                  </a:cubicBezTo>
                  <a:cubicBezTo>
                    <a:pt x="134" y="91"/>
                    <a:pt x="135" y="91"/>
                    <a:pt x="137" y="91"/>
                  </a:cubicBezTo>
                  <a:cubicBezTo>
                    <a:pt x="138" y="92"/>
                    <a:pt x="138" y="93"/>
                    <a:pt x="138" y="94"/>
                  </a:cubicBezTo>
                  <a:cubicBezTo>
                    <a:pt x="137" y="96"/>
                    <a:pt x="136" y="98"/>
                    <a:pt x="136" y="99"/>
                  </a:cubicBezTo>
                  <a:cubicBezTo>
                    <a:pt x="135" y="100"/>
                    <a:pt x="135" y="100"/>
                    <a:pt x="134" y="100"/>
                  </a:cubicBezTo>
                  <a:close/>
                  <a:moveTo>
                    <a:pt x="6" y="94"/>
                  </a:moveTo>
                  <a:cubicBezTo>
                    <a:pt x="5" y="94"/>
                    <a:pt x="4" y="93"/>
                    <a:pt x="4" y="92"/>
                  </a:cubicBezTo>
                  <a:cubicBezTo>
                    <a:pt x="3" y="90"/>
                    <a:pt x="3" y="88"/>
                    <a:pt x="2" y="87"/>
                  </a:cubicBezTo>
                  <a:cubicBezTo>
                    <a:pt x="2" y="85"/>
                    <a:pt x="3" y="84"/>
                    <a:pt x="4" y="84"/>
                  </a:cubicBezTo>
                  <a:cubicBezTo>
                    <a:pt x="5" y="84"/>
                    <a:pt x="6" y="85"/>
                    <a:pt x="6" y="86"/>
                  </a:cubicBezTo>
                  <a:cubicBezTo>
                    <a:pt x="6" y="87"/>
                    <a:pt x="7" y="89"/>
                    <a:pt x="7" y="91"/>
                  </a:cubicBezTo>
                  <a:cubicBezTo>
                    <a:pt x="8" y="92"/>
                    <a:pt x="7" y="93"/>
                    <a:pt x="6" y="94"/>
                  </a:cubicBezTo>
                  <a:cubicBezTo>
                    <a:pt x="6" y="94"/>
                    <a:pt x="6" y="94"/>
                    <a:pt x="6" y="94"/>
                  </a:cubicBezTo>
                  <a:close/>
                  <a:moveTo>
                    <a:pt x="138" y="90"/>
                  </a:moveTo>
                  <a:cubicBezTo>
                    <a:pt x="137" y="90"/>
                    <a:pt x="137" y="90"/>
                    <a:pt x="137" y="90"/>
                  </a:cubicBezTo>
                  <a:cubicBezTo>
                    <a:pt x="136" y="89"/>
                    <a:pt x="135" y="88"/>
                    <a:pt x="136" y="87"/>
                  </a:cubicBezTo>
                  <a:cubicBezTo>
                    <a:pt x="136" y="85"/>
                    <a:pt x="136" y="84"/>
                    <a:pt x="137" y="82"/>
                  </a:cubicBezTo>
                  <a:cubicBezTo>
                    <a:pt x="137" y="81"/>
                    <a:pt x="138" y="80"/>
                    <a:pt x="139" y="80"/>
                  </a:cubicBezTo>
                  <a:cubicBezTo>
                    <a:pt x="140" y="80"/>
                    <a:pt x="141" y="81"/>
                    <a:pt x="141" y="82"/>
                  </a:cubicBezTo>
                  <a:cubicBezTo>
                    <a:pt x="140" y="84"/>
                    <a:pt x="140" y="86"/>
                    <a:pt x="139" y="88"/>
                  </a:cubicBezTo>
                  <a:cubicBezTo>
                    <a:pt x="139" y="89"/>
                    <a:pt x="138" y="90"/>
                    <a:pt x="138" y="90"/>
                  </a:cubicBezTo>
                  <a:close/>
                  <a:moveTo>
                    <a:pt x="3" y="82"/>
                  </a:moveTo>
                  <a:cubicBezTo>
                    <a:pt x="2" y="82"/>
                    <a:pt x="1" y="82"/>
                    <a:pt x="1" y="81"/>
                  </a:cubicBezTo>
                  <a:cubicBezTo>
                    <a:pt x="1" y="79"/>
                    <a:pt x="1" y="77"/>
                    <a:pt x="0" y="75"/>
                  </a:cubicBezTo>
                  <a:cubicBezTo>
                    <a:pt x="0" y="74"/>
                    <a:pt x="1" y="73"/>
                    <a:pt x="2" y="73"/>
                  </a:cubicBezTo>
                  <a:cubicBezTo>
                    <a:pt x="3" y="73"/>
                    <a:pt x="4" y="74"/>
                    <a:pt x="4" y="75"/>
                  </a:cubicBezTo>
                  <a:cubicBezTo>
                    <a:pt x="5" y="77"/>
                    <a:pt x="5" y="78"/>
                    <a:pt x="5" y="80"/>
                  </a:cubicBezTo>
                  <a:cubicBezTo>
                    <a:pt x="5" y="81"/>
                    <a:pt x="4" y="82"/>
                    <a:pt x="3" y="82"/>
                  </a:cubicBezTo>
                  <a:cubicBezTo>
                    <a:pt x="3" y="82"/>
                    <a:pt x="3" y="82"/>
                    <a:pt x="3" y="82"/>
                  </a:cubicBezTo>
                  <a:close/>
                  <a:moveTo>
                    <a:pt x="139" y="78"/>
                  </a:moveTo>
                  <a:cubicBezTo>
                    <a:pt x="139" y="78"/>
                    <a:pt x="139" y="78"/>
                    <a:pt x="139" y="78"/>
                  </a:cubicBezTo>
                  <a:cubicBezTo>
                    <a:pt x="138" y="78"/>
                    <a:pt x="137" y="77"/>
                    <a:pt x="137" y="76"/>
                  </a:cubicBezTo>
                  <a:cubicBezTo>
                    <a:pt x="138" y="74"/>
                    <a:pt x="138" y="73"/>
                    <a:pt x="138" y="71"/>
                  </a:cubicBezTo>
                  <a:cubicBezTo>
                    <a:pt x="138" y="70"/>
                    <a:pt x="138" y="70"/>
                    <a:pt x="138" y="70"/>
                  </a:cubicBezTo>
                  <a:cubicBezTo>
                    <a:pt x="138" y="69"/>
                    <a:pt x="138" y="69"/>
                    <a:pt x="138" y="68"/>
                  </a:cubicBezTo>
                  <a:cubicBezTo>
                    <a:pt x="138" y="66"/>
                    <a:pt x="137" y="65"/>
                    <a:pt x="137" y="63"/>
                  </a:cubicBezTo>
                  <a:cubicBezTo>
                    <a:pt x="137" y="62"/>
                    <a:pt x="138" y="61"/>
                    <a:pt x="139" y="61"/>
                  </a:cubicBezTo>
                  <a:cubicBezTo>
                    <a:pt x="140" y="60"/>
                    <a:pt x="141" y="61"/>
                    <a:pt x="141" y="62"/>
                  </a:cubicBezTo>
                  <a:cubicBezTo>
                    <a:pt x="141" y="64"/>
                    <a:pt x="142" y="66"/>
                    <a:pt x="142" y="68"/>
                  </a:cubicBezTo>
                  <a:cubicBezTo>
                    <a:pt x="142" y="69"/>
                    <a:pt x="141" y="69"/>
                    <a:pt x="141" y="69"/>
                  </a:cubicBezTo>
                  <a:cubicBezTo>
                    <a:pt x="141" y="70"/>
                    <a:pt x="142" y="70"/>
                    <a:pt x="142" y="71"/>
                  </a:cubicBezTo>
                  <a:cubicBezTo>
                    <a:pt x="142" y="73"/>
                    <a:pt x="142" y="75"/>
                    <a:pt x="141" y="77"/>
                  </a:cubicBezTo>
                  <a:cubicBezTo>
                    <a:pt x="141" y="78"/>
                    <a:pt x="140" y="78"/>
                    <a:pt x="139" y="78"/>
                  </a:cubicBezTo>
                  <a:close/>
                  <a:moveTo>
                    <a:pt x="2" y="71"/>
                  </a:moveTo>
                  <a:cubicBezTo>
                    <a:pt x="2" y="71"/>
                    <a:pt x="2" y="71"/>
                    <a:pt x="2" y="71"/>
                  </a:cubicBezTo>
                  <a:cubicBezTo>
                    <a:pt x="1" y="71"/>
                    <a:pt x="0" y="70"/>
                    <a:pt x="0" y="69"/>
                  </a:cubicBezTo>
                  <a:cubicBezTo>
                    <a:pt x="0" y="67"/>
                    <a:pt x="0" y="65"/>
                    <a:pt x="1" y="63"/>
                  </a:cubicBezTo>
                  <a:cubicBezTo>
                    <a:pt x="1" y="62"/>
                    <a:pt x="2" y="61"/>
                    <a:pt x="3" y="61"/>
                  </a:cubicBezTo>
                  <a:cubicBezTo>
                    <a:pt x="4" y="62"/>
                    <a:pt x="5" y="62"/>
                    <a:pt x="5" y="64"/>
                  </a:cubicBezTo>
                  <a:cubicBezTo>
                    <a:pt x="4" y="65"/>
                    <a:pt x="4" y="67"/>
                    <a:pt x="4" y="69"/>
                  </a:cubicBezTo>
                  <a:cubicBezTo>
                    <a:pt x="4" y="70"/>
                    <a:pt x="3" y="71"/>
                    <a:pt x="2" y="71"/>
                  </a:cubicBezTo>
                  <a:close/>
                  <a:moveTo>
                    <a:pt x="4" y="60"/>
                  </a:moveTo>
                  <a:cubicBezTo>
                    <a:pt x="3" y="60"/>
                    <a:pt x="3" y="60"/>
                    <a:pt x="3" y="60"/>
                  </a:cubicBezTo>
                  <a:cubicBezTo>
                    <a:pt x="2" y="59"/>
                    <a:pt x="1" y="58"/>
                    <a:pt x="2" y="57"/>
                  </a:cubicBezTo>
                  <a:cubicBezTo>
                    <a:pt x="2" y="55"/>
                    <a:pt x="2" y="53"/>
                    <a:pt x="3" y="52"/>
                  </a:cubicBezTo>
                  <a:cubicBezTo>
                    <a:pt x="3" y="51"/>
                    <a:pt x="4" y="50"/>
                    <a:pt x="5" y="50"/>
                  </a:cubicBezTo>
                  <a:cubicBezTo>
                    <a:pt x="6" y="51"/>
                    <a:pt x="7" y="52"/>
                    <a:pt x="7" y="53"/>
                  </a:cubicBezTo>
                  <a:cubicBezTo>
                    <a:pt x="6" y="54"/>
                    <a:pt x="6" y="56"/>
                    <a:pt x="5" y="58"/>
                  </a:cubicBezTo>
                  <a:cubicBezTo>
                    <a:pt x="5" y="59"/>
                    <a:pt x="4" y="60"/>
                    <a:pt x="4" y="60"/>
                  </a:cubicBezTo>
                  <a:close/>
                  <a:moveTo>
                    <a:pt x="138" y="59"/>
                  </a:moveTo>
                  <a:cubicBezTo>
                    <a:pt x="137" y="59"/>
                    <a:pt x="136" y="58"/>
                    <a:pt x="136" y="57"/>
                  </a:cubicBezTo>
                  <a:cubicBezTo>
                    <a:pt x="136" y="55"/>
                    <a:pt x="135" y="54"/>
                    <a:pt x="135" y="52"/>
                  </a:cubicBezTo>
                  <a:cubicBezTo>
                    <a:pt x="135" y="51"/>
                    <a:pt x="135" y="50"/>
                    <a:pt x="136" y="49"/>
                  </a:cubicBezTo>
                  <a:cubicBezTo>
                    <a:pt x="137" y="49"/>
                    <a:pt x="138" y="50"/>
                    <a:pt x="139" y="51"/>
                  </a:cubicBezTo>
                  <a:cubicBezTo>
                    <a:pt x="139" y="53"/>
                    <a:pt x="140" y="55"/>
                    <a:pt x="140" y="57"/>
                  </a:cubicBezTo>
                  <a:cubicBezTo>
                    <a:pt x="140" y="58"/>
                    <a:pt x="140" y="59"/>
                    <a:pt x="139" y="59"/>
                  </a:cubicBezTo>
                  <a:cubicBezTo>
                    <a:pt x="139" y="59"/>
                    <a:pt x="138" y="59"/>
                    <a:pt x="138" y="59"/>
                  </a:cubicBezTo>
                  <a:close/>
                  <a:moveTo>
                    <a:pt x="7" y="49"/>
                  </a:moveTo>
                  <a:cubicBezTo>
                    <a:pt x="6" y="49"/>
                    <a:pt x="6" y="49"/>
                    <a:pt x="6" y="49"/>
                  </a:cubicBezTo>
                  <a:cubicBezTo>
                    <a:pt x="5" y="48"/>
                    <a:pt x="4" y="47"/>
                    <a:pt x="5" y="46"/>
                  </a:cubicBezTo>
                  <a:cubicBezTo>
                    <a:pt x="5" y="44"/>
                    <a:pt x="6" y="42"/>
                    <a:pt x="7" y="41"/>
                  </a:cubicBezTo>
                  <a:cubicBezTo>
                    <a:pt x="7" y="40"/>
                    <a:pt x="9" y="39"/>
                    <a:pt x="10" y="40"/>
                  </a:cubicBezTo>
                  <a:cubicBezTo>
                    <a:pt x="11" y="40"/>
                    <a:pt x="11" y="41"/>
                    <a:pt x="11" y="42"/>
                  </a:cubicBezTo>
                  <a:cubicBezTo>
                    <a:pt x="10" y="44"/>
                    <a:pt x="9" y="46"/>
                    <a:pt x="8" y="47"/>
                  </a:cubicBezTo>
                  <a:cubicBezTo>
                    <a:pt x="8" y="48"/>
                    <a:pt x="7" y="49"/>
                    <a:pt x="7" y="49"/>
                  </a:cubicBezTo>
                  <a:close/>
                  <a:moveTo>
                    <a:pt x="135" y="48"/>
                  </a:moveTo>
                  <a:cubicBezTo>
                    <a:pt x="134" y="48"/>
                    <a:pt x="133" y="47"/>
                    <a:pt x="133" y="47"/>
                  </a:cubicBezTo>
                  <a:cubicBezTo>
                    <a:pt x="132" y="45"/>
                    <a:pt x="132" y="43"/>
                    <a:pt x="131" y="42"/>
                  </a:cubicBezTo>
                  <a:cubicBezTo>
                    <a:pt x="130" y="41"/>
                    <a:pt x="131" y="39"/>
                    <a:pt x="132" y="39"/>
                  </a:cubicBezTo>
                  <a:cubicBezTo>
                    <a:pt x="133" y="38"/>
                    <a:pt x="134" y="39"/>
                    <a:pt x="135" y="40"/>
                  </a:cubicBezTo>
                  <a:cubicBezTo>
                    <a:pt x="135" y="42"/>
                    <a:pt x="136" y="43"/>
                    <a:pt x="137" y="45"/>
                  </a:cubicBezTo>
                  <a:cubicBezTo>
                    <a:pt x="137" y="46"/>
                    <a:pt x="137" y="47"/>
                    <a:pt x="136" y="48"/>
                  </a:cubicBezTo>
                  <a:cubicBezTo>
                    <a:pt x="136" y="48"/>
                    <a:pt x="135" y="48"/>
                    <a:pt x="135" y="48"/>
                  </a:cubicBezTo>
                  <a:close/>
                  <a:moveTo>
                    <a:pt x="11" y="38"/>
                  </a:moveTo>
                  <a:cubicBezTo>
                    <a:pt x="11" y="38"/>
                    <a:pt x="11" y="38"/>
                    <a:pt x="10" y="38"/>
                  </a:cubicBezTo>
                  <a:cubicBezTo>
                    <a:pt x="10" y="38"/>
                    <a:pt x="9" y="36"/>
                    <a:pt x="10" y="35"/>
                  </a:cubicBezTo>
                  <a:cubicBezTo>
                    <a:pt x="11" y="34"/>
                    <a:pt x="12" y="32"/>
                    <a:pt x="13" y="30"/>
                  </a:cubicBezTo>
                  <a:cubicBezTo>
                    <a:pt x="14" y="29"/>
                    <a:pt x="15" y="29"/>
                    <a:pt x="16" y="30"/>
                  </a:cubicBezTo>
                  <a:cubicBezTo>
                    <a:pt x="17" y="31"/>
                    <a:pt x="17" y="32"/>
                    <a:pt x="16" y="33"/>
                  </a:cubicBezTo>
                  <a:cubicBezTo>
                    <a:pt x="15" y="34"/>
                    <a:pt x="14" y="36"/>
                    <a:pt x="13" y="37"/>
                  </a:cubicBezTo>
                  <a:cubicBezTo>
                    <a:pt x="13" y="38"/>
                    <a:pt x="12" y="38"/>
                    <a:pt x="11" y="38"/>
                  </a:cubicBezTo>
                  <a:close/>
                  <a:moveTo>
                    <a:pt x="130" y="38"/>
                  </a:moveTo>
                  <a:cubicBezTo>
                    <a:pt x="129" y="38"/>
                    <a:pt x="129" y="37"/>
                    <a:pt x="128" y="37"/>
                  </a:cubicBezTo>
                  <a:cubicBezTo>
                    <a:pt x="127" y="35"/>
                    <a:pt x="126" y="34"/>
                    <a:pt x="125" y="32"/>
                  </a:cubicBezTo>
                  <a:cubicBezTo>
                    <a:pt x="125" y="31"/>
                    <a:pt x="125" y="30"/>
                    <a:pt x="126" y="29"/>
                  </a:cubicBezTo>
                  <a:cubicBezTo>
                    <a:pt x="127" y="29"/>
                    <a:pt x="128" y="29"/>
                    <a:pt x="129" y="30"/>
                  </a:cubicBezTo>
                  <a:cubicBezTo>
                    <a:pt x="130" y="31"/>
                    <a:pt x="131" y="33"/>
                    <a:pt x="132" y="35"/>
                  </a:cubicBezTo>
                  <a:cubicBezTo>
                    <a:pt x="132" y="36"/>
                    <a:pt x="132" y="37"/>
                    <a:pt x="131" y="37"/>
                  </a:cubicBezTo>
                  <a:cubicBezTo>
                    <a:pt x="131" y="38"/>
                    <a:pt x="130" y="38"/>
                    <a:pt x="130" y="38"/>
                  </a:cubicBezTo>
                  <a:close/>
                  <a:moveTo>
                    <a:pt x="18" y="29"/>
                  </a:moveTo>
                  <a:cubicBezTo>
                    <a:pt x="18" y="29"/>
                    <a:pt x="17" y="29"/>
                    <a:pt x="17" y="29"/>
                  </a:cubicBezTo>
                  <a:cubicBezTo>
                    <a:pt x="16" y="28"/>
                    <a:pt x="16" y="27"/>
                    <a:pt x="16" y="26"/>
                  </a:cubicBezTo>
                  <a:cubicBezTo>
                    <a:pt x="18" y="24"/>
                    <a:pt x="19" y="23"/>
                    <a:pt x="20" y="21"/>
                  </a:cubicBezTo>
                  <a:cubicBezTo>
                    <a:pt x="21" y="21"/>
                    <a:pt x="22" y="21"/>
                    <a:pt x="23" y="21"/>
                  </a:cubicBezTo>
                  <a:cubicBezTo>
                    <a:pt x="24" y="22"/>
                    <a:pt x="24" y="23"/>
                    <a:pt x="23" y="24"/>
                  </a:cubicBezTo>
                  <a:cubicBezTo>
                    <a:pt x="22" y="25"/>
                    <a:pt x="21" y="27"/>
                    <a:pt x="20" y="28"/>
                  </a:cubicBezTo>
                  <a:cubicBezTo>
                    <a:pt x="19" y="29"/>
                    <a:pt x="19" y="29"/>
                    <a:pt x="18" y="29"/>
                  </a:cubicBezTo>
                  <a:close/>
                  <a:moveTo>
                    <a:pt x="123" y="28"/>
                  </a:moveTo>
                  <a:cubicBezTo>
                    <a:pt x="123" y="28"/>
                    <a:pt x="122" y="28"/>
                    <a:pt x="122" y="28"/>
                  </a:cubicBezTo>
                  <a:cubicBezTo>
                    <a:pt x="121" y="26"/>
                    <a:pt x="119" y="25"/>
                    <a:pt x="118" y="24"/>
                  </a:cubicBezTo>
                  <a:cubicBezTo>
                    <a:pt x="117" y="23"/>
                    <a:pt x="117" y="22"/>
                    <a:pt x="118" y="21"/>
                  </a:cubicBezTo>
                  <a:cubicBezTo>
                    <a:pt x="119" y="20"/>
                    <a:pt x="120" y="20"/>
                    <a:pt x="121" y="21"/>
                  </a:cubicBezTo>
                  <a:cubicBezTo>
                    <a:pt x="122" y="22"/>
                    <a:pt x="124" y="24"/>
                    <a:pt x="125" y="25"/>
                  </a:cubicBezTo>
                  <a:cubicBezTo>
                    <a:pt x="126" y="26"/>
                    <a:pt x="126" y="27"/>
                    <a:pt x="125" y="28"/>
                  </a:cubicBezTo>
                  <a:cubicBezTo>
                    <a:pt x="124" y="28"/>
                    <a:pt x="124" y="28"/>
                    <a:pt x="123" y="28"/>
                  </a:cubicBezTo>
                  <a:close/>
                  <a:moveTo>
                    <a:pt x="26" y="21"/>
                  </a:moveTo>
                  <a:cubicBezTo>
                    <a:pt x="25" y="21"/>
                    <a:pt x="25" y="21"/>
                    <a:pt x="24" y="20"/>
                  </a:cubicBezTo>
                  <a:cubicBezTo>
                    <a:pt x="24" y="19"/>
                    <a:pt x="24" y="18"/>
                    <a:pt x="25" y="17"/>
                  </a:cubicBezTo>
                  <a:cubicBezTo>
                    <a:pt x="26" y="16"/>
                    <a:pt x="28" y="15"/>
                    <a:pt x="29" y="14"/>
                  </a:cubicBezTo>
                  <a:cubicBezTo>
                    <a:pt x="30" y="13"/>
                    <a:pt x="31" y="13"/>
                    <a:pt x="32" y="14"/>
                  </a:cubicBezTo>
                  <a:cubicBezTo>
                    <a:pt x="33" y="15"/>
                    <a:pt x="33" y="16"/>
                    <a:pt x="32" y="17"/>
                  </a:cubicBezTo>
                  <a:cubicBezTo>
                    <a:pt x="30" y="18"/>
                    <a:pt x="29" y="19"/>
                    <a:pt x="27" y="20"/>
                  </a:cubicBezTo>
                  <a:cubicBezTo>
                    <a:pt x="27" y="21"/>
                    <a:pt x="26" y="21"/>
                    <a:pt x="26" y="21"/>
                  </a:cubicBezTo>
                  <a:close/>
                  <a:moveTo>
                    <a:pt x="115" y="20"/>
                  </a:moveTo>
                  <a:cubicBezTo>
                    <a:pt x="115" y="20"/>
                    <a:pt x="114" y="20"/>
                    <a:pt x="114" y="20"/>
                  </a:cubicBezTo>
                  <a:cubicBezTo>
                    <a:pt x="113" y="19"/>
                    <a:pt x="111" y="17"/>
                    <a:pt x="110" y="16"/>
                  </a:cubicBezTo>
                  <a:cubicBezTo>
                    <a:pt x="109" y="16"/>
                    <a:pt x="109" y="15"/>
                    <a:pt x="109" y="14"/>
                  </a:cubicBezTo>
                  <a:cubicBezTo>
                    <a:pt x="110" y="13"/>
                    <a:pt x="111" y="13"/>
                    <a:pt x="112" y="13"/>
                  </a:cubicBezTo>
                  <a:cubicBezTo>
                    <a:pt x="114" y="14"/>
                    <a:pt x="115" y="15"/>
                    <a:pt x="117" y="17"/>
                  </a:cubicBezTo>
                  <a:cubicBezTo>
                    <a:pt x="117" y="17"/>
                    <a:pt x="118" y="19"/>
                    <a:pt x="117" y="20"/>
                  </a:cubicBezTo>
                  <a:cubicBezTo>
                    <a:pt x="116" y="20"/>
                    <a:pt x="116" y="20"/>
                    <a:pt x="115" y="20"/>
                  </a:cubicBezTo>
                  <a:close/>
                  <a:moveTo>
                    <a:pt x="35" y="14"/>
                  </a:moveTo>
                  <a:cubicBezTo>
                    <a:pt x="35" y="14"/>
                    <a:pt x="34" y="14"/>
                    <a:pt x="34" y="13"/>
                  </a:cubicBezTo>
                  <a:cubicBezTo>
                    <a:pt x="33" y="12"/>
                    <a:pt x="33" y="11"/>
                    <a:pt x="34" y="10"/>
                  </a:cubicBezTo>
                  <a:cubicBezTo>
                    <a:pt x="36" y="9"/>
                    <a:pt x="38" y="8"/>
                    <a:pt x="39" y="8"/>
                  </a:cubicBezTo>
                  <a:cubicBezTo>
                    <a:pt x="40" y="7"/>
                    <a:pt x="42" y="7"/>
                    <a:pt x="42" y="8"/>
                  </a:cubicBezTo>
                  <a:cubicBezTo>
                    <a:pt x="43" y="9"/>
                    <a:pt x="42" y="11"/>
                    <a:pt x="41" y="11"/>
                  </a:cubicBezTo>
                  <a:cubicBezTo>
                    <a:pt x="39" y="12"/>
                    <a:pt x="38" y="13"/>
                    <a:pt x="36" y="14"/>
                  </a:cubicBezTo>
                  <a:cubicBezTo>
                    <a:pt x="36" y="14"/>
                    <a:pt x="36" y="14"/>
                    <a:pt x="35" y="14"/>
                  </a:cubicBezTo>
                  <a:close/>
                  <a:moveTo>
                    <a:pt x="106" y="14"/>
                  </a:moveTo>
                  <a:cubicBezTo>
                    <a:pt x="106" y="14"/>
                    <a:pt x="105" y="14"/>
                    <a:pt x="105" y="13"/>
                  </a:cubicBezTo>
                  <a:cubicBezTo>
                    <a:pt x="103" y="12"/>
                    <a:pt x="102" y="12"/>
                    <a:pt x="100" y="11"/>
                  </a:cubicBezTo>
                  <a:cubicBezTo>
                    <a:pt x="99" y="10"/>
                    <a:pt x="99" y="9"/>
                    <a:pt x="99" y="8"/>
                  </a:cubicBezTo>
                  <a:cubicBezTo>
                    <a:pt x="100" y="7"/>
                    <a:pt x="101" y="7"/>
                    <a:pt x="102" y="7"/>
                  </a:cubicBezTo>
                  <a:cubicBezTo>
                    <a:pt x="104" y="8"/>
                    <a:pt x="105" y="9"/>
                    <a:pt x="107" y="10"/>
                  </a:cubicBezTo>
                  <a:cubicBezTo>
                    <a:pt x="108" y="10"/>
                    <a:pt x="108" y="12"/>
                    <a:pt x="108" y="13"/>
                  </a:cubicBezTo>
                  <a:cubicBezTo>
                    <a:pt x="107" y="13"/>
                    <a:pt x="107" y="14"/>
                    <a:pt x="106" y="14"/>
                  </a:cubicBezTo>
                  <a:close/>
                  <a:moveTo>
                    <a:pt x="45" y="9"/>
                  </a:moveTo>
                  <a:cubicBezTo>
                    <a:pt x="45" y="9"/>
                    <a:pt x="44" y="8"/>
                    <a:pt x="44" y="8"/>
                  </a:cubicBezTo>
                  <a:cubicBezTo>
                    <a:pt x="43" y="7"/>
                    <a:pt x="44" y="5"/>
                    <a:pt x="45" y="5"/>
                  </a:cubicBezTo>
                  <a:cubicBezTo>
                    <a:pt x="47" y="4"/>
                    <a:pt x="48" y="4"/>
                    <a:pt x="50" y="3"/>
                  </a:cubicBezTo>
                  <a:cubicBezTo>
                    <a:pt x="51" y="3"/>
                    <a:pt x="52" y="3"/>
                    <a:pt x="53" y="4"/>
                  </a:cubicBezTo>
                  <a:cubicBezTo>
                    <a:pt x="53" y="6"/>
                    <a:pt x="52" y="7"/>
                    <a:pt x="51" y="7"/>
                  </a:cubicBezTo>
                  <a:cubicBezTo>
                    <a:pt x="50" y="7"/>
                    <a:pt x="48" y="8"/>
                    <a:pt x="46" y="9"/>
                  </a:cubicBezTo>
                  <a:cubicBezTo>
                    <a:pt x="46" y="9"/>
                    <a:pt x="46" y="9"/>
                    <a:pt x="45" y="9"/>
                  </a:cubicBezTo>
                  <a:close/>
                  <a:moveTo>
                    <a:pt x="96" y="9"/>
                  </a:moveTo>
                  <a:cubicBezTo>
                    <a:pt x="95" y="9"/>
                    <a:pt x="95" y="9"/>
                    <a:pt x="95" y="9"/>
                  </a:cubicBezTo>
                  <a:cubicBezTo>
                    <a:pt x="93" y="8"/>
                    <a:pt x="92" y="7"/>
                    <a:pt x="90" y="7"/>
                  </a:cubicBezTo>
                  <a:cubicBezTo>
                    <a:pt x="89" y="6"/>
                    <a:pt x="88" y="5"/>
                    <a:pt x="88" y="4"/>
                  </a:cubicBezTo>
                  <a:cubicBezTo>
                    <a:pt x="89" y="3"/>
                    <a:pt x="90" y="3"/>
                    <a:pt x="91" y="3"/>
                  </a:cubicBezTo>
                  <a:cubicBezTo>
                    <a:pt x="93" y="3"/>
                    <a:pt x="95" y="4"/>
                    <a:pt x="96" y="5"/>
                  </a:cubicBezTo>
                  <a:cubicBezTo>
                    <a:pt x="97" y="5"/>
                    <a:pt x="98" y="6"/>
                    <a:pt x="98" y="7"/>
                  </a:cubicBezTo>
                  <a:cubicBezTo>
                    <a:pt x="97" y="8"/>
                    <a:pt x="97" y="9"/>
                    <a:pt x="96" y="9"/>
                  </a:cubicBezTo>
                  <a:close/>
                  <a:moveTo>
                    <a:pt x="56" y="6"/>
                  </a:moveTo>
                  <a:cubicBezTo>
                    <a:pt x="55" y="6"/>
                    <a:pt x="55" y="5"/>
                    <a:pt x="54" y="4"/>
                  </a:cubicBezTo>
                  <a:cubicBezTo>
                    <a:pt x="54" y="3"/>
                    <a:pt x="55" y="2"/>
                    <a:pt x="56" y="2"/>
                  </a:cubicBezTo>
                  <a:cubicBezTo>
                    <a:pt x="58" y="1"/>
                    <a:pt x="60" y="1"/>
                    <a:pt x="62" y="1"/>
                  </a:cubicBezTo>
                  <a:cubicBezTo>
                    <a:pt x="63" y="0"/>
                    <a:pt x="64" y="1"/>
                    <a:pt x="64" y="2"/>
                  </a:cubicBezTo>
                  <a:cubicBezTo>
                    <a:pt x="64" y="3"/>
                    <a:pt x="63" y="4"/>
                    <a:pt x="62" y="5"/>
                  </a:cubicBezTo>
                  <a:cubicBezTo>
                    <a:pt x="60" y="5"/>
                    <a:pt x="59" y="5"/>
                    <a:pt x="57" y="6"/>
                  </a:cubicBezTo>
                  <a:cubicBezTo>
                    <a:pt x="57" y="6"/>
                    <a:pt x="57" y="6"/>
                    <a:pt x="56" y="6"/>
                  </a:cubicBezTo>
                  <a:close/>
                  <a:moveTo>
                    <a:pt x="85" y="5"/>
                  </a:moveTo>
                  <a:cubicBezTo>
                    <a:pt x="85" y="5"/>
                    <a:pt x="84" y="5"/>
                    <a:pt x="84" y="5"/>
                  </a:cubicBezTo>
                  <a:cubicBezTo>
                    <a:pt x="83" y="5"/>
                    <a:pt x="81" y="5"/>
                    <a:pt x="79" y="5"/>
                  </a:cubicBezTo>
                  <a:cubicBezTo>
                    <a:pt x="78" y="4"/>
                    <a:pt x="77" y="3"/>
                    <a:pt x="77" y="2"/>
                  </a:cubicBezTo>
                  <a:cubicBezTo>
                    <a:pt x="77" y="1"/>
                    <a:pt x="78" y="0"/>
                    <a:pt x="79" y="1"/>
                  </a:cubicBezTo>
                  <a:cubicBezTo>
                    <a:pt x="81" y="1"/>
                    <a:pt x="83" y="1"/>
                    <a:pt x="85" y="1"/>
                  </a:cubicBezTo>
                  <a:cubicBezTo>
                    <a:pt x="86" y="2"/>
                    <a:pt x="87" y="3"/>
                    <a:pt x="87" y="4"/>
                  </a:cubicBezTo>
                  <a:cubicBezTo>
                    <a:pt x="87" y="5"/>
                    <a:pt x="86" y="5"/>
                    <a:pt x="85" y="5"/>
                  </a:cubicBezTo>
                  <a:close/>
                  <a:moveTo>
                    <a:pt x="68" y="4"/>
                  </a:moveTo>
                  <a:cubicBezTo>
                    <a:pt x="67" y="4"/>
                    <a:pt x="66" y="3"/>
                    <a:pt x="66" y="2"/>
                  </a:cubicBezTo>
                  <a:cubicBezTo>
                    <a:pt x="66" y="1"/>
                    <a:pt x="66" y="0"/>
                    <a:pt x="68" y="0"/>
                  </a:cubicBezTo>
                  <a:cubicBezTo>
                    <a:pt x="70" y="0"/>
                    <a:pt x="72" y="0"/>
                    <a:pt x="73" y="0"/>
                  </a:cubicBezTo>
                  <a:cubicBezTo>
                    <a:pt x="75" y="0"/>
                    <a:pt x="75" y="1"/>
                    <a:pt x="75" y="2"/>
                  </a:cubicBezTo>
                  <a:cubicBezTo>
                    <a:pt x="75" y="3"/>
                    <a:pt x="74" y="4"/>
                    <a:pt x="73" y="4"/>
                  </a:cubicBezTo>
                  <a:cubicBezTo>
                    <a:pt x="71" y="4"/>
                    <a:pt x="70" y="4"/>
                    <a:pt x="68" y="4"/>
                  </a:cubicBezTo>
                  <a:cubicBezTo>
                    <a:pt x="68" y="4"/>
                    <a:pt x="68" y="4"/>
                    <a:pt x="68" y="4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3" name="Freeform 531"/>
            <p:cNvSpPr>
              <a:spLocks noEditPoints="1"/>
            </p:cNvSpPr>
            <p:nvPr/>
          </p:nvSpPr>
          <p:spPr bwMode="auto">
            <a:xfrm rot="10800000">
              <a:off x="4423237" y="1797251"/>
              <a:ext cx="3366089" cy="3366089"/>
            </a:xfrm>
            <a:custGeom>
              <a:avLst/>
              <a:gdLst>
                <a:gd name="T0" fmla="*/ 964 w 1896"/>
                <a:gd name="T1" fmla="*/ 1896 h 1896"/>
                <a:gd name="T2" fmla="*/ 1012 w 1896"/>
                <a:gd name="T3" fmla="*/ 1894 h 1896"/>
                <a:gd name="T4" fmla="*/ 1060 w 1896"/>
                <a:gd name="T5" fmla="*/ 1890 h 1896"/>
                <a:gd name="T6" fmla="*/ 1108 w 1896"/>
                <a:gd name="T7" fmla="*/ 1883 h 1896"/>
                <a:gd name="T8" fmla="*/ 1155 w 1896"/>
                <a:gd name="T9" fmla="*/ 1874 h 1896"/>
                <a:gd name="T10" fmla="*/ 1201 w 1896"/>
                <a:gd name="T11" fmla="*/ 1862 h 1896"/>
                <a:gd name="T12" fmla="*/ 1247 w 1896"/>
                <a:gd name="T13" fmla="*/ 1848 h 1896"/>
                <a:gd name="T14" fmla="*/ 1292 w 1896"/>
                <a:gd name="T15" fmla="*/ 1831 h 1896"/>
                <a:gd name="T16" fmla="*/ 1336 w 1896"/>
                <a:gd name="T17" fmla="*/ 1813 h 1896"/>
                <a:gd name="T18" fmla="*/ 1379 w 1896"/>
                <a:gd name="T19" fmla="*/ 1792 h 1896"/>
                <a:gd name="T20" fmla="*/ 1421 w 1896"/>
                <a:gd name="T21" fmla="*/ 1769 h 1896"/>
                <a:gd name="T22" fmla="*/ 1462 w 1896"/>
                <a:gd name="T23" fmla="*/ 1744 h 1896"/>
                <a:gd name="T24" fmla="*/ 1502 w 1896"/>
                <a:gd name="T25" fmla="*/ 1717 h 1896"/>
                <a:gd name="T26" fmla="*/ 1540 w 1896"/>
                <a:gd name="T27" fmla="*/ 1688 h 1896"/>
                <a:gd name="T28" fmla="*/ 1576 w 1896"/>
                <a:gd name="T29" fmla="*/ 1657 h 1896"/>
                <a:gd name="T30" fmla="*/ 1611 w 1896"/>
                <a:gd name="T31" fmla="*/ 1624 h 1896"/>
                <a:gd name="T32" fmla="*/ 1644 w 1896"/>
                <a:gd name="T33" fmla="*/ 1589 h 1896"/>
                <a:gd name="T34" fmla="*/ 1676 w 1896"/>
                <a:gd name="T35" fmla="*/ 1553 h 1896"/>
                <a:gd name="T36" fmla="*/ 1705 w 1896"/>
                <a:gd name="T37" fmla="*/ 1515 h 1896"/>
                <a:gd name="T38" fmla="*/ 1733 w 1896"/>
                <a:gd name="T39" fmla="*/ 1476 h 1896"/>
                <a:gd name="T40" fmla="*/ 1759 w 1896"/>
                <a:gd name="T41" fmla="*/ 1435 h 1896"/>
                <a:gd name="T42" fmla="*/ 1782 w 1896"/>
                <a:gd name="T43" fmla="*/ 1393 h 1896"/>
                <a:gd name="T44" fmla="*/ 1803 w 1896"/>
                <a:gd name="T45" fmla="*/ 1350 h 1896"/>
                <a:gd name="T46" fmla="*/ 1823 w 1896"/>
                <a:gd name="T47" fmla="*/ 1306 h 1896"/>
                <a:gd name="T48" fmla="*/ 1839 w 1896"/>
                <a:gd name="T49" fmla="*/ 1261 h 1896"/>
                <a:gd name="T50" fmla="*/ 1854 w 1896"/>
                <a:gd name="T51" fmla="*/ 1215 h 1896"/>
                <a:gd name="T52" fmla="*/ 1866 w 1896"/>
                <a:gd name="T53" fmla="*/ 1168 h 1896"/>
                <a:gd name="T54" fmla="*/ 1876 w 1896"/>
                <a:gd name="T55" fmla="*/ 1121 h 1896"/>
                <a:gd name="T56" fmla="*/ 1883 w 1896"/>
                <a:gd name="T57" fmla="*/ 1074 h 1896"/>
                <a:gd name="T58" fmla="*/ 1888 w 1896"/>
                <a:gd name="T59" fmla="*/ 1026 h 1896"/>
                <a:gd name="T60" fmla="*/ 1890 w 1896"/>
                <a:gd name="T61" fmla="*/ 926 h 1896"/>
                <a:gd name="T62" fmla="*/ 1888 w 1896"/>
                <a:gd name="T63" fmla="*/ 878 h 1896"/>
                <a:gd name="T64" fmla="*/ 1883 w 1896"/>
                <a:gd name="T65" fmla="*/ 830 h 1896"/>
                <a:gd name="T66" fmla="*/ 1876 w 1896"/>
                <a:gd name="T67" fmla="*/ 783 h 1896"/>
                <a:gd name="T68" fmla="*/ 1866 w 1896"/>
                <a:gd name="T69" fmla="*/ 736 h 1896"/>
                <a:gd name="T70" fmla="*/ 1854 w 1896"/>
                <a:gd name="T71" fmla="*/ 689 h 1896"/>
                <a:gd name="T72" fmla="*/ 1840 w 1896"/>
                <a:gd name="T73" fmla="*/ 644 h 1896"/>
                <a:gd name="T74" fmla="*/ 1823 w 1896"/>
                <a:gd name="T75" fmla="*/ 599 h 1896"/>
                <a:gd name="T76" fmla="*/ 1804 w 1896"/>
                <a:gd name="T77" fmla="*/ 555 h 1896"/>
                <a:gd name="T78" fmla="*/ 1783 w 1896"/>
                <a:gd name="T79" fmla="*/ 512 h 1896"/>
                <a:gd name="T80" fmla="*/ 1760 w 1896"/>
                <a:gd name="T81" fmla="*/ 470 h 1896"/>
                <a:gd name="T82" fmla="*/ 1735 w 1896"/>
                <a:gd name="T83" fmla="*/ 429 h 1896"/>
                <a:gd name="T84" fmla="*/ 1707 w 1896"/>
                <a:gd name="T85" fmla="*/ 390 h 1896"/>
                <a:gd name="T86" fmla="*/ 1678 w 1896"/>
                <a:gd name="T87" fmla="*/ 352 h 1896"/>
                <a:gd name="T88" fmla="*/ 1646 w 1896"/>
                <a:gd name="T89" fmla="*/ 316 h 1896"/>
                <a:gd name="T90" fmla="*/ 1613 w 1896"/>
                <a:gd name="T91" fmla="*/ 281 h 1896"/>
                <a:gd name="T92" fmla="*/ 1579 w 1896"/>
                <a:gd name="T93" fmla="*/ 248 h 1896"/>
                <a:gd name="T94" fmla="*/ 1542 w 1896"/>
                <a:gd name="T95" fmla="*/ 217 h 1896"/>
                <a:gd name="T96" fmla="*/ 1504 w 1896"/>
                <a:gd name="T97" fmla="*/ 188 h 1896"/>
                <a:gd name="T98" fmla="*/ 1465 w 1896"/>
                <a:gd name="T99" fmla="*/ 160 h 1896"/>
                <a:gd name="T100" fmla="*/ 1424 w 1896"/>
                <a:gd name="T101" fmla="*/ 135 h 1896"/>
                <a:gd name="T102" fmla="*/ 1382 w 1896"/>
                <a:gd name="T103" fmla="*/ 112 h 1896"/>
                <a:gd name="T104" fmla="*/ 1338 w 1896"/>
                <a:gd name="T105" fmla="*/ 91 h 1896"/>
                <a:gd name="T106" fmla="*/ 1294 w 1896"/>
                <a:gd name="T107" fmla="*/ 72 h 1896"/>
                <a:gd name="T108" fmla="*/ 1249 w 1896"/>
                <a:gd name="T109" fmla="*/ 55 h 1896"/>
                <a:gd name="T110" fmla="*/ 1203 w 1896"/>
                <a:gd name="T111" fmla="*/ 41 h 1896"/>
                <a:gd name="T112" fmla="*/ 1156 w 1896"/>
                <a:gd name="T113" fmla="*/ 29 h 1896"/>
                <a:gd name="T114" fmla="*/ 1109 w 1896"/>
                <a:gd name="T115" fmla="*/ 20 h 1896"/>
                <a:gd name="T116" fmla="*/ 1062 w 1896"/>
                <a:gd name="T117" fmla="*/ 13 h 1896"/>
                <a:gd name="T118" fmla="*/ 1014 w 1896"/>
                <a:gd name="T119" fmla="*/ 9 h 1896"/>
                <a:gd name="T120" fmla="*/ 966 w 1896"/>
                <a:gd name="T121" fmla="*/ 6 h 1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96" h="1896">
                  <a:moveTo>
                    <a:pt x="940" y="1896"/>
                  </a:moveTo>
                  <a:cubicBezTo>
                    <a:pt x="940" y="1896"/>
                    <a:pt x="940" y="1896"/>
                    <a:pt x="940" y="1896"/>
                  </a:cubicBezTo>
                  <a:cubicBezTo>
                    <a:pt x="933" y="1896"/>
                    <a:pt x="924" y="1896"/>
                    <a:pt x="916" y="1896"/>
                  </a:cubicBezTo>
                  <a:cubicBezTo>
                    <a:pt x="913" y="1896"/>
                    <a:pt x="910" y="1893"/>
                    <a:pt x="911" y="1890"/>
                  </a:cubicBezTo>
                  <a:cubicBezTo>
                    <a:pt x="911" y="1886"/>
                    <a:pt x="913" y="1884"/>
                    <a:pt x="917" y="1884"/>
                  </a:cubicBezTo>
                  <a:cubicBezTo>
                    <a:pt x="925" y="1884"/>
                    <a:pt x="933" y="1884"/>
                    <a:pt x="941" y="1884"/>
                  </a:cubicBezTo>
                  <a:cubicBezTo>
                    <a:pt x="944" y="1884"/>
                    <a:pt x="947" y="1887"/>
                    <a:pt x="946" y="1890"/>
                  </a:cubicBezTo>
                  <a:cubicBezTo>
                    <a:pt x="946" y="1894"/>
                    <a:pt x="944" y="1896"/>
                    <a:pt x="940" y="1896"/>
                  </a:cubicBezTo>
                  <a:close/>
                  <a:moveTo>
                    <a:pt x="964" y="1896"/>
                  </a:moveTo>
                  <a:cubicBezTo>
                    <a:pt x="961" y="1896"/>
                    <a:pt x="959" y="1893"/>
                    <a:pt x="958" y="1890"/>
                  </a:cubicBezTo>
                  <a:cubicBezTo>
                    <a:pt x="958" y="1887"/>
                    <a:pt x="961" y="1884"/>
                    <a:pt x="964" y="1884"/>
                  </a:cubicBezTo>
                  <a:cubicBezTo>
                    <a:pt x="972" y="1884"/>
                    <a:pt x="980" y="1884"/>
                    <a:pt x="988" y="1883"/>
                  </a:cubicBezTo>
                  <a:cubicBezTo>
                    <a:pt x="991" y="1883"/>
                    <a:pt x="994" y="1886"/>
                    <a:pt x="994" y="1889"/>
                  </a:cubicBezTo>
                  <a:cubicBezTo>
                    <a:pt x="995" y="1892"/>
                    <a:pt x="992" y="1895"/>
                    <a:pt x="989" y="1895"/>
                  </a:cubicBezTo>
                  <a:cubicBezTo>
                    <a:pt x="981" y="1896"/>
                    <a:pt x="973" y="1896"/>
                    <a:pt x="965" y="1896"/>
                  </a:cubicBezTo>
                  <a:cubicBezTo>
                    <a:pt x="965" y="1896"/>
                    <a:pt x="965" y="1896"/>
                    <a:pt x="964" y="1896"/>
                  </a:cubicBezTo>
                  <a:close/>
                  <a:moveTo>
                    <a:pt x="893" y="1895"/>
                  </a:moveTo>
                  <a:cubicBezTo>
                    <a:pt x="892" y="1895"/>
                    <a:pt x="892" y="1895"/>
                    <a:pt x="892" y="1895"/>
                  </a:cubicBezTo>
                  <a:cubicBezTo>
                    <a:pt x="884" y="1894"/>
                    <a:pt x="876" y="1894"/>
                    <a:pt x="868" y="1893"/>
                  </a:cubicBezTo>
                  <a:cubicBezTo>
                    <a:pt x="865" y="1893"/>
                    <a:pt x="862" y="1890"/>
                    <a:pt x="863" y="1886"/>
                  </a:cubicBezTo>
                  <a:cubicBezTo>
                    <a:pt x="863" y="1883"/>
                    <a:pt x="866" y="1881"/>
                    <a:pt x="869" y="1881"/>
                  </a:cubicBezTo>
                  <a:cubicBezTo>
                    <a:pt x="877" y="1882"/>
                    <a:pt x="885" y="1882"/>
                    <a:pt x="893" y="1883"/>
                  </a:cubicBezTo>
                  <a:cubicBezTo>
                    <a:pt x="896" y="1883"/>
                    <a:pt x="899" y="1886"/>
                    <a:pt x="899" y="1889"/>
                  </a:cubicBezTo>
                  <a:cubicBezTo>
                    <a:pt x="898" y="1892"/>
                    <a:pt x="896" y="1895"/>
                    <a:pt x="893" y="1895"/>
                  </a:cubicBezTo>
                  <a:close/>
                  <a:moveTo>
                    <a:pt x="1012" y="1894"/>
                  </a:moveTo>
                  <a:cubicBezTo>
                    <a:pt x="1009" y="1894"/>
                    <a:pt x="1007" y="1892"/>
                    <a:pt x="1006" y="1889"/>
                  </a:cubicBezTo>
                  <a:cubicBezTo>
                    <a:pt x="1006" y="1885"/>
                    <a:pt x="1009" y="1882"/>
                    <a:pt x="1012" y="1882"/>
                  </a:cubicBezTo>
                  <a:cubicBezTo>
                    <a:pt x="1020" y="1882"/>
                    <a:pt x="1028" y="1881"/>
                    <a:pt x="1036" y="1880"/>
                  </a:cubicBezTo>
                  <a:cubicBezTo>
                    <a:pt x="1039" y="1880"/>
                    <a:pt x="1042" y="1882"/>
                    <a:pt x="1042" y="1886"/>
                  </a:cubicBezTo>
                  <a:cubicBezTo>
                    <a:pt x="1043" y="1889"/>
                    <a:pt x="1040" y="1892"/>
                    <a:pt x="1037" y="1892"/>
                  </a:cubicBezTo>
                  <a:cubicBezTo>
                    <a:pt x="1029" y="1893"/>
                    <a:pt x="1021" y="1894"/>
                    <a:pt x="1013" y="1894"/>
                  </a:cubicBezTo>
                  <a:cubicBezTo>
                    <a:pt x="1013" y="1894"/>
                    <a:pt x="1013" y="1894"/>
                    <a:pt x="1012" y="1894"/>
                  </a:cubicBezTo>
                  <a:close/>
                  <a:moveTo>
                    <a:pt x="845" y="1891"/>
                  </a:moveTo>
                  <a:cubicBezTo>
                    <a:pt x="845" y="1891"/>
                    <a:pt x="844" y="1891"/>
                    <a:pt x="844" y="1891"/>
                  </a:cubicBezTo>
                  <a:cubicBezTo>
                    <a:pt x="836" y="1890"/>
                    <a:pt x="828" y="1889"/>
                    <a:pt x="820" y="1888"/>
                  </a:cubicBezTo>
                  <a:cubicBezTo>
                    <a:pt x="817" y="1887"/>
                    <a:pt x="815" y="1884"/>
                    <a:pt x="815" y="1881"/>
                  </a:cubicBezTo>
                  <a:cubicBezTo>
                    <a:pt x="815" y="1878"/>
                    <a:pt x="818" y="1875"/>
                    <a:pt x="822" y="1876"/>
                  </a:cubicBezTo>
                  <a:cubicBezTo>
                    <a:pt x="830" y="1877"/>
                    <a:pt x="838" y="1878"/>
                    <a:pt x="845" y="1879"/>
                  </a:cubicBezTo>
                  <a:cubicBezTo>
                    <a:pt x="849" y="1879"/>
                    <a:pt x="851" y="1882"/>
                    <a:pt x="851" y="1885"/>
                  </a:cubicBezTo>
                  <a:cubicBezTo>
                    <a:pt x="850" y="1888"/>
                    <a:pt x="848" y="1891"/>
                    <a:pt x="845" y="1891"/>
                  </a:cubicBezTo>
                  <a:close/>
                  <a:moveTo>
                    <a:pt x="1060" y="1890"/>
                  </a:moveTo>
                  <a:cubicBezTo>
                    <a:pt x="1057" y="1890"/>
                    <a:pt x="1055" y="1887"/>
                    <a:pt x="1054" y="1884"/>
                  </a:cubicBezTo>
                  <a:cubicBezTo>
                    <a:pt x="1054" y="1881"/>
                    <a:pt x="1056" y="1878"/>
                    <a:pt x="1059" y="1878"/>
                  </a:cubicBezTo>
                  <a:cubicBezTo>
                    <a:pt x="1067" y="1877"/>
                    <a:pt x="1075" y="1876"/>
                    <a:pt x="1083" y="1875"/>
                  </a:cubicBezTo>
                  <a:cubicBezTo>
                    <a:pt x="1086" y="1874"/>
                    <a:pt x="1089" y="1876"/>
                    <a:pt x="1090" y="1880"/>
                  </a:cubicBezTo>
                  <a:cubicBezTo>
                    <a:pt x="1090" y="1883"/>
                    <a:pt x="1088" y="1886"/>
                    <a:pt x="1085" y="1887"/>
                  </a:cubicBezTo>
                  <a:cubicBezTo>
                    <a:pt x="1077" y="1888"/>
                    <a:pt x="1069" y="1889"/>
                    <a:pt x="1061" y="1890"/>
                  </a:cubicBezTo>
                  <a:cubicBezTo>
                    <a:pt x="1061" y="1890"/>
                    <a:pt x="1060" y="1890"/>
                    <a:pt x="1060" y="1890"/>
                  </a:cubicBezTo>
                  <a:close/>
                  <a:moveTo>
                    <a:pt x="797" y="1884"/>
                  </a:moveTo>
                  <a:cubicBezTo>
                    <a:pt x="797" y="1884"/>
                    <a:pt x="797" y="1884"/>
                    <a:pt x="796" y="1884"/>
                  </a:cubicBezTo>
                  <a:cubicBezTo>
                    <a:pt x="788" y="1883"/>
                    <a:pt x="780" y="1881"/>
                    <a:pt x="772" y="1880"/>
                  </a:cubicBezTo>
                  <a:cubicBezTo>
                    <a:pt x="769" y="1879"/>
                    <a:pt x="767" y="1876"/>
                    <a:pt x="768" y="1873"/>
                  </a:cubicBezTo>
                  <a:cubicBezTo>
                    <a:pt x="768" y="1870"/>
                    <a:pt x="771" y="1868"/>
                    <a:pt x="775" y="1868"/>
                  </a:cubicBezTo>
                  <a:cubicBezTo>
                    <a:pt x="782" y="1870"/>
                    <a:pt x="790" y="1871"/>
                    <a:pt x="798" y="1872"/>
                  </a:cubicBezTo>
                  <a:cubicBezTo>
                    <a:pt x="801" y="1873"/>
                    <a:pt x="804" y="1876"/>
                    <a:pt x="803" y="1879"/>
                  </a:cubicBezTo>
                  <a:cubicBezTo>
                    <a:pt x="803" y="1882"/>
                    <a:pt x="800" y="1884"/>
                    <a:pt x="797" y="1884"/>
                  </a:cubicBezTo>
                  <a:close/>
                  <a:moveTo>
                    <a:pt x="1108" y="1883"/>
                  </a:moveTo>
                  <a:cubicBezTo>
                    <a:pt x="1105" y="1883"/>
                    <a:pt x="1102" y="1881"/>
                    <a:pt x="1102" y="1878"/>
                  </a:cubicBezTo>
                  <a:cubicBezTo>
                    <a:pt x="1101" y="1875"/>
                    <a:pt x="1103" y="1871"/>
                    <a:pt x="1107" y="1871"/>
                  </a:cubicBezTo>
                  <a:cubicBezTo>
                    <a:pt x="1114" y="1870"/>
                    <a:pt x="1122" y="1868"/>
                    <a:pt x="1130" y="1867"/>
                  </a:cubicBezTo>
                  <a:cubicBezTo>
                    <a:pt x="1133" y="1866"/>
                    <a:pt x="1137" y="1868"/>
                    <a:pt x="1137" y="1871"/>
                  </a:cubicBezTo>
                  <a:cubicBezTo>
                    <a:pt x="1138" y="1875"/>
                    <a:pt x="1136" y="1878"/>
                    <a:pt x="1132" y="1878"/>
                  </a:cubicBezTo>
                  <a:cubicBezTo>
                    <a:pt x="1125" y="1880"/>
                    <a:pt x="1117" y="1881"/>
                    <a:pt x="1109" y="1883"/>
                  </a:cubicBezTo>
                  <a:cubicBezTo>
                    <a:pt x="1108" y="1883"/>
                    <a:pt x="1108" y="1883"/>
                    <a:pt x="1108" y="1883"/>
                  </a:cubicBezTo>
                  <a:close/>
                  <a:moveTo>
                    <a:pt x="750" y="1875"/>
                  </a:moveTo>
                  <a:cubicBezTo>
                    <a:pt x="750" y="1875"/>
                    <a:pt x="749" y="1875"/>
                    <a:pt x="749" y="1875"/>
                  </a:cubicBezTo>
                  <a:cubicBezTo>
                    <a:pt x="741" y="1874"/>
                    <a:pt x="733" y="1872"/>
                    <a:pt x="725" y="1870"/>
                  </a:cubicBezTo>
                  <a:cubicBezTo>
                    <a:pt x="722" y="1869"/>
                    <a:pt x="720" y="1866"/>
                    <a:pt x="721" y="1863"/>
                  </a:cubicBezTo>
                  <a:cubicBezTo>
                    <a:pt x="722" y="1859"/>
                    <a:pt x="725" y="1857"/>
                    <a:pt x="728" y="1858"/>
                  </a:cubicBezTo>
                  <a:cubicBezTo>
                    <a:pt x="736" y="1860"/>
                    <a:pt x="744" y="1862"/>
                    <a:pt x="751" y="1863"/>
                  </a:cubicBezTo>
                  <a:cubicBezTo>
                    <a:pt x="755" y="1864"/>
                    <a:pt x="757" y="1867"/>
                    <a:pt x="756" y="1871"/>
                  </a:cubicBezTo>
                  <a:cubicBezTo>
                    <a:pt x="755" y="1873"/>
                    <a:pt x="753" y="1875"/>
                    <a:pt x="750" y="1875"/>
                  </a:cubicBezTo>
                  <a:close/>
                  <a:moveTo>
                    <a:pt x="1155" y="1874"/>
                  </a:moveTo>
                  <a:cubicBezTo>
                    <a:pt x="1152" y="1874"/>
                    <a:pt x="1150" y="1872"/>
                    <a:pt x="1149" y="1869"/>
                  </a:cubicBezTo>
                  <a:cubicBezTo>
                    <a:pt x="1148" y="1866"/>
                    <a:pt x="1150" y="1862"/>
                    <a:pt x="1153" y="1862"/>
                  </a:cubicBezTo>
                  <a:cubicBezTo>
                    <a:pt x="1161" y="1860"/>
                    <a:pt x="1169" y="1858"/>
                    <a:pt x="1177" y="1856"/>
                  </a:cubicBezTo>
                  <a:cubicBezTo>
                    <a:pt x="1180" y="1855"/>
                    <a:pt x="1183" y="1857"/>
                    <a:pt x="1184" y="1861"/>
                  </a:cubicBezTo>
                  <a:cubicBezTo>
                    <a:pt x="1185" y="1864"/>
                    <a:pt x="1183" y="1867"/>
                    <a:pt x="1180" y="1868"/>
                  </a:cubicBezTo>
                  <a:cubicBezTo>
                    <a:pt x="1172" y="1870"/>
                    <a:pt x="1164" y="1872"/>
                    <a:pt x="1156" y="1873"/>
                  </a:cubicBezTo>
                  <a:cubicBezTo>
                    <a:pt x="1156" y="1874"/>
                    <a:pt x="1155" y="1874"/>
                    <a:pt x="1155" y="1874"/>
                  </a:cubicBezTo>
                  <a:close/>
                  <a:moveTo>
                    <a:pt x="703" y="1864"/>
                  </a:moveTo>
                  <a:cubicBezTo>
                    <a:pt x="703" y="1864"/>
                    <a:pt x="702" y="1864"/>
                    <a:pt x="702" y="1864"/>
                  </a:cubicBezTo>
                  <a:cubicBezTo>
                    <a:pt x="694" y="1862"/>
                    <a:pt x="686" y="1860"/>
                    <a:pt x="679" y="1857"/>
                  </a:cubicBezTo>
                  <a:cubicBezTo>
                    <a:pt x="675" y="1856"/>
                    <a:pt x="674" y="1853"/>
                    <a:pt x="675" y="1850"/>
                  </a:cubicBezTo>
                  <a:cubicBezTo>
                    <a:pt x="675" y="1847"/>
                    <a:pt x="679" y="1845"/>
                    <a:pt x="682" y="1846"/>
                  </a:cubicBezTo>
                  <a:cubicBezTo>
                    <a:pt x="690" y="1848"/>
                    <a:pt x="697" y="1850"/>
                    <a:pt x="705" y="1852"/>
                  </a:cubicBezTo>
                  <a:cubicBezTo>
                    <a:pt x="708" y="1853"/>
                    <a:pt x="710" y="1856"/>
                    <a:pt x="709" y="1860"/>
                  </a:cubicBezTo>
                  <a:cubicBezTo>
                    <a:pt x="708" y="1862"/>
                    <a:pt x="706" y="1864"/>
                    <a:pt x="703" y="1864"/>
                  </a:cubicBezTo>
                  <a:close/>
                  <a:moveTo>
                    <a:pt x="1201" y="1862"/>
                  </a:moveTo>
                  <a:cubicBezTo>
                    <a:pt x="1199" y="1862"/>
                    <a:pt x="1196" y="1860"/>
                    <a:pt x="1196" y="1858"/>
                  </a:cubicBezTo>
                  <a:cubicBezTo>
                    <a:pt x="1195" y="1854"/>
                    <a:pt x="1196" y="1851"/>
                    <a:pt x="1200" y="1850"/>
                  </a:cubicBezTo>
                  <a:cubicBezTo>
                    <a:pt x="1207" y="1848"/>
                    <a:pt x="1215" y="1846"/>
                    <a:pt x="1223" y="1843"/>
                  </a:cubicBezTo>
                  <a:cubicBezTo>
                    <a:pt x="1226" y="1842"/>
                    <a:pt x="1229" y="1844"/>
                    <a:pt x="1230" y="1847"/>
                  </a:cubicBezTo>
                  <a:cubicBezTo>
                    <a:pt x="1231" y="1851"/>
                    <a:pt x="1229" y="1854"/>
                    <a:pt x="1226" y="1855"/>
                  </a:cubicBezTo>
                  <a:cubicBezTo>
                    <a:pt x="1218" y="1857"/>
                    <a:pt x="1211" y="1860"/>
                    <a:pt x="1203" y="1862"/>
                  </a:cubicBezTo>
                  <a:cubicBezTo>
                    <a:pt x="1202" y="1862"/>
                    <a:pt x="1202" y="1862"/>
                    <a:pt x="1201" y="1862"/>
                  </a:cubicBezTo>
                  <a:close/>
                  <a:moveTo>
                    <a:pt x="657" y="1850"/>
                  </a:moveTo>
                  <a:cubicBezTo>
                    <a:pt x="657" y="1850"/>
                    <a:pt x="656" y="1850"/>
                    <a:pt x="655" y="1850"/>
                  </a:cubicBezTo>
                  <a:cubicBezTo>
                    <a:pt x="648" y="1848"/>
                    <a:pt x="640" y="1845"/>
                    <a:pt x="633" y="1842"/>
                  </a:cubicBezTo>
                  <a:cubicBezTo>
                    <a:pt x="629" y="1841"/>
                    <a:pt x="628" y="1838"/>
                    <a:pt x="629" y="1835"/>
                  </a:cubicBezTo>
                  <a:cubicBezTo>
                    <a:pt x="630" y="1832"/>
                    <a:pt x="633" y="1830"/>
                    <a:pt x="637" y="1831"/>
                  </a:cubicBezTo>
                  <a:cubicBezTo>
                    <a:pt x="644" y="1834"/>
                    <a:pt x="652" y="1836"/>
                    <a:pt x="659" y="1839"/>
                  </a:cubicBezTo>
                  <a:cubicBezTo>
                    <a:pt x="662" y="1840"/>
                    <a:pt x="664" y="1843"/>
                    <a:pt x="663" y="1846"/>
                  </a:cubicBezTo>
                  <a:cubicBezTo>
                    <a:pt x="662" y="1849"/>
                    <a:pt x="660" y="1850"/>
                    <a:pt x="657" y="1850"/>
                  </a:cubicBezTo>
                  <a:close/>
                  <a:moveTo>
                    <a:pt x="1247" y="1848"/>
                  </a:moveTo>
                  <a:cubicBezTo>
                    <a:pt x="1245" y="1848"/>
                    <a:pt x="1242" y="1846"/>
                    <a:pt x="1241" y="1844"/>
                  </a:cubicBezTo>
                  <a:cubicBezTo>
                    <a:pt x="1240" y="1841"/>
                    <a:pt x="1242" y="1837"/>
                    <a:pt x="1245" y="1836"/>
                  </a:cubicBezTo>
                  <a:cubicBezTo>
                    <a:pt x="1253" y="1834"/>
                    <a:pt x="1260" y="1831"/>
                    <a:pt x="1268" y="1828"/>
                  </a:cubicBezTo>
                  <a:cubicBezTo>
                    <a:pt x="1271" y="1827"/>
                    <a:pt x="1274" y="1829"/>
                    <a:pt x="1275" y="1832"/>
                  </a:cubicBezTo>
                  <a:cubicBezTo>
                    <a:pt x="1277" y="1835"/>
                    <a:pt x="1275" y="1838"/>
                    <a:pt x="1272" y="1840"/>
                  </a:cubicBezTo>
                  <a:cubicBezTo>
                    <a:pt x="1264" y="1842"/>
                    <a:pt x="1257" y="1845"/>
                    <a:pt x="1249" y="1848"/>
                  </a:cubicBezTo>
                  <a:cubicBezTo>
                    <a:pt x="1248" y="1848"/>
                    <a:pt x="1248" y="1848"/>
                    <a:pt x="1247" y="1848"/>
                  </a:cubicBezTo>
                  <a:close/>
                  <a:moveTo>
                    <a:pt x="612" y="1834"/>
                  </a:moveTo>
                  <a:cubicBezTo>
                    <a:pt x="611" y="1834"/>
                    <a:pt x="611" y="1834"/>
                    <a:pt x="610" y="1834"/>
                  </a:cubicBezTo>
                  <a:cubicBezTo>
                    <a:pt x="602" y="1831"/>
                    <a:pt x="595" y="1828"/>
                    <a:pt x="587" y="1825"/>
                  </a:cubicBezTo>
                  <a:cubicBezTo>
                    <a:pt x="584" y="1824"/>
                    <a:pt x="583" y="1820"/>
                    <a:pt x="584" y="1817"/>
                  </a:cubicBezTo>
                  <a:cubicBezTo>
                    <a:pt x="585" y="1814"/>
                    <a:pt x="589" y="1813"/>
                    <a:pt x="592" y="1814"/>
                  </a:cubicBezTo>
                  <a:cubicBezTo>
                    <a:pt x="599" y="1817"/>
                    <a:pt x="607" y="1820"/>
                    <a:pt x="614" y="1823"/>
                  </a:cubicBezTo>
                  <a:cubicBezTo>
                    <a:pt x="617" y="1824"/>
                    <a:pt x="619" y="1827"/>
                    <a:pt x="618" y="1831"/>
                  </a:cubicBezTo>
                  <a:cubicBezTo>
                    <a:pt x="617" y="1833"/>
                    <a:pt x="614" y="1834"/>
                    <a:pt x="612" y="1834"/>
                  </a:cubicBezTo>
                  <a:close/>
                  <a:moveTo>
                    <a:pt x="1292" y="1831"/>
                  </a:moveTo>
                  <a:cubicBezTo>
                    <a:pt x="1290" y="1831"/>
                    <a:pt x="1288" y="1830"/>
                    <a:pt x="1287" y="1828"/>
                  </a:cubicBezTo>
                  <a:cubicBezTo>
                    <a:pt x="1285" y="1825"/>
                    <a:pt x="1287" y="1821"/>
                    <a:pt x="1290" y="1820"/>
                  </a:cubicBezTo>
                  <a:cubicBezTo>
                    <a:pt x="1297" y="1817"/>
                    <a:pt x="1305" y="1814"/>
                    <a:pt x="1312" y="1811"/>
                  </a:cubicBezTo>
                  <a:cubicBezTo>
                    <a:pt x="1315" y="1810"/>
                    <a:pt x="1319" y="1811"/>
                    <a:pt x="1320" y="1814"/>
                  </a:cubicBezTo>
                  <a:cubicBezTo>
                    <a:pt x="1321" y="1817"/>
                    <a:pt x="1320" y="1821"/>
                    <a:pt x="1317" y="1822"/>
                  </a:cubicBezTo>
                  <a:cubicBezTo>
                    <a:pt x="1309" y="1825"/>
                    <a:pt x="1302" y="1828"/>
                    <a:pt x="1294" y="1831"/>
                  </a:cubicBezTo>
                  <a:cubicBezTo>
                    <a:pt x="1294" y="1831"/>
                    <a:pt x="1293" y="1831"/>
                    <a:pt x="1292" y="1831"/>
                  </a:cubicBezTo>
                  <a:close/>
                  <a:moveTo>
                    <a:pt x="567" y="1816"/>
                  </a:moveTo>
                  <a:cubicBezTo>
                    <a:pt x="567" y="1816"/>
                    <a:pt x="566" y="1816"/>
                    <a:pt x="565" y="1816"/>
                  </a:cubicBezTo>
                  <a:cubicBezTo>
                    <a:pt x="558" y="1812"/>
                    <a:pt x="550" y="1809"/>
                    <a:pt x="543" y="1805"/>
                  </a:cubicBezTo>
                  <a:cubicBezTo>
                    <a:pt x="540" y="1804"/>
                    <a:pt x="539" y="1800"/>
                    <a:pt x="540" y="1797"/>
                  </a:cubicBezTo>
                  <a:cubicBezTo>
                    <a:pt x="542" y="1794"/>
                    <a:pt x="545" y="1793"/>
                    <a:pt x="548" y="1795"/>
                  </a:cubicBezTo>
                  <a:cubicBezTo>
                    <a:pt x="555" y="1798"/>
                    <a:pt x="563" y="1801"/>
                    <a:pt x="570" y="1805"/>
                  </a:cubicBezTo>
                  <a:cubicBezTo>
                    <a:pt x="573" y="1806"/>
                    <a:pt x="574" y="1809"/>
                    <a:pt x="573" y="1812"/>
                  </a:cubicBezTo>
                  <a:cubicBezTo>
                    <a:pt x="572" y="1815"/>
                    <a:pt x="570" y="1816"/>
                    <a:pt x="567" y="1816"/>
                  </a:cubicBezTo>
                  <a:close/>
                  <a:moveTo>
                    <a:pt x="1336" y="1813"/>
                  </a:moveTo>
                  <a:cubicBezTo>
                    <a:pt x="1334" y="1813"/>
                    <a:pt x="1332" y="1812"/>
                    <a:pt x="1331" y="1809"/>
                  </a:cubicBezTo>
                  <a:cubicBezTo>
                    <a:pt x="1330" y="1806"/>
                    <a:pt x="1331" y="1803"/>
                    <a:pt x="1334" y="1801"/>
                  </a:cubicBezTo>
                  <a:cubicBezTo>
                    <a:pt x="1341" y="1798"/>
                    <a:pt x="1348" y="1795"/>
                    <a:pt x="1355" y="1791"/>
                  </a:cubicBezTo>
                  <a:cubicBezTo>
                    <a:pt x="1358" y="1790"/>
                    <a:pt x="1362" y="1791"/>
                    <a:pt x="1363" y="1794"/>
                  </a:cubicBezTo>
                  <a:cubicBezTo>
                    <a:pt x="1365" y="1797"/>
                    <a:pt x="1364" y="1801"/>
                    <a:pt x="1361" y="1802"/>
                  </a:cubicBezTo>
                  <a:cubicBezTo>
                    <a:pt x="1353" y="1806"/>
                    <a:pt x="1346" y="1809"/>
                    <a:pt x="1339" y="1812"/>
                  </a:cubicBezTo>
                  <a:cubicBezTo>
                    <a:pt x="1338" y="1813"/>
                    <a:pt x="1337" y="1813"/>
                    <a:pt x="1336" y="1813"/>
                  </a:cubicBezTo>
                  <a:close/>
                  <a:moveTo>
                    <a:pt x="524" y="1795"/>
                  </a:moveTo>
                  <a:cubicBezTo>
                    <a:pt x="523" y="1795"/>
                    <a:pt x="522" y="1795"/>
                    <a:pt x="521" y="1795"/>
                  </a:cubicBezTo>
                  <a:cubicBezTo>
                    <a:pt x="514" y="1791"/>
                    <a:pt x="507" y="1787"/>
                    <a:pt x="500" y="1784"/>
                  </a:cubicBezTo>
                  <a:cubicBezTo>
                    <a:pt x="497" y="1782"/>
                    <a:pt x="496" y="1778"/>
                    <a:pt x="497" y="1776"/>
                  </a:cubicBezTo>
                  <a:cubicBezTo>
                    <a:pt x="499" y="1773"/>
                    <a:pt x="503" y="1771"/>
                    <a:pt x="506" y="1773"/>
                  </a:cubicBezTo>
                  <a:cubicBezTo>
                    <a:pt x="512" y="1777"/>
                    <a:pt x="520" y="1781"/>
                    <a:pt x="527" y="1784"/>
                  </a:cubicBezTo>
                  <a:cubicBezTo>
                    <a:pt x="530" y="1786"/>
                    <a:pt x="531" y="1789"/>
                    <a:pt x="529" y="1792"/>
                  </a:cubicBezTo>
                  <a:cubicBezTo>
                    <a:pt x="528" y="1794"/>
                    <a:pt x="526" y="1795"/>
                    <a:pt x="524" y="1795"/>
                  </a:cubicBezTo>
                  <a:close/>
                  <a:moveTo>
                    <a:pt x="1379" y="1792"/>
                  </a:moveTo>
                  <a:cubicBezTo>
                    <a:pt x="1377" y="1792"/>
                    <a:pt x="1375" y="1791"/>
                    <a:pt x="1374" y="1789"/>
                  </a:cubicBezTo>
                  <a:cubicBezTo>
                    <a:pt x="1373" y="1786"/>
                    <a:pt x="1374" y="1782"/>
                    <a:pt x="1377" y="1781"/>
                  </a:cubicBezTo>
                  <a:cubicBezTo>
                    <a:pt x="1384" y="1777"/>
                    <a:pt x="1391" y="1773"/>
                    <a:pt x="1398" y="1770"/>
                  </a:cubicBezTo>
                  <a:cubicBezTo>
                    <a:pt x="1401" y="1768"/>
                    <a:pt x="1404" y="1769"/>
                    <a:pt x="1406" y="1772"/>
                  </a:cubicBezTo>
                  <a:cubicBezTo>
                    <a:pt x="1407" y="1775"/>
                    <a:pt x="1406" y="1778"/>
                    <a:pt x="1403" y="1780"/>
                  </a:cubicBezTo>
                  <a:cubicBezTo>
                    <a:pt x="1396" y="1784"/>
                    <a:pt x="1389" y="1788"/>
                    <a:pt x="1382" y="1791"/>
                  </a:cubicBezTo>
                  <a:cubicBezTo>
                    <a:pt x="1381" y="1792"/>
                    <a:pt x="1380" y="1792"/>
                    <a:pt x="1379" y="1792"/>
                  </a:cubicBezTo>
                  <a:close/>
                  <a:moveTo>
                    <a:pt x="482" y="1773"/>
                  </a:moveTo>
                  <a:cubicBezTo>
                    <a:pt x="481" y="1773"/>
                    <a:pt x="480" y="1772"/>
                    <a:pt x="479" y="1772"/>
                  </a:cubicBezTo>
                  <a:cubicBezTo>
                    <a:pt x="472" y="1768"/>
                    <a:pt x="465" y="1764"/>
                    <a:pt x="458" y="1760"/>
                  </a:cubicBezTo>
                  <a:cubicBezTo>
                    <a:pt x="455" y="1758"/>
                    <a:pt x="454" y="1754"/>
                    <a:pt x="456" y="1751"/>
                  </a:cubicBezTo>
                  <a:cubicBezTo>
                    <a:pt x="458" y="1749"/>
                    <a:pt x="461" y="1748"/>
                    <a:pt x="464" y="1749"/>
                  </a:cubicBezTo>
                  <a:cubicBezTo>
                    <a:pt x="471" y="1753"/>
                    <a:pt x="478" y="1758"/>
                    <a:pt x="485" y="1761"/>
                  </a:cubicBezTo>
                  <a:cubicBezTo>
                    <a:pt x="488" y="1763"/>
                    <a:pt x="489" y="1767"/>
                    <a:pt x="487" y="1770"/>
                  </a:cubicBezTo>
                  <a:cubicBezTo>
                    <a:pt x="486" y="1772"/>
                    <a:pt x="484" y="1773"/>
                    <a:pt x="482" y="1773"/>
                  </a:cubicBezTo>
                  <a:close/>
                  <a:moveTo>
                    <a:pt x="1421" y="1769"/>
                  </a:moveTo>
                  <a:cubicBezTo>
                    <a:pt x="1419" y="1769"/>
                    <a:pt x="1417" y="1768"/>
                    <a:pt x="1416" y="1766"/>
                  </a:cubicBezTo>
                  <a:cubicBezTo>
                    <a:pt x="1415" y="1763"/>
                    <a:pt x="1416" y="1760"/>
                    <a:pt x="1418" y="1758"/>
                  </a:cubicBezTo>
                  <a:cubicBezTo>
                    <a:pt x="1425" y="1754"/>
                    <a:pt x="1432" y="1750"/>
                    <a:pt x="1439" y="1746"/>
                  </a:cubicBezTo>
                  <a:cubicBezTo>
                    <a:pt x="1442" y="1744"/>
                    <a:pt x="1445" y="1745"/>
                    <a:pt x="1447" y="1748"/>
                  </a:cubicBezTo>
                  <a:cubicBezTo>
                    <a:pt x="1449" y="1750"/>
                    <a:pt x="1448" y="1754"/>
                    <a:pt x="1445" y="1756"/>
                  </a:cubicBezTo>
                  <a:cubicBezTo>
                    <a:pt x="1438" y="1760"/>
                    <a:pt x="1431" y="1764"/>
                    <a:pt x="1424" y="1768"/>
                  </a:cubicBezTo>
                  <a:cubicBezTo>
                    <a:pt x="1423" y="1769"/>
                    <a:pt x="1422" y="1769"/>
                    <a:pt x="1421" y="1769"/>
                  </a:cubicBezTo>
                  <a:close/>
                  <a:moveTo>
                    <a:pt x="441" y="1748"/>
                  </a:moveTo>
                  <a:cubicBezTo>
                    <a:pt x="439" y="1748"/>
                    <a:pt x="438" y="1747"/>
                    <a:pt x="437" y="1747"/>
                  </a:cubicBezTo>
                  <a:cubicBezTo>
                    <a:pt x="431" y="1743"/>
                    <a:pt x="424" y="1738"/>
                    <a:pt x="417" y="1734"/>
                  </a:cubicBezTo>
                  <a:cubicBezTo>
                    <a:pt x="414" y="1732"/>
                    <a:pt x="414" y="1728"/>
                    <a:pt x="416" y="1725"/>
                  </a:cubicBezTo>
                  <a:cubicBezTo>
                    <a:pt x="417" y="1722"/>
                    <a:pt x="421" y="1722"/>
                    <a:pt x="424" y="1724"/>
                  </a:cubicBezTo>
                  <a:cubicBezTo>
                    <a:pt x="430" y="1728"/>
                    <a:pt x="437" y="1732"/>
                    <a:pt x="444" y="1737"/>
                  </a:cubicBezTo>
                  <a:cubicBezTo>
                    <a:pt x="447" y="1739"/>
                    <a:pt x="447" y="1742"/>
                    <a:pt x="446" y="1745"/>
                  </a:cubicBezTo>
                  <a:cubicBezTo>
                    <a:pt x="444" y="1747"/>
                    <a:pt x="443" y="1748"/>
                    <a:pt x="441" y="1748"/>
                  </a:cubicBezTo>
                  <a:close/>
                  <a:moveTo>
                    <a:pt x="1462" y="1744"/>
                  </a:moveTo>
                  <a:cubicBezTo>
                    <a:pt x="1460" y="1744"/>
                    <a:pt x="1458" y="1743"/>
                    <a:pt x="1457" y="1741"/>
                  </a:cubicBezTo>
                  <a:cubicBezTo>
                    <a:pt x="1455" y="1738"/>
                    <a:pt x="1456" y="1735"/>
                    <a:pt x="1459" y="1733"/>
                  </a:cubicBezTo>
                  <a:cubicBezTo>
                    <a:pt x="1466" y="1729"/>
                    <a:pt x="1472" y="1724"/>
                    <a:pt x="1479" y="1720"/>
                  </a:cubicBezTo>
                  <a:cubicBezTo>
                    <a:pt x="1481" y="1718"/>
                    <a:pt x="1485" y="1718"/>
                    <a:pt x="1487" y="1721"/>
                  </a:cubicBezTo>
                  <a:cubicBezTo>
                    <a:pt x="1489" y="1724"/>
                    <a:pt x="1488" y="1728"/>
                    <a:pt x="1485" y="1730"/>
                  </a:cubicBezTo>
                  <a:cubicBezTo>
                    <a:pt x="1479" y="1734"/>
                    <a:pt x="1472" y="1739"/>
                    <a:pt x="1465" y="1743"/>
                  </a:cubicBezTo>
                  <a:cubicBezTo>
                    <a:pt x="1464" y="1744"/>
                    <a:pt x="1463" y="1744"/>
                    <a:pt x="1462" y="1744"/>
                  </a:cubicBezTo>
                  <a:close/>
                  <a:moveTo>
                    <a:pt x="401" y="1721"/>
                  </a:moveTo>
                  <a:cubicBezTo>
                    <a:pt x="400" y="1721"/>
                    <a:pt x="398" y="1720"/>
                    <a:pt x="397" y="1720"/>
                  </a:cubicBezTo>
                  <a:cubicBezTo>
                    <a:pt x="391" y="1715"/>
                    <a:pt x="384" y="1710"/>
                    <a:pt x="378" y="1705"/>
                  </a:cubicBezTo>
                  <a:cubicBezTo>
                    <a:pt x="375" y="1703"/>
                    <a:pt x="375" y="1700"/>
                    <a:pt x="377" y="1697"/>
                  </a:cubicBezTo>
                  <a:cubicBezTo>
                    <a:pt x="379" y="1694"/>
                    <a:pt x="382" y="1694"/>
                    <a:pt x="385" y="1696"/>
                  </a:cubicBezTo>
                  <a:cubicBezTo>
                    <a:pt x="391" y="1701"/>
                    <a:pt x="398" y="1705"/>
                    <a:pt x="404" y="1710"/>
                  </a:cubicBezTo>
                  <a:cubicBezTo>
                    <a:pt x="407" y="1712"/>
                    <a:pt x="408" y="1716"/>
                    <a:pt x="406" y="1718"/>
                  </a:cubicBezTo>
                  <a:cubicBezTo>
                    <a:pt x="405" y="1720"/>
                    <a:pt x="403" y="1721"/>
                    <a:pt x="401" y="1721"/>
                  </a:cubicBezTo>
                  <a:close/>
                  <a:moveTo>
                    <a:pt x="1502" y="1717"/>
                  </a:moveTo>
                  <a:cubicBezTo>
                    <a:pt x="1500" y="1717"/>
                    <a:pt x="1498" y="1716"/>
                    <a:pt x="1497" y="1714"/>
                  </a:cubicBezTo>
                  <a:cubicBezTo>
                    <a:pt x="1495" y="1712"/>
                    <a:pt x="1495" y="1708"/>
                    <a:pt x="1498" y="1706"/>
                  </a:cubicBezTo>
                  <a:cubicBezTo>
                    <a:pt x="1504" y="1701"/>
                    <a:pt x="1511" y="1697"/>
                    <a:pt x="1517" y="1692"/>
                  </a:cubicBezTo>
                  <a:cubicBezTo>
                    <a:pt x="1520" y="1690"/>
                    <a:pt x="1524" y="1690"/>
                    <a:pt x="1526" y="1693"/>
                  </a:cubicBezTo>
                  <a:cubicBezTo>
                    <a:pt x="1528" y="1695"/>
                    <a:pt x="1527" y="1699"/>
                    <a:pt x="1524" y="1701"/>
                  </a:cubicBezTo>
                  <a:cubicBezTo>
                    <a:pt x="1518" y="1706"/>
                    <a:pt x="1512" y="1711"/>
                    <a:pt x="1505" y="1716"/>
                  </a:cubicBezTo>
                  <a:cubicBezTo>
                    <a:pt x="1504" y="1716"/>
                    <a:pt x="1503" y="1717"/>
                    <a:pt x="1502" y="1717"/>
                  </a:cubicBezTo>
                  <a:close/>
                  <a:moveTo>
                    <a:pt x="362" y="1692"/>
                  </a:moveTo>
                  <a:cubicBezTo>
                    <a:pt x="361" y="1692"/>
                    <a:pt x="360" y="1691"/>
                    <a:pt x="359" y="1691"/>
                  </a:cubicBezTo>
                  <a:cubicBezTo>
                    <a:pt x="352" y="1686"/>
                    <a:pt x="346" y="1680"/>
                    <a:pt x="340" y="1675"/>
                  </a:cubicBezTo>
                  <a:cubicBezTo>
                    <a:pt x="337" y="1673"/>
                    <a:pt x="337" y="1669"/>
                    <a:pt x="339" y="1667"/>
                  </a:cubicBezTo>
                  <a:cubicBezTo>
                    <a:pt x="341" y="1664"/>
                    <a:pt x="345" y="1664"/>
                    <a:pt x="348" y="1666"/>
                  </a:cubicBezTo>
                  <a:cubicBezTo>
                    <a:pt x="354" y="1671"/>
                    <a:pt x="360" y="1676"/>
                    <a:pt x="366" y="1681"/>
                  </a:cubicBezTo>
                  <a:cubicBezTo>
                    <a:pt x="369" y="1683"/>
                    <a:pt x="369" y="1687"/>
                    <a:pt x="367" y="1690"/>
                  </a:cubicBezTo>
                  <a:cubicBezTo>
                    <a:pt x="366" y="1691"/>
                    <a:pt x="364" y="1692"/>
                    <a:pt x="362" y="1692"/>
                  </a:cubicBezTo>
                  <a:close/>
                  <a:moveTo>
                    <a:pt x="1540" y="1688"/>
                  </a:moveTo>
                  <a:cubicBezTo>
                    <a:pt x="1538" y="1688"/>
                    <a:pt x="1536" y="1687"/>
                    <a:pt x="1535" y="1685"/>
                  </a:cubicBezTo>
                  <a:cubicBezTo>
                    <a:pt x="1533" y="1683"/>
                    <a:pt x="1533" y="1679"/>
                    <a:pt x="1536" y="1677"/>
                  </a:cubicBezTo>
                  <a:cubicBezTo>
                    <a:pt x="1542" y="1672"/>
                    <a:pt x="1548" y="1667"/>
                    <a:pt x="1554" y="1662"/>
                  </a:cubicBezTo>
                  <a:cubicBezTo>
                    <a:pt x="1557" y="1660"/>
                    <a:pt x="1561" y="1660"/>
                    <a:pt x="1563" y="1662"/>
                  </a:cubicBezTo>
                  <a:cubicBezTo>
                    <a:pt x="1565" y="1665"/>
                    <a:pt x="1565" y="1669"/>
                    <a:pt x="1562" y="1671"/>
                  </a:cubicBezTo>
                  <a:cubicBezTo>
                    <a:pt x="1556" y="1676"/>
                    <a:pt x="1550" y="1681"/>
                    <a:pt x="1543" y="1686"/>
                  </a:cubicBezTo>
                  <a:cubicBezTo>
                    <a:pt x="1542" y="1687"/>
                    <a:pt x="1541" y="1688"/>
                    <a:pt x="1540" y="1688"/>
                  </a:cubicBezTo>
                  <a:close/>
                  <a:moveTo>
                    <a:pt x="326" y="1661"/>
                  </a:moveTo>
                  <a:cubicBezTo>
                    <a:pt x="324" y="1661"/>
                    <a:pt x="323" y="1661"/>
                    <a:pt x="322" y="1660"/>
                  </a:cubicBezTo>
                  <a:cubicBezTo>
                    <a:pt x="316" y="1654"/>
                    <a:pt x="310" y="1649"/>
                    <a:pt x="304" y="1643"/>
                  </a:cubicBezTo>
                  <a:cubicBezTo>
                    <a:pt x="301" y="1641"/>
                    <a:pt x="301" y="1637"/>
                    <a:pt x="303" y="1635"/>
                  </a:cubicBezTo>
                  <a:cubicBezTo>
                    <a:pt x="306" y="1632"/>
                    <a:pt x="310" y="1632"/>
                    <a:pt x="312" y="1635"/>
                  </a:cubicBezTo>
                  <a:cubicBezTo>
                    <a:pt x="318" y="1640"/>
                    <a:pt x="324" y="1645"/>
                    <a:pt x="330" y="1651"/>
                  </a:cubicBezTo>
                  <a:cubicBezTo>
                    <a:pt x="332" y="1653"/>
                    <a:pt x="332" y="1657"/>
                    <a:pt x="330" y="1659"/>
                  </a:cubicBezTo>
                  <a:cubicBezTo>
                    <a:pt x="329" y="1660"/>
                    <a:pt x="327" y="1661"/>
                    <a:pt x="326" y="1661"/>
                  </a:cubicBezTo>
                  <a:close/>
                  <a:moveTo>
                    <a:pt x="1576" y="1657"/>
                  </a:moveTo>
                  <a:cubicBezTo>
                    <a:pt x="1575" y="1657"/>
                    <a:pt x="1573" y="1656"/>
                    <a:pt x="1572" y="1655"/>
                  </a:cubicBezTo>
                  <a:cubicBezTo>
                    <a:pt x="1570" y="1652"/>
                    <a:pt x="1570" y="1648"/>
                    <a:pt x="1572" y="1646"/>
                  </a:cubicBezTo>
                  <a:cubicBezTo>
                    <a:pt x="1578" y="1641"/>
                    <a:pt x="1584" y="1635"/>
                    <a:pt x="1590" y="1630"/>
                  </a:cubicBezTo>
                  <a:cubicBezTo>
                    <a:pt x="1592" y="1628"/>
                    <a:pt x="1596" y="1628"/>
                    <a:pt x="1598" y="1630"/>
                  </a:cubicBezTo>
                  <a:cubicBezTo>
                    <a:pt x="1601" y="1633"/>
                    <a:pt x="1600" y="1636"/>
                    <a:pt x="1598" y="1639"/>
                  </a:cubicBezTo>
                  <a:cubicBezTo>
                    <a:pt x="1592" y="1644"/>
                    <a:pt x="1586" y="1650"/>
                    <a:pt x="1580" y="1655"/>
                  </a:cubicBezTo>
                  <a:cubicBezTo>
                    <a:pt x="1579" y="1656"/>
                    <a:pt x="1578" y="1657"/>
                    <a:pt x="1576" y="1657"/>
                  </a:cubicBezTo>
                  <a:close/>
                  <a:moveTo>
                    <a:pt x="290" y="1628"/>
                  </a:moveTo>
                  <a:cubicBezTo>
                    <a:pt x="289" y="1628"/>
                    <a:pt x="287" y="1628"/>
                    <a:pt x="286" y="1627"/>
                  </a:cubicBezTo>
                  <a:cubicBezTo>
                    <a:pt x="281" y="1621"/>
                    <a:pt x="275" y="1615"/>
                    <a:pt x="269" y="1610"/>
                  </a:cubicBezTo>
                  <a:cubicBezTo>
                    <a:pt x="267" y="1607"/>
                    <a:pt x="267" y="1603"/>
                    <a:pt x="269" y="1601"/>
                  </a:cubicBezTo>
                  <a:cubicBezTo>
                    <a:pt x="272" y="1599"/>
                    <a:pt x="276" y="1599"/>
                    <a:pt x="278" y="1601"/>
                  </a:cubicBezTo>
                  <a:cubicBezTo>
                    <a:pt x="283" y="1607"/>
                    <a:pt x="289" y="1613"/>
                    <a:pt x="295" y="1618"/>
                  </a:cubicBezTo>
                  <a:cubicBezTo>
                    <a:pt x="297" y="1620"/>
                    <a:pt x="297" y="1624"/>
                    <a:pt x="295" y="1627"/>
                  </a:cubicBezTo>
                  <a:cubicBezTo>
                    <a:pt x="294" y="1628"/>
                    <a:pt x="292" y="1628"/>
                    <a:pt x="290" y="1628"/>
                  </a:cubicBezTo>
                  <a:close/>
                  <a:moveTo>
                    <a:pt x="1611" y="1624"/>
                  </a:moveTo>
                  <a:cubicBezTo>
                    <a:pt x="1610" y="1624"/>
                    <a:pt x="1608" y="1623"/>
                    <a:pt x="1607" y="1622"/>
                  </a:cubicBezTo>
                  <a:cubicBezTo>
                    <a:pt x="1605" y="1620"/>
                    <a:pt x="1605" y="1616"/>
                    <a:pt x="1607" y="1613"/>
                  </a:cubicBezTo>
                  <a:cubicBezTo>
                    <a:pt x="1613" y="1608"/>
                    <a:pt x="1618" y="1602"/>
                    <a:pt x="1624" y="1596"/>
                  </a:cubicBezTo>
                  <a:cubicBezTo>
                    <a:pt x="1626" y="1594"/>
                    <a:pt x="1630" y="1594"/>
                    <a:pt x="1632" y="1596"/>
                  </a:cubicBezTo>
                  <a:cubicBezTo>
                    <a:pt x="1635" y="1599"/>
                    <a:pt x="1635" y="1602"/>
                    <a:pt x="1632" y="1605"/>
                  </a:cubicBezTo>
                  <a:cubicBezTo>
                    <a:pt x="1627" y="1610"/>
                    <a:pt x="1621" y="1616"/>
                    <a:pt x="1615" y="1622"/>
                  </a:cubicBezTo>
                  <a:cubicBezTo>
                    <a:pt x="1614" y="1623"/>
                    <a:pt x="1613" y="1624"/>
                    <a:pt x="1611" y="1624"/>
                  </a:cubicBezTo>
                  <a:close/>
                  <a:moveTo>
                    <a:pt x="257" y="1594"/>
                  </a:moveTo>
                  <a:cubicBezTo>
                    <a:pt x="255" y="1594"/>
                    <a:pt x="254" y="1593"/>
                    <a:pt x="253" y="1592"/>
                  </a:cubicBezTo>
                  <a:cubicBezTo>
                    <a:pt x="247" y="1586"/>
                    <a:pt x="242" y="1580"/>
                    <a:pt x="236" y="1574"/>
                  </a:cubicBezTo>
                  <a:cubicBezTo>
                    <a:pt x="234" y="1572"/>
                    <a:pt x="234" y="1568"/>
                    <a:pt x="237" y="1566"/>
                  </a:cubicBezTo>
                  <a:cubicBezTo>
                    <a:pt x="239" y="1564"/>
                    <a:pt x="243" y="1564"/>
                    <a:pt x="245" y="1566"/>
                  </a:cubicBezTo>
                  <a:cubicBezTo>
                    <a:pt x="251" y="1572"/>
                    <a:pt x="256" y="1578"/>
                    <a:pt x="261" y="1584"/>
                  </a:cubicBezTo>
                  <a:cubicBezTo>
                    <a:pt x="264" y="1586"/>
                    <a:pt x="264" y="1590"/>
                    <a:pt x="261" y="1592"/>
                  </a:cubicBezTo>
                  <a:cubicBezTo>
                    <a:pt x="260" y="1594"/>
                    <a:pt x="258" y="1594"/>
                    <a:pt x="257" y="1594"/>
                  </a:cubicBezTo>
                  <a:close/>
                  <a:moveTo>
                    <a:pt x="1644" y="1589"/>
                  </a:moveTo>
                  <a:cubicBezTo>
                    <a:pt x="1643" y="1589"/>
                    <a:pt x="1641" y="1589"/>
                    <a:pt x="1640" y="1587"/>
                  </a:cubicBezTo>
                  <a:cubicBezTo>
                    <a:pt x="1638" y="1585"/>
                    <a:pt x="1638" y="1581"/>
                    <a:pt x="1640" y="1579"/>
                  </a:cubicBezTo>
                  <a:cubicBezTo>
                    <a:pt x="1645" y="1573"/>
                    <a:pt x="1651" y="1567"/>
                    <a:pt x="1656" y="1561"/>
                  </a:cubicBezTo>
                  <a:cubicBezTo>
                    <a:pt x="1658" y="1559"/>
                    <a:pt x="1662" y="1558"/>
                    <a:pt x="1664" y="1561"/>
                  </a:cubicBezTo>
                  <a:cubicBezTo>
                    <a:pt x="1667" y="1563"/>
                    <a:pt x="1667" y="1567"/>
                    <a:pt x="1665" y="1569"/>
                  </a:cubicBezTo>
                  <a:cubicBezTo>
                    <a:pt x="1660" y="1575"/>
                    <a:pt x="1654" y="1581"/>
                    <a:pt x="1649" y="1587"/>
                  </a:cubicBezTo>
                  <a:cubicBezTo>
                    <a:pt x="1648" y="1588"/>
                    <a:pt x="1646" y="1589"/>
                    <a:pt x="1644" y="1589"/>
                  </a:cubicBezTo>
                  <a:close/>
                  <a:moveTo>
                    <a:pt x="225" y="1558"/>
                  </a:moveTo>
                  <a:cubicBezTo>
                    <a:pt x="224" y="1558"/>
                    <a:pt x="222" y="1557"/>
                    <a:pt x="221" y="1556"/>
                  </a:cubicBezTo>
                  <a:cubicBezTo>
                    <a:pt x="216" y="1550"/>
                    <a:pt x="210" y="1543"/>
                    <a:pt x="205" y="1537"/>
                  </a:cubicBezTo>
                  <a:cubicBezTo>
                    <a:pt x="203" y="1535"/>
                    <a:pt x="204" y="1531"/>
                    <a:pt x="206" y="1529"/>
                  </a:cubicBezTo>
                  <a:cubicBezTo>
                    <a:pt x="209" y="1527"/>
                    <a:pt x="213" y="1527"/>
                    <a:pt x="215" y="1530"/>
                  </a:cubicBezTo>
                  <a:cubicBezTo>
                    <a:pt x="220" y="1536"/>
                    <a:pt x="225" y="1542"/>
                    <a:pt x="230" y="1548"/>
                  </a:cubicBezTo>
                  <a:cubicBezTo>
                    <a:pt x="232" y="1551"/>
                    <a:pt x="232" y="1555"/>
                    <a:pt x="229" y="1557"/>
                  </a:cubicBezTo>
                  <a:cubicBezTo>
                    <a:pt x="228" y="1558"/>
                    <a:pt x="227" y="1558"/>
                    <a:pt x="225" y="1558"/>
                  </a:cubicBezTo>
                  <a:close/>
                  <a:moveTo>
                    <a:pt x="1676" y="1553"/>
                  </a:moveTo>
                  <a:cubicBezTo>
                    <a:pt x="1674" y="1553"/>
                    <a:pt x="1673" y="1552"/>
                    <a:pt x="1672" y="1551"/>
                  </a:cubicBezTo>
                  <a:cubicBezTo>
                    <a:pt x="1669" y="1549"/>
                    <a:pt x="1669" y="1546"/>
                    <a:pt x="1671" y="1543"/>
                  </a:cubicBezTo>
                  <a:cubicBezTo>
                    <a:pt x="1676" y="1537"/>
                    <a:pt x="1681" y="1531"/>
                    <a:pt x="1686" y="1524"/>
                  </a:cubicBezTo>
                  <a:cubicBezTo>
                    <a:pt x="1688" y="1522"/>
                    <a:pt x="1692" y="1521"/>
                    <a:pt x="1695" y="1523"/>
                  </a:cubicBezTo>
                  <a:cubicBezTo>
                    <a:pt x="1697" y="1525"/>
                    <a:pt x="1698" y="1529"/>
                    <a:pt x="1696" y="1532"/>
                  </a:cubicBezTo>
                  <a:cubicBezTo>
                    <a:pt x="1691" y="1538"/>
                    <a:pt x="1685" y="1544"/>
                    <a:pt x="1680" y="1551"/>
                  </a:cubicBezTo>
                  <a:cubicBezTo>
                    <a:pt x="1679" y="1552"/>
                    <a:pt x="1678" y="1553"/>
                    <a:pt x="1676" y="1553"/>
                  </a:cubicBezTo>
                  <a:close/>
                  <a:moveTo>
                    <a:pt x="196" y="1521"/>
                  </a:moveTo>
                  <a:cubicBezTo>
                    <a:pt x="194" y="1521"/>
                    <a:pt x="192" y="1520"/>
                    <a:pt x="191" y="1518"/>
                  </a:cubicBezTo>
                  <a:cubicBezTo>
                    <a:pt x="186" y="1512"/>
                    <a:pt x="181" y="1505"/>
                    <a:pt x="176" y="1499"/>
                  </a:cubicBezTo>
                  <a:cubicBezTo>
                    <a:pt x="175" y="1496"/>
                    <a:pt x="175" y="1492"/>
                    <a:pt x="178" y="1490"/>
                  </a:cubicBezTo>
                  <a:cubicBezTo>
                    <a:pt x="181" y="1488"/>
                    <a:pt x="184" y="1489"/>
                    <a:pt x="186" y="1492"/>
                  </a:cubicBezTo>
                  <a:cubicBezTo>
                    <a:pt x="191" y="1498"/>
                    <a:pt x="196" y="1505"/>
                    <a:pt x="200" y="1511"/>
                  </a:cubicBezTo>
                  <a:cubicBezTo>
                    <a:pt x="202" y="1514"/>
                    <a:pt x="202" y="1517"/>
                    <a:pt x="199" y="1519"/>
                  </a:cubicBezTo>
                  <a:cubicBezTo>
                    <a:pt x="198" y="1520"/>
                    <a:pt x="197" y="1521"/>
                    <a:pt x="196" y="1521"/>
                  </a:cubicBezTo>
                  <a:close/>
                  <a:moveTo>
                    <a:pt x="1705" y="1515"/>
                  </a:moveTo>
                  <a:cubicBezTo>
                    <a:pt x="1704" y="1515"/>
                    <a:pt x="1703" y="1515"/>
                    <a:pt x="1702" y="1514"/>
                  </a:cubicBezTo>
                  <a:cubicBezTo>
                    <a:pt x="1699" y="1512"/>
                    <a:pt x="1699" y="1508"/>
                    <a:pt x="1701" y="1505"/>
                  </a:cubicBezTo>
                  <a:cubicBezTo>
                    <a:pt x="1705" y="1499"/>
                    <a:pt x="1710" y="1493"/>
                    <a:pt x="1715" y="1486"/>
                  </a:cubicBezTo>
                  <a:cubicBezTo>
                    <a:pt x="1716" y="1483"/>
                    <a:pt x="1720" y="1483"/>
                    <a:pt x="1723" y="1485"/>
                  </a:cubicBezTo>
                  <a:cubicBezTo>
                    <a:pt x="1726" y="1486"/>
                    <a:pt x="1726" y="1490"/>
                    <a:pt x="1724" y="1493"/>
                  </a:cubicBezTo>
                  <a:cubicBezTo>
                    <a:pt x="1720" y="1500"/>
                    <a:pt x="1715" y="1506"/>
                    <a:pt x="1710" y="1513"/>
                  </a:cubicBezTo>
                  <a:cubicBezTo>
                    <a:pt x="1709" y="1514"/>
                    <a:pt x="1707" y="1515"/>
                    <a:pt x="1705" y="1515"/>
                  </a:cubicBezTo>
                  <a:close/>
                  <a:moveTo>
                    <a:pt x="168" y="1482"/>
                  </a:moveTo>
                  <a:cubicBezTo>
                    <a:pt x="166" y="1482"/>
                    <a:pt x="164" y="1481"/>
                    <a:pt x="163" y="1479"/>
                  </a:cubicBezTo>
                  <a:cubicBezTo>
                    <a:pt x="158" y="1472"/>
                    <a:pt x="154" y="1465"/>
                    <a:pt x="149" y="1459"/>
                  </a:cubicBezTo>
                  <a:cubicBezTo>
                    <a:pt x="148" y="1456"/>
                    <a:pt x="148" y="1452"/>
                    <a:pt x="151" y="1450"/>
                  </a:cubicBezTo>
                  <a:cubicBezTo>
                    <a:pt x="154" y="1449"/>
                    <a:pt x="158" y="1449"/>
                    <a:pt x="160" y="1452"/>
                  </a:cubicBezTo>
                  <a:cubicBezTo>
                    <a:pt x="164" y="1459"/>
                    <a:pt x="168" y="1466"/>
                    <a:pt x="173" y="1472"/>
                  </a:cubicBezTo>
                  <a:cubicBezTo>
                    <a:pt x="174" y="1475"/>
                    <a:pt x="174" y="1479"/>
                    <a:pt x="171" y="1480"/>
                  </a:cubicBezTo>
                  <a:cubicBezTo>
                    <a:pt x="170" y="1481"/>
                    <a:pt x="169" y="1482"/>
                    <a:pt x="168" y="1482"/>
                  </a:cubicBezTo>
                  <a:close/>
                  <a:moveTo>
                    <a:pt x="1733" y="1476"/>
                  </a:moveTo>
                  <a:cubicBezTo>
                    <a:pt x="1732" y="1476"/>
                    <a:pt x="1731" y="1475"/>
                    <a:pt x="1730" y="1475"/>
                  </a:cubicBezTo>
                  <a:cubicBezTo>
                    <a:pt x="1727" y="1473"/>
                    <a:pt x="1726" y="1469"/>
                    <a:pt x="1728" y="1466"/>
                  </a:cubicBezTo>
                  <a:cubicBezTo>
                    <a:pt x="1732" y="1460"/>
                    <a:pt x="1737" y="1453"/>
                    <a:pt x="1741" y="1446"/>
                  </a:cubicBezTo>
                  <a:cubicBezTo>
                    <a:pt x="1743" y="1443"/>
                    <a:pt x="1746" y="1443"/>
                    <a:pt x="1749" y="1444"/>
                  </a:cubicBezTo>
                  <a:cubicBezTo>
                    <a:pt x="1752" y="1446"/>
                    <a:pt x="1753" y="1450"/>
                    <a:pt x="1751" y="1453"/>
                  </a:cubicBezTo>
                  <a:cubicBezTo>
                    <a:pt x="1747" y="1460"/>
                    <a:pt x="1742" y="1466"/>
                    <a:pt x="1738" y="1473"/>
                  </a:cubicBezTo>
                  <a:cubicBezTo>
                    <a:pt x="1737" y="1475"/>
                    <a:pt x="1735" y="1476"/>
                    <a:pt x="1733" y="1476"/>
                  </a:cubicBezTo>
                  <a:close/>
                  <a:moveTo>
                    <a:pt x="142" y="1441"/>
                  </a:moveTo>
                  <a:cubicBezTo>
                    <a:pt x="140" y="1441"/>
                    <a:pt x="138" y="1440"/>
                    <a:pt x="137" y="1438"/>
                  </a:cubicBezTo>
                  <a:cubicBezTo>
                    <a:pt x="133" y="1431"/>
                    <a:pt x="128" y="1424"/>
                    <a:pt x="124" y="1417"/>
                  </a:cubicBezTo>
                  <a:cubicBezTo>
                    <a:pt x="123" y="1415"/>
                    <a:pt x="124" y="1411"/>
                    <a:pt x="127" y="1409"/>
                  </a:cubicBezTo>
                  <a:cubicBezTo>
                    <a:pt x="130" y="1408"/>
                    <a:pt x="133" y="1409"/>
                    <a:pt x="135" y="1412"/>
                  </a:cubicBezTo>
                  <a:cubicBezTo>
                    <a:pt x="139" y="1418"/>
                    <a:pt x="143" y="1425"/>
                    <a:pt x="147" y="1432"/>
                  </a:cubicBezTo>
                  <a:cubicBezTo>
                    <a:pt x="149" y="1435"/>
                    <a:pt x="148" y="1439"/>
                    <a:pt x="145" y="1440"/>
                  </a:cubicBezTo>
                  <a:cubicBezTo>
                    <a:pt x="144" y="1441"/>
                    <a:pt x="143" y="1441"/>
                    <a:pt x="142" y="1441"/>
                  </a:cubicBezTo>
                  <a:close/>
                  <a:moveTo>
                    <a:pt x="1759" y="1435"/>
                  </a:moveTo>
                  <a:cubicBezTo>
                    <a:pt x="1758" y="1435"/>
                    <a:pt x="1757" y="1435"/>
                    <a:pt x="1756" y="1434"/>
                  </a:cubicBezTo>
                  <a:cubicBezTo>
                    <a:pt x="1753" y="1432"/>
                    <a:pt x="1752" y="1429"/>
                    <a:pt x="1753" y="1426"/>
                  </a:cubicBezTo>
                  <a:cubicBezTo>
                    <a:pt x="1758" y="1419"/>
                    <a:pt x="1762" y="1412"/>
                    <a:pt x="1765" y="1405"/>
                  </a:cubicBezTo>
                  <a:cubicBezTo>
                    <a:pt x="1767" y="1402"/>
                    <a:pt x="1771" y="1401"/>
                    <a:pt x="1774" y="1403"/>
                  </a:cubicBezTo>
                  <a:cubicBezTo>
                    <a:pt x="1776" y="1405"/>
                    <a:pt x="1777" y="1408"/>
                    <a:pt x="1776" y="1411"/>
                  </a:cubicBezTo>
                  <a:cubicBezTo>
                    <a:pt x="1772" y="1418"/>
                    <a:pt x="1768" y="1425"/>
                    <a:pt x="1764" y="1432"/>
                  </a:cubicBezTo>
                  <a:cubicBezTo>
                    <a:pt x="1763" y="1434"/>
                    <a:pt x="1761" y="1435"/>
                    <a:pt x="1759" y="1435"/>
                  </a:cubicBezTo>
                  <a:close/>
                  <a:moveTo>
                    <a:pt x="118" y="1400"/>
                  </a:moveTo>
                  <a:cubicBezTo>
                    <a:pt x="116" y="1400"/>
                    <a:pt x="114" y="1398"/>
                    <a:pt x="113" y="1396"/>
                  </a:cubicBezTo>
                  <a:cubicBezTo>
                    <a:pt x="109" y="1389"/>
                    <a:pt x="105" y="1382"/>
                    <a:pt x="102" y="1375"/>
                  </a:cubicBezTo>
                  <a:cubicBezTo>
                    <a:pt x="100" y="1372"/>
                    <a:pt x="101" y="1368"/>
                    <a:pt x="104" y="1367"/>
                  </a:cubicBezTo>
                  <a:cubicBezTo>
                    <a:pt x="107" y="1366"/>
                    <a:pt x="111" y="1367"/>
                    <a:pt x="112" y="1370"/>
                  </a:cubicBezTo>
                  <a:cubicBezTo>
                    <a:pt x="116" y="1377"/>
                    <a:pt x="120" y="1384"/>
                    <a:pt x="123" y="1391"/>
                  </a:cubicBezTo>
                  <a:cubicBezTo>
                    <a:pt x="125" y="1394"/>
                    <a:pt x="124" y="1397"/>
                    <a:pt x="121" y="1399"/>
                  </a:cubicBezTo>
                  <a:cubicBezTo>
                    <a:pt x="120" y="1399"/>
                    <a:pt x="119" y="1400"/>
                    <a:pt x="118" y="1400"/>
                  </a:cubicBezTo>
                  <a:close/>
                  <a:moveTo>
                    <a:pt x="1782" y="1393"/>
                  </a:moveTo>
                  <a:cubicBezTo>
                    <a:pt x="1781" y="1393"/>
                    <a:pt x="1780" y="1393"/>
                    <a:pt x="1779" y="1392"/>
                  </a:cubicBezTo>
                  <a:cubicBezTo>
                    <a:pt x="1776" y="1391"/>
                    <a:pt x="1775" y="1387"/>
                    <a:pt x="1777" y="1384"/>
                  </a:cubicBezTo>
                  <a:cubicBezTo>
                    <a:pt x="1781" y="1377"/>
                    <a:pt x="1784" y="1370"/>
                    <a:pt x="1788" y="1363"/>
                  </a:cubicBezTo>
                  <a:cubicBezTo>
                    <a:pt x="1789" y="1360"/>
                    <a:pt x="1793" y="1359"/>
                    <a:pt x="1796" y="1360"/>
                  </a:cubicBezTo>
                  <a:cubicBezTo>
                    <a:pt x="1799" y="1362"/>
                    <a:pt x="1800" y="1365"/>
                    <a:pt x="1798" y="1368"/>
                  </a:cubicBezTo>
                  <a:cubicBezTo>
                    <a:pt x="1795" y="1375"/>
                    <a:pt x="1791" y="1383"/>
                    <a:pt x="1787" y="1390"/>
                  </a:cubicBezTo>
                  <a:cubicBezTo>
                    <a:pt x="1786" y="1392"/>
                    <a:pt x="1784" y="1393"/>
                    <a:pt x="1782" y="1393"/>
                  </a:cubicBezTo>
                  <a:close/>
                  <a:moveTo>
                    <a:pt x="97" y="1357"/>
                  </a:moveTo>
                  <a:cubicBezTo>
                    <a:pt x="94" y="1357"/>
                    <a:pt x="92" y="1356"/>
                    <a:pt x="91" y="1353"/>
                  </a:cubicBezTo>
                  <a:cubicBezTo>
                    <a:pt x="88" y="1346"/>
                    <a:pt x="84" y="1339"/>
                    <a:pt x="81" y="1332"/>
                  </a:cubicBezTo>
                  <a:cubicBezTo>
                    <a:pt x="80" y="1329"/>
                    <a:pt x="81" y="1325"/>
                    <a:pt x="84" y="1324"/>
                  </a:cubicBezTo>
                  <a:cubicBezTo>
                    <a:pt x="87" y="1322"/>
                    <a:pt x="91" y="1324"/>
                    <a:pt x="92" y="1327"/>
                  </a:cubicBezTo>
                  <a:cubicBezTo>
                    <a:pt x="95" y="1334"/>
                    <a:pt x="99" y="1341"/>
                    <a:pt x="102" y="1348"/>
                  </a:cubicBezTo>
                  <a:cubicBezTo>
                    <a:pt x="103" y="1351"/>
                    <a:pt x="102" y="1355"/>
                    <a:pt x="99" y="1356"/>
                  </a:cubicBezTo>
                  <a:cubicBezTo>
                    <a:pt x="98" y="1357"/>
                    <a:pt x="97" y="1357"/>
                    <a:pt x="97" y="1357"/>
                  </a:cubicBezTo>
                  <a:close/>
                  <a:moveTo>
                    <a:pt x="1803" y="1350"/>
                  </a:moveTo>
                  <a:cubicBezTo>
                    <a:pt x="1803" y="1350"/>
                    <a:pt x="1802" y="1350"/>
                    <a:pt x="1801" y="1349"/>
                  </a:cubicBezTo>
                  <a:cubicBezTo>
                    <a:pt x="1798" y="1348"/>
                    <a:pt x="1797" y="1344"/>
                    <a:pt x="1798" y="1341"/>
                  </a:cubicBezTo>
                  <a:cubicBezTo>
                    <a:pt x="1801" y="1334"/>
                    <a:pt x="1805" y="1327"/>
                    <a:pt x="1808" y="1320"/>
                  </a:cubicBezTo>
                  <a:cubicBezTo>
                    <a:pt x="1809" y="1317"/>
                    <a:pt x="1813" y="1315"/>
                    <a:pt x="1816" y="1316"/>
                  </a:cubicBezTo>
                  <a:cubicBezTo>
                    <a:pt x="1819" y="1318"/>
                    <a:pt x="1820" y="1321"/>
                    <a:pt x="1819" y="1324"/>
                  </a:cubicBezTo>
                  <a:cubicBezTo>
                    <a:pt x="1816" y="1332"/>
                    <a:pt x="1812" y="1339"/>
                    <a:pt x="1809" y="1346"/>
                  </a:cubicBezTo>
                  <a:cubicBezTo>
                    <a:pt x="1808" y="1349"/>
                    <a:pt x="1806" y="1350"/>
                    <a:pt x="1803" y="1350"/>
                  </a:cubicBezTo>
                  <a:close/>
                  <a:moveTo>
                    <a:pt x="77" y="1313"/>
                  </a:moveTo>
                  <a:cubicBezTo>
                    <a:pt x="75" y="1313"/>
                    <a:pt x="73" y="1312"/>
                    <a:pt x="72" y="1309"/>
                  </a:cubicBezTo>
                  <a:cubicBezTo>
                    <a:pt x="69" y="1302"/>
                    <a:pt x="66" y="1294"/>
                    <a:pt x="63" y="1287"/>
                  </a:cubicBezTo>
                  <a:cubicBezTo>
                    <a:pt x="62" y="1284"/>
                    <a:pt x="63" y="1280"/>
                    <a:pt x="66" y="1279"/>
                  </a:cubicBezTo>
                  <a:cubicBezTo>
                    <a:pt x="69" y="1278"/>
                    <a:pt x="73" y="1280"/>
                    <a:pt x="74" y="1283"/>
                  </a:cubicBezTo>
                  <a:cubicBezTo>
                    <a:pt x="77" y="1290"/>
                    <a:pt x="80" y="1297"/>
                    <a:pt x="83" y="1305"/>
                  </a:cubicBezTo>
                  <a:cubicBezTo>
                    <a:pt x="84" y="1308"/>
                    <a:pt x="83" y="1311"/>
                    <a:pt x="79" y="1313"/>
                  </a:cubicBezTo>
                  <a:cubicBezTo>
                    <a:pt x="79" y="1313"/>
                    <a:pt x="78" y="1313"/>
                    <a:pt x="77" y="1313"/>
                  </a:cubicBezTo>
                  <a:close/>
                  <a:moveTo>
                    <a:pt x="1823" y="1306"/>
                  </a:moveTo>
                  <a:cubicBezTo>
                    <a:pt x="1822" y="1306"/>
                    <a:pt x="1821" y="1306"/>
                    <a:pt x="1820" y="1305"/>
                  </a:cubicBezTo>
                  <a:cubicBezTo>
                    <a:pt x="1817" y="1304"/>
                    <a:pt x="1816" y="1301"/>
                    <a:pt x="1817" y="1298"/>
                  </a:cubicBezTo>
                  <a:cubicBezTo>
                    <a:pt x="1820" y="1290"/>
                    <a:pt x="1823" y="1283"/>
                    <a:pt x="1826" y="1275"/>
                  </a:cubicBezTo>
                  <a:cubicBezTo>
                    <a:pt x="1827" y="1272"/>
                    <a:pt x="1830" y="1271"/>
                    <a:pt x="1833" y="1272"/>
                  </a:cubicBezTo>
                  <a:cubicBezTo>
                    <a:pt x="1836" y="1273"/>
                    <a:pt x="1838" y="1276"/>
                    <a:pt x="1837" y="1279"/>
                  </a:cubicBezTo>
                  <a:cubicBezTo>
                    <a:pt x="1834" y="1287"/>
                    <a:pt x="1831" y="1295"/>
                    <a:pt x="1828" y="1302"/>
                  </a:cubicBezTo>
                  <a:cubicBezTo>
                    <a:pt x="1827" y="1304"/>
                    <a:pt x="1825" y="1306"/>
                    <a:pt x="1823" y="1306"/>
                  </a:cubicBezTo>
                  <a:close/>
                  <a:moveTo>
                    <a:pt x="60" y="1268"/>
                  </a:moveTo>
                  <a:cubicBezTo>
                    <a:pt x="58" y="1268"/>
                    <a:pt x="55" y="1267"/>
                    <a:pt x="54" y="1264"/>
                  </a:cubicBezTo>
                  <a:cubicBezTo>
                    <a:pt x="52" y="1257"/>
                    <a:pt x="49" y="1249"/>
                    <a:pt x="47" y="1241"/>
                  </a:cubicBezTo>
                  <a:cubicBezTo>
                    <a:pt x="46" y="1238"/>
                    <a:pt x="47" y="1235"/>
                    <a:pt x="50" y="1234"/>
                  </a:cubicBezTo>
                  <a:cubicBezTo>
                    <a:pt x="54" y="1233"/>
                    <a:pt x="57" y="1235"/>
                    <a:pt x="58" y="1238"/>
                  </a:cubicBezTo>
                  <a:cubicBezTo>
                    <a:pt x="60" y="1245"/>
                    <a:pt x="63" y="1253"/>
                    <a:pt x="66" y="1260"/>
                  </a:cubicBezTo>
                  <a:cubicBezTo>
                    <a:pt x="67" y="1263"/>
                    <a:pt x="65" y="1267"/>
                    <a:pt x="62" y="1268"/>
                  </a:cubicBezTo>
                  <a:cubicBezTo>
                    <a:pt x="61" y="1268"/>
                    <a:pt x="61" y="1268"/>
                    <a:pt x="60" y="1268"/>
                  </a:cubicBezTo>
                  <a:close/>
                  <a:moveTo>
                    <a:pt x="1839" y="1261"/>
                  </a:moveTo>
                  <a:cubicBezTo>
                    <a:pt x="1839" y="1261"/>
                    <a:pt x="1838" y="1261"/>
                    <a:pt x="1837" y="1260"/>
                  </a:cubicBezTo>
                  <a:cubicBezTo>
                    <a:pt x="1834" y="1259"/>
                    <a:pt x="1833" y="1256"/>
                    <a:pt x="1834" y="1253"/>
                  </a:cubicBezTo>
                  <a:cubicBezTo>
                    <a:pt x="1836" y="1245"/>
                    <a:pt x="1839" y="1238"/>
                    <a:pt x="1841" y="1230"/>
                  </a:cubicBezTo>
                  <a:cubicBezTo>
                    <a:pt x="1842" y="1227"/>
                    <a:pt x="1846" y="1225"/>
                    <a:pt x="1849" y="1226"/>
                  </a:cubicBezTo>
                  <a:cubicBezTo>
                    <a:pt x="1852" y="1227"/>
                    <a:pt x="1854" y="1230"/>
                    <a:pt x="1853" y="1234"/>
                  </a:cubicBezTo>
                  <a:cubicBezTo>
                    <a:pt x="1850" y="1241"/>
                    <a:pt x="1848" y="1249"/>
                    <a:pt x="1845" y="1257"/>
                  </a:cubicBezTo>
                  <a:cubicBezTo>
                    <a:pt x="1844" y="1259"/>
                    <a:pt x="1842" y="1261"/>
                    <a:pt x="1839" y="1261"/>
                  </a:cubicBezTo>
                  <a:close/>
                  <a:moveTo>
                    <a:pt x="45" y="1223"/>
                  </a:moveTo>
                  <a:cubicBezTo>
                    <a:pt x="43" y="1223"/>
                    <a:pt x="40" y="1221"/>
                    <a:pt x="39" y="1218"/>
                  </a:cubicBezTo>
                  <a:cubicBezTo>
                    <a:pt x="37" y="1211"/>
                    <a:pt x="35" y="1203"/>
                    <a:pt x="33" y="1195"/>
                  </a:cubicBezTo>
                  <a:cubicBezTo>
                    <a:pt x="32" y="1192"/>
                    <a:pt x="34" y="1189"/>
                    <a:pt x="37" y="1188"/>
                  </a:cubicBezTo>
                  <a:cubicBezTo>
                    <a:pt x="40" y="1187"/>
                    <a:pt x="44" y="1189"/>
                    <a:pt x="44" y="1192"/>
                  </a:cubicBezTo>
                  <a:cubicBezTo>
                    <a:pt x="47" y="1200"/>
                    <a:pt x="49" y="1207"/>
                    <a:pt x="51" y="1215"/>
                  </a:cubicBezTo>
                  <a:cubicBezTo>
                    <a:pt x="52" y="1218"/>
                    <a:pt x="50" y="1221"/>
                    <a:pt x="47" y="1222"/>
                  </a:cubicBezTo>
                  <a:cubicBezTo>
                    <a:pt x="46" y="1223"/>
                    <a:pt x="46" y="1223"/>
                    <a:pt x="45" y="1223"/>
                  </a:cubicBezTo>
                  <a:close/>
                  <a:moveTo>
                    <a:pt x="1854" y="1215"/>
                  </a:moveTo>
                  <a:cubicBezTo>
                    <a:pt x="1853" y="1215"/>
                    <a:pt x="1853" y="1215"/>
                    <a:pt x="1852" y="1215"/>
                  </a:cubicBezTo>
                  <a:cubicBezTo>
                    <a:pt x="1849" y="1214"/>
                    <a:pt x="1847" y="1210"/>
                    <a:pt x="1848" y="1207"/>
                  </a:cubicBezTo>
                  <a:cubicBezTo>
                    <a:pt x="1850" y="1200"/>
                    <a:pt x="1852" y="1192"/>
                    <a:pt x="1854" y="1184"/>
                  </a:cubicBezTo>
                  <a:cubicBezTo>
                    <a:pt x="1855" y="1181"/>
                    <a:pt x="1858" y="1179"/>
                    <a:pt x="1862" y="1180"/>
                  </a:cubicBezTo>
                  <a:cubicBezTo>
                    <a:pt x="1865" y="1181"/>
                    <a:pt x="1867" y="1184"/>
                    <a:pt x="1866" y="1187"/>
                  </a:cubicBezTo>
                  <a:cubicBezTo>
                    <a:pt x="1864" y="1195"/>
                    <a:pt x="1862" y="1203"/>
                    <a:pt x="1860" y="1210"/>
                  </a:cubicBezTo>
                  <a:cubicBezTo>
                    <a:pt x="1859" y="1213"/>
                    <a:pt x="1856" y="1215"/>
                    <a:pt x="1854" y="1215"/>
                  </a:cubicBezTo>
                  <a:close/>
                  <a:moveTo>
                    <a:pt x="33" y="1176"/>
                  </a:moveTo>
                  <a:cubicBezTo>
                    <a:pt x="30" y="1176"/>
                    <a:pt x="28" y="1174"/>
                    <a:pt x="27" y="1172"/>
                  </a:cubicBezTo>
                  <a:cubicBezTo>
                    <a:pt x="25" y="1164"/>
                    <a:pt x="23" y="1156"/>
                    <a:pt x="22" y="1148"/>
                  </a:cubicBezTo>
                  <a:cubicBezTo>
                    <a:pt x="21" y="1145"/>
                    <a:pt x="23" y="1142"/>
                    <a:pt x="26" y="1141"/>
                  </a:cubicBezTo>
                  <a:cubicBezTo>
                    <a:pt x="29" y="1140"/>
                    <a:pt x="33" y="1142"/>
                    <a:pt x="33" y="1146"/>
                  </a:cubicBezTo>
                  <a:cubicBezTo>
                    <a:pt x="35" y="1153"/>
                    <a:pt x="37" y="1161"/>
                    <a:pt x="39" y="1169"/>
                  </a:cubicBezTo>
                  <a:cubicBezTo>
                    <a:pt x="39" y="1172"/>
                    <a:pt x="37" y="1175"/>
                    <a:pt x="34" y="1176"/>
                  </a:cubicBezTo>
                  <a:cubicBezTo>
                    <a:pt x="34" y="1176"/>
                    <a:pt x="33" y="1176"/>
                    <a:pt x="33" y="1176"/>
                  </a:cubicBezTo>
                  <a:close/>
                  <a:moveTo>
                    <a:pt x="1866" y="1168"/>
                  </a:moveTo>
                  <a:cubicBezTo>
                    <a:pt x="1865" y="1168"/>
                    <a:pt x="1865" y="1168"/>
                    <a:pt x="1865" y="1168"/>
                  </a:cubicBezTo>
                  <a:cubicBezTo>
                    <a:pt x="1861" y="1167"/>
                    <a:pt x="1859" y="1164"/>
                    <a:pt x="1860" y="1161"/>
                  </a:cubicBezTo>
                  <a:cubicBezTo>
                    <a:pt x="1862" y="1153"/>
                    <a:pt x="1864" y="1145"/>
                    <a:pt x="1865" y="1138"/>
                  </a:cubicBezTo>
                  <a:cubicBezTo>
                    <a:pt x="1866" y="1134"/>
                    <a:pt x="1869" y="1132"/>
                    <a:pt x="1872" y="1133"/>
                  </a:cubicBezTo>
                  <a:cubicBezTo>
                    <a:pt x="1875" y="1134"/>
                    <a:pt x="1878" y="1137"/>
                    <a:pt x="1877" y="1140"/>
                  </a:cubicBezTo>
                  <a:cubicBezTo>
                    <a:pt x="1875" y="1148"/>
                    <a:pt x="1874" y="1156"/>
                    <a:pt x="1872" y="1164"/>
                  </a:cubicBezTo>
                  <a:cubicBezTo>
                    <a:pt x="1871" y="1167"/>
                    <a:pt x="1869" y="1168"/>
                    <a:pt x="1866" y="1168"/>
                  </a:cubicBezTo>
                  <a:close/>
                  <a:moveTo>
                    <a:pt x="23" y="1129"/>
                  </a:moveTo>
                  <a:cubicBezTo>
                    <a:pt x="20" y="1129"/>
                    <a:pt x="17" y="1127"/>
                    <a:pt x="17" y="1125"/>
                  </a:cubicBezTo>
                  <a:cubicBezTo>
                    <a:pt x="15" y="1117"/>
                    <a:pt x="14" y="1109"/>
                    <a:pt x="13" y="1101"/>
                  </a:cubicBezTo>
                  <a:cubicBezTo>
                    <a:pt x="12" y="1097"/>
                    <a:pt x="14" y="1094"/>
                    <a:pt x="18" y="1094"/>
                  </a:cubicBezTo>
                  <a:cubicBezTo>
                    <a:pt x="21" y="1093"/>
                    <a:pt x="24" y="1096"/>
                    <a:pt x="24" y="1099"/>
                  </a:cubicBezTo>
                  <a:cubicBezTo>
                    <a:pt x="26" y="1107"/>
                    <a:pt x="27" y="1115"/>
                    <a:pt x="29" y="1122"/>
                  </a:cubicBezTo>
                  <a:cubicBezTo>
                    <a:pt x="29" y="1126"/>
                    <a:pt x="27" y="1129"/>
                    <a:pt x="24" y="1129"/>
                  </a:cubicBezTo>
                  <a:cubicBezTo>
                    <a:pt x="23" y="1129"/>
                    <a:pt x="23" y="1129"/>
                    <a:pt x="23" y="1129"/>
                  </a:cubicBezTo>
                  <a:close/>
                  <a:moveTo>
                    <a:pt x="1876" y="1121"/>
                  </a:moveTo>
                  <a:cubicBezTo>
                    <a:pt x="1875" y="1121"/>
                    <a:pt x="1875" y="1121"/>
                    <a:pt x="1874" y="1121"/>
                  </a:cubicBezTo>
                  <a:cubicBezTo>
                    <a:pt x="1871" y="1121"/>
                    <a:pt x="1869" y="1118"/>
                    <a:pt x="1870" y="1114"/>
                  </a:cubicBezTo>
                  <a:cubicBezTo>
                    <a:pt x="1871" y="1107"/>
                    <a:pt x="1872" y="1099"/>
                    <a:pt x="1874" y="1091"/>
                  </a:cubicBezTo>
                  <a:cubicBezTo>
                    <a:pt x="1874" y="1088"/>
                    <a:pt x="1877" y="1085"/>
                    <a:pt x="1880" y="1086"/>
                  </a:cubicBezTo>
                  <a:cubicBezTo>
                    <a:pt x="1884" y="1086"/>
                    <a:pt x="1886" y="1089"/>
                    <a:pt x="1885" y="1093"/>
                  </a:cubicBezTo>
                  <a:cubicBezTo>
                    <a:pt x="1884" y="1101"/>
                    <a:pt x="1883" y="1109"/>
                    <a:pt x="1881" y="1116"/>
                  </a:cubicBezTo>
                  <a:cubicBezTo>
                    <a:pt x="1881" y="1119"/>
                    <a:pt x="1878" y="1121"/>
                    <a:pt x="1876" y="1121"/>
                  </a:cubicBezTo>
                  <a:close/>
                  <a:moveTo>
                    <a:pt x="15" y="1082"/>
                  </a:moveTo>
                  <a:cubicBezTo>
                    <a:pt x="12" y="1082"/>
                    <a:pt x="9" y="1080"/>
                    <a:pt x="9" y="1077"/>
                  </a:cubicBezTo>
                  <a:cubicBezTo>
                    <a:pt x="8" y="1069"/>
                    <a:pt x="7" y="1061"/>
                    <a:pt x="6" y="1053"/>
                  </a:cubicBezTo>
                  <a:cubicBezTo>
                    <a:pt x="6" y="1050"/>
                    <a:pt x="8" y="1047"/>
                    <a:pt x="11" y="1046"/>
                  </a:cubicBezTo>
                  <a:cubicBezTo>
                    <a:pt x="15" y="1046"/>
                    <a:pt x="18" y="1048"/>
                    <a:pt x="18" y="1052"/>
                  </a:cubicBezTo>
                  <a:cubicBezTo>
                    <a:pt x="19" y="1059"/>
                    <a:pt x="20" y="1067"/>
                    <a:pt x="21" y="1075"/>
                  </a:cubicBezTo>
                  <a:cubicBezTo>
                    <a:pt x="21" y="1079"/>
                    <a:pt x="19" y="1082"/>
                    <a:pt x="16" y="1082"/>
                  </a:cubicBezTo>
                  <a:cubicBezTo>
                    <a:pt x="16" y="1082"/>
                    <a:pt x="15" y="1082"/>
                    <a:pt x="15" y="1082"/>
                  </a:cubicBezTo>
                  <a:close/>
                  <a:moveTo>
                    <a:pt x="1883" y="1074"/>
                  </a:moveTo>
                  <a:cubicBezTo>
                    <a:pt x="1883" y="1074"/>
                    <a:pt x="1882" y="1074"/>
                    <a:pt x="1882" y="1074"/>
                  </a:cubicBezTo>
                  <a:cubicBezTo>
                    <a:pt x="1879" y="1073"/>
                    <a:pt x="1876" y="1070"/>
                    <a:pt x="1877" y="1067"/>
                  </a:cubicBezTo>
                  <a:cubicBezTo>
                    <a:pt x="1878" y="1059"/>
                    <a:pt x="1879" y="1051"/>
                    <a:pt x="1880" y="1044"/>
                  </a:cubicBezTo>
                  <a:cubicBezTo>
                    <a:pt x="1880" y="1040"/>
                    <a:pt x="1883" y="1038"/>
                    <a:pt x="1886" y="1038"/>
                  </a:cubicBezTo>
                  <a:cubicBezTo>
                    <a:pt x="1889" y="1038"/>
                    <a:pt x="1892" y="1041"/>
                    <a:pt x="1891" y="1045"/>
                  </a:cubicBezTo>
                  <a:cubicBezTo>
                    <a:pt x="1891" y="1053"/>
                    <a:pt x="1890" y="1061"/>
                    <a:pt x="1889" y="1069"/>
                  </a:cubicBezTo>
                  <a:cubicBezTo>
                    <a:pt x="1888" y="1072"/>
                    <a:pt x="1886" y="1074"/>
                    <a:pt x="1883" y="1074"/>
                  </a:cubicBezTo>
                  <a:close/>
                  <a:moveTo>
                    <a:pt x="10" y="1034"/>
                  </a:moveTo>
                  <a:cubicBezTo>
                    <a:pt x="7" y="1034"/>
                    <a:pt x="4" y="1032"/>
                    <a:pt x="4" y="1029"/>
                  </a:cubicBezTo>
                  <a:cubicBezTo>
                    <a:pt x="3" y="1021"/>
                    <a:pt x="3" y="1013"/>
                    <a:pt x="2" y="1005"/>
                  </a:cubicBezTo>
                  <a:cubicBezTo>
                    <a:pt x="2" y="1001"/>
                    <a:pt x="4" y="999"/>
                    <a:pt x="8" y="998"/>
                  </a:cubicBezTo>
                  <a:cubicBezTo>
                    <a:pt x="11" y="998"/>
                    <a:pt x="14" y="1001"/>
                    <a:pt x="14" y="1004"/>
                  </a:cubicBezTo>
                  <a:cubicBezTo>
                    <a:pt x="15" y="1012"/>
                    <a:pt x="15" y="1020"/>
                    <a:pt x="16" y="1028"/>
                  </a:cubicBezTo>
                  <a:cubicBezTo>
                    <a:pt x="16" y="1031"/>
                    <a:pt x="14" y="1034"/>
                    <a:pt x="10" y="1034"/>
                  </a:cubicBezTo>
                  <a:cubicBezTo>
                    <a:pt x="10" y="1034"/>
                    <a:pt x="10" y="1034"/>
                    <a:pt x="10" y="1034"/>
                  </a:cubicBezTo>
                  <a:close/>
                  <a:moveTo>
                    <a:pt x="1888" y="1026"/>
                  </a:moveTo>
                  <a:cubicBezTo>
                    <a:pt x="1887" y="1026"/>
                    <a:pt x="1887" y="1026"/>
                    <a:pt x="1887" y="1026"/>
                  </a:cubicBezTo>
                  <a:cubicBezTo>
                    <a:pt x="1884" y="1026"/>
                    <a:pt x="1881" y="1023"/>
                    <a:pt x="1882" y="1020"/>
                  </a:cubicBezTo>
                  <a:cubicBezTo>
                    <a:pt x="1882" y="1012"/>
                    <a:pt x="1883" y="1004"/>
                    <a:pt x="1883" y="996"/>
                  </a:cubicBezTo>
                  <a:cubicBezTo>
                    <a:pt x="1883" y="993"/>
                    <a:pt x="1886" y="990"/>
                    <a:pt x="1889" y="990"/>
                  </a:cubicBezTo>
                  <a:cubicBezTo>
                    <a:pt x="1893" y="990"/>
                    <a:pt x="1895" y="993"/>
                    <a:pt x="1895" y="997"/>
                  </a:cubicBezTo>
                  <a:cubicBezTo>
                    <a:pt x="1895" y="1005"/>
                    <a:pt x="1894" y="1013"/>
                    <a:pt x="1894" y="1021"/>
                  </a:cubicBezTo>
                  <a:cubicBezTo>
                    <a:pt x="1893" y="1024"/>
                    <a:pt x="1891" y="1026"/>
                    <a:pt x="1888" y="1026"/>
                  </a:cubicBezTo>
                  <a:close/>
                  <a:moveTo>
                    <a:pt x="7" y="986"/>
                  </a:moveTo>
                  <a:cubicBezTo>
                    <a:pt x="4" y="986"/>
                    <a:pt x="1" y="984"/>
                    <a:pt x="1" y="981"/>
                  </a:cubicBezTo>
                  <a:cubicBezTo>
                    <a:pt x="1" y="973"/>
                    <a:pt x="1" y="965"/>
                    <a:pt x="0" y="957"/>
                  </a:cubicBezTo>
                  <a:cubicBezTo>
                    <a:pt x="0" y="953"/>
                    <a:pt x="3" y="951"/>
                    <a:pt x="6" y="950"/>
                  </a:cubicBezTo>
                  <a:cubicBezTo>
                    <a:pt x="6" y="950"/>
                    <a:pt x="6" y="950"/>
                    <a:pt x="6" y="950"/>
                  </a:cubicBezTo>
                  <a:cubicBezTo>
                    <a:pt x="10" y="950"/>
                    <a:pt x="12" y="953"/>
                    <a:pt x="12" y="956"/>
                  </a:cubicBezTo>
                  <a:cubicBezTo>
                    <a:pt x="13" y="964"/>
                    <a:pt x="13" y="972"/>
                    <a:pt x="13" y="980"/>
                  </a:cubicBezTo>
                  <a:cubicBezTo>
                    <a:pt x="13" y="984"/>
                    <a:pt x="10" y="986"/>
                    <a:pt x="7" y="986"/>
                  </a:cubicBezTo>
                  <a:cubicBezTo>
                    <a:pt x="7" y="986"/>
                    <a:pt x="7" y="986"/>
                    <a:pt x="7" y="986"/>
                  </a:cubicBezTo>
                  <a:close/>
                  <a:moveTo>
                    <a:pt x="1890" y="978"/>
                  </a:moveTo>
                  <a:cubicBezTo>
                    <a:pt x="1890" y="978"/>
                    <a:pt x="1890" y="978"/>
                    <a:pt x="1890" y="978"/>
                  </a:cubicBezTo>
                  <a:cubicBezTo>
                    <a:pt x="1887" y="978"/>
                    <a:pt x="1884" y="975"/>
                    <a:pt x="1884" y="972"/>
                  </a:cubicBezTo>
                  <a:cubicBezTo>
                    <a:pt x="1884" y="964"/>
                    <a:pt x="1884" y="956"/>
                    <a:pt x="1884" y="948"/>
                  </a:cubicBezTo>
                  <a:cubicBezTo>
                    <a:pt x="1884" y="943"/>
                    <a:pt x="1884" y="937"/>
                    <a:pt x="1884" y="932"/>
                  </a:cubicBezTo>
                  <a:cubicBezTo>
                    <a:pt x="1884" y="929"/>
                    <a:pt x="1887" y="926"/>
                    <a:pt x="1890" y="926"/>
                  </a:cubicBezTo>
                  <a:cubicBezTo>
                    <a:pt x="1890" y="926"/>
                    <a:pt x="1890" y="926"/>
                    <a:pt x="1890" y="926"/>
                  </a:cubicBezTo>
                  <a:cubicBezTo>
                    <a:pt x="1893" y="926"/>
                    <a:pt x="1896" y="929"/>
                    <a:pt x="1896" y="932"/>
                  </a:cubicBezTo>
                  <a:cubicBezTo>
                    <a:pt x="1896" y="937"/>
                    <a:pt x="1896" y="943"/>
                    <a:pt x="1896" y="948"/>
                  </a:cubicBezTo>
                  <a:cubicBezTo>
                    <a:pt x="1896" y="956"/>
                    <a:pt x="1896" y="964"/>
                    <a:pt x="1896" y="972"/>
                  </a:cubicBezTo>
                  <a:cubicBezTo>
                    <a:pt x="1896" y="976"/>
                    <a:pt x="1893" y="978"/>
                    <a:pt x="1890" y="978"/>
                  </a:cubicBezTo>
                  <a:close/>
                  <a:moveTo>
                    <a:pt x="7" y="938"/>
                  </a:moveTo>
                  <a:cubicBezTo>
                    <a:pt x="7" y="938"/>
                    <a:pt x="6" y="938"/>
                    <a:pt x="6" y="938"/>
                  </a:cubicBezTo>
                  <a:cubicBezTo>
                    <a:pt x="3" y="938"/>
                    <a:pt x="0" y="936"/>
                    <a:pt x="1" y="932"/>
                  </a:cubicBezTo>
                  <a:cubicBezTo>
                    <a:pt x="1" y="924"/>
                    <a:pt x="1" y="916"/>
                    <a:pt x="1" y="908"/>
                  </a:cubicBezTo>
                  <a:cubicBezTo>
                    <a:pt x="1" y="905"/>
                    <a:pt x="4" y="902"/>
                    <a:pt x="7" y="902"/>
                  </a:cubicBezTo>
                  <a:cubicBezTo>
                    <a:pt x="11" y="903"/>
                    <a:pt x="13" y="905"/>
                    <a:pt x="13" y="909"/>
                  </a:cubicBezTo>
                  <a:cubicBezTo>
                    <a:pt x="13" y="917"/>
                    <a:pt x="13" y="925"/>
                    <a:pt x="13" y="933"/>
                  </a:cubicBezTo>
                  <a:cubicBezTo>
                    <a:pt x="12" y="936"/>
                    <a:pt x="10" y="938"/>
                    <a:pt x="7" y="938"/>
                  </a:cubicBezTo>
                  <a:close/>
                  <a:moveTo>
                    <a:pt x="1889" y="914"/>
                  </a:moveTo>
                  <a:cubicBezTo>
                    <a:pt x="1886" y="914"/>
                    <a:pt x="1884" y="912"/>
                    <a:pt x="1883" y="908"/>
                  </a:cubicBezTo>
                  <a:cubicBezTo>
                    <a:pt x="1883" y="900"/>
                    <a:pt x="1883" y="892"/>
                    <a:pt x="1882" y="885"/>
                  </a:cubicBezTo>
                  <a:cubicBezTo>
                    <a:pt x="1882" y="881"/>
                    <a:pt x="1884" y="878"/>
                    <a:pt x="1888" y="878"/>
                  </a:cubicBezTo>
                  <a:cubicBezTo>
                    <a:pt x="1891" y="878"/>
                    <a:pt x="1894" y="880"/>
                    <a:pt x="1894" y="884"/>
                  </a:cubicBezTo>
                  <a:cubicBezTo>
                    <a:pt x="1895" y="892"/>
                    <a:pt x="1895" y="900"/>
                    <a:pt x="1895" y="908"/>
                  </a:cubicBezTo>
                  <a:cubicBezTo>
                    <a:pt x="1896" y="911"/>
                    <a:pt x="1893" y="914"/>
                    <a:pt x="1890" y="914"/>
                  </a:cubicBezTo>
                  <a:cubicBezTo>
                    <a:pt x="1890" y="914"/>
                    <a:pt x="1890" y="914"/>
                    <a:pt x="1889" y="914"/>
                  </a:cubicBezTo>
                  <a:close/>
                  <a:moveTo>
                    <a:pt x="9" y="891"/>
                  </a:moveTo>
                  <a:cubicBezTo>
                    <a:pt x="8" y="891"/>
                    <a:pt x="8" y="891"/>
                    <a:pt x="8" y="891"/>
                  </a:cubicBezTo>
                  <a:cubicBezTo>
                    <a:pt x="5" y="890"/>
                    <a:pt x="2" y="887"/>
                    <a:pt x="3" y="884"/>
                  </a:cubicBezTo>
                  <a:cubicBezTo>
                    <a:pt x="3" y="876"/>
                    <a:pt x="4" y="868"/>
                    <a:pt x="4" y="860"/>
                  </a:cubicBezTo>
                  <a:cubicBezTo>
                    <a:pt x="5" y="857"/>
                    <a:pt x="8" y="854"/>
                    <a:pt x="11" y="855"/>
                  </a:cubicBezTo>
                  <a:cubicBezTo>
                    <a:pt x="14" y="855"/>
                    <a:pt x="17" y="858"/>
                    <a:pt x="16" y="861"/>
                  </a:cubicBezTo>
                  <a:cubicBezTo>
                    <a:pt x="16" y="869"/>
                    <a:pt x="15" y="877"/>
                    <a:pt x="15" y="885"/>
                  </a:cubicBezTo>
                  <a:cubicBezTo>
                    <a:pt x="14" y="888"/>
                    <a:pt x="12" y="891"/>
                    <a:pt x="9" y="891"/>
                  </a:cubicBezTo>
                  <a:close/>
                  <a:moveTo>
                    <a:pt x="1886" y="866"/>
                  </a:moveTo>
                  <a:cubicBezTo>
                    <a:pt x="1883" y="866"/>
                    <a:pt x="1881" y="864"/>
                    <a:pt x="1880" y="861"/>
                  </a:cubicBezTo>
                  <a:cubicBezTo>
                    <a:pt x="1880" y="853"/>
                    <a:pt x="1879" y="845"/>
                    <a:pt x="1878" y="837"/>
                  </a:cubicBezTo>
                  <a:cubicBezTo>
                    <a:pt x="1877" y="834"/>
                    <a:pt x="1880" y="831"/>
                    <a:pt x="1883" y="830"/>
                  </a:cubicBezTo>
                  <a:cubicBezTo>
                    <a:pt x="1886" y="830"/>
                    <a:pt x="1889" y="832"/>
                    <a:pt x="1890" y="836"/>
                  </a:cubicBezTo>
                  <a:cubicBezTo>
                    <a:pt x="1891" y="844"/>
                    <a:pt x="1891" y="852"/>
                    <a:pt x="1892" y="860"/>
                  </a:cubicBezTo>
                  <a:cubicBezTo>
                    <a:pt x="1893" y="863"/>
                    <a:pt x="1890" y="866"/>
                    <a:pt x="1887" y="866"/>
                  </a:cubicBezTo>
                  <a:cubicBezTo>
                    <a:pt x="1887" y="866"/>
                    <a:pt x="1886" y="866"/>
                    <a:pt x="1886" y="866"/>
                  </a:cubicBezTo>
                  <a:close/>
                  <a:moveTo>
                    <a:pt x="13" y="843"/>
                  </a:moveTo>
                  <a:cubicBezTo>
                    <a:pt x="13" y="843"/>
                    <a:pt x="12" y="843"/>
                    <a:pt x="12" y="843"/>
                  </a:cubicBezTo>
                  <a:cubicBezTo>
                    <a:pt x="9" y="842"/>
                    <a:pt x="7" y="839"/>
                    <a:pt x="7" y="836"/>
                  </a:cubicBezTo>
                  <a:cubicBezTo>
                    <a:pt x="8" y="828"/>
                    <a:pt x="9" y="820"/>
                    <a:pt x="10" y="812"/>
                  </a:cubicBezTo>
                  <a:cubicBezTo>
                    <a:pt x="11" y="809"/>
                    <a:pt x="14" y="807"/>
                    <a:pt x="17" y="807"/>
                  </a:cubicBezTo>
                  <a:cubicBezTo>
                    <a:pt x="20" y="807"/>
                    <a:pt x="22" y="811"/>
                    <a:pt x="22" y="814"/>
                  </a:cubicBezTo>
                  <a:cubicBezTo>
                    <a:pt x="21" y="822"/>
                    <a:pt x="20" y="830"/>
                    <a:pt x="19" y="837"/>
                  </a:cubicBezTo>
                  <a:cubicBezTo>
                    <a:pt x="19" y="841"/>
                    <a:pt x="16" y="843"/>
                    <a:pt x="13" y="843"/>
                  </a:cubicBezTo>
                  <a:close/>
                  <a:moveTo>
                    <a:pt x="1881" y="819"/>
                  </a:moveTo>
                  <a:cubicBezTo>
                    <a:pt x="1878" y="819"/>
                    <a:pt x="1875" y="816"/>
                    <a:pt x="1875" y="813"/>
                  </a:cubicBezTo>
                  <a:cubicBezTo>
                    <a:pt x="1874" y="806"/>
                    <a:pt x="1872" y="798"/>
                    <a:pt x="1871" y="790"/>
                  </a:cubicBezTo>
                  <a:cubicBezTo>
                    <a:pt x="1870" y="787"/>
                    <a:pt x="1873" y="783"/>
                    <a:pt x="1876" y="783"/>
                  </a:cubicBezTo>
                  <a:cubicBezTo>
                    <a:pt x="1879" y="782"/>
                    <a:pt x="1882" y="785"/>
                    <a:pt x="1883" y="788"/>
                  </a:cubicBezTo>
                  <a:cubicBezTo>
                    <a:pt x="1884" y="796"/>
                    <a:pt x="1885" y="804"/>
                    <a:pt x="1887" y="812"/>
                  </a:cubicBezTo>
                  <a:cubicBezTo>
                    <a:pt x="1887" y="815"/>
                    <a:pt x="1885" y="818"/>
                    <a:pt x="1881" y="818"/>
                  </a:cubicBezTo>
                  <a:cubicBezTo>
                    <a:pt x="1881" y="819"/>
                    <a:pt x="1881" y="819"/>
                    <a:pt x="1881" y="819"/>
                  </a:cubicBezTo>
                  <a:close/>
                  <a:moveTo>
                    <a:pt x="20" y="795"/>
                  </a:moveTo>
                  <a:cubicBezTo>
                    <a:pt x="19" y="795"/>
                    <a:pt x="19" y="795"/>
                    <a:pt x="19" y="795"/>
                  </a:cubicBezTo>
                  <a:cubicBezTo>
                    <a:pt x="16" y="795"/>
                    <a:pt x="13" y="792"/>
                    <a:pt x="14" y="788"/>
                  </a:cubicBezTo>
                  <a:cubicBezTo>
                    <a:pt x="15" y="780"/>
                    <a:pt x="17" y="772"/>
                    <a:pt x="18" y="765"/>
                  </a:cubicBezTo>
                  <a:cubicBezTo>
                    <a:pt x="19" y="761"/>
                    <a:pt x="22" y="759"/>
                    <a:pt x="25" y="760"/>
                  </a:cubicBezTo>
                  <a:cubicBezTo>
                    <a:pt x="29" y="760"/>
                    <a:pt x="31" y="764"/>
                    <a:pt x="30" y="767"/>
                  </a:cubicBezTo>
                  <a:cubicBezTo>
                    <a:pt x="28" y="775"/>
                    <a:pt x="27" y="782"/>
                    <a:pt x="26" y="790"/>
                  </a:cubicBezTo>
                  <a:cubicBezTo>
                    <a:pt x="25" y="793"/>
                    <a:pt x="23" y="795"/>
                    <a:pt x="20" y="795"/>
                  </a:cubicBezTo>
                  <a:close/>
                  <a:moveTo>
                    <a:pt x="1873" y="771"/>
                  </a:moveTo>
                  <a:cubicBezTo>
                    <a:pt x="1870" y="771"/>
                    <a:pt x="1867" y="769"/>
                    <a:pt x="1867" y="766"/>
                  </a:cubicBezTo>
                  <a:cubicBezTo>
                    <a:pt x="1865" y="759"/>
                    <a:pt x="1863" y="751"/>
                    <a:pt x="1862" y="743"/>
                  </a:cubicBezTo>
                  <a:cubicBezTo>
                    <a:pt x="1861" y="740"/>
                    <a:pt x="1863" y="737"/>
                    <a:pt x="1866" y="736"/>
                  </a:cubicBezTo>
                  <a:cubicBezTo>
                    <a:pt x="1870" y="735"/>
                    <a:pt x="1873" y="737"/>
                    <a:pt x="1873" y="740"/>
                  </a:cubicBezTo>
                  <a:cubicBezTo>
                    <a:pt x="1875" y="748"/>
                    <a:pt x="1877" y="756"/>
                    <a:pt x="1878" y="764"/>
                  </a:cubicBezTo>
                  <a:cubicBezTo>
                    <a:pt x="1879" y="767"/>
                    <a:pt x="1877" y="770"/>
                    <a:pt x="1874" y="771"/>
                  </a:cubicBezTo>
                  <a:cubicBezTo>
                    <a:pt x="1873" y="771"/>
                    <a:pt x="1873" y="771"/>
                    <a:pt x="1873" y="771"/>
                  </a:cubicBezTo>
                  <a:close/>
                  <a:moveTo>
                    <a:pt x="29" y="748"/>
                  </a:moveTo>
                  <a:cubicBezTo>
                    <a:pt x="29" y="748"/>
                    <a:pt x="28" y="748"/>
                    <a:pt x="28" y="748"/>
                  </a:cubicBezTo>
                  <a:cubicBezTo>
                    <a:pt x="25" y="747"/>
                    <a:pt x="22" y="744"/>
                    <a:pt x="23" y="741"/>
                  </a:cubicBezTo>
                  <a:cubicBezTo>
                    <a:pt x="25" y="733"/>
                    <a:pt x="27" y="725"/>
                    <a:pt x="29" y="717"/>
                  </a:cubicBezTo>
                  <a:cubicBezTo>
                    <a:pt x="30" y="714"/>
                    <a:pt x="33" y="712"/>
                    <a:pt x="36" y="713"/>
                  </a:cubicBezTo>
                  <a:cubicBezTo>
                    <a:pt x="39" y="714"/>
                    <a:pt x="41" y="717"/>
                    <a:pt x="40" y="720"/>
                  </a:cubicBezTo>
                  <a:cubicBezTo>
                    <a:pt x="38" y="728"/>
                    <a:pt x="37" y="736"/>
                    <a:pt x="35" y="743"/>
                  </a:cubicBezTo>
                  <a:cubicBezTo>
                    <a:pt x="34" y="746"/>
                    <a:pt x="32" y="748"/>
                    <a:pt x="29" y="748"/>
                  </a:cubicBezTo>
                  <a:close/>
                  <a:moveTo>
                    <a:pt x="1862" y="724"/>
                  </a:moveTo>
                  <a:cubicBezTo>
                    <a:pt x="1859" y="724"/>
                    <a:pt x="1857" y="723"/>
                    <a:pt x="1856" y="720"/>
                  </a:cubicBezTo>
                  <a:cubicBezTo>
                    <a:pt x="1854" y="712"/>
                    <a:pt x="1852" y="704"/>
                    <a:pt x="1850" y="697"/>
                  </a:cubicBezTo>
                  <a:cubicBezTo>
                    <a:pt x="1849" y="694"/>
                    <a:pt x="1851" y="690"/>
                    <a:pt x="1854" y="689"/>
                  </a:cubicBezTo>
                  <a:cubicBezTo>
                    <a:pt x="1858" y="689"/>
                    <a:pt x="1861" y="690"/>
                    <a:pt x="1862" y="694"/>
                  </a:cubicBezTo>
                  <a:cubicBezTo>
                    <a:pt x="1864" y="701"/>
                    <a:pt x="1866" y="709"/>
                    <a:pt x="1868" y="717"/>
                  </a:cubicBezTo>
                  <a:cubicBezTo>
                    <a:pt x="1869" y="720"/>
                    <a:pt x="1867" y="723"/>
                    <a:pt x="1864" y="724"/>
                  </a:cubicBezTo>
                  <a:cubicBezTo>
                    <a:pt x="1863" y="724"/>
                    <a:pt x="1863" y="724"/>
                    <a:pt x="1862" y="724"/>
                  </a:cubicBezTo>
                  <a:close/>
                  <a:moveTo>
                    <a:pt x="41" y="702"/>
                  </a:moveTo>
                  <a:cubicBezTo>
                    <a:pt x="40" y="702"/>
                    <a:pt x="40" y="702"/>
                    <a:pt x="39" y="701"/>
                  </a:cubicBezTo>
                  <a:cubicBezTo>
                    <a:pt x="36" y="701"/>
                    <a:pt x="34" y="697"/>
                    <a:pt x="35" y="694"/>
                  </a:cubicBezTo>
                  <a:cubicBezTo>
                    <a:pt x="37" y="686"/>
                    <a:pt x="39" y="678"/>
                    <a:pt x="42" y="671"/>
                  </a:cubicBezTo>
                  <a:cubicBezTo>
                    <a:pt x="43" y="668"/>
                    <a:pt x="46" y="666"/>
                    <a:pt x="49" y="667"/>
                  </a:cubicBezTo>
                  <a:cubicBezTo>
                    <a:pt x="52" y="668"/>
                    <a:pt x="54" y="671"/>
                    <a:pt x="53" y="674"/>
                  </a:cubicBezTo>
                  <a:cubicBezTo>
                    <a:pt x="51" y="682"/>
                    <a:pt x="49" y="690"/>
                    <a:pt x="46" y="697"/>
                  </a:cubicBezTo>
                  <a:cubicBezTo>
                    <a:pt x="46" y="700"/>
                    <a:pt x="43" y="702"/>
                    <a:pt x="41" y="702"/>
                  </a:cubicBezTo>
                  <a:close/>
                  <a:moveTo>
                    <a:pt x="1849" y="678"/>
                  </a:moveTo>
                  <a:cubicBezTo>
                    <a:pt x="1847" y="678"/>
                    <a:pt x="1844" y="677"/>
                    <a:pt x="1843" y="674"/>
                  </a:cubicBezTo>
                  <a:cubicBezTo>
                    <a:pt x="1841" y="666"/>
                    <a:pt x="1839" y="659"/>
                    <a:pt x="1836" y="651"/>
                  </a:cubicBezTo>
                  <a:cubicBezTo>
                    <a:pt x="1835" y="648"/>
                    <a:pt x="1837" y="645"/>
                    <a:pt x="1840" y="644"/>
                  </a:cubicBezTo>
                  <a:cubicBezTo>
                    <a:pt x="1843" y="643"/>
                    <a:pt x="1847" y="644"/>
                    <a:pt x="1848" y="647"/>
                  </a:cubicBezTo>
                  <a:cubicBezTo>
                    <a:pt x="1850" y="655"/>
                    <a:pt x="1853" y="663"/>
                    <a:pt x="1855" y="670"/>
                  </a:cubicBezTo>
                  <a:cubicBezTo>
                    <a:pt x="1856" y="674"/>
                    <a:pt x="1854" y="677"/>
                    <a:pt x="1851" y="678"/>
                  </a:cubicBezTo>
                  <a:cubicBezTo>
                    <a:pt x="1850" y="678"/>
                    <a:pt x="1850" y="678"/>
                    <a:pt x="1849" y="678"/>
                  </a:cubicBezTo>
                  <a:close/>
                  <a:moveTo>
                    <a:pt x="55" y="656"/>
                  </a:moveTo>
                  <a:cubicBezTo>
                    <a:pt x="54" y="656"/>
                    <a:pt x="53" y="656"/>
                    <a:pt x="53" y="655"/>
                  </a:cubicBezTo>
                  <a:cubicBezTo>
                    <a:pt x="50" y="654"/>
                    <a:pt x="48" y="651"/>
                    <a:pt x="49" y="648"/>
                  </a:cubicBezTo>
                  <a:cubicBezTo>
                    <a:pt x="52" y="640"/>
                    <a:pt x="54" y="632"/>
                    <a:pt x="57" y="625"/>
                  </a:cubicBezTo>
                  <a:cubicBezTo>
                    <a:pt x="58" y="622"/>
                    <a:pt x="62" y="620"/>
                    <a:pt x="65" y="621"/>
                  </a:cubicBezTo>
                  <a:cubicBezTo>
                    <a:pt x="68" y="622"/>
                    <a:pt x="69" y="626"/>
                    <a:pt x="68" y="629"/>
                  </a:cubicBezTo>
                  <a:cubicBezTo>
                    <a:pt x="66" y="636"/>
                    <a:pt x="63" y="644"/>
                    <a:pt x="60" y="652"/>
                  </a:cubicBezTo>
                  <a:cubicBezTo>
                    <a:pt x="60" y="654"/>
                    <a:pt x="57" y="656"/>
                    <a:pt x="55" y="656"/>
                  </a:cubicBezTo>
                  <a:close/>
                  <a:moveTo>
                    <a:pt x="1834" y="633"/>
                  </a:moveTo>
                  <a:cubicBezTo>
                    <a:pt x="1832" y="633"/>
                    <a:pt x="1829" y="631"/>
                    <a:pt x="1828" y="629"/>
                  </a:cubicBezTo>
                  <a:cubicBezTo>
                    <a:pt x="1826" y="621"/>
                    <a:pt x="1823" y="614"/>
                    <a:pt x="1820" y="606"/>
                  </a:cubicBezTo>
                  <a:cubicBezTo>
                    <a:pt x="1819" y="603"/>
                    <a:pt x="1820" y="600"/>
                    <a:pt x="1823" y="599"/>
                  </a:cubicBezTo>
                  <a:cubicBezTo>
                    <a:pt x="1826" y="597"/>
                    <a:pt x="1830" y="599"/>
                    <a:pt x="1831" y="602"/>
                  </a:cubicBezTo>
                  <a:cubicBezTo>
                    <a:pt x="1834" y="610"/>
                    <a:pt x="1837" y="617"/>
                    <a:pt x="1840" y="625"/>
                  </a:cubicBezTo>
                  <a:cubicBezTo>
                    <a:pt x="1841" y="628"/>
                    <a:pt x="1839" y="631"/>
                    <a:pt x="1836" y="632"/>
                  </a:cubicBezTo>
                  <a:cubicBezTo>
                    <a:pt x="1835" y="633"/>
                    <a:pt x="1835" y="633"/>
                    <a:pt x="1834" y="633"/>
                  </a:cubicBezTo>
                  <a:close/>
                  <a:moveTo>
                    <a:pt x="71" y="610"/>
                  </a:moveTo>
                  <a:cubicBezTo>
                    <a:pt x="70" y="610"/>
                    <a:pt x="70" y="610"/>
                    <a:pt x="69" y="610"/>
                  </a:cubicBezTo>
                  <a:cubicBezTo>
                    <a:pt x="66" y="609"/>
                    <a:pt x="64" y="605"/>
                    <a:pt x="66" y="602"/>
                  </a:cubicBezTo>
                  <a:cubicBezTo>
                    <a:pt x="69" y="595"/>
                    <a:pt x="72" y="587"/>
                    <a:pt x="75" y="580"/>
                  </a:cubicBezTo>
                  <a:cubicBezTo>
                    <a:pt x="76" y="577"/>
                    <a:pt x="80" y="575"/>
                    <a:pt x="83" y="577"/>
                  </a:cubicBezTo>
                  <a:cubicBezTo>
                    <a:pt x="86" y="578"/>
                    <a:pt x="87" y="581"/>
                    <a:pt x="86" y="584"/>
                  </a:cubicBezTo>
                  <a:cubicBezTo>
                    <a:pt x="83" y="592"/>
                    <a:pt x="80" y="599"/>
                    <a:pt x="77" y="607"/>
                  </a:cubicBezTo>
                  <a:cubicBezTo>
                    <a:pt x="76" y="609"/>
                    <a:pt x="74" y="610"/>
                    <a:pt x="71" y="610"/>
                  </a:cubicBezTo>
                  <a:close/>
                  <a:moveTo>
                    <a:pt x="1816" y="588"/>
                  </a:moveTo>
                  <a:cubicBezTo>
                    <a:pt x="1814" y="588"/>
                    <a:pt x="1812" y="587"/>
                    <a:pt x="1811" y="584"/>
                  </a:cubicBezTo>
                  <a:cubicBezTo>
                    <a:pt x="1808" y="577"/>
                    <a:pt x="1805" y="570"/>
                    <a:pt x="1801" y="563"/>
                  </a:cubicBezTo>
                  <a:cubicBezTo>
                    <a:pt x="1800" y="560"/>
                    <a:pt x="1801" y="556"/>
                    <a:pt x="1804" y="555"/>
                  </a:cubicBezTo>
                  <a:cubicBezTo>
                    <a:pt x="1807" y="553"/>
                    <a:pt x="1811" y="555"/>
                    <a:pt x="1812" y="558"/>
                  </a:cubicBezTo>
                  <a:cubicBezTo>
                    <a:pt x="1816" y="565"/>
                    <a:pt x="1819" y="572"/>
                    <a:pt x="1822" y="580"/>
                  </a:cubicBezTo>
                  <a:cubicBezTo>
                    <a:pt x="1823" y="583"/>
                    <a:pt x="1822" y="586"/>
                    <a:pt x="1819" y="588"/>
                  </a:cubicBezTo>
                  <a:cubicBezTo>
                    <a:pt x="1818" y="588"/>
                    <a:pt x="1817" y="588"/>
                    <a:pt x="1816" y="588"/>
                  </a:cubicBezTo>
                  <a:close/>
                  <a:moveTo>
                    <a:pt x="90" y="566"/>
                  </a:moveTo>
                  <a:cubicBezTo>
                    <a:pt x="89" y="566"/>
                    <a:pt x="88" y="566"/>
                    <a:pt x="87" y="566"/>
                  </a:cubicBezTo>
                  <a:cubicBezTo>
                    <a:pt x="84" y="564"/>
                    <a:pt x="83" y="561"/>
                    <a:pt x="84" y="558"/>
                  </a:cubicBezTo>
                  <a:cubicBezTo>
                    <a:pt x="88" y="550"/>
                    <a:pt x="91" y="543"/>
                    <a:pt x="95" y="536"/>
                  </a:cubicBezTo>
                  <a:cubicBezTo>
                    <a:pt x="96" y="533"/>
                    <a:pt x="100" y="531"/>
                    <a:pt x="103" y="533"/>
                  </a:cubicBezTo>
                  <a:cubicBezTo>
                    <a:pt x="106" y="534"/>
                    <a:pt x="107" y="538"/>
                    <a:pt x="105" y="541"/>
                  </a:cubicBezTo>
                  <a:cubicBezTo>
                    <a:pt x="102" y="548"/>
                    <a:pt x="99" y="555"/>
                    <a:pt x="95" y="563"/>
                  </a:cubicBezTo>
                  <a:cubicBezTo>
                    <a:pt x="94" y="565"/>
                    <a:pt x="92" y="566"/>
                    <a:pt x="90" y="566"/>
                  </a:cubicBezTo>
                  <a:close/>
                  <a:moveTo>
                    <a:pt x="1797" y="545"/>
                  </a:moveTo>
                  <a:cubicBezTo>
                    <a:pt x="1795" y="545"/>
                    <a:pt x="1792" y="543"/>
                    <a:pt x="1791" y="541"/>
                  </a:cubicBezTo>
                  <a:cubicBezTo>
                    <a:pt x="1788" y="534"/>
                    <a:pt x="1784" y="527"/>
                    <a:pt x="1781" y="520"/>
                  </a:cubicBezTo>
                  <a:cubicBezTo>
                    <a:pt x="1779" y="517"/>
                    <a:pt x="1780" y="513"/>
                    <a:pt x="1783" y="512"/>
                  </a:cubicBezTo>
                  <a:cubicBezTo>
                    <a:pt x="1786" y="510"/>
                    <a:pt x="1790" y="511"/>
                    <a:pt x="1791" y="514"/>
                  </a:cubicBezTo>
                  <a:cubicBezTo>
                    <a:pt x="1795" y="521"/>
                    <a:pt x="1799" y="529"/>
                    <a:pt x="1802" y="536"/>
                  </a:cubicBezTo>
                  <a:cubicBezTo>
                    <a:pt x="1804" y="539"/>
                    <a:pt x="1802" y="542"/>
                    <a:pt x="1799" y="544"/>
                  </a:cubicBezTo>
                  <a:cubicBezTo>
                    <a:pt x="1799" y="544"/>
                    <a:pt x="1798" y="545"/>
                    <a:pt x="1797" y="545"/>
                  </a:cubicBezTo>
                  <a:close/>
                  <a:moveTo>
                    <a:pt x="111" y="523"/>
                  </a:moveTo>
                  <a:cubicBezTo>
                    <a:pt x="110" y="523"/>
                    <a:pt x="109" y="523"/>
                    <a:pt x="108" y="522"/>
                  </a:cubicBezTo>
                  <a:cubicBezTo>
                    <a:pt x="105" y="521"/>
                    <a:pt x="104" y="517"/>
                    <a:pt x="106" y="514"/>
                  </a:cubicBezTo>
                  <a:cubicBezTo>
                    <a:pt x="109" y="507"/>
                    <a:pt x="113" y="500"/>
                    <a:pt x="117" y="493"/>
                  </a:cubicBezTo>
                  <a:cubicBezTo>
                    <a:pt x="118" y="490"/>
                    <a:pt x="122" y="489"/>
                    <a:pt x="125" y="490"/>
                  </a:cubicBezTo>
                  <a:cubicBezTo>
                    <a:pt x="128" y="492"/>
                    <a:pt x="129" y="496"/>
                    <a:pt x="127" y="498"/>
                  </a:cubicBezTo>
                  <a:cubicBezTo>
                    <a:pt x="124" y="505"/>
                    <a:pt x="120" y="512"/>
                    <a:pt x="116" y="520"/>
                  </a:cubicBezTo>
                  <a:cubicBezTo>
                    <a:pt x="115" y="522"/>
                    <a:pt x="113" y="523"/>
                    <a:pt x="111" y="523"/>
                  </a:cubicBezTo>
                  <a:close/>
                  <a:moveTo>
                    <a:pt x="1775" y="502"/>
                  </a:moveTo>
                  <a:cubicBezTo>
                    <a:pt x="1773" y="502"/>
                    <a:pt x="1771" y="501"/>
                    <a:pt x="1770" y="499"/>
                  </a:cubicBezTo>
                  <a:cubicBezTo>
                    <a:pt x="1766" y="492"/>
                    <a:pt x="1762" y="485"/>
                    <a:pt x="1758" y="478"/>
                  </a:cubicBezTo>
                  <a:cubicBezTo>
                    <a:pt x="1756" y="475"/>
                    <a:pt x="1757" y="472"/>
                    <a:pt x="1760" y="470"/>
                  </a:cubicBezTo>
                  <a:cubicBezTo>
                    <a:pt x="1763" y="468"/>
                    <a:pt x="1767" y="469"/>
                    <a:pt x="1768" y="472"/>
                  </a:cubicBezTo>
                  <a:cubicBezTo>
                    <a:pt x="1772" y="479"/>
                    <a:pt x="1776" y="486"/>
                    <a:pt x="1780" y="493"/>
                  </a:cubicBezTo>
                  <a:cubicBezTo>
                    <a:pt x="1782" y="496"/>
                    <a:pt x="1781" y="500"/>
                    <a:pt x="1778" y="501"/>
                  </a:cubicBezTo>
                  <a:cubicBezTo>
                    <a:pt x="1777" y="502"/>
                    <a:pt x="1776" y="502"/>
                    <a:pt x="1775" y="502"/>
                  </a:cubicBezTo>
                  <a:close/>
                  <a:moveTo>
                    <a:pt x="134" y="481"/>
                  </a:moveTo>
                  <a:cubicBezTo>
                    <a:pt x="133" y="481"/>
                    <a:pt x="132" y="480"/>
                    <a:pt x="131" y="480"/>
                  </a:cubicBezTo>
                  <a:cubicBezTo>
                    <a:pt x="128" y="478"/>
                    <a:pt x="127" y="474"/>
                    <a:pt x="129" y="472"/>
                  </a:cubicBezTo>
                  <a:cubicBezTo>
                    <a:pt x="133" y="465"/>
                    <a:pt x="137" y="458"/>
                    <a:pt x="141" y="451"/>
                  </a:cubicBezTo>
                  <a:cubicBezTo>
                    <a:pt x="143" y="448"/>
                    <a:pt x="147" y="447"/>
                    <a:pt x="150" y="449"/>
                  </a:cubicBezTo>
                  <a:cubicBezTo>
                    <a:pt x="152" y="451"/>
                    <a:pt x="153" y="454"/>
                    <a:pt x="151" y="457"/>
                  </a:cubicBezTo>
                  <a:cubicBezTo>
                    <a:pt x="147" y="464"/>
                    <a:pt x="143" y="471"/>
                    <a:pt x="139" y="478"/>
                  </a:cubicBezTo>
                  <a:cubicBezTo>
                    <a:pt x="138" y="480"/>
                    <a:pt x="136" y="481"/>
                    <a:pt x="134" y="481"/>
                  </a:cubicBezTo>
                  <a:close/>
                  <a:moveTo>
                    <a:pt x="1751" y="461"/>
                  </a:moveTo>
                  <a:cubicBezTo>
                    <a:pt x="1749" y="461"/>
                    <a:pt x="1747" y="460"/>
                    <a:pt x="1746" y="458"/>
                  </a:cubicBezTo>
                  <a:cubicBezTo>
                    <a:pt x="1741" y="451"/>
                    <a:pt x="1737" y="444"/>
                    <a:pt x="1733" y="438"/>
                  </a:cubicBezTo>
                  <a:cubicBezTo>
                    <a:pt x="1731" y="435"/>
                    <a:pt x="1732" y="431"/>
                    <a:pt x="1735" y="429"/>
                  </a:cubicBezTo>
                  <a:cubicBezTo>
                    <a:pt x="1737" y="428"/>
                    <a:pt x="1741" y="428"/>
                    <a:pt x="1743" y="431"/>
                  </a:cubicBezTo>
                  <a:cubicBezTo>
                    <a:pt x="1747" y="438"/>
                    <a:pt x="1752" y="445"/>
                    <a:pt x="1756" y="451"/>
                  </a:cubicBezTo>
                  <a:cubicBezTo>
                    <a:pt x="1758" y="454"/>
                    <a:pt x="1757" y="458"/>
                    <a:pt x="1754" y="460"/>
                  </a:cubicBezTo>
                  <a:cubicBezTo>
                    <a:pt x="1753" y="460"/>
                    <a:pt x="1752" y="461"/>
                    <a:pt x="1751" y="461"/>
                  </a:cubicBezTo>
                  <a:close/>
                  <a:moveTo>
                    <a:pt x="159" y="440"/>
                  </a:moveTo>
                  <a:cubicBezTo>
                    <a:pt x="158" y="440"/>
                    <a:pt x="157" y="439"/>
                    <a:pt x="156" y="439"/>
                  </a:cubicBezTo>
                  <a:cubicBezTo>
                    <a:pt x="153" y="437"/>
                    <a:pt x="152" y="433"/>
                    <a:pt x="154" y="430"/>
                  </a:cubicBezTo>
                  <a:cubicBezTo>
                    <a:pt x="159" y="424"/>
                    <a:pt x="163" y="417"/>
                    <a:pt x="168" y="410"/>
                  </a:cubicBezTo>
                  <a:cubicBezTo>
                    <a:pt x="170" y="408"/>
                    <a:pt x="173" y="407"/>
                    <a:pt x="176" y="409"/>
                  </a:cubicBezTo>
                  <a:cubicBezTo>
                    <a:pt x="179" y="411"/>
                    <a:pt x="179" y="415"/>
                    <a:pt x="178" y="417"/>
                  </a:cubicBezTo>
                  <a:cubicBezTo>
                    <a:pt x="173" y="424"/>
                    <a:pt x="169" y="430"/>
                    <a:pt x="164" y="437"/>
                  </a:cubicBezTo>
                  <a:cubicBezTo>
                    <a:pt x="163" y="439"/>
                    <a:pt x="161" y="440"/>
                    <a:pt x="159" y="440"/>
                  </a:cubicBezTo>
                  <a:close/>
                  <a:moveTo>
                    <a:pt x="1725" y="420"/>
                  </a:moveTo>
                  <a:cubicBezTo>
                    <a:pt x="1723" y="420"/>
                    <a:pt x="1721" y="420"/>
                    <a:pt x="1720" y="418"/>
                  </a:cubicBezTo>
                  <a:cubicBezTo>
                    <a:pt x="1715" y="411"/>
                    <a:pt x="1711" y="405"/>
                    <a:pt x="1706" y="398"/>
                  </a:cubicBezTo>
                  <a:cubicBezTo>
                    <a:pt x="1704" y="396"/>
                    <a:pt x="1705" y="392"/>
                    <a:pt x="1707" y="390"/>
                  </a:cubicBezTo>
                  <a:cubicBezTo>
                    <a:pt x="1710" y="388"/>
                    <a:pt x="1714" y="389"/>
                    <a:pt x="1716" y="391"/>
                  </a:cubicBezTo>
                  <a:cubicBezTo>
                    <a:pt x="1720" y="398"/>
                    <a:pt x="1725" y="404"/>
                    <a:pt x="1729" y="411"/>
                  </a:cubicBezTo>
                  <a:cubicBezTo>
                    <a:pt x="1731" y="414"/>
                    <a:pt x="1731" y="418"/>
                    <a:pt x="1728" y="419"/>
                  </a:cubicBezTo>
                  <a:cubicBezTo>
                    <a:pt x="1727" y="420"/>
                    <a:pt x="1726" y="420"/>
                    <a:pt x="1725" y="420"/>
                  </a:cubicBezTo>
                  <a:close/>
                  <a:moveTo>
                    <a:pt x="187" y="400"/>
                  </a:moveTo>
                  <a:cubicBezTo>
                    <a:pt x="185" y="400"/>
                    <a:pt x="184" y="400"/>
                    <a:pt x="183" y="399"/>
                  </a:cubicBezTo>
                  <a:cubicBezTo>
                    <a:pt x="180" y="397"/>
                    <a:pt x="180" y="393"/>
                    <a:pt x="182" y="391"/>
                  </a:cubicBezTo>
                  <a:cubicBezTo>
                    <a:pt x="186" y="384"/>
                    <a:pt x="191" y="378"/>
                    <a:pt x="196" y="371"/>
                  </a:cubicBezTo>
                  <a:cubicBezTo>
                    <a:pt x="198" y="369"/>
                    <a:pt x="202" y="368"/>
                    <a:pt x="205" y="370"/>
                  </a:cubicBezTo>
                  <a:cubicBezTo>
                    <a:pt x="207" y="372"/>
                    <a:pt x="208" y="376"/>
                    <a:pt x="206" y="379"/>
                  </a:cubicBezTo>
                  <a:cubicBezTo>
                    <a:pt x="201" y="385"/>
                    <a:pt x="196" y="391"/>
                    <a:pt x="191" y="398"/>
                  </a:cubicBezTo>
                  <a:cubicBezTo>
                    <a:pt x="190" y="399"/>
                    <a:pt x="188" y="400"/>
                    <a:pt x="187" y="400"/>
                  </a:cubicBezTo>
                  <a:close/>
                  <a:moveTo>
                    <a:pt x="1696" y="382"/>
                  </a:moveTo>
                  <a:cubicBezTo>
                    <a:pt x="1695" y="382"/>
                    <a:pt x="1693" y="381"/>
                    <a:pt x="1692" y="379"/>
                  </a:cubicBezTo>
                  <a:cubicBezTo>
                    <a:pt x="1687" y="373"/>
                    <a:pt x="1682" y="367"/>
                    <a:pt x="1677" y="361"/>
                  </a:cubicBezTo>
                  <a:cubicBezTo>
                    <a:pt x="1675" y="358"/>
                    <a:pt x="1675" y="354"/>
                    <a:pt x="1678" y="352"/>
                  </a:cubicBezTo>
                  <a:cubicBezTo>
                    <a:pt x="1680" y="350"/>
                    <a:pt x="1684" y="351"/>
                    <a:pt x="1686" y="353"/>
                  </a:cubicBezTo>
                  <a:cubicBezTo>
                    <a:pt x="1691" y="359"/>
                    <a:pt x="1696" y="366"/>
                    <a:pt x="1701" y="372"/>
                  </a:cubicBezTo>
                  <a:cubicBezTo>
                    <a:pt x="1703" y="375"/>
                    <a:pt x="1703" y="378"/>
                    <a:pt x="1700" y="380"/>
                  </a:cubicBezTo>
                  <a:cubicBezTo>
                    <a:pt x="1699" y="381"/>
                    <a:pt x="1698" y="382"/>
                    <a:pt x="1696" y="382"/>
                  </a:cubicBezTo>
                  <a:close/>
                  <a:moveTo>
                    <a:pt x="216" y="362"/>
                  </a:moveTo>
                  <a:cubicBezTo>
                    <a:pt x="214" y="362"/>
                    <a:pt x="213" y="362"/>
                    <a:pt x="212" y="361"/>
                  </a:cubicBezTo>
                  <a:cubicBezTo>
                    <a:pt x="209" y="359"/>
                    <a:pt x="209" y="355"/>
                    <a:pt x="211" y="352"/>
                  </a:cubicBezTo>
                  <a:cubicBezTo>
                    <a:pt x="216" y="346"/>
                    <a:pt x="221" y="340"/>
                    <a:pt x="227" y="334"/>
                  </a:cubicBezTo>
                  <a:cubicBezTo>
                    <a:pt x="229" y="331"/>
                    <a:pt x="232" y="331"/>
                    <a:pt x="235" y="333"/>
                  </a:cubicBezTo>
                  <a:cubicBezTo>
                    <a:pt x="238" y="335"/>
                    <a:pt x="238" y="339"/>
                    <a:pt x="236" y="342"/>
                  </a:cubicBezTo>
                  <a:cubicBezTo>
                    <a:pt x="231" y="348"/>
                    <a:pt x="225" y="354"/>
                    <a:pt x="220" y="360"/>
                  </a:cubicBezTo>
                  <a:cubicBezTo>
                    <a:pt x="219" y="361"/>
                    <a:pt x="218" y="362"/>
                    <a:pt x="216" y="362"/>
                  </a:cubicBezTo>
                  <a:close/>
                  <a:moveTo>
                    <a:pt x="1666" y="344"/>
                  </a:moveTo>
                  <a:cubicBezTo>
                    <a:pt x="1665" y="344"/>
                    <a:pt x="1663" y="344"/>
                    <a:pt x="1662" y="342"/>
                  </a:cubicBezTo>
                  <a:cubicBezTo>
                    <a:pt x="1657" y="336"/>
                    <a:pt x="1651" y="330"/>
                    <a:pt x="1646" y="324"/>
                  </a:cubicBezTo>
                  <a:cubicBezTo>
                    <a:pt x="1644" y="322"/>
                    <a:pt x="1644" y="318"/>
                    <a:pt x="1646" y="316"/>
                  </a:cubicBezTo>
                  <a:cubicBezTo>
                    <a:pt x="1649" y="314"/>
                    <a:pt x="1653" y="314"/>
                    <a:pt x="1655" y="316"/>
                  </a:cubicBezTo>
                  <a:cubicBezTo>
                    <a:pt x="1660" y="322"/>
                    <a:pt x="1666" y="328"/>
                    <a:pt x="1671" y="335"/>
                  </a:cubicBezTo>
                  <a:cubicBezTo>
                    <a:pt x="1673" y="337"/>
                    <a:pt x="1673" y="341"/>
                    <a:pt x="1670" y="343"/>
                  </a:cubicBezTo>
                  <a:cubicBezTo>
                    <a:pt x="1669" y="344"/>
                    <a:pt x="1668" y="344"/>
                    <a:pt x="1666" y="344"/>
                  </a:cubicBezTo>
                  <a:close/>
                  <a:moveTo>
                    <a:pt x="247" y="326"/>
                  </a:moveTo>
                  <a:cubicBezTo>
                    <a:pt x="245" y="326"/>
                    <a:pt x="244" y="325"/>
                    <a:pt x="243" y="324"/>
                  </a:cubicBezTo>
                  <a:cubicBezTo>
                    <a:pt x="240" y="322"/>
                    <a:pt x="240" y="318"/>
                    <a:pt x="242" y="316"/>
                  </a:cubicBezTo>
                  <a:cubicBezTo>
                    <a:pt x="248" y="310"/>
                    <a:pt x="253" y="304"/>
                    <a:pt x="259" y="298"/>
                  </a:cubicBezTo>
                  <a:cubicBezTo>
                    <a:pt x="261" y="295"/>
                    <a:pt x="265" y="295"/>
                    <a:pt x="267" y="298"/>
                  </a:cubicBezTo>
                  <a:cubicBezTo>
                    <a:pt x="270" y="300"/>
                    <a:pt x="270" y="304"/>
                    <a:pt x="268" y="306"/>
                  </a:cubicBezTo>
                  <a:cubicBezTo>
                    <a:pt x="262" y="312"/>
                    <a:pt x="257" y="318"/>
                    <a:pt x="251" y="324"/>
                  </a:cubicBezTo>
                  <a:cubicBezTo>
                    <a:pt x="250" y="325"/>
                    <a:pt x="249" y="326"/>
                    <a:pt x="247" y="326"/>
                  </a:cubicBezTo>
                  <a:close/>
                  <a:moveTo>
                    <a:pt x="1634" y="309"/>
                  </a:moveTo>
                  <a:cubicBezTo>
                    <a:pt x="1633" y="309"/>
                    <a:pt x="1631" y="308"/>
                    <a:pt x="1630" y="307"/>
                  </a:cubicBezTo>
                  <a:cubicBezTo>
                    <a:pt x="1624" y="301"/>
                    <a:pt x="1619" y="295"/>
                    <a:pt x="1613" y="290"/>
                  </a:cubicBezTo>
                  <a:cubicBezTo>
                    <a:pt x="1611" y="287"/>
                    <a:pt x="1611" y="283"/>
                    <a:pt x="1613" y="281"/>
                  </a:cubicBezTo>
                  <a:cubicBezTo>
                    <a:pt x="1616" y="279"/>
                    <a:pt x="1620" y="279"/>
                    <a:pt x="1622" y="281"/>
                  </a:cubicBezTo>
                  <a:cubicBezTo>
                    <a:pt x="1627" y="287"/>
                    <a:pt x="1633" y="293"/>
                    <a:pt x="1639" y="299"/>
                  </a:cubicBezTo>
                  <a:cubicBezTo>
                    <a:pt x="1641" y="301"/>
                    <a:pt x="1641" y="305"/>
                    <a:pt x="1638" y="307"/>
                  </a:cubicBezTo>
                  <a:cubicBezTo>
                    <a:pt x="1637" y="308"/>
                    <a:pt x="1636" y="309"/>
                    <a:pt x="1634" y="309"/>
                  </a:cubicBezTo>
                  <a:close/>
                  <a:moveTo>
                    <a:pt x="280" y="291"/>
                  </a:moveTo>
                  <a:cubicBezTo>
                    <a:pt x="278" y="291"/>
                    <a:pt x="277" y="290"/>
                    <a:pt x="276" y="289"/>
                  </a:cubicBezTo>
                  <a:cubicBezTo>
                    <a:pt x="273" y="287"/>
                    <a:pt x="273" y="283"/>
                    <a:pt x="276" y="280"/>
                  </a:cubicBezTo>
                  <a:cubicBezTo>
                    <a:pt x="281" y="275"/>
                    <a:pt x="287" y="269"/>
                    <a:pt x="293" y="264"/>
                  </a:cubicBezTo>
                  <a:cubicBezTo>
                    <a:pt x="295" y="261"/>
                    <a:pt x="299" y="261"/>
                    <a:pt x="301" y="264"/>
                  </a:cubicBezTo>
                  <a:cubicBezTo>
                    <a:pt x="304" y="266"/>
                    <a:pt x="304" y="270"/>
                    <a:pt x="301" y="272"/>
                  </a:cubicBezTo>
                  <a:cubicBezTo>
                    <a:pt x="295" y="278"/>
                    <a:pt x="290" y="283"/>
                    <a:pt x="284" y="289"/>
                  </a:cubicBezTo>
                  <a:cubicBezTo>
                    <a:pt x="283" y="290"/>
                    <a:pt x="281" y="291"/>
                    <a:pt x="280" y="291"/>
                  </a:cubicBezTo>
                  <a:close/>
                  <a:moveTo>
                    <a:pt x="1600" y="275"/>
                  </a:moveTo>
                  <a:cubicBezTo>
                    <a:pt x="1599" y="275"/>
                    <a:pt x="1598" y="274"/>
                    <a:pt x="1596" y="273"/>
                  </a:cubicBezTo>
                  <a:cubicBezTo>
                    <a:pt x="1591" y="267"/>
                    <a:pt x="1585" y="262"/>
                    <a:pt x="1579" y="257"/>
                  </a:cubicBezTo>
                  <a:cubicBezTo>
                    <a:pt x="1576" y="254"/>
                    <a:pt x="1576" y="251"/>
                    <a:pt x="1579" y="248"/>
                  </a:cubicBezTo>
                  <a:cubicBezTo>
                    <a:pt x="1581" y="246"/>
                    <a:pt x="1585" y="246"/>
                    <a:pt x="1587" y="248"/>
                  </a:cubicBezTo>
                  <a:cubicBezTo>
                    <a:pt x="1593" y="253"/>
                    <a:pt x="1599" y="259"/>
                    <a:pt x="1605" y="264"/>
                  </a:cubicBezTo>
                  <a:cubicBezTo>
                    <a:pt x="1607" y="267"/>
                    <a:pt x="1607" y="270"/>
                    <a:pt x="1605" y="273"/>
                  </a:cubicBezTo>
                  <a:cubicBezTo>
                    <a:pt x="1604" y="274"/>
                    <a:pt x="1602" y="275"/>
                    <a:pt x="1600" y="275"/>
                  </a:cubicBezTo>
                  <a:close/>
                  <a:moveTo>
                    <a:pt x="315" y="258"/>
                  </a:moveTo>
                  <a:cubicBezTo>
                    <a:pt x="313" y="258"/>
                    <a:pt x="311" y="257"/>
                    <a:pt x="310" y="256"/>
                  </a:cubicBezTo>
                  <a:cubicBezTo>
                    <a:pt x="308" y="253"/>
                    <a:pt x="308" y="249"/>
                    <a:pt x="310" y="247"/>
                  </a:cubicBezTo>
                  <a:cubicBezTo>
                    <a:pt x="316" y="242"/>
                    <a:pt x="322" y="236"/>
                    <a:pt x="329" y="231"/>
                  </a:cubicBezTo>
                  <a:cubicBezTo>
                    <a:pt x="331" y="229"/>
                    <a:pt x="335" y="229"/>
                    <a:pt x="337" y="232"/>
                  </a:cubicBezTo>
                  <a:cubicBezTo>
                    <a:pt x="339" y="234"/>
                    <a:pt x="339" y="238"/>
                    <a:pt x="336" y="240"/>
                  </a:cubicBezTo>
                  <a:cubicBezTo>
                    <a:pt x="330" y="245"/>
                    <a:pt x="324" y="251"/>
                    <a:pt x="319" y="256"/>
                  </a:cubicBezTo>
                  <a:cubicBezTo>
                    <a:pt x="317" y="257"/>
                    <a:pt x="316" y="258"/>
                    <a:pt x="315" y="258"/>
                  </a:cubicBezTo>
                  <a:close/>
                  <a:moveTo>
                    <a:pt x="1565" y="242"/>
                  </a:moveTo>
                  <a:cubicBezTo>
                    <a:pt x="1564" y="242"/>
                    <a:pt x="1562" y="242"/>
                    <a:pt x="1561" y="241"/>
                  </a:cubicBezTo>
                  <a:cubicBezTo>
                    <a:pt x="1555" y="236"/>
                    <a:pt x="1549" y="230"/>
                    <a:pt x="1543" y="225"/>
                  </a:cubicBezTo>
                  <a:cubicBezTo>
                    <a:pt x="1540" y="223"/>
                    <a:pt x="1540" y="219"/>
                    <a:pt x="1542" y="217"/>
                  </a:cubicBezTo>
                  <a:cubicBezTo>
                    <a:pt x="1544" y="214"/>
                    <a:pt x="1548" y="214"/>
                    <a:pt x="1551" y="216"/>
                  </a:cubicBezTo>
                  <a:cubicBezTo>
                    <a:pt x="1557" y="221"/>
                    <a:pt x="1563" y="226"/>
                    <a:pt x="1569" y="232"/>
                  </a:cubicBezTo>
                  <a:cubicBezTo>
                    <a:pt x="1571" y="234"/>
                    <a:pt x="1572" y="238"/>
                    <a:pt x="1570" y="240"/>
                  </a:cubicBezTo>
                  <a:cubicBezTo>
                    <a:pt x="1568" y="242"/>
                    <a:pt x="1567" y="242"/>
                    <a:pt x="1565" y="242"/>
                  </a:cubicBezTo>
                  <a:close/>
                  <a:moveTo>
                    <a:pt x="351" y="226"/>
                  </a:moveTo>
                  <a:cubicBezTo>
                    <a:pt x="349" y="226"/>
                    <a:pt x="347" y="225"/>
                    <a:pt x="346" y="224"/>
                  </a:cubicBezTo>
                  <a:cubicBezTo>
                    <a:pt x="344" y="221"/>
                    <a:pt x="344" y="218"/>
                    <a:pt x="347" y="216"/>
                  </a:cubicBezTo>
                  <a:cubicBezTo>
                    <a:pt x="353" y="210"/>
                    <a:pt x="359" y="205"/>
                    <a:pt x="366" y="200"/>
                  </a:cubicBezTo>
                  <a:cubicBezTo>
                    <a:pt x="368" y="198"/>
                    <a:pt x="372" y="199"/>
                    <a:pt x="374" y="201"/>
                  </a:cubicBezTo>
                  <a:cubicBezTo>
                    <a:pt x="376" y="204"/>
                    <a:pt x="376" y="208"/>
                    <a:pt x="373" y="210"/>
                  </a:cubicBezTo>
                  <a:cubicBezTo>
                    <a:pt x="367" y="215"/>
                    <a:pt x="361" y="220"/>
                    <a:pt x="355" y="225"/>
                  </a:cubicBezTo>
                  <a:cubicBezTo>
                    <a:pt x="353" y="226"/>
                    <a:pt x="352" y="226"/>
                    <a:pt x="351" y="226"/>
                  </a:cubicBezTo>
                  <a:close/>
                  <a:moveTo>
                    <a:pt x="1528" y="212"/>
                  </a:moveTo>
                  <a:cubicBezTo>
                    <a:pt x="1527" y="212"/>
                    <a:pt x="1525" y="211"/>
                    <a:pt x="1524" y="210"/>
                  </a:cubicBezTo>
                  <a:cubicBezTo>
                    <a:pt x="1518" y="206"/>
                    <a:pt x="1512" y="201"/>
                    <a:pt x="1505" y="196"/>
                  </a:cubicBezTo>
                  <a:cubicBezTo>
                    <a:pt x="1503" y="194"/>
                    <a:pt x="1502" y="190"/>
                    <a:pt x="1504" y="188"/>
                  </a:cubicBezTo>
                  <a:cubicBezTo>
                    <a:pt x="1506" y="185"/>
                    <a:pt x="1510" y="184"/>
                    <a:pt x="1512" y="186"/>
                  </a:cubicBezTo>
                  <a:cubicBezTo>
                    <a:pt x="1519" y="191"/>
                    <a:pt x="1525" y="196"/>
                    <a:pt x="1532" y="201"/>
                  </a:cubicBezTo>
                  <a:cubicBezTo>
                    <a:pt x="1534" y="203"/>
                    <a:pt x="1535" y="207"/>
                    <a:pt x="1533" y="209"/>
                  </a:cubicBezTo>
                  <a:cubicBezTo>
                    <a:pt x="1532" y="211"/>
                    <a:pt x="1530" y="212"/>
                    <a:pt x="1528" y="212"/>
                  </a:cubicBezTo>
                  <a:close/>
                  <a:moveTo>
                    <a:pt x="389" y="197"/>
                  </a:moveTo>
                  <a:cubicBezTo>
                    <a:pt x="387" y="197"/>
                    <a:pt x="385" y="196"/>
                    <a:pt x="384" y="194"/>
                  </a:cubicBezTo>
                  <a:cubicBezTo>
                    <a:pt x="382" y="192"/>
                    <a:pt x="382" y="188"/>
                    <a:pt x="385" y="186"/>
                  </a:cubicBezTo>
                  <a:cubicBezTo>
                    <a:pt x="391" y="181"/>
                    <a:pt x="398" y="176"/>
                    <a:pt x="405" y="172"/>
                  </a:cubicBezTo>
                  <a:cubicBezTo>
                    <a:pt x="407" y="170"/>
                    <a:pt x="411" y="170"/>
                    <a:pt x="413" y="173"/>
                  </a:cubicBezTo>
                  <a:cubicBezTo>
                    <a:pt x="415" y="176"/>
                    <a:pt x="414" y="180"/>
                    <a:pt x="411" y="182"/>
                  </a:cubicBezTo>
                  <a:cubicBezTo>
                    <a:pt x="405" y="186"/>
                    <a:pt x="398" y="191"/>
                    <a:pt x="392" y="195"/>
                  </a:cubicBezTo>
                  <a:cubicBezTo>
                    <a:pt x="391" y="196"/>
                    <a:pt x="390" y="197"/>
                    <a:pt x="389" y="197"/>
                  </a:cubicBezTo>
                  <a:close/>
                  <a:moveTo>
                    <a:pt x="1489" y="183"/>
                  </a:moveTo>
                  <a:cubicBezTo>
                    <a:pt x="1488" y="183"/>
                    <a:pt x="1487" y="183"/>
                    <a:pt x="1486" y="182"/>
                  </a:cubicBezTo>
                  <a:cubicBezTo>
                    <a:pt x="1479" y="177"/>
                    <a:pt x="1473" y="173"/>
                    <a:pt x="1466" y="169"/>
                  </a:cubicBezTo>
                  <a:cubicBezTo>
                    <a:pt x="1463" y="167"/>
                    <a:pt x="1463" y="163"/>
                    <a:pt x="1465" y="160"/>
                  </a:cubicBezTo>
                  <a:cubicBezTo>
                    <a:pt x="1466" y="157"/>
                    <a:pt x="1470" y="157"/>
                    <a:pt x="1473" y="159"/>
                  </a:cubicBezTo>
                  <a:cubicBezTo>
                    <a:pt x="1480" y="163"/>
                    <a:pt x="1486" y="168"/>
                    <a:pt x="1493" y="172"/>
                  </a:cubicBezTo>
                  <a:cubicBezTo>
                    <a:pt x="1496" y="174"/>
                    <a:pt x="1496" y="178"/>
                    <a:pt x="1494" y="181"/>
                  </a:cubicBezTo>
                  <a:cubicBezTo>
                    <a:pt x="1493" y="182"/>
                    <a:pt x="1491" y="183"/>
                    <a:pt x="1489" y="183"/>
                  </a:cubicBezTo>
                  <a:close/>
                  <a:moveTo>
                    <a:pt x="428" y="169"/>
                  </a:moveTo>
                  <a:cubicBezTo>
                    <a:pt x="426" y="169"/>
                    <a:pt x="424" y="168"/>
                    <a:pt x="423" y="166"/>
                  </a:cubicBezTo>
                  <a:cubicBezTo>
                    <a:pt x="421" y="164"/>
                    <a:pt x="422" y="160"/>
                    <a:pt x="424" y="158"/>
                  </a:cubicBezTo>
                  <a:cubicBezTo>
                    <a:pt x="431" y="154"/>
                    <a:pt x="438" y="149"/>
                    <a:pt x="445" y="145"/>
                  </a:cubicBezTo>
                  <a:cubicBezTo>
                    <a:pt x="448" y="143"/>
                    <a:pt x="451" y="144"/>
                    <a:pt x="453" y="147"/>
                  </a:cubicBezTo>
                  <a:cubicBezTo>
                    <a:pt x="455" y="150"/>
                    <a:pt x="454" y="153"/>
                    <a:pt x="451" y="155"/>
                  </a:cubicBezTo>
                  <a:cubicBezTo>
                    <a:pt x="444" y="159"/>
                    <a:pt x="438" y="164"/>
                    <a:pt x="431" y="168"/>
                  </a:cubicBezTo>
                  <a:cubicBezTo>
                    <a:pt x="430" y="169"/>
                    <a:pt x="429" y="169"/>
                    <a:pt x="428" y="169"/>
                  </a:cubicBezTo>
                  <a:close/>
                  <a:moveTo>
                    <a:pt x="1449" y="157"/>
                  </a:moveTo>
                  <a:cubicBezTo>
                    <a:pt x="1448" y="157"/>
                    <a:pt x="1447" y="156"/>
                    <a:pt x="1446" y="156"/>
                  </a:cubicBezTo>
                  <a:cubicBezTo>
                    <a:pt x="1439" y="151"/>
                    <a:pt x="1433" y="147"/>
                    <a:pt x="1426" y="143"/>
                  </a:cubicBezTo>
                  <a:cubicBezTo>
                    <a:pt x="1423" y="141"/>
                    <a:pt x="1422" y="138"/>
                    <a:pt x="1424" y="135"/>
                  </a:cubicBezTo>
                  <a:cubicBezTo>
                    <a:pt x="1425" y="132"/>
                    <a:pt x="1429" y="131"/>
                    <a:pt x="1432" y="133"/>
                  </a:cubicBezTo>
                  <a:cubicBezTo>
                    <a:pt x="1439" y="137"/>
                    <a:pt x="1446" y="141"/>
                    <a:pt x="1453" y="145"/>
                  </a:cubicBezTo>
                  <a:cubicBezTo>
                    <a:pt x="1455" y="147"/>
                    <a:pt x="1456" y="151"/>
                    <a:pt x="1454" y="154"/>
                  </a:cubicBezTo>
                  <a:cubicBezTo>
                    <a:pt x="1453" y="156"/>
                    <a:pt x="1451" y="157"/>
                    <a:pt x="1449" y="157"/>
                  </a:cubicBezTo>
                  <a:close/>
                  <a:moveTo>
                    <a:pt x="468" y="144"/>
                  </a:moveTo>
                  <a:cubicBezTo>
                    <a:pt x="466" y="144"/>
                    <a:pt x="464" y="143"/>
                    <a:pt x="463" y="141"/>
                  </a:cubicBezTo>
                  <a:cubicBezTo>
                    <a:pt x="462" y="138"/>
                    <a:pt x="462" y="134"/>
                    <a:pt x="465" y="133"/>
                  </a:cubicBezTo>
                  <a:cubicBezTo>
                    <a:pt x="472" y="128"/>
                    <a:pt x="479" y="124"/>
                    <a:pt x="486" y="120"/>
                  </a:cubicBezTo>
                  <a:cubicBezTo>
                    <a:pt x="489" y="119"/>
                    <a:pt x="493" y="120"/>
                    <a:pt x="494" y="123"/>
                  </a:cubicBezTo>
                  <a:cubicBezTo>
                    <a:pt x="496" y="126"/>
                    <a:pt x="495" y="129"/>
                    <a:pt x="492" y="131"/>
                  </a:cubicBezTo>
                  <a:cubicBezTo>
                    <a:pt x="485" y="135"/>
                    <a:pt x="478" y="139"/>
                    <a:pt x="471" y="143"/>
                  </a:cubicBezTo>
                  <a:cubicBezTo>
                    <a:pt x="470" y="143"/>
                    <a:pt x="469" y="144"/>
                    <a:pt x="468" y="144"/>
                  </a:cubicBezTo>
                  <a:close/>
                  <a:moveTo>
                    <a:pt x="1408" y="132"/>
                  </a:moveTo>
                  <a:cubicBezTo>
                    <a:pt x="1407" y="132"/>
                    <a:pt x="1406" y="132"/>
                    <a:pt x="1405" y="131"/>
                  </a:cubicBezTo>
                  <a:cubicBezTo>
                    <a:pt x="1398" y="127"/>
                    <a:pt x="1391" y="123"/>
                    <a:pt x="1384" y="120"/>
                  </a:cubicBezTo>
                  <a:cubicBezTo>
                    <a:pt x="1381" y="118"/>
                    <a:pt x="1380" y="115"/>
                    <a:pt x="1382" y="112"/>
                  </a:cubicBezTo>
                  <a:cubicBezTo>
                    <a:pt x="1383" y="109"/>
                    <a:pt x="1387" y="108"/>
                    <a:pt x="1390" y="109"/>
                  </a:cubicBezTo>
                  <a:cubicBezTo>
                    <a:pt x="1397" y="113"/>
                    <a:pt x="1404" y="117"/>
                    <a:pt x="1411" y="121"/>
                  </a:cubicBezTo>
                  <a:cubicBezTo>
                    <a:pt x="1414" y="122"/>
                    <a:pt x="1415" y="126"/>
                    <a:pt x="1413" y="129"/>
                  </a:cubicBezTo>
                  <a:cubicBezTo>
                    <a:pt x="1412" y="131"/>
                    <a:pt x="1410" y="132"/>
                    <a:pt x="1408" y="132"/>
                  </a:cubicBezTo>
                  <a:close/>
                  <a:moveTo>
                    <a:pt x="510" y="120"/>
                  </a:moveTo>
                  <a:cubicBezTo>
                    <a:pt x="508" y="120"/>
                    <a:pt x="506" y="119"/>
                    <a:pt x="505" y="117"/>
                  </a:cubicBezTo>
                  <a:cubicBezTo>
                    <a:pt x="503" y="114"/>
                    <a:pt x="504" y="111"/>
                    <a:pt x="507" y="109"/>
                  </a:cubicBezTo>
                  <a:cubicBezTo>
                    <a:pt x="514" y="105"/>
                    <a:pt x="522" y="102"/>
                    <a:pt x="529" y="98"/>
                  </a:cubicBezTo>
                  <a:cubicBezTo>
                    <a:pt x="532" y="97"/>
                    <a:pt x="535" y="98"/>
                    <a:pt x="537" y="101"/>
                  </a:cubicBezTo>
                  <a:cubicBezTo>
                    <a:pt x="538" y="104"/>
                    <a:pt x="537" y="107"/>
                    <a:pt x="534" y="109"/>
                  </a:cubicBezTo>
                  <a:cubicBezTo>
                    <a:pt x="527" y="112"/>
                    <a:pt x="520" y="116"/>
                    <a:pt x="513" y="120"/>
                  </a:cubicBezTo>
                  <a:cubicBezTo>
                    <a:pt x="512" y="120"/>
                    <a:pt x="511" y="120"/>
                    <a:pt x="510" y="120"/>
                  </a:cubicBezTo>
                  <a:close/>
                  <a:moveTo>
                    <a:pt x="1366" y="110"/>
                  </a:moveTo>
                  <a:cubicBezTo>
                    <a:pt x="1365" y="110"/>
                    <a:pt x="1364" y="109"/>
                    <a:pt x="1363" y="109"/>
                  </a:cubicBezTo>
                  <a:cubicBezTo>
                    <a:pt x="1356" y="105"/>
                    <a:pt x="1349" y="102"/>
                    <a:pt x="1341" y="99"/>
                  </a:cubicBezTo>
                  <a:cubicBezTo>
                    <a:pt x="1338" y="97"/>
                    <a:pt x="1337" y="94"/>
                    <a:pt x="1338" y="91"/>
                  </a:cubicBezTo>
                  <a:cubicBezTo>
                    <a:pt x="1340" y="88"/>
                    <a:pt x="1343" y="86"/>
                    <a:pt x="1346" y="88"/>
                  </a:cubicBezTo>
                  <a:cubicBezTo>
                    <a:pt x="1354" y="91"/>
                    <a:pt x="1361" y="95"/>
                    <a:pt x="1368" y="98"/>
                  </a:cubicBezTo>
                  <a:cubicBezTo>
                    <a:pt x="1371" y="100"/>
                    <a:pt x="1372" y="103"/>
                    <a:pt x="1371" y="106"/>
                  </a:cubicBezTo>
                  <a:cubicBezTo>
                    <a:pt x="1370" y="108"/>
                    <a:pt x="1368" y="110"/>
                    <a:pt x="1366" y="110"/>
                  </a:cubicBezTo>
                  <a:close/>
                  <a:moveTo>
                    <a:pt x="553" y="99"/>
                  </a:moveTo>
                  <a:cubicBezTo>
                    <a:pt x="551" y="99"/>
                    <a:pt x="549" y="98"/>
                    <a:pt x="548" y="96"/>
                  </a:cubicBezTo>
                  <a:cubicBezTo>
                    <a:pt x="546" y="93"/>
                    <a:pt x="548" y="89"/>
                    <a:pt x="551" y="88"/>
                  </a:cubicBezTo>
                  <a:cubicBezTo>
                    <a:pt x="558" y="84"/>
                    <a:pt x="565" y="81"/>
                    <a:pt x="572" y="78"/>
                  </a:cubicBezTo>
                  <a:cubicBezTo>
                    <a:pt x="576" y="76"/>
                    <a:pt x="579" y="78"/>
                    <a:pt x="580" y="81"/>
                  </a:cubicBezTo>
                  <a:cubicBezTo>
                    <a:pt x="582" y="84"/>
                    <a:pt x="580" y="87"/>
                    <a:pt x="577" y="89"/>
                  </a:cubicBezTo>
                  <a:cubicBezTo>
                    <a:pt x="570" y="92"/>
                    <a:pt x="563" y="95"/>
                    <a:pt x="556" y="99"/>
                  </a:cubicBezTo>
                  <a:cubicBezTo>
                    <a:pt x="555" y="99"/>
                    <a:pt x="554" y="99"/>
                    <a:pt x="553" y="99"/>
                  </a:cubicBezTo>
                  <a:close/>
                  <a:moveTo>
                    <a:pt x="1322" y="89"/>
                  </a:moveTo>
                  <a:cubicBezTo>
                    <a:pt x="1321" y="89"/>
                    <a:pt x="1320" y="89"/>
                    <a:pt x="1320" y="89"/>
                  </a:cubicBezTo>
                  <a:cubicBezTo>
                    <a:pt x="1312" y="86"/>
                    <a:pt x="1305" y="83"/>
                    <a:pt x="1297" y="80"/>
                  </a:cubicBezTo>
                  <a:cubicBezTo>
                    <a:pt x="1294" y="78"/>
                    <a:pt x="1293" y="75"/>
                    <a:pt x="1294" y="72"/>
                  </a:cubicBezTo>
                  <a:cubicBezTo>
                    <a:pt x="1295" y="69"/>
                    <a:pt x="1299" y="67"/>
                    <a:pt x="1302" y="68"/>
                  </a:cubicBezTo>
                  <a:cubicBezTo>
                    <a:pt x="1309" y="71"/>
                    <a:pt x="1317" y="75"/>
                    <a:pt x="1324" y="78"/>
                  </a:cubicBezTo>
                  <a:cubicBezTo>
                    <a:pt x="1327" y="79"/>
                    <a:pt x="1329" y="83"/>
                    <a:pt x="1327" y="86"/>
                  </a:cubicBezTo>
                  <a:cubicBezTo>
                    <a:pt x="1326" y="88"/>
                    <a:pt x="1324" y="89"/>
                    <a:pt x="1322" y="89"/>
                  </a:cubicBezTo>
                  <a:close/>
                  <a:moveTo>
                    <a:pt x="597" y="80"/>
                  </a:moveTo>
                  <a:cubicBezTo>
                    <a:pt x="595" y="80"/>
                    <a:pt x="592" y="79"/>
                    <a:pt x="591" y="76"/>
                  </a:cubicBezTo>
                  <a:cubicBezTo>
                    <a:pt x="590" y="73"/>
                    <a:pt x="592" y="70"/>
                    <a:pt x="595" y="69"/>
                  </a:cubicBezTo>
                  <a:cubicBezTo>
                    <a:pt x="602" y="66"/>
                    <a:pt x="610" y="63"/>
                    <a:pt x="617" y="60"/>
                  </a:cubicBezTo>
                  <a:cubicBezTo>
                    <a:pt x="620" y="59"/>
                    <a:pt x="624" y="60"/>
                    <a:pt x="625" y="63"/>
                  </a:cubicBezTo>
                  <a:cubicBezTo>
                    <a:pt x="626" y="66"/>
                    <a:pt x="625" y="70"/>
                    <a:pt x="621" y="71"/>
                  </a:cubicBezTo>
                  <a:cubicBezTo>
                    <a:pt x="614" y="74"/>
                    <a:pt x="606" y="77"/>
                    <a:pt x="599" y="80"/>
                  </a:cubicBezTo>
                  <a:cubicBezTo>
                    <a:pt x="598" y="80"/>
                    <a:pt x="598" y="80"/>
                    <a:pt x="597" y="80"/>
                  </a:cubicBezTo>
                  <a:close/>
                  <a:moveTo>
                    <a:pt x="1277" y="71"/>
                  </a:moveTo>
                  <a:cubicBezTo>
                    <a:pt x="1277" y="71"/>
                    <a:pt x="1276" y="71"/>
                    <a:pt x="1275" y="71"/>
                  </a:cubicBezTo>
                  <a:cubicBezTo>
                    <a:pt x="1268" y="68"/>
                    <a:pt x="1260" y="65"/>
                    <a:pt x="1253" y="63"/>
                  </a:cubicBezTo>
                  <a:cubicBezTo>
                    <a:pt x="1250" y="62"/>
                    <a:pt x="1248" y="58"/>
                    <a:pt x="1249" y="55"/>
                  </a:cubicBezTo>
                  <a:cubicBezTo>
                    <a:pt x="1250" y="52"/>
                    <a:pt x="1253" y="50"/>
                    <a:pt x="1257" y="52"/>
                  </a:cubicBezTo>
                  <a:cubicBezTo>
                    <a:pt x="1264" y="54"/>
                    <a:pt x="1272" y="57"/>
                    <a:pt x="1279" y="60"/>
                  </a:cubicBezTo>
                  <a:cubicBezTo>
                    <a:pt x="1282" y="61"/>
                    <a:pt x="1284" y="64"/>
                    <a:pt x="1283" y="67"/>
                  </a:cubicBezTo>
                  <a:cubicBezTo>
                    <a:pt x="1282" y="70"/>
                    <a:pt x="1280" y="71"/>
                    <a:pt x="1277" y="71"/>
                  </a:cubicBezTo>
                  <a:close/>
                  <a:moveTo>
                    <a:pt x="642" y="63"/>
                  </a:moveTo>
                  <a:cubicBezTo>
                    <a:pt x="639" y="63"/>
                    <a:pt x="637" y="62"/>
                    <a:pt x="636" y="59"/>
                  </a:cubicBezTo>
                  <a:cubicBezTo>
                    <a:pt x="635" y="56"/>
                    <a:pt x="637" y="53"/>
                    <a:pt x="640" y="52"/>
                  </a:cubicBezTo>
                  <a:cubicBezTo>
                    <a:pt x="648" y="49"/>
                    <a:pt x="655" y="47"/>
                    <a:pt x="663" y="44"/>
                  </a:cubicBezTo>
                  <a:cubicBezTo>
                    <a:pt x="666" y="43"/>
                    <a:pt x="669" y="45"/>
                    <a:pt x="670" y="48"/>
                  </a:cubicBezTo>
                  <a:cubicBezTo>
                    <a:pt x="671" y="51"/>
                    <a:pt x="670" y="55"/>
                    <a:pt x="666" y="56"/>
                  </a:cubicBezTo>
                  <a:cubicBezTo>
                    <a:pt x="659" y="58"/>
                    <a:pt x="651" y="60"/>
                    <a:pt x="644" y="63"/>
                  </a:cubicBezTo>
                  <a:cubicBezTo>
                    <a:pt x="643" y="63"/>
                    <a:pt x="643" y="63"/>
                    <a:pt x="642" y="63"/>
                  </a:cubicBezTo>
                  <a:close/>
                  <a:moveTo>
                    <a:pt x="1232" y="56"/>
                  </a:moveTo>
                  <a:cubicBezTo>
                    <a:pt x="1231" y="56"/>
                    <a:pt x="1231" y="56"/>
                    <a:pt x="1230" y="55"/>
                  </a:cubicBezTo>
                  <a:cubicBezTo>
                    <a:pt x="1222" y="53"/>
                    <a:pt x="1215" y="51"/>
                    <a:pt x="1207" y="49"/>
                  </a:cubicBezTo>
                  <a:cubicBezTo>
                    <a:pt x="1204" y="48"/>
                    <a:pt x="1202" y="44"/>
                    <a:pt x="1203" y="41"/>
                  </a:cubicBezTo>
                  <a:cubicBezTo>
                    <a:pt x="1204" y="38"/>
                    <a:pt x="1207" y="36"/>
                    <a:pt x="1210" y="37"/>
                  </a:cubicBezTo>
                  <a:cubicBezTo>
                    <a:pt x="1218" y="39"/>
                    <a:pt x="1226" y="42"/>
                    <a:pt x="1234" y="44"/>
                  </a:cubicBezTo>
                  <a:cubicBezTo>
                    <a:pt x="1237" y="45"/>
                    <a:pt x="1238" y="48"/>
                    <a:pt x="1237" y="52"/>
                  </a:cubicBezTo>
                  <a:cubicBezTo>
                    <a:pt x="1237" y="54"/>
                    <a:pt x="1234" y="56"/>
                    <a:pt x="1232" y="56"/>
                  </a:cubicBezTo>
                  <a:close/>
                  <a:moveTo>
                    <a:pt x="688" y="49"/>
                  </a:moveTo>
                  <a:cubicBezTo>
                    <a:pt x="685" y="49"/>
                    <a:pt x="683" y="47"/>
                    <a:pt x="682" y="45"/>
                  </a:cubicBezTo>
                  <a:cubicBezTo>
                    <a:pt x="681" y="41"/>
                    <a:pt x="683" y="38"/>
                    <a:pt x="686" y="37"/>
                  </a:cubicBezTo>
                  <a:cubicBezTo>
                    <a:pt x="694" y="35"/>
                    <a:pt x="702" y="33"/>
                    <a:pt x="709" y="31"/>
                  </a:cubicBezTo>
                  <a:cubicBezTo>
                    <a:pt x="713" y="30"/>
                    <a:pt x="716" y="32"/>
                    <a:pt x="717" y="35"/>
                  </a:cubicBezTo>
                  <a:cubicBezTo>
                    <a:pt x="717" y="38"/>
                    <a:pt x="716" y="42"/>
                    <a:pt x="712" y="42"/>
                  </a:cubicBezTo>
                  <a:cubicBezTo>
                    <a:pt x="705" y="44"/>
                    <a:pt x="697" y="46"/>
                    <a:pt x="689" y="49"/>
                  </a:cubicBezTo>
                  <a:cubicBezTo>
                    <a:pt x="689" y="49"/>
                    <a:pt x="688" y="49"/>
                    <a:pt x="688" y="49"/>
                  </a:cubicBezTo>
                  <a:close/>
                  <a:moveTo>
                    <a:pt x="1186" y="42"/>
                  </a:moveTo>
                  <a:cubicBezTo>
                    <a:pt x="1185" y="42"/>
                    <a:pt x="1185" y="42"/>
                    <a:pt x="1184" y="42"/>
                  </a:cubicBezTo>
                  <a:cubicBezTo>
                    <a:pt x="1176" y="40"/>
                    <a:pt x="1169" y="38"/>
                    <a:pt x="1161" y="37"/>
                  </a:cubicBezTo>
                  <a:cubicBezTo>
                    <a:pt x="1158" y="36"/>
                    <a:pt x="1156" y="33"/>
                    <a:pt x="1156" y="29"/>
                  </a:cubicBezTo>
                  <a:cubicBezTo>
                    <a:pt x="1157" y="26"/>
                    <a:pt x="1160" y="24"/>
                    <a:pt x="1164" y="25"/>
                  </a:cubicBezTo>
                  <a:cubicBezTo>
                    <a:pt x="1171" y="27"/>
                    <a:pt x="1179" y="29"/>
                    <a:pt x="1187" y="31"/>
                  </a:cubicBezTo>
                  <a:cubicBezTo>
                    <a:pt x="1190" y="31"/>
                    <a:pt x="1192" y="35"/>
                    <a:pt x="1191" y="38"/>
                  </a:cubicBezTo>
                  <a:cubicBezTo>
                    <a:pt x="1191" y="41"/>
                    <a:pt x="1188" y="42"/>
                    <a:pt x="1186" y="42"/>
                  </a:cubicBezTo>
                  <a:close/>
                  <a:moveTo>
                    <a:pt x="734" y="37"/>
                  </a:moveTo>
                  <a:cubicBezTo>
                    <a:pt x="731" y="37"/>
                    <a:pt x="729" y="35"/>
                    <a:pt x="728" y="32"/>
                  </a:cubicBezTo>
                  <a:cubicBezTo>
                    <a:pt x="728" y="29"/>
                    <a:pt x="730" y="26"/>
                    <a:pt x="733" y="25"/>
                  </a:cubicBezTo>
                  <a:cubicBezTo>
                    <a:pt x="741" y="23"/>
                    <a:pt x="748" y="21"/>
                    <a:pt x="756" y="20"/>
                  </a:cubicBezTo>
                  <a:cubicBezTo>
                    <a:pt x="760" y="19"/>
                    <a:pt x="763" y="21"/>
                    <a:pt x="763" y="24"/>
                  </a:cubicBezTo>
                  <a:cubicBezTo>
                    <a:pt x="764" y="28"/>
                    <a:pt x="762" y="31"/>
                    <a:pt x="759" y="32"/>
                  </a:cubicBezTo>
                  <a:cubicBezTo>
                    <a:pt x="751" y="33"/>
                    <a:pt x="743" y="35"/>
                    <a:pt x="735" y="37"/>
                  </a:cubicBezTo>
                  <a:cubicBezTo>
                    <a:pt x="735" y="37"/>
                    <a:pt x="735" y="37"/>
                    <a:pt x="734" y="37"/>
                  </a:cubicBezTo>
                  <a:close/>
                  <a:moveTo>
                    <a:pt x="1139" y="32"/>
                  </a:moveTo>
                  <a:cubicBezTo>
                    <a:pt x="1138" y="32"/>
                    <a:pt x="1138" y="32"/>
                    <a:pt x="1138" y="31"/>
                  </a:cubicBezTo>
                  <a:cubicBezTo>
                    <a:pt x="1130" y="30"/>
                    <a:pt x="1122" y="28"/>
                    <a:pt x="1114" y="27"/>
                  </a:cubicBezTo>
                  <a:cubicBezTo>
                    <a:pt x="1111" y="26"/>
                    <a:pt x="1109" y="23"/>
                    <a:pt x="1109" y="20"/>
                  </a:cubicBezTo>
                  <a:cubicBezTo>
                    <a:pt x="1110" y="17"/>
                    <a:pt x="1113" y="15"/>
                    <a:pt x="1116" y="15"/>
                  </a:cubicBezTo>
                  <a:cubicBezTo>
                    <a:pt x="1124" y="17"/>
                    <a:pt x="1132" y="18"/>
                    <a:pt x="1140" y="20"/>
                  </a:cubicBezTo>
                  <a:cubicBezTo>
                    <a:pt x="1143" y="20"/>
                    <a:pt x="1145" y="24"/>
                    <a:pt x="1145" y="27"/>
                  </a:cubicBezTo>
                  <a:cubicBezTo>
                    <a:pt x="1144" y="30"/>
                    <a:pt x="1142" y="32"/>
                    <a:pt x="1139" y="32"/>
                  </a:cubicBezTo>
                  <a:close/>
                  <a:moveTo>
                    <a:pt x="781" y="27"/>
                  </a:moveTo>
                  <a:cubicBezTo>
                    <a:pt x="778" y="27"/>
                    <a:pt x="776" y="25"/>
                    <a:pt x="775" y="22"/>
                  </a:cubicBezTo>
                  <a:cubicBezTo>
                    <a:pt x="775" y="19"/>
                    <a:pt x="777" y="16"/>
                    <a:pt x="780" y="15"/>
                  </a:cubicBezTo>
                  <a:cubicBezTo>
                    <a:pt x="788" y="14"/>
                    <a:pt x="796" y="13"/>
                    <a:pt x="804" y="11"/>
                  </a:cubicBezTo>
                  <a:cubicBezTo>
                    <a:pt x="807" y="11"/>
                    <a:pt x="810" y="13"/>
                    <a:pt x="811" y="16"/>
                  </a:cubicBezTo>
                  <a:cubicBezTo>
                    <a:pt x="811" y="20"/>
                    <a:pt x="809" y="23"/>
                    <a:pt x="806" y="23"/>
                  </a:cubicBezTo>
                  <a:cubicBezTo>
                    <a:pt x="798" y="24"/>
                    <a:pt x="790" y="26"/>
                    <a:pt x="782" y="27"/>
                  </a:cubicBezTo>
                  <a:cubicBezTo>
                    <a:pt x="782" y="27"/>
                    <a:pt x="781" y="27"/>
                    <a:pt x="781" y="27"/>
                  </a:cubicBezTo>
                  <a:close/>
                  <a:moveTo>
                    <a:pt x="1092" y="23"/>
                  </a:moveTo>
                  <a:cubicBezTo>
                    <a:pt x="1091" y="23"/>
                    <a:pt x="1091" y="23"/>
                    <a:pt x="1091" y="23"/>
                  </a:cubicBezTo>
                  <a:cubicBezTo>
                    <a:pt x="1083" y="22"/>
                    <a:pt x="1075" y="21"/>
                    <a:pt x="1067" y="20"/>
                  </a:cubicBezTo>
                  <a:cubicBezTo>
                    <a:pt x="1064" y="19"/>
                    <a:pt x="1061" y="16"/>
                    <a:pt x="1062" y="13"/>
                  </a:cubicBezTo>
                  <a:cubicBezTo>
                    <a:pt x="1062" y="10"/>
                    <a:pt x="1065" y="8"/>
                    <a:pt x="1069" y="8"/>
                  </a:cubicBezTo>
                  <a:cubicBezTo>
                    <a:pt x="1077" y="9"/>
                    <a:pt x="1085" y="10"/>
                    <a:pt x="1093" y="11"/>
                  </a:cubicBezTo>
                  <a:cubicBezTo>
                    <a:pt x="1096" y="12"/>
                    <a:pt x="1098" y="15"/>
                    <a:pt x="1098" y="18"/>
                  </a:cubicBezTo>
                  <a:cubicBezTo>
                    <a:pt x="1097" y="21"/>
                    <a:pt x="1095" y="23"/>
                    <a:pt x="1092" y="23"/>
                  </a:cubicBezTo>
                  <a:close/>
                  <a:moveTo>
                    <a:pt x="829" y="20"/>
                  </a:moveTo>
                  <a:cubicBezTo>
                    <a:pt x="826" y="20"/>
                    <a:pt x="823" y="18"/>
                    <a:pt x="823" y="15"/>
                  </a:cubicBezTo>
                  <a:cubicBezTo>
                    <a:pt x="822" y="11"/>
                    <a:pt x="824" y="8"/>
                    <a:pt x="828" y="8"/>
                  </a:cubicBezTo>
                  <a:cubicBezTo>
                    <a:pt x="836" y="7"/>
                    <a:pt x="844" y="6"/>
                    <a:pt x="852" y="5"/>
                  </a:cubicBezTo>
                  <a:cubicBezTo>
                    <a:pt x="855" y="5"/>
                    <a:pt x="858" y="7"/>
                    <a:pt x="858" y="11"/>
                  </a:cubicBezTo>
                  <a:cubicBezTo>
                    <a:pt x="859" y="14"/>
                    <a:pt x="856" y="17"/>
                    <a:pt x="853" y="17"/>
                  </a:cubicBezTo>
                  <a:cubicBezTo>
                    <a:pt x="845" y="18"/>
                    <a:pt x="837" y="19"/>
                    <a:pt x="829" y="20"/>
                  </a:cubicBezTo>
                  <a:cubicBezTo>
                    <a:pt x="829" y="20"/>
                    <a:pt x="829" y="20"/>
                    <a:pt x="829" y="20"/>
                  </a:cubicBezTo>
                  <a:close/>
                  <a:moveTo>
                    <a:pt x="1044" y="17"/>
                  </a:moveTo>
                  <a:cubicBezTo>
                    <a:pt x="1044" y="17"/>
                    <a:pt x="1044" y="17"/>
                    <a:pt x="1043" y="17"/>
                  </a:cubicBezTo>
                  <a:cubicBezTo>
                    <a:pt x="1036" y="16"/>
                    <a:pt x="1028" y="16"/>
                    <a:pt x="1020" y="15"/>
                  </a:cubicBezTo>
                  <a:cubicBezTo>
                    <a:pt x="1016" y="15"/>
                    <a:pt x="1014" y="12"/>
                    <a:pt x="1014" y="9"/>
                  </a:cubicBezTo>
                  <a:cubicBezTo>
                    <a:pt x="1014" y="5"/>
                    <a:pt x="1017" y="3"/>
                    <a:pt x="1021" y="3"/>
                  </a:cubicBezTo>
                  <a:cubicBezTo>
                    <a:pt x="1029" y="4"/>
                    <a:pt x="1037" y="4"/>
                    <a:pt x="1045" y="5"/>
                  </a:cubicBezTo>
                  <a:cubicBezTo>
                    <a:pt x="1048" y="6"/>
                    <a:pt x="1050" y="8"/>
                    <a:pt x="1050" y="12"/>
                  </a:cubicBezTo>
                  <a:cubicBezTo>
                    <a:pt x="1050" y="15"/>
                    <a:pt x="1047" y="17"/>
                    <a:pt x="1044" y="17"/>
                  </a:cubicBezTo>
                  <a:close/>
                  <a:moveTo>
                    <a:pt x="876" y="15"/>
                  </a:moveTo>
                  <a:cubicBezTo>
                    <a:pt x="873" y="15"/>
                    <a:pt x="871" y="13"/>
                    <a:pt x="870" y="10"/>
                  </a:cubicBezTo>
                  <a:cubicBezTo>
                    <a:pt x="870" y="6"/>
                    <a:pt x="873" y="3"/>
                    <a:pt x="876" y="3"/>
                  </a:cubicBezTo>
                  <a:cubicBezTo>
                    <a:pt x="884" y="2"/>
                    <a:pt x="892" y="2"/>
                    <a:pt x="900" y="2"/>
                  </a:cubicBezTo>
                  <a:cubicBezTo>
                    <a:pt x="903" y="1"/>
                    <a:pt x="906" y="4"/>
                    <a:pt x="906" y="7"/>
                  </a:cubicBezTo>
                  <a:cubicBezTo>
                    <a:pt x="906" y="11"/>
                    <a:pt x="904" y="13"/>
                    <a:pt x="901" y="14"/>
                  </a:cubicBezTo>
                  <a:cubicBezTo>
                    <a:pt x="893" y="14"/>
                    <a:pt x="885" y="14"/>
                    <a:pt x="877" y="15"/>
                  </a:cubicBezTo>
                  <a:cubicBezTo>
                    <a:pt x="877" y="15"/>
                    <a:pt x="876" y="15"/>
                    <a:pt x="876" y="15"/>
                  </a:cubicBezTo>
                  <a:close/>
                  <a:moveTo>
                    <a:pt x="996" y="14"/>
                  </a:moveTo>
                  <a:cubicBezTo>
                    <a:pt x="996" y="14"/>
                    <a:pt x="996" y="14"/>
                    <a:pt x="996" y="14"/>
                  </a:cubicBezTo>
                  <a:cubicBezTo>
                    <a:pt x="988" y="13"/>
                    <a:pt x="980" y="13"/>
                    <a:pt x="972" y="13"/>
                  </a:cubicBezTo>
                  <a:cubicBezTo>
                    <a:pt x="969" y="13"/>
                    <a:pt x="966" y="10"/>
                    <a:pt x="966" y="6"/>
                  </a:cubicBezTo>
                  <a:cubicBezTo>
                    <a:pt x="966" y="3"/>
                    <a:pt x="969" y="0"/>
                    <a:pt x="972" y="1"/>
                  </a:cubicBezTo>
                  <a:cubicBezTo>
                    <a:pt x="980" y="1"/>
                    <a:pt x="988" y="1"/>
                    <a:pt x="996" y="2"/>
                  </a:cubicBezTo>
                  <a:cubicBezTo>
                    <a:pt x="1000" y="2"/>
                    <a:pt x="1002" y="5"/>
                    <a:pt x="1002" y="8"/>
                  </a:cubicBezTo>
                  <a:cubicBezTo>
                    <a:pt x="1002" y="11"/>
                    <a:pt x="999" y="14"/>
                    <a:pt x="996" y="14"/>
                  </a:cubicBezTo>
                  <a:close/>
                  <a:moveTo>
                    <a:pt x="924" y="13"/>
                  </a:moveTo>
                  <a:cubicBezTo>
                    <a:pt x="921" y="13"/>
                    <a:pt x="918" y="10"/>
                    <a:pt x="918" y="7"/>
                  </a:cubicBezTo>
                  <a:cubicBezTo>
                    <a:pt x="918" y="3"/>
                    <a:pt x="921" y="1"/>
                    <a:pt x="924" y="1"/>
                  </a:cubicBezTo>
                  <a:cubicBezTo>
                    <a:pt x="932" y="0"/>
                    <a:pt x="940" y="0"/>
                    <a:pt x="948" y="0"/>
                  </a:cubicBezTo>
                  <a:cubicBezTo>
                    <a:pt x="952" y="0"/>
                    <a:pt x="954" y="3"/>
                    <a:pt x="954" y="6"/>
                  </a:cubicBezTo>
                  <a:cubicBezTo>
                    <a:pt x="954" y="10"/>
                    <a:pt x="952" y="12"/>
                    <a:pt x="948" y="12"/>
                  </a:cubicBezTo>
                  <a:cubicBezTo>
                    <a:pt x="940" y="12"/>
                    <a:pt x="932" y="12"/>
                    <a:pt x="924" y="13"/>
                  </a:cubicBezTo>
                  <a:cubicBezTo>
                    <a:pt x="924" y="13"/>
                    <a:pt x="924" y="13"/>
                    <a:pt x="924" y="13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34" name="Oval 532"/>
            <p:cNvSpPr>
              <a:spLocks noChangeArrowheads="1"/>
            </p:cNvSpPr>
            <p:nvPr/>
          </p:nvSpPr>
          <p:spPr bwMode="auto">
            <a:xfrm rot="10800000">
              <a:off x="4895420" y="5113044"/>
              <a:ext cx="156143" cy="156894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433" name="Group 432"/>
            <p:cNvGrpSpPr/>
            <p:nvPr/>
          </p:nvGrpSpPr>
          <p:grpSpPr>
            <a:xfrm flipH="1" flipV="1">
              <a:off x="5438919" y="2594482"/>
              <a:ext cx="1318960" cy="1520896"/>
              <a:chOff x="8363008" y="2950704"/>
              <a:chExt cx="1318960" cy="1520896"/>
            </a:xfrm>
            <a:solidFill>
              <a:schemeClr val="tx2">
                <a:lumMod val="75000"/>
              </a:schemeClr>
            </a:solidFill>
          </p:grpSpPr>
          <p:sp>
            <p:nvSpPr>
              <p:cNvPr id="335" name="Freeform 533"/>
              <p:cNvSpPr>
                <a:spLocks/>
              </p:cNvSpPr>
              <p:nvPr/>
            </p:nvSpPr>
            <p:spPr bwMode="auto">
              <a:xfrm rot="10800000">
                <a:off x="8363008" y="2950704"/>
                <a:ext cx="1318960" cy="1520896"/>
              </a:xfrm>
              <a:custGeom>
                <a:avLst/>
                <a:gdLst>
                  <a:gd name="T0" fmla="*/ 1757 w 1757"/>
                  <a:gd name="T1" fmla="*/ 1520 h 2026"/>
                  <a:gd name="T2" fmla="*/ 880 w 1757"/>
                  <a:gd name="T3" fmla="*/ 2026 h 2026"/>
                  <a:gd name="T4" fmla="*/ 0 w 1757"/>
                  <a:gd name="T5" fmla="*/ 1520 h 2026"/>
                  <a:gd name="T6" fmla="*/ 0 w 1757"/>
                  <a:gd name="T7" fmla="*/ 506 h 2026"/>
                  <a:gd name="T8" fmla="*/ 880 w 1757"/>
                  <a:gd name="T9" fmla="*/ 0 h 2026"/>
                  <a:gd name="T10" fmla="*/ 1757 w 1757"/>
                  <a:gd name="T11" fmla="*/ 506 h 2026"/>
                  <a:gd name="T12" fmla="*/ 1757 w 1757"/>
                  <a:gd name="T13" fmla="*/ 1520 h 20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57" h="2026">
                    <a:moveTo>
                      <a:pt x="1757" y="1520"/>
                    </a:moveTo>
                    <a:lnTo>
                      <a:pt x="880" y="2026"/>
                    </a:lnTo>
                    <a:lnTo>
                      <a:pt x="0" y="1520"/>
                    </a:lnTo>
                    <a:lnTo>
                      <a:pt x="0" y="506"/>
                    </a:lnTo>
                    <a:lnTo>
                      <a:pt x="880" y="0"/>
                    </a:lnTo>
                    <a:lnTo>
                      <a:pt x="1757" y="506"/>
                    </a:lnTo>
                    <a:lnTo>
                      <a:pt x="1757" y="152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37" name="Rectangle 535"/>
              <p:cNvSpPr>
                <a:spLocks noChangeArrowheads="1"/>
              </p:cNvSpPr>
              <p:nvPr/>
            </p:nvSpPr>
            <p:spPr bwMode="auto">
              <a:xfrm rot="10800000">
                <a:off x="8662533" y="3539995"/>
                <a:ext cx="703395" cy="38660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39" name="Oval 537"/>
              <p:cNvSpPr>
                <a:spLocks noChangeArrowheads="1"/>
              </p:cNvSpPr>
              <p:nvPr/>
            </p:nvSpPr>
            <p:spPr bwMode="auto">
              <a:xfrm rot="10800000">
                <a:off x="9001844" y="3946118"/>
                <a:ext cx="24773" cy="2477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340" name="Freeform 538"/>
            <p:cNvSpPr>
              <a:spLocks noEditPoints="1"/>
            </p:cNvSpPr>
            <p:nvPr/>
          </p:nvSpPr>
          <p:spPr bwMode="auto">
            <a:xfrm rot="10800000">
              <a:off x="5371357" y="2526920"/>
              <a:ext cx="1454084" cy="1659773"/>
            </a:xfrm>
            <a:custGeom>
              <a:avLst/>
              <a:gdLst>
                <a:gd name="T0" fmla="*/ 418 w 819"/>
                <a:gd name="T1" fmla="*/ 935 h 935"/>
                <a:gd name="T2" fmla="*/ 397 w 819"/>
                <a:gd name="T3" fmla="*/ 933 h 935"/>
                <a:gd name="T4" fmla="*/ 460 w 819"/>
                <a:gd name="T5" fmla="*/ 911 h 935"/>
                <a:gd name="T6" fmla="*/ 356 w 819"/>
                <a:gd name="T7" fmla="*/ 909 h 935"/>
                <a:gd name="T8" fmla="*/ 501 w 819"/>
                <a:gd name="T9" fmla="*/ 887 h 935"/>
                <a:gd name="T10" fmla="*/ 314 w 819"/>
                <a:gd name="T11" fmla="*/ 885 h 935"/>
                <a:gd name="T12" fmla="*/ 543 w 819"/>
                <a:gd name="T13" fmla="*/ 863 h 935"/>
                <a:gd name="T14" fmla="*/ 273 w 819"/>
                <a:gd name="T15" fmla="*/ 861 h 935"/>
                <a:gd name="T16" fmla="*/ 584 w 819"/>
                <a:gd name="T17" fmla="*/ 839 h 935"/>
                <a:gd name="T18" fmla="*/ 231 w 819"/>
                <a:gd name="T19" fmla="*/ 837 h 935"/>
                <a:gd name="T20" fmla="*/ 626 w 819"/>
                <a:gd name="T21" fmla="*/ 815 h 935"/>
                <a:gd name="T22" fmla="*/ 190 w 819"/>
                <a:gd name="T23" fmla="*/ 813 h 935"/>
                <a:gd name="T24" fmla="*/ 668 w 819"/>
                <a:gd name="T25" fmla="*/ 791 h 935"/>
                <a:gd name="T26" fmla="*/ 148 w 819"/>
                <a:gd name="T27" fmla="*/ 789 h 935"/>
                <a:gd name="T28" fmla="*/ 709 w 819"/>
                <a:gd name="T29" fmla="*/ 767 h 935"/>
                <a:gd name="T30" fmla="*/ 106 w 819"/>
                <a:gd name="T31" fmla="*/ 765 h 935"/>
                <a:gd name="T32" fmla="*/ 751 w 819"/>
                <a:gd name="T33" fmla="*/ 743 h 935"/>
                <a:gd name="T34" fmla="*/ 65 w 819"/>
                <a:gd name="T35" fmla="*/ 741 h 935"/>
                <a:gd name="T36" fmla="*/ 819 w 819"/>
                <a:gd name="T37" fmla="*/ 705 h 935"/>
                <a:gd name="T38" fmla="*/ 12 w 819"/>
                <a:gd name="T39" fmla="*/ 697 h 935"/>
                <a:gd name="T40" fmla="*/ 6 w 819"/>
                <a:gd name="T41" fmla="*/ 643 h 935"/>
                <a:gd name="T42" fmla="*/ 819 w 819"/>
                <a:gd name="T43" fmla="*/ 641 h 935"/>
                <a:gd name="T44" fmla="*/ 12 w 819"/>
                <a:gd name="T45" fmla="*/ 625 h 935"/>
                <a:gd name="T46" fmla="*/ 813 w 819"/>
                <a:gd name="T47" fmla="*/ 623 h 935"/>
                <a:gd name="T48" fmla="*/ 813 w 819"/>
                <a:gd name="T49" fmla="*/ 575 h 935"/>
                <a:gd name="T50" fmla="*/ 0 w 819"/>
                <a:gd name="T51" fmla="*/ 529 h 935"/>
                <a:gd name="T52" fmla="*/ 807 w 819"/>
                <a:gd name="T53" fmla="*/ 497 h 935"/>
                <a:gd name="T54" fmla="*/ 6 w 819"/>
                <a:gd name="T55" fmla="*/ 451 h 935"/>
                <a:gd name="T56" fmla="*/ 819 w 819"/>
                <a:gd name="T57" fmla="*/ 449 h 935"/>
                <a:gd name="T58" fmla="*/ 12 w 819"/>
                <a:gd name="T59" fmla="*/ 433 h 935"/>
                <a:gd name="T60" fmla="*/ 813 w 819"/>
                <a:gd name="T61" fmla="*/ 431 h 935"/>
                <a:gd name="T62" fmla="*/ 813 w 819"/>
                <a:gd name="T63" fmla="*/ 383 h 935"/>
                <a:gd name="T64" fmla="*/ 0 w 819"/>
                <a:gd name="T65" fmla="*/ 337 h 935"/>
                <a:gd name="T66" fmla="*/ 807 w 819"/>
                <a:gd name="T67" fmla="*/ 305 h 935"/>
                <a:gd name="T68" fmla="*/ 6 w 819"/>
                <a:gd name="T69" fmla="*/ 259 h 935"/>
                <a:gd name="T70" fmla="*/ 819 w 819"/>
                <a:gd name="T71" fmla="*/ 257 h 935"/>
                <a:gd name="T72" fmla="*/ 25 w 819"/>
                <a:gd name="T73" fmla="*/ 232 h 935"/>
                <a:gd name="T74" fmla="*/ 794 w 819"/>
                <a:gd name="T75" fmla="*/ 217 h 935"/>
                <a:gd name="T76" fmla="*/ 68 w 819"/>
                <a:gd name="T77" fmla="*/ 199 h 935"/>
                <a:gd name="T78" fmla="*/ 752 w 819"/>
                <a:gd name="T79" fmla="*/ 193 h 935"/>
                <a:gd name="T80" fmla="*/ 110 w 819"/>
                <a:gd name="T81" fmla="*/ 175 h 935"/>
                <a:gd name="T82" fmla="*/ 710 w 819"/>
                <a:gd name="T83" fmla="*/ 169 h 935"/>
                <a:gd name="T84" fmla="*/ 151 w 819"/>
                <a:gd name="T85" fmla="*/ 151 h 935"/>
                <a:gd name="T86" fmla="*/ 669 w 819"/>
                <a:gd name="T87" fmla="*/ 145 h 935"/>
                <a:gd name="T88" fmla="*/ 193 w 819"/>
                <a:gd name="T89" fmla="*/ 127 h 935"/>
                <a:gd name="T90" fmla="*/ 627 w 819"/>
                <a:gd name="T91" fmla="*/ 121 h 935"/>
                <a:gd name="T92" fmla="*/ 235 w 819"/>
                <a:gd name="T93" fmla="*/ 103 h 935"/>
                <a:gd name="T94" fmla="*/ 586 w 819"/>
                <a:gd name="T95" fmla="*/ 97 h 935"/>
                <a:gd name="T96" fmla="*/ 276 w 819"/>
                <a:gd name="T97" fmla="*/ 79 h 935"/>
                <a:gd name="T98" fmla="*/ 544 w 819"/>
                <a:gd name="T99" fmla="*/ 73 h 935"/>
                <a:gd name="T100" fmla="*/ 318 w 819"/>
                <a:gd name="T101" fmla="*/ 55 h 935"/>
                <a:gd name="T102" fmla="*/ 503 w 819"/>
                <a:gd name="T103" fmla="*/ 49 h 935"/>
                <a:gd name="T104" fmla="*/ 359 w 819"/>
                <a:gd name="T105" fmla="*/ 31 h 935"/>
                <a:gd name="T106" fmla="*/ 461 w 819"/>
                <a:gd name="T107" fmla="*/ 25 h 935"/>
                <a:gd name="T108" fmla="*/ 401 w 819"/>
                <a:gd name="T109" fmla="*/ 7 h 935"/>
                <a:gd name="T110" fmla="*/ 420 w 819"/>
                <a:gd name="T111" fmla="*/ 1 h 9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819" h="935">
                  <a:moveTo>
                    <a:pt x="418" y="935"/>
                  </a:moveTo>
                  <a:cubicBezTo>
                    <a:pt x="416" y="935"/>
                    <a:pt x="414" y="934"/>
                    <a:pt x="413" y="932"/>
                  </a:cubicBezTo>
                  <a:cubicBezTo>
                    <a:pt x="411" y="929"/>
                    <a:pt x="412" y="926"/>
                    <a:pt x="415" y="924"/>
                  </a:cubicBezTo>
                  <a:cubicBezTo>
                    <a:pt x="436" y="912"/>
                    <a:pt x="436" y="912"/>
                    <a:pt x="436" y="912"/>
                  </a:cubicBezTo>
                  <a:cubicBezTo>
                    <a:pt x="439" y="911"/>
                    <a:pt x="442" y="911"/>
                    <a:pt x="444" y="914"/>
                  </a:cubicBezTo>
                  <a:cubicBezTo>
                    <a:pt x="446" y="917"/>
                    <a:pt x="445" y="921"/>
                    <a:pt x="442" y="923"/>
                  </a:cubicBezTo>
                  <a:cubicBezTo>
                    <a:pt x="421" y="935"/>
                    <a:pt x="421" y="935"/>
                    <a:pt x="421" y="935"/>
                  </a:cubicBezTo>
                  <a:cubicBezTo>
                    <a:pt x="420" y="935"/>
                    <a:pt x="419" y="935"/>
                    <a:pt x="418" y="935"/>
                  </a:cubicBezTo>
                  <a:close/>
                  <a:moveTo>
                    <a:pt x="397" y="933"/>
                  </a:moveTo>
                  <a:cubicBezTo>
                    <a:pt x="396" y="933"/>
                    <a:pt x="395" y="933"/>
                    <a:pt x="394" y="933"/>
                  </a:cubicBezTo>
                  <a:cubicBezTo>
                    <a:pt x="374" y="921"/>
                    <a:pt x="374" y="921"/>
                    <a:pt x="374" y="921"/>
                  </a:cubicBezTo>
                  <a:cubicBezTo>
                    <a:pt x="371" y="919"/>
                    <a:pt x="370" y="915"/>
                    <a:pt x="371" y="912"/>
                  </a:cubicBezTo>
                  <a:cubicBezTo>
                    <a:pt x="373" y="909"/>
                    <a:pt x="377" y="908"/>
                    <a:pt x="380" y="910"/>
                  </a:cubicBezTo>
                  <a:cubicBezTo>
                    <a:pt x="400" y="922"/>
                    <a:pt x="400" y="922"/>
                    <a:pt x="400" y="922"/>
                  </a:cubicBezTo>
                  <a:cubicBezTo>
                    <a:pt x="403" y="924"/>
                    <a:pt x="404" y="927"/>
                    <a:pt x="403" y="930"/>
                  </a:cubicBezTo>
                  <a:cubicBezTo>
                    <a:pt x="401" y="932"/>
                    <a:pt x="399" y="933"/>
                    <a:pt x="397" y="933"/>
                  </a:cubicBezTo>
                  <a:close/>
                  <a:moveTo>
                    <a:pt x="460" y="911"/>
                  </a:moveTo>
                  <a:cubicBezTo>
                    <a:pt x="458" y="911"/>
                    <a:pt x="456" y="910"/>
                    <a:pt x="455" y="908"/>
                  </a:cubicBezTo>
                  <a:cubicBezTo>
                    <a:pt x="453" y="905"/>
                    <a:pt x="454" y="902"/>
                    <a:pt x="457" y="900"/>
                  </a:cubicBezTo>
                  <a:cubicBezTo>
                    <a:pt x="478" y="888"/>
                    <a:pt x="478" y="888"/>
                    <a:pt x="478" y="888"/>
                  </a:cubicBezTo>
                  <a:cubicBezTo>
                    <a:pt x="480" y="887"/>
                    <a:pt x="484" y="887"/>
                    <a:pt x="486" y="890"/>
                  </a:cubicBezTo>
                  <a:cubicBezTo>
                    <a:pt x="487" y="893"/>
                    <a:pt x="486" y="897"/>
                    <a:pt x="484" y="899"/>
                  </a:cubicBezTo>
                  <a:cubicBezTo>
                    <a:pt x="463" y="911"/>
                    <a:pt x="463" y="911"/>
                    <a:pt x="463" y="911"/>
                  </a:cubicBezTo>
                  <a:cubicBezTo>
                    <a:pt x="462" y="911"/>
                    <a:pt x="461" y="911"/>
                    <a:pt x="460" y="911"/>
                  </a:cubicBezTo>
                  <a:close/>
                  <a:moveTo>
                    <a:pt x="356" y="909"/>
                  </a:moveTo>
                  <a:cubicBezTo>
                    <a:pt x="355" y="909"/>
                    <a:pt x="354" y="909"/>
                    <a:pt x="353" y="909"/>
                  </a:cubicBezTo>
                  <a:cubicBezTo>
                    <a:pt x="332" y="897"/>
                    <a:pt x="332" y="897"/>
                    <a:pt x="332" y="897"/>
                  </a:cubicBezTo>
                  <a:cubicBezTo>
                    <a:pt x="329" y="895"/>
                    <a:pt x="328" y="891"/>
                    <a:pt x="330" y="888"/>
                  </a:cubicBezTo>
                  <a:cubicBezTo>
                    <a:pt x="331" y="885"/>
                    <a:pt x="335" y="884"/>
                    <a:pt x="338" y="886"/>
                  </a:cubicBezTo>
                  <a:cubicBezTo>
                    <a:pt x="359" y="898"/>
                    <a:pt x="359" y="898"/>
                    <a:pt x="359" y="898"/>
                  </a:cubicBezTo>
                  <a:cubicBezTo>
                    <a:pt x="362" y="900"/>
                    <a:pt x="363" y="903"/>
                    <a:pt x="361" y="906"/>
                  </a:cubicBezTo>
                  <a:cubicBezTo>
                    <a:pt x="360" y="908"/>
                    <a:pt x="358" y="909"/>
                    <a:pt x="356" y="909"/>
                  </a:cubicBezTo>
                  <a:close/>
                  <a:moveTo>
                    <a:pt x="501" y="887"/>
                  </a:moveTo>
                  <a:cubicBezTo>
                    <a:pt x="499" y="887"/>
                    <a:pt x="497" y="886"/>
                    <a:pt x="496" y="884"/>
                  </a:cubicBezTo>
                  <a:cubicBezTo>
                    <a:pt x="494" y="881"/>
                    <a:pt x="495" y="878"/>
                    <a:pt x="498" y="876"/>
                  </a:cubicBezTo>
                  <a:cubicBezTo>
                    <a:pt x="519" y="864"/>
                    <a:pt x="519" y="864"/>
                    <a:pt x="519" y="864"/>
                  </a:cubicBezTo>
                  <a:cubicBezTo>
                    <a:pt x="522" y="862"/>
                    <a:pt x="526" y="863"/>
                    <a:pt x="527" y="866"/>
                  </a:cubicBezTo>
                  <a:cubicBezTo>
                    <a:pt x="529" y="869"/>
                    <a:pt x="528" y="873"/>
                    <a:pt x="525" y="875"/>
                  </a:cubicBezTo>
                  <a:cubicBezTo>
                    <a:pt x="504" y="887"/>
                    <a:pt x="504" y="887"/>
                    <a:pt x="504" y="887"/>
                  </a:cubicBezTo>
                  <a:cubicBezTo>
                    <a:pt x="503" y="887"/>
                    <a:pt x="502" y="887"/>
                    <a:pt x="501" y="887"/>
                  </a:cubicBezTo>
                  <a:close/>
                  <a:moveTo>
                    <a:pt x="314" y="885"/>
                  </a:moveTo>
                  <a:cubicBezTo>
                    <a:pt x="313" y="885"/>
                    <a:pt x="312" y="885"/>
                    <a:pt x="311" y="885"/>
                  </a:cubicBezTo>
                  <a:cubicBezTo>
                    <a:pt x="290" y="873"/>
                    <a:pt x="290" y="873"/>
                    <a:pt x="290" y="873"/>
                  </a:cubicBezTo>
                  <a:cubicBezTo>
                    <a:pt x="288" y="871"/>
                    <a:pt x="287" y="867"/>
                    <a:pt x="288" y="864"/>
                  </a:cubicBezTo>
                  <a:cubicBezTo>
                    <a:pt x="290" y="861"/>
                    <a:pt x="294" y="860"/>
                    <a:pt x="296" y="862"/>
                  </a:cubicBezTo>
                  <a:cubicBezTo>
                    <a:pt x="317" y="874"/>
                    <a:pt x="317" y="874"/>
                    <a:pt x="317" y="874"/>
                  </a:cubicBezTo>
                  <a:cubicBezTo>
                    <a:pt x="320" y="876"/>
                    <a:pt x="321" y="879"/>
                    <a:pt x="319" y="882"/>
                  </a:cubicBezTo>
                  <a:cubicBezTo>
                    <a:pt x="318" y="884"/>
                    <a:pt x="316" y="885"/>
                    <a:pt x="314" y="885"/>
                  </a:cubicBezTo>
                  <a:close/>
                  <a:moveTo>
                    <a:pt x="543" y="863"/>
                  </a:moveTo>
                  <a:cubicBezTo>
                    <a:pt x="541" y="863"/>
                    <a:pt x="539" y="862"/>
                    <a:pt x="538" y="860"/>
                  </a:cubicBezTo>
                  <a:cubicBezTo>
                    <a:pt x="536" y="857"/>
                    <a:pt x="537" y="854"/>
                    <a:pt x="540" y="852"/>
                  </a:cubicBezTo>
                  <a:cubicBezTo>
                    <a:pt x="561" y="840"/>
                    <a:pt x="561" y="840"/>
                    <a:pt x="561" y="840"/>
                  </a:cubicBezTo>
                  <a:cubicBezTo>
                    <a:pt x="564" y="838"/>
                    <a:pt x="567" y="839"/>
                    <a:pt x="569" y="842"/>
                  </a:cubicBezTo>
                  <a:cubicBezTo>
                    <a:pt x="570" y="845"/>
                    <a:pt x="570" y="849"/>
                    <a:pt x="567" y="851"/>
                  </a:cubicBezTo>
                  <a:cubicBezTo>
                    <a:pt x="546" y="863"/>
                    <a:pt x="546" y="863"/>
                    <a:pt x="546" y="863"/>
                  </a:cubicBezTo>
                  <a:cubicBezTo>
                    <a:pt x="545" y="863"/>
                    <a:pt x="544" y="863"/>
                    <a:pt x="543" y="863"/>
                  </a:cubicBezTo>
                  <a:close/>
                  <a:moveTo>
                    <a:pt x="273" y="861"/>
                  </a:moveTo>
                  <a:cubicBezTo>
                    <a:pt x="272" y="861"/>
                    <a:pt x="271" y="861"/>
                    <a:pt x="270" y="861"/>
                  </a:cubicBezTo>
                  <a:cubicBezTo>
                    <a:pt x="249" y="849"/>
                    <a:pt x="249" y="849"/>
                    <a:pt x="249" y="849"/>
                  </a:cubicBezTo>
                  <a:cubicBezTo>
                    <a:pt x="246" y="847"/>
                    <a:pt x="245" y="843"/>
                    <a:pt x="247" y="840"/>
                  </a:cubicBezTo>
                  <a:cubicBezTo>
                    <a:pt x="248" y="837"/>
                    <a:pt x="252" y="836"/>
                    <a:pt x="255" y="838"/>
                  </a:cubicBezTo>
                  <a:cubicBezTo>
                    <a:pt x="276" y="850"/>
                    <a:pt x="276" y="850"/>
                    <a:pt x="276" y="850"/>
                  </a:cubicBezTo>
                  <a:cubicBezTo>
                    <a:pt x="279" y="852"/>
                    <a:pt x="280" y="855"/>
                    <a:pt x="278" y="858"/>
                  </a:cubicBezTo>
                  <a:cubicBezTo>
                    <a:pt x="277" y="860"/>
                    <a:pt x="275" y="861"/>
                    <a:pt x="273" y="861"/>
                  </a:cubicBezTo>
                  <a:close/>
                  <a:moveTo>
                    <a:pt x="584" y="839"/>
                  </a:moveTo>
                  <a:cubicBezTo>
                    <a:pt x="582" y="839"/>
                    <a:pt x="580" y="838"/>
                    <a:pt x="579" y="836"/>
                  </a:cubicBezTo>
                  <a:cubicBezTo>
                    <a:pt x="578" y="833"/>
                    <a:pt x="579" y="830"/>
                    <a:pt x="581" y="828"/>
                  </a:cubicBezTo>
                  <a:cubicBezTo>
                    <a:pt x="602" y="816"/>
                    <a:pt x="602" y="816"/>
                    <a:pt x="602" y="816"/>
                  </a:cubicBezTo>
                  <a:cubicBezTo>
                    <a:pt x="605" y="814"/>
                    <a:pt x="609" y="815"/>
                    <a:pt x="610" y="818"/>
                  </a:cubicBezTo>
                  <a:cubicBezTo>
                    <a:pt x="612" y="821"/>
                    <a:pt x="611" y="825"/>
                    <a:pt x="608" y="827"/>
                  </a:cubicBezTo>
                  <a:cubicBezTo>
                    <a:pt x="587" y="839"/>
                    <a:pt x="587" y="839"/>
                    <a:pt x="587" y="839"/>
                  </a:cubicBezTo>
                  <a:cubicBezTo>
                    <a:pt x="586" y="839"/>
                    <a:pt x="585" y="839"/>
                    <a:pt x="584" y="839"/>
                  </a:cubicBezTo>
                  <a:close/>
                  <a:moveTo>
                    <a:pt x="231" y="837"/>
                  </a:moveTo>
                  <a:cubicBezTo>
                    <a:pt x="230" y="837"/>
                    <a:pt x="229" y="837"/>
                    <a:pt x="228" y="837"/>
                  </a:cubicBezTo>
                  <a:cubicBezTo>
                    <a:pt x="207" y="825"/>
                    <a:pt x="207" y="825"/>
                    <a:pt x="207" y="825"/>
                  </a:cubicBezTo>
                  <a:cubicBezTo>
                    <a:pt x="204" y="823"/>
                    <a:pt x="203" y="819"/>
                    <a:pt x="205" y="816"/>
                  </a:cubicBezTo>
                  <a:cubicBezTo>
                    <a:pt x="207" y="813"/>
                    <a:pt x="210" y="812"/>
                    <a:pt x="213" y="814"/>
                  </a:cubicBezTo>
                  <a:cubicBezTo>
                    <a:pt x="234" y="826"/>
                    <a:pt x="234" y="826"/>
                    <a:pt x="234" y="826"/>
                  </a:cubicBezTo>
                  <a:cubicBezTo>
                    <a:pt x="237" y="828"/>
                    <a:pt x="238" y="831"/>
                    <a:pt x="236" y="834"/>
                  </a:cubicBezTo>
                  <a:cubicBezTo>
                    <a:pt x="235" y="836"/>
                    <a:pt x="233" y="837"/>
                    <a:pt x="231" y="837"/>
                  </a:cubicBezTo>
                  <a:close/>
                  <a:moveTo>
                    <a:pt x="626" y="815"/>
                  </a:moveTo>
                  <a:cubicBezTo>
                    <a:pt x="624" y="815"/>
                    <a:pt x="622" y="814"/>
                    <a:pt x="621" y="812"/>
                  </a:cubicBezTo>
                  <a:cubicBezTo>
                    <a:pt x="619" y="809"/>
                    <a:pt x="620" y="806"/>
                    <a:pt x="623" y="804"/>
                  </a:cubicBezTo>
                  <a:cubicBezTo>
                    <a:pt x="644" y="792"/>
                    <a:pt x="644" y="792"/>
                    <a:pt x="644" y="792"/>
                  </a:cubicBezTo>
                  <a:cubicBezTo>
                    <a:pt x="647" y="790"/>
                    <a:pt x="650" y="791"/>
                    <a:pt x="652" y="794"/>
                  </a:cubicBezTo>
                  <a:cubicBezTo>
                    <a:pt x="654" y="797"/>
                    <a:pt x="653" y="801"/>
                    <a:pt x="650" y="803"/>
                  </a:cubicBezTo>
                  <a:cubicBezTo>
                    <a:pt x="629" y="815"/>
                    <a:pt x="629" y="815"/>
                    <a:pt x="629" y="815"/>
                  </a:cubicBezTo>
                  <a:cubicBezTo>
                    <a:pt x="628" y="815"/>
                    <a:pt x="627" y="815"/>
                    <a:pt x="626" y="815"/>
                  </a:cubicBezTo>
                  <a:close/>
                  <a:moveTo>
                    <a:pt x="190" y="813"/>
                  </a:moveTo>
                  <a:cubicBezTo>
                    <a:pt x="188" y="813"/>
                    <a:pt x="187" y="813"/>
                    <a:pt x="187" y="813"/>
                  </a:cubicBezTo>
                  <a:cubicBezTo>
                    <a:pt x="166" y="801"/>
                    <a:pt x="166" y="801"/>
                    <a:pt x="166" y="801"/>
                  </a:cubicBezTo>
                  <a:cubicBezTo>
                    <a:pt x="163" y="799"/>
                    <a:pt x="162" y="795"/>
                    <a:pt x="164" y="792"/>
                  </a:cubicBezTo>
                  <a:cubicBezTo>
                    <a:pt x="165" y="789"/>
                    <a:pt x="169" y="788"/>
                    <a:pt x="172" y="790"/>
                  </a:cubicBezTo>
                  <a:cubicBezTo>
                    <a:pt x="193" y="802"/>
                    <a:pt x="193" y="802"/>
                    <a:pt x="193" y="802"/>
                  </a:cubicBezTo>
                  <a:cubicBezTo>
                    <a:pt x="195" y="804"/>
                    <a:pt x="196" y="807"/>
                    <a:pt x="195" y="810"/>
                  </a:cubicBezTo>
                  <a:cubicBezTo>
                    <a:pt x="194" y="812"/>
                    <a:pt x="192" y="813"/>
                    <a:pt x="190" y="813"/>
                  </a:cubicBezTo>
                  <a:close/>
                  <a:moveTo>
                    <a:pt x="668" y="791"/>
                  </a:moveTo>
                  <a:cubicBezTo>
                    <a:pt x="665" y="791"/>
                    <a:pt x="663" y="790"/>
                    <a:pt x="662" y="788"/>
                  </a:cubicBezTo>
                  <a:cubicBezTo>
                    <a:pt x="661" y="785"/>
                    <a:pt x="662" y="782"/>
                    <a:pt x="665" y="780"/>
                  </a:cubicBezTo>
                  <a:cubicBezTo>
                    <a:pt x="685" y="768"/>
                    <a:pt x="685" y="768"/>
                    <a:pt x="685" y="768"/>
                  </a:cubicBezTo>
                  <a:cubicBezTo>
                    <a:pt x="688" y="766"/>
                    <a:pt x="692" y="767"/>
                    <a:pt x="694" y="770"/>
                  </a:cubicBezTo>
                  <a:cubicBezTo>
                    <a:pt x="695" y="773"/>
                    <a:pt x="694" y="777"/>
                    <a:pt x="691" y="779"/>
                  </a:cubicBezTo>
                  <a:cubicBezTo>
                    <a:pt x="671" y="791"/>
                    <a:pt x="671" y="791"/>
                    <a:pt x="671" y="791"/>
                  </a:cubicBezTo>
                  <a:cubicBezTo>
                    <a:pt x="670" y="791"/>
                    <a:pt x="669" y="791"/>
                    <a:pt x="668" y="791"/>
                  </a:cubicBezTo>
                  <a:close/>
                  <a:moveTo>
                    <a:pt x="148" y="789"/>
                  </a:moveTo>
                  <a:cubicBezTo>
                    <a:pt x="147" y="789"/>
                    <a:pt x="146" y="789"/>
                    <a:pt x="145" y="789"/>
                  </a:cubicBezTo>
                  <a:cubicBezTo>
                    <a:pt x="124" y="777"/>
                    <a:pt x="124" y="777"/>
                    <a:pt x="124" y="777"/>
                  </a:cubicBezTo>
                  <a:cubicBezTo>
                    <a:pt x="121" y="775"/>
                    <a:pt x="120" y="771"/>
                    <a:pt x="122" y="768"/>
                  </a:cubicBezTo>
                  <a:cubicBezTo>
                    <a:pt x="124" y="765"/>
                    <a:pt x="127" y="764"/>
                    <a:pt x="130" y="766"/>
                  </a:cubicBezTo>
                  <a:cubicBezTo>
                    <a:pt x="151" y="778"/>
                    <a:pt x="151" y="778"/>
                    <a:pt x="151" y="778"/>
                  </a:cubicBezTo>
                  <a:cubicBezTo>
                    <a:pt x="154" y="780"/>
                    <a:pt x="155" y="783"/>
                    <a:pt x="153" y="786"/>
                  </a:cubicBezTo>
                  <a:cubicBezTo>
                    <a:pt x="152" y="788"/>
                    <a:pt x="150" y="789"/>
                    <a:pt x="148" y="789"/>
                  </a:cubicBezTo>
                  <a:close/>
                  <a:moveTo>
                    <a:pt x="709" y="767"/>
                  </a:moveTo>
                  <a:cubicBezTo>
                    <a:pt x="707" y="767"/>
                    <a:pt x="705" y="766"/>
                    <a:pt x="704" y="764"/>
                  </a:cubicBezTo>
                  <a:cubicBezTo>
                    <a:pt x="702" y="761"/>
                    <a:pt x="703" y="758"/>
                    <a:pt x="706" y="756"/>
                  </a:cubicBezTo>
                  <a:cubicBezTo>
                    <a:pt x="727" y="744"/>
                    <a:pt x="727" y="744"/>
                    <a:pt x="727" y="744"/>
                  </a:cubicBezTo>
                  <a:cubicBezTo>
                    <a:pt x="730" y="742"/>
                    <a:pt x="733" y="743"/>
                    <a:pt x="735" y="746"/>
                  </a:cubicBezTo>
                  <a:cubicBezTo>
                    <a:pt x="737" y="749"/>
                    <a:pt x="736" y="753"/>
                    <a:pt x="733" y="755"/>
                  </a:cubicBezTo>
                  <a:cubicBezTo>
                    <a:pt x="712" y="767"/>
                    <a:pt x="712" y="767"/>
                    <a:pt x="712" y="767"/>
                  </a:cubicBezTo>
                  <a:cubicBezTo>
                    <a:pt x="711" y="767"/>
                    <a:pt x="710" y="767"/>
                    <a:pt x="709" y="767"/>
                  </a:cubicBezTo>
                  <a:close/>
                  <a:moveTo>
                    <a:pt x="106" y="765"/>
                  </a:moveTo>
                  <a:cubicBezTo>
                    <a:pt x="105" y="765"/>
                    <a:pt x="104" y="765"/>
                    <a:pt x="103" y="765"/>
                  </a:cubicBezTo>
                  <a:cubicBezTo>
                    <a:pt x="83" y="753"/>
                    <a:pt x="83" y="753"/>
                    <a:pt x="83" y="753"/>
                  </a:cubicBezTo>
                  <a:cubicBezTo>
                    <a:pt x="80" y="751"/>
                    <a:pt x="79" y="747"/>
                    <a:pt x="80" y="744"/>
                  </a:cubicBezTo>
                  <a:cubicBezTo>
                    <a:pt x="82" y="741"/>
                    <a:pt x="86" y="740"/>
                    <a:pt x="89" y="742"/>
                  </a:cubicBezTo>
                  <a:cubicBezTo>
                    <a:pt x="109" y="754"/>
                    <a:pt x="109" y="754"/>
                    <a:pt x="109" y="754"/>
                  </a:cubicBezTo>
                  <a:cubicBezTo>
                    <a:pt x="112" y="756"/>
                    <a:pt x="113" y="759"/>
                    <a:pt x="112" y="762"/>
                  </a:cubicBezTo>
                  <a:cubicBezTo>
                    <a:pt x="110" y="764"/>
                    <a:pt x="108" y="765"/>
                    <a:pt x="106" y="765"/>
                  </a:cubicBezTo>
                  <a:close/>
                  <a:moveTo>
                    <a:pt x="751" y="743"/>
                  </a:moveTo>
                  <a:cubicBezTo>
                    <a:pt x="749" y="743"/>
                    <a:pt x="747" y="742"/>
                    <a:pt x="746" y="740"/>
                  </a:cubicBezTo>
                  <a:cubicBezTo>
                    <a:pt x="744" y="737"/>
                    <a:pt x="745" y="734"/>
                    <a:pt x="748" y="732"/>
                  </a:cubicBezTo>
                  <a:cubicBezTo>
                    <a:pt x="768" y="720"/>
                    <a:pt x="768" y="720"/>
                    <a:pt x="768" y="720"/>
                  </a:cubicBezTo>
                  <a:cubicBezTo>
                    <a:pt x="771" y="718"/>
                    <a:pt x="775" y="719"/>
                    <a:pt x="777" y="722"/>
                  </a:cubicBezTo>
                  <a:cubicBezTo>
                    <a:pt x="778" y="725"/>
                    <a:pt x="777" y="729"/>
                    <a:pt x="774" y="731"/>
                  </a:cubicBezTo>
                  <a:cubicBezTo>
                    <a:pt x="754" y="743"/>
                    <a:pt x="754" y="743"/>
                    <a:pt x="754" y="743"/>
                  </a:cubicBezTo>
                  <a:cubicBezTo>
                    <a:pt x="753" y="743"/>
                    <a:pt x="752" y="743"/>
                    <a:pt x="751" y="743"/>
                  </a:cubicBezTo>
                  <a:close/>
                  <a:moveTo>
                    <a:pt x="65" y="741"/>
                  </a:moveTo>
                  <a:cubicBezTo>
                    <a:pt x="64" y="741"/>
                    <a:pt x="63" y="741"/>
                    <a:pt x="62" y="741"/>
                  </a:cubicBezTo>
                  <a:cubicBezTo>
                    <a:pt x="41" y="729"/>
                    <a:pt x="41" y="729"/>
                    <a:pt x="41" y="729"/>
                  </a:cubicBezTo>
                  <a:cubicBezTo>
                    <a:pt x="38" y="727"/>
                    <a:pt x="37" y="723"/>
                    <a:pt x="39" y="720"/>
                  </a:cubicBezTo>
                  <a:cubicBezTo>
                    <a:pt x="40" y="717"/>
                    <a:pt x="44" y="716"/>
                    <a:pt x="47" y="718"/>
                  </a:cubicBezTo>
                  <a:cubicBezTo>
                    <a:pt x="68" y="730"/>
                    <a:pt x="68" y="730"/>
                    <a:pt x="68" y="730"/>
                  </a:cubicBezTo>
                  <a:cubicBezTo>
                    <a:pt x="71" y="732"/>
                    <a:pt x="72" y="735"/>
                    <a:pt x="70" y="738"/>
                  </a:cubicBezTo>
                  <a:cubicBezTo>
                    <a:pt x="69" y="740"/>
                    <a:pt x="67" y="741"/>
                    <a:pt x="65" y="741"/>
                  </a:cubicBezTo>
                  <a:close/>
                  <a:moveTo>
                    <a:pt x="792" y="719"/>
                  </a:moveTo>
                  <a:cubicBezTo>
                    <a:pt x="790" y="719"/>
                    <a:pt x="788" y="718"/>
                    <a:pt x="787" y="716"/>
                  </a:cubicBezTo>
                  <a:cubicBezTo>
                    <a:pt x="785" y="713"/>
                    <a:pt x="786" y="710"/>
                    <a:pt x="789" y="708"/>
                  </a:cubicBezTo>
                  <a:cubicBezTo>
                    <a:pt x="807" y="698"/>
                    <a:pt x="807" y="698"/>
                    <a:pt x="807" y="698"/>
                  </a:cubicBezTo>
                  <a:cubicBezTo>
                    <a:pt x="807" y="689"/>
                    <a:pt x="807" y="689"/>
                    <a:pt x="807" y="689"/>
                  </a:cubicBezTo>
                  <a:cubicBezTo>
                    <a:pt x="807" y="686"/>
                    <a:pt x="810" y="683"/>
                    <a:pt x="813" y="683"/>
                  </a:cubicBezTo>
                  <a:cubicBezTo>
                    <a:pt x="816" y="683"/>
                    <a:pt x="819" y="686"/>
                    <a:pt x="819" y="689"/>
                  </a:cubicBezTo>
                  <a:cubicBezTo>
                    <a:pt x="819" y="705"/>
                    <a:pt x="819" y="705"/>
                    <a:pt x="819" y="705"/>
                  </a:cubicBezTo>
                  <a:cubicBezTo>
                    <a:pt x="795" y="719"/>
                    <a:pt x="795" y="719"/>
                    <a:pt x="795" y="719"/>
                  </a:cubicBezTo>
                  <a:cubicBezTo>
                    <a:pt x="794" y="719"/>
                    <a:pt x="793" y="719"/>
                    <a:pt x="792" y="719"/>
                  </a:cubicBezTo>
                  <a:close/>
                  <a:moveTo>
                    <a:pt x="23" y="717"/>
                  </a:moveTo>
                  <a:cubicBezTo>
                    <a:pt x="22" y="717"/>
                    <a:pt x="21" y="717"/>
                    <a:pt x="20" y="717"/>
                  </a:cubicBezTo>
                  <a:cubicBezTo>
                    <a:pt x="0" y="705"/>
                    <a:pt x="0" y="705"/>
                    <a:pt x="0" y="705"/>
                  </a:cubicBezTo>
                  <a:cubicBezTo>
                    <a:pt x="0" y="697"/>
                    <a:pt x="0" y="697"/>
                    <a:pt x="0" y="697"/>
                  </a:cubicBezTo>
                  <a:cubicBezTo>
                    <a:pt x="0" y="694"/>
                    <a:pt x="3" y="691"/>
                    <a:pt x="6" y="691"/>
                  </a:cubicBezTo>
                  <a:cubicBezTo>
                    <a:pt x="9" y="691"/>
                    <a:pt x="12" y="694"/>
                    <a:pt x="12" y="697"/>
                  </a:cubicBezTo>
                  <a:cubicBezTo>
                    <a:pt x="12" y="698"/>
                    <a:pt x="12" y="698"/>
                    <a:pt x="12" y="698"/>
                  </a:cubicBezTo>
                  <a:cubicBezTo>
                    <a:pt x="26" y="706"/>
                    <a:pt x="26" y="706"/>
                    <a:pt x="26" y="706"/>
                  </a:cubicBezTo>
                  <a:cubicBezTo>
                    <a:pt x="29" y="708"/>
                    <a:pt x="30" y="711"/>
                    <a:pt x="28" y="714"/>
                  </a:cubicBezTo>
                  <a:cubicBezTo>
                    <a:pt x="27" y="716"/>
                    <a:pt x="25" y="717"/>
                    <a:pt x="23" y="717"/>
                  </a:cubicBezTo>
                  <a:close/>
                  <a:moveTo>
                    <a:pt x="6" y="679"/>
                  </a:moveTo>
                  <a:cubicBezTo>
                    <a:pt x="3" y="679"/>
                    <a:pt x="0" y="677"/>
                    <a:pt x="0" y="673"/>
                  </a:cubicBezTo>
                  <a:cubicBezTo>
                    <a:pt x="0" y="649"/>
                    <a:pt x="0" y="649"/>
                    <a:pt x="0" y="649"/>
                  </a:cubicBezTo>
                  <a:cubicBezTo>
                    <a:pt x="0" y="646"/>
                    <a:pt x="3" y="643"/>
                    <a:pt x="6" y="643"/>
                  </a:cubicBezTo>
                  <a:cubicBezTo>
                    <a:pt x="9" y="643"/>
                    <a:pt x="12" y="646"/>
                    <a:pt x="12" y="649"/>
                  </a:cubicBezTo>
                  <a:cubicBezTo>
                    <a:pt x="12" y="673"/>
                    <a:pt x="12" y="673"/>
                    <a:pt x="12" y="673"/>
                  </a:cubicBezTo>
                  <a:cubicBezTo>
                    <a:pt x="12" y="677"/>
                    <a:pt x="9" y="679"/>
                    <a:pt x="6" y="679"/>
                  </a:cubicBezTo>
                  <a:close/>
                  <a:moveTo>
                    <a:pt x="813" y="671"/>
                  </a:moveTo>
                  <a:cubicBezTo>
                    <a:pt x="810" y="671"/>
                    <a:pt x="807" y="669"/>
                    <a:pt x="807" y="665"/>
                  </a:cubicBezTo>
                  <a:cubicBezTo>
                    <a:pt x="807" y="641"/>
                    <a:pt x="807" y="641"/>
                    <a:pt x="807" y="641"/>
                  </a:cubicBezTo>
                  <a:cubicBezTo>
                    <a:pt x="807" y="638"/>
                    <a:pt x="810" y="635"/>
                    <a:pt x="813" y="635"/>
                  </a:cubicBezTo>
                  <a:cubicBezTo>
                    <a:pt x="816" y="635"/>
                    <a:pt x="819" y="638"/>
                    <a:pt x="819" y="641"/>
                  </a:cubicBezTo>
                  <a:cubicBezTo>
                    <a:pt x="819" y="665"/>
                    <a:pt x="819" y="665"/>
                    <a:pt x="819" y="665"/>
                  </a:cubicBezTo>
                  <a:cubicBezTo>
                    <a:pt x="819" y="669"/>
                    <a:pt x="816" y="671"/>
                    <a:pt x="813" y="671"/>
                  </a:cubicBezTo>
                  <a:close/>
                  <a:moveTo>
                    <a:pt x="6" y="631"/>
                  </a:moveTo>
                  <a:cubicBezTo>
                    <a:pt x="3" y="631"/>
                    <a:pt x="0" y="629"/>
                    <a:pt x="0" y="625"/>
                  </a:cubicBezTo>
                  <a:cubicBezTo>
                    <a:pt x="0" y="601"/>
                    <a:pt x="0" y="601"/>
                    <a:pt x="0" y="601"/>
                  </a:cubicBezTo>
                  <a:cubicBezTo>
                    <a:pt x="0" y="598"/>
                    <a:pt x="3" y="595"/>
                    <a:pt x="6" y="595"/>
                  </a:cubicBezTo>
                  <a:cubicBezTo>
                    <a:pt x="9" y="595"/>
                    <a:pt x="12" y="598"/>
                    <a:pt x="12" y="601"/>
                  </a:cubicBezTo>
                  <a:cubicBezTo>
                    <a:pt x="12" y="625"/>
                    <a:pt x="12" y="625"/>
                    <a:pt x="12" y="625"/>
                  </a:cubicBezTo>
                  <a:cubicBezTo>
                    <a:pt x="12" y="629"/>
                    <a:pt x="9" y="631"/>
                    <a:pt x="6" y="631"/>
                  </a:cubicBezTo>
                  <a:close/>
                  <a:moveTo>
                    <a:pt x="813" y="623"/>
                  </a:moveTo>
                  <a:cubicBezTo>
                    <a:pt x="810" y="623"/>
                    <a:pt x="807" y="621"/>
                    <a:pt x="807" y="617"/>
                  </a:cubicBezTo>
                  <a:cubicBezTo>
                    <a:pt x="807" y="593"/>
                    <a:pt x="807" y="593"/>
                    <a:pt x="807" y="593"/>
                  </a:cubicBezTo>
                  <a:cubicBezTo>
                    <a:pt x="807" y="590"/>
                    <a:pt x="810" y="587"/>
                    <a:pt x="813" y="587"/>
                  </a:cubicBezTo>
                  <a:cubicBezTo>
                    <a:pt x="816" y="587"/>
                    <a:pt x="819" y="590"/>
                    <a:pt x="819" y="593"/>
                  </a:cubicBezTo>
                  <a:cubicBezTo>
                    <a:pt x="819" y="617"/>
                    <a:pt x="819" y="617"/>
                    <a:pt x="819" y="617"/>
                  </a:cubicBezTo>
                  <a:cubicBezTo>
                    <a:pt x="819" y="621"/>
                    <a:pt x="816" y="623"/>
                    <a:pt x="813" y="623"/>
                  </a:cubicBezTo>
                  <a:close/>
                  <a:moveTo>
                    <a:pt x="6" y="583"/>
                  </a:moveTo>
                  <a:cubicBezTo>
                    <a:pt x="3" y="583"/>
                    <a:pt x="0" y="581"/>
                    <a:pt x="0" y="577"/>
                  </a:cubicBezTo>
                  <a:cubicBezTo>
                    <a:pt x="0" y="553"/>
                    <a:pt x="0" y="553"/>
                    <a:pt x="0" y="553"/>
                  </a:cubicBezTo>
                  <a:cubicBezTo>
                    <a:pt x="0" y="550"/>
                    <a:pt x="3" y="547"/>
                    <a:pt x="6" y="547"/>
                  </a:cubicBezTo>
                  <a:cubicBezTo>
                    <a:pt x="9" y="547"/>
                    <a:pt x="12" y="550"/>
                    <a:pt x="12" y="553"/>
                  </a:cubicBezTo>
                  <a:cubicBezTo>
                    <a:pt x="12" y="577"/>
                    <a:pt x="12" y="577"/>
                    <a:pt x="12" y="577"/>
                  </a:cubicBezTo>
                  <a:cubicBezTo>
                    <a:pt x="12" y="581"/>
                    <a:pt x="9" y="583"/>
                    <a:pt x="6" y="583"/>
                  </a:cubicBezTo>
                  <a:close/>
                  <a:moveTo>
                    <a:pt x="813" y="575"/>
                  </a:moveTo>
                  <a:cubicBezTo>
                    <a:pt x="810" y="575"/>
                    <a:pt x="807" y="573"/>
                    <a:pt x="807" y="569"/>
                  </a:cubicBezTo>
                  <a:cubicBezTo>
                    <a:pt x="807" y="545"/>
                    <a:pt x="807" y="545"/>
                    <a:pt x="807" y="545"/>
                  </a:cubicBezTo>
                  <a:cubicBezTo>
                    <a:pt x="807" y="542"/>
                    <a:pt x="810" y="539"/>
                    <a:pt x="813" y="539"/>
                  </a:cubicBezTo>
                  <a:cubicBezTo>
                    <a:pt x="816" y="539"/>
                    <a:pt x="819" y="542"/>
                    <a:pt x="819" y="545"/>
                  </a:cubicBezTo>
                  <a:cubicBezTo>
                    <a:pt x="819" y="569"/>
                    <a:pt x="819" y="569"/>
                    <a:pt x="819" y="569"/>
                  </a:cubicBezTo>
                  <a:cubicBezTo>
                    <a:pt x="819" y="573"/>
                    <a:pt x="816" y="575"/>
                    <a:pt x="813" y="575"/>
                  </a:cubicBezTo>
                  <a:close/>
                  <a:moveTo>
                    <a:pt x="6" y="535"/>
                  </a:moveTo>
                  <a:cubicBezTo>
                    <a:pt x="3" y="535"/>
                    <a:pt x="0" y="533"/>
                    <a:pt x="0" y="529"/>
                  </a:cubicBezTo>
                  <a:cubicBezTo>
                    <a:pt x="0" y="505"/>
                    <a:pt x="0" y="505"/>
                    <a:pt x="0" y="505"/>
                  </a:cubicBezTo>
                  <a:cubicBezTo>
                    <a:pt x="0" y="502"/>
                    <a:pt x="3" y="499"/>
                    <a:pt x="6" y="499"/>
                  </a:cubicBezTo>
                  <a:cubicBezTo>
                    <a:pt x="9" y="499"/>
                    <a:pt x="12" y="502"/>
                    <a:pt x="12" y="505"/>
                  </a:cubicBezTo>
                  <a:cubicBezTo>
                    <a:pt x="12" y="529"/>
                    <a:pt x="12" y="529"/>
                    <a:pt x="12" y="529"/>
                  </a:cubicBezTo>
                  <a:cubicBezTo>
                    <a:pt x="12" y="533"/>
                    <a:pt x="9" y="535"/>
                    <a:pt x="6" y="535"/>
                  </a:cubicBezTo>
                  <a:close/>
                  <a:moveTo>
                    <a:pt x="813" y="527"/>
                  </a:moveTo>
                  <a:cubicBezTo>
                    <a:pt x="810" y="527"/>
                    <a:pt x="807" y="525"/>
                    <a:pt x="807" y="521"/>
                  </a:cubicBezTo>
                  <a:cubicBezTo>
                    <a:pt x="807" y="497"/>
                    <a:pt x="807" y="497"/>
                    <a:pt x="807" y="497"/>
                  </a:cubicBezTo>
                  <a:cubicBezTo>
                    <a:pt x="807" y="494"/>
                    <a:pt x="810" y="491"/>
                    <a:pt x="813" y="491"/>
                  </a:cubicBezTo>
                  <a:cubicBezTo>
                    <a:pt x="816" y="491"/>
                    <a:pt x="819" y="494"/>
                    <a:pt x="819" y="497"/>
                  </a:cubicBezTo>
                  <a:cubicBezTo>
                    <a:pt x="819" y="521"/>
                    <a:pt x="819" y="521"/>
                    <a:pt x="819" y="521"/>
                  </a:cubicBezTo>
                  <a:cubicBezTo>
                    <a:pt x="819" y="525"/>
                    <a:pt x="816" y="527"/>
                    <a:pt x="813" y="527"/>
                  </a:cubicBezTo>
                  <a:close/>
                  <a:moveTo>
                    <a:pt x="6" y="487"/>
                  </a:moveTo>
                  <a:cubicBezTo>
                    <a:pt x="3" y="487"/>
                    <a:pt x="0" y="485"/>
                    <a:pt x="0" y="481"/>
                  </a:cubicBezTo>
                  <a:cubicBezTo>
                    <a:pt x="0" y="457"/>
                    <a:pt x="0" y="457"/>
                    <a:pt x="0" y="457"/>
                  </a:cubicBezTo>
                  <a:cubicBezTo>
                    <a:pt x="0" y="454"/>
                    <a:pt x="3" y="451"/>
                    <a:pt x="6" y="451"/>
                  </a:cubicBezTo>
                  <a:cubicBezTo>
                    <a:pt x="9" y="451"/>
                    <a:pt x="12" y="454"/>
                    <a:pt x="12" y="457"/>
                  </a:cubicBezTo>
                  <a:cubicBezTo>
                    <a:pt x="12" y="481"/>
                    <a:pt x="12" y="481"/>
                    <a:pt x="12" y="481"/>
                  </a:cubicBezTo>
                  <a:cubicBezTo>
                    <a:pt x="12" y="485"/>
                    <a:pt x="9" y="487"/>
                    <a:pt x="6" y="487"/>
                  </a:cubicBezTo>
                  <a:close/>
                  <a:moveTo>
                    <a:pt x="813" y="479"/>
                  </a:moveTo>
                  <a:cubicBezTo>
                    <a:pt x="810" y="479"/>
                    <a:pt x="807" y="477"/>
                    <a:pt x="807" y="473"/>
                  </a:cubicBezTo>
                  <a:cubicBezTo>
                    <a:pt x="807" y="449"/>
                    <a:pt x="807" y="449"/>
                    <a:pt x="807" y="449"/>
                  </a:cubicBezTo>
                  <a:cubicBezTo>
                    <a:pt x="807" y="446"/>
                    <a:pt x="810" y="443"/>
                    <a:pt x="813" y="443"/>
                  </a:cubicBezTo>
                  <a:cubicBezTo>
                    <a:pt x="816" y="443"/>
                    <a:pt x="819" y="446"/>
                    <a:pt x="819" y="449"/>
                  </a:cubicBezTo>
                  <a:cubicBezTo>
                    <a:pt x="819" y="473"/>
                    <a:pt x="819" y="473"/>
                    <a:pt x="819" y="473"/>
                  </a:cubicBezTo>
                  <a:cubicBezTo>
                    <a:pt x="819" y="477"/>
                    <a:pt x="816" y="479"/>
                    <a:pt x="813" y="479"/>
                  </a:cubicBezTo>
                  <a:close/>
                  <a:moveTo>
                    <a:pt x="6" y="439"/>
                  </a:moveTo>
                  <a:cubicBezTo>
                    <a:pt x="3" y="439"/>
                    <a:pt x="0" y="437"/>
                    <a:pt x="0" y="433"/>
                  </a:cubicBezTo>
                  <a:cubicBezTo>
                    <a:pt x="0" y="409"/>
                    <a:pt x="0" y="409"/>
                    <a:pt x="0" y="409"/>
                  </a:cubicBezTo>
                  <a:cubicBezTo>
                    <a:pt x="0" y="406"/>
                    <a:pt x="3" y="403"/>
                    <a:pt x="6" y="403"/>
                  </a:cubicBezTo>
                  <a:cubicBezTo>
                    <a:pt x="9" y="403"/>
                    <a:pt x="12" y="406"/>
                    <a:pt x="12" y="409"/>
                  </a:cubicBezTo>
                  <a:cubicBezTo>
                    <a:pt x="12" y="433"/>
                    <a:pt x="12" y="433"/>
                    <a:pt x="12" y="433"/>
                  </a:cubicBezTo>
                  <a:cubicBezTo>
                    <a:pt x="12" y="437"/>
                    <a:pt x="9" y="439"/>
                    <a:pt x="6" y="439"/>
                  </a:cubicBezTo>
                  <a:close/>
                  <a:moveTo>
                    <a:pt x="813" y="431"/>
                  </a:moveTo>
                  <a:cubicBezTo>
                    <a:pt x="810" y="431"/>
                    <a:pt x="807" y="429"/>
                    <a:pt x="807" y="425"/>
                  </a:cubicBezTo>
                  <a:cubicBezTo>
                    <a:pt x="807" y="401"/>
                    <a:pt x="807" y="401"/>
                    <a:pt x="807" y="401"/>
                  </a:cubicBezTo>
                  <a:cubicBezTo>
                    <a:pt x="807" y="398"/>
                    <a:pt x="810" y="395"/>
                    <a:pt x="813" y="395"/>
                  </a:cubicBezTo>
                  <a:cubicBezTo>
                    <a:pt x="816" y="395"/>
                    <a:pt x="819" y="398"/>
                    <a:pt x="819" y="401"/>
                  </a:cubicBezTo>
                  <a:cubicBezTo>
                    <a:pt x="819" y="425"/>
                    <a:pt x="819" y="425"/>
                    <a:pt x="819" y="425"/>
                  </a:cubicBezTo>
                  <a:cubicBezTo>
                    <a:pt x="819" y="429"/>
                    <a:pt x="816" y="431"/>
                    <a:pt x="813" y="431"/>
                  </a:cubicBezTo>
                  <a:close/>
                  <a:moveTo>
                    <a:pt x="6" y="391"/>
                  </a:moveTo>
                  <a:cubicBezTo>
                    <a:pt x="3" y="391"/>
                    <a:pt x="0" y="389"/>
                    <a:pt x="0" y="385"/>
                  </a:cubicBezTo>
                  <a:cubicBezTo>
                    <a:pt x="0" y="361"/>
                    <a:pt x="0" y="361"/>
                    <a:pt x="0" y="361"/>
                  </a:cubicBezTo>
                  <a:cubicBezTo>
                    <a:pt x="0" y="358"/>
                    <a:pt x="3" y="355"/>
                    <a:pt x="6" y="355"/>
                  </a:cubicBezTo>
                  <a:cubicBezTo>
                    <a:pt x="9" y="355"/>
                    <a:pt x="12" y="358"/>
                    <a:pt x="12" y="361"/>
                  </a:cubicBezTo>
                  <a:cubicBezTo>
                    <a:pt x="12" y="385"/>
                    <a:pt x="12" y="385"/>
                    <a:pt x="12" y="385"/>
                  </a:cubicBezTo>
                  <a:cubicBezTo>
                    <a:pt x="12" y="389"/>
                    <a:pt x="9" y="391"/>
                    <a:pt x="6" y="391"/>
                  </a:cubicBezTo>
                  <a:close/>
                  <a:moveTo>
                    <a:pt x="813" y="383"/>
                  </a:moveTo>
                  <a:cubicBezTo>
                    <a:pt x="810" y="383"/>
                    <a:pt x="807" y="381"/>
                    <a:pt x="807" y="377"/>
                  </a:cubicBezTo>
                  <a:cubicBezTo>
                    <a:pt x="807" y="353"/>
                    <a:pt x="807" y="353"/>
                    <a:pt x="807" y="353"/>
                  </a:cubicBezTo>
                  <a:cubicBezTo>
                    <a:pt x="807" y="350"/>
                    <a:pt x="810" y="347"/>
                    <a:pt x="813" y="347"/>
                  </a:cubicBezTo>
                  <a:cubicBezTo>
                    <a:pt x="816" y="347"/>
                    <a:pt x="819" y="350"/>
                    <a:pt x="819" y="353"/>
                  </a:cubicBezTo>
                  <a:cubicBezTo>
                    <a:pt x="819" y="377"/>
                    <a:pt x="819" y="377"/>
                    <a:pt x="819" y="377"/>
                  </a:cubicBezTo>
                  <a:cubicBezTo>
                    <a:pt x="819" y="381"/>
                    <a:pt x="816" y="383"/>
                    <a:pt x="813" y="383"/>
                  </a:cubicBezTo>
                  <a:close/>
                  <a:moveTo>
                    <a:pt x="6" y="343"/>
                  </a:moveTo>
                  <a:cubicBezTo>
                    <a:pt x="3" y="343"/>
                    <a:pt x="0" y="341"/>
                    <a:pt x="0" y="337"/>
                  </a:cubicBezTo>
                  <a:cubicBezTo>
                    <a:pt x="0" y="313"/>
                    <a:pt x="0" y="313"/>
                    <a:pt x="0" y="313"/>
                  </a:cubicBezTo>
                  <a:cubicBezTo>
                    <a:pt x="0" y="310"/>
                    <a:pt x="3" y="307"/>
                    <a:pt x="6" y="307"/>
                  </a:cubicBezTo>
                  <a:cubicBezTo>
                    <a:pt x="9" y="307"/>
                    <a:pt x="12" y="310"/>
                    <a:pt x="12" y="313"/>
                  </a:cubicBezTo>
                  <a:cubicBezTo>
                    <a:pt x="12" y="337"/>
                    <a:pt x="12" y="337"/>
                    <a:pt x="12" y="337"/>
                  </a:cubicBezTo>
                  <a:cubicBezTo>
                    <a:pt x="12" y="341"/>
                    <a:pt x="9" y="343"/>
                    <a:pt x="6" y="343"/>
                  </a:cubicBezTo>
                  <a:close/>
                  <a:moveTo>
                    <a:pt x="813" y="335"/>
                  </a:moveTo>
                  <a:cubicBezTo>
                    <a:pt x="810" y="335"/>
                    <a:pt x="807" y="333"/>
                    <a:pt x="807" y="329"/>
                  </a:cubicBezTo>
                  <a:cubicBezTo>
                    <a:pt x="807" y="305"/>
                    <a:pt x="807" y="305"/>
                    <a:pt x="807" y="305"/>
                  </a:cubicBezTo>
                  <a:cubicBezTo>
                    <a:pt x="807" y="302"/>
                    <a:pt x="810" y="299"/>
                    <a:pt x="813" y="299"/>
                  </a:cubicBezTo>
                  <a:cubicBezTo>
                    <a:pt x="816" y="299"/>
                    <a:pt x="819" y="302"/>
                    <a:pt x="819" y="305"/>
                  </a:cubicBezTo>
                  <a:cubicBezTo>
                    <a:pt x="819" y="329"/>
                    <a:pt x="819" y="329"/>
                    <a:pt x="819" y="329"/>
                  </a:cubicBezTo>
                  <a:cubicBezTo>
                    <a:pt x="819" y="333"/>
                    <a:pt x="816" y="335"/>
                    <a:pt x="813" y="335"/>
                  </a:cubicBezTo>
                  <a:close/>
                  <a:moveTo>
                    <a:pt x="6" y="295"/>
                  </a:moveTo>
                  <a:cubicBezTo>
                    <a:pt x="3" y="295"/>
                    <a:pt x="0" y="293"/>
                    <a:pt x="0" y="289"/>
                  </a:cubicBezTo>
                  <a:cubicBezTo>
                    <a:pt x="0" y="265"/>
                    <a:pt x="0" y="265"/>
                    <a:pt x="0" y="265"/>
                  </a:cubicBezTo>
                  <a:cubicBezTo>
                    <a:pt x="0" y="262"/>
                    <a:pt x="3" y="259"/>
                    <a:pt x="6" y="259"/>
                  </a:cubicBezTo>
                  <a:cubicBezTo>
                    <a:pt x="9" y="259"/>
                    <a:pt x="12" y="262"/>
                    <a:pt x="12" y="265"/>
                  </a:cubicBezTo>
                  <a:cubicBezTo>
                    <a:pt x="12" y="289"/>
                    <a:pt x="12" y="289"/>
                    <a:pt x="12" y="289"/>
                  </a:cubicBezTo>
                  <a:cubicBezTo>
                    <a:pt x="12" y="293"/>
                    <a:pt x="9" y="295"/>
                    <a:pt x="6" y="295"/>
                  </a:cubicBezTo>
                  <a:close/>
                  <a:moveTo>
                    <a:pt x="813" y="287"/>
                  </a:moveTo>
                  <a:cubicBezTo>
                    <a:pt x="810" y="287"/>
                    <a:pt x="807" y="285"/>
                    <a:pt x="807" y="281"/>
                  </a:cubicBezTo>
                  <a:cubicBezTo>
                    <a:pt x="807" y="257"/>
                    <a:pt x="807" y="257"/>
                    <a:pt x="807" y="257"/>
                  </a:cubicBezTo>
                  <a:cubicBezTo>
                    <a:pt x="807" y="254"/>
                    <a:pt x="810" y="251"/>
                    <a:pt x="813" y="251"/>
                  </a:cubicBezTo>
                  <a:cubicBezTo>
                    <a:pt x="816" y="251"/>
                    <a:pt x="819" y="254"/>
                    <a:pt x="819" y="257"/>
                  </a:cubicBezTo>
                  <a:cubicBezTo>
                    <a:pt x="819" y="281"/>
                    <a:pt x="819" y="281"/>
                    <a:pt x="819" y="281"/>
                  </a:cubicBezTo>
                  <a:cubicBezTo>
                    <a:pt x="819" y="285"/>
                    <a:pt x="816" y="287"/>
                    <a:pt x="813" y="287"/>
                  </a:cubicBezTo>
                  <a:close/>
                  <a:moveTo>
                    <a:pt x="6" y="247"/>
                  </a:moveTo>
                  <a:cubicBezTo>
                    <a:pt x="3" y="247"/>
                    <a:pt x="0" y="245"/>
                    <a:pt x="0" y="241"/>
                  </a:cubicBezTo>
                  <a:cubicBezTo>
                    <a:pt x="0" y="232"/>
                    <a:pt x="0" y="232"/>
                    <a:pt x="0" y="232"/>
                  </a:cubicBezTo>
                  <a:cubicBezTo>
                    <a:pt x="19" y="221"/>
                    <a:pt x="19" y="221"/>
                    <a:pt x="19" y="221"/>
                  </a:cubicBezTo>
                  <a:cubicBezTo>
                    <a:pt x="21" y="219"/>
                    <a:pt x="25" y="220"/>
                    <a:pt x="27" y="223"/>
                  </a:cubicBezTo>
                  <a:cubicBezTo>
                    <a:pt x="28" y="226"/>
                    <a:pt x="27" y="230"/>
                    <a:pt x="25" y="232"/>
                  </a:cubicBezTo>
                  <a:cubicBezTo>
                    <a:pt x="12" y="239"/>
                    <a:pt x="12" y="239"/>
                    <a:pt x="12" y="239"/>
                  </a:cubicBezTo>
                  <a:cubicBezTo>
                    <a:pt x="12" y="241"/>
                    <a:pt x="12" y="241"/>
                    <a:pt x="12" y="241"/>
                  </a:cubicBezTo>
                  <a:cubicBezTo>
                    <a:pt x="12" y="245"/>
                    <a:pt x="9" y="247"/>
                    <a:pt x="6" y="247"/>
                  </a:cubicBezTo>
                  <a:close/>
                  <a:moveTo>
                    <a:pt x="811" y="240"/>
                  </a:moveTo>
                  <a:cubicBezTo>
                    <a:pt x="810" y="240"/>
                    <a:pt x="809" y="240"/>
                    <a:pt x="808" y="240"/>
                  </a:cubicBezTo>
                  <a:cubicBezTo>
                    <a:pt x="788" y="228"/>
                    <a:pt x="788" y="228"/>
                    <a:pt x="788" y="228"/>
                  </a:cubicBezTo>
                  <a:cubicBezTo>
                    <a:pt x="785" y="226"/>
                    <a:pt x="784" y="222"/>
                    <a:pt x="785" y="219"/>
                  </a:cubicBezTo>
                  <a:cubicBezTo>
                    <a:pt x="787" y="217"/>
                    <a:pt x="791" y="216"/>
                    <a:pt x="794" y="217"/>
                  </a:cubicBezTo>
                  <a:cubicBezTo>
                    <a:pt x="814" y="229"/>
                    <a:pt x="814" y="229"/>
                    <a:pt x="814" y="229"/>
                  </a:cubicBezTo>
                  <a:cubicBezTo>
                    <a:pt x="817" y="231"/>
                    <a:pt x="818" y="235"/>
                    <a:pt x="817" y="237"/>
                  </a:cubicBezTo>
                  <a:cubicBezTo>
                    <a:pt x="815" y="239"/>
                    <a:pt x="813" y="240"/>
                    <a:pt x="811" y="240"/>
                  </a:cubicBezTo>
                  <a:close/>
                  <a:moveTo>
                    <a:pt x="42" y="220"/>
                  </a:moveTo>
                  <a:cubicBezTo>
                    <a:pt x="40" y="220"/>
                    <a:pt x="38" y="219"/>
                    <a:pt x="37" y="217"/>
                  </a:cubicBezTo>
                  <a:cubicBezTo>
                    <a:pt x="36" y="214"/>
                    <a:pt x="37" y="211"/>
                    <a:pt x="39" y="209"/>
                  </a:cubicBezTo>
                  <a:cubicBezTo>
                    <a:pt x="60" y="197"/>
                    <a:pt x="60" y="197"/>
                    <a:pt x="60" y="197"/>
                  </a:cubicBezTo>
                  <a:cubicBezTo>
                    <a:pt x="63" y="195"/>
                    <a:pt x="67" y="196"/>
                    <a:pt x="68" y="199"/>
                  </a:cubicBezTo>
                  <a:cubicBezTo>
                    <a:pt x="70" y="202"/>
                    <a:pt x="69" y="206"/>
                    <a:pt x="66" y="208"/>
                  </a:cubicBezTo>
                  <a:cubicBezTo>
                    <a:pt x="45" y="220"/>
                    <a:pt x="45" y="220"/>
                    <a:pt x="45" y="220"/>
                  </a:cubicBezTo>
                  <a:cubicBezTo>
                    <a:pt x="44" y="220"/>
                    <a:pt x="43" y="220"/>
                    <a:pt x="42" y="220"/>
                  </a:cubicBezTo>
                  <a:close/>
                  <a:moveTo>
                    <a:pt x="770" y="216"/>
                  </a:moveTo>
                  <a:cubicBezTo>
                    <a:pt x="769" y="216"/>
                    <a:pt x="768" y="216"/>
                    <a:pt x="767" y="216"/>
                  </a:cubicBezTo>
                  <a:cubicBezTo>
                    <a:pt x="746" y="204"/>
                    <a:pt x="746" y="204"/>
                    <a:pt x="746" y="204"/>
                  </a:cubicBezTo>
                  <a:cubicBezTo>
                    <a:pt x="743" y="202"/>
                    <a:pt x="742" y="198"/>
                    <a:pt x="744" y="195"/>
                  </a:cubicBezTo>
                  <a:cubicBezTo>
                    <a:pt x="746" y="193"/>
                    <a:pt x="749" y="192"/>
                    <a:pt x="752" y="193"/>
                  </a:cubicBezTo>
                  <a:cubicBezTo>
                    <a:pt x="773" y="205"/>
                    <a:pt x="773" y="205"/>
                    <a:pt x="773" y="205"/>
                  </a:cubicBezTo>
                  <a:cubicBezTo>
                    <a:pt x="776" y="207"/>
                    <a:pt x="777" y="211"/>
                    <a:pt x="775" y="213"/>
                  </a:cubicBezTo>
                  <a:cubicBezTo>
                    <a:pt x="774" y="215"/>
                    <a:pt x="772" y="216"/>
                    <a:pt x="770" y="216"/>
                  </a:cubicBezTo>
                  <a:close/>
                  <a:moveTo>
                    <a:pt x="84" y="196"/>
                  </a:moveTo>
                  <a:cubicBezTo>
                    <a:pt x="82" y="196"/>
                    <a:pt x="80" y="195"/>
                    <a:pt x="79" y="193"/>
                  </a:cubicBezTo>
                  <a:cubicBezTo>
                    <a:pt x="77" y="190"/>
                    <a:pt x="78" y="187"/>
                    <a:pt x="81" y="185"/>
                  </a:cubicBezTo>
                  <a:cubicBezTo>
                    <a:pt x="102" y="173"/>
                    <a:pt x="102" y="173"/>
                    <a:pt x="102" y="173"/>
                  </a:cubicBezTo>
                  <a:cubicBezTo>
                    <a:pt x="105" y="171"/>
                    <a:pt x="108" y="172"/>
                    <a:pt x="110" y="175"/>
                  </a:cubicBezTo>
                  <a:cubicBezTo>
                    <a:pt x="112" y="178"/>
                    <a:pt x="111" y="182"/>
                    <a:pt x="108" y="184"/>
                  </a:cubicBezTo>
                  <a:cubicBezTo>
                    <a:pt x="87" y="196"/>
                    <a:pt x="87" y="196"/>
                    <a:pt x="87" y="196"/>
                  </a:cubicBezTo>
                  <a:cubicBezTo>
                    <a:pt x="86" y="196"/>
                    <a:pt x="85" y="196"/>
                    <a:pt x="84" y="196"/>
                  </a:cubicBezTo>
                  <a:close/>
                  <a:moveTo>
                    <a:pt x="728" y="192"/>
                  </a:moveTo>
                  <a:cubicBezTo>
                    <a:pt x="727" y="192"/>
                    <a:pt x="726" y="192"/>
                    <a:pt x="725" y="192"/>
                  </a:cubicBezTo>
                  <a:cubicBezTo>
                    <a:pt x="704" y="180"/>
                    <a:pt x="704" y="180"/>
                    <a:pt x="704" y="180"/>
                  </a:cubicBezTo>
                  <a:cubicBezTo>
                    <a:pt x="702" y="178"/>
                    <a:pt x="701" y="174"/>
                    <a:pt x="702" y="171"/>
                  </a:cubicBezTo>
                  <a:cubicBezTo>
                    <a:pt x="704" y="169"/>
                    <a:pt x="708" y="168"/>
                    <a:pt x="710" y="169"/>
                  </a:cubicBezTo>
                  <a:cubicBezTo>
                    <a:pt x="731" y="181"/>
                    <a:pt x="731" y="181"/>
                    <a:pt x="731" y="181"/>
                  </a:cubicBezTo>
                  <a:cubicBezTo>
                    <a:pt x="734" y="183"/>
                    <a:pt x="735" y="187"/>
                    <a:pt x="733" y="189"/>
                  </a:cubicBezTo>
                  <a:cubicBezTo>
                    <a:pt x="732" y="191"/>
                    <a:pt x="730" y="192"/>
                    <a:pt x="728" y="192"/>
                  </a:cubicBezTo>
                  <a:close/>
                  <a:moveTo>
                    <a:pt x="126" y="172"/>
                  </a:moveTo>
                  <a:cubicBezTo>
                    <a:pt x="123" y="172"/>
                    <a:pt x="121" y="171"/>
                    <a:pt x="120" y="169"/>
                  </a:cubicBezTo>
                  <a:cubicBezTo>
                    <a:pt x="119" y="166"/>
                    <a:pt x="120" y="163"/>
                    <a:pt x="123" y="161"/>
                  </a:cubicBezTo>
                  <a:cubicBezTo>
                    <a:pt x="143" y="149"/>
                    <a:pt x="143" y="149"/>
                    <a:pt x="143" y="149"/>
                  </a:cubicBezTo>
                  <a:cubicBezTo>
                    <a:pt x="146" y="147"/>
                    <a:pt x="150" y="148"/>
                    <a:pt x="151" y="151"/>
                  </a:cubicBezTo>
                  <a:cubicBezTo>
                    <a:pt x="153" y="154"/>
                    <a:pt x="152" y="158"/>
                    <a:pt x="149" y="160"/>
                  </a:cubicBezTo>
                  <a:cubicBezTo>
                    <a:pt x="129" y="172"/>
                    <a:pt x="129" y="172"/>
                    <a:pt x="129" y="172"/>
                  </a:cubicBezTo>
                  <a:cubicBezTo>
                    <a:pt x="128" y="172"/>
                    <a:pt x="127" y="172"/>
                    <a:pt x="126" y="172"/>
                  </a:cubicBezTo>
                  <a:close/>
                  <a:moveTo>
                    <a:pt x="687" y="168"/>
                  </a:moveTo>
                  <a:cubicBezTo>
                    <a:pt x="686" y="168"/>
                    <a:pt x="685" y="168"/>
                    <a:pt x="684" y="168"/>
                  </a:cubicBezTo>
                  <a:cubicBezTo>
                    <a:pt x="663" y="156"/>
                    <a:pt x="663" y="156"/>
                    <a:pt x="663" y="156"/>
                  </a:cubicBezTo>
                  <a:cubicBezTo>
                    <a:pt x="660" y="154"/>
                    <a:pt x="659" y="150"/>
                    <a:pt x="661" y="147"/>
                  </a:cubicBezTo>
                  <a:cubicBezTo>
                    <a:pt x="662" y="145"/>
                    <a:pt x="666" y="144"/>
                    <a:pt x="669" y="145"/>
                  </a:cubicBezTo>
                  <a:cubicBezTo>
                    <a:pt x="690" y="157"/>
                    <a:pt x="690" y="157"/>
                    <a:pt x="690" y="157"/>
                  </a:cubicBezTo>
                  <a:cubicBezTo>
                    <a:pt x="693" y="159"/>
                    <a:pt x="694" y="163"/>
                    <a:pt x="692" y="165"/>
                  </a:cubicBezTo>
                  <a:cubicBezTo>
                    <a:pt x="691" y="167"/>
                    <a:pt x="689" y="168"/>
                    <a:pt x="687" y="168"/>
                  </a:cubicBezTo>
                  <a:close/>
                  <a:moveTo>
                    <a:pt x="167" y="148"/>
                  </a:moveTo>
                  <a:cubicBezTo>
                    <a:pt x="165" y="148"/>
                    <a:pt x="163" y="147"/>
                    <a:pt x="162" y="145"/>
                  </a:cubicBezTo>
                  <a:cubicBezTo>
                    <a:pt x="160" y="142"/>
                    <a:pt x="161" y="139"/>
                    <a:pt x="164" y="137"/>
                  </a:cubicBezTo>
                  <a:cubicBezTo>
                    <a:pt x="185" y="125"/>
                    <a:pt x="185" y="125"/>
                    <a:pt x="185" y="125"/>
                  </a:cubicBezTo>
                  <a:cubicBezTo>
                    <a:pt x="188" y="123"/>
                    <a:pt x="191" y="124"/>
                    <a:pt x="193" y="127"/>
                  </a:cubicBezTo>
                  <a:cubicBezTo>
                    <a:pt x="195" y="130"/>
                    <a:pt x="194" y="134"/>
                    <a:pt x="191" y="136"/>
                  </a:cubicBezTo>
                  <a:cubicBezTo>
                    <a:pt x="170" y="148"/>
                    <a:pt x="170" y="148"/>
                    <a:pt x="170" y="148"/>
                  </a:cubicBezTo>
                  <a:cubicBezTo>
                    <a:pt x="169" y="148"/>
                    <a:pt x="168" y="148"/>
                    <a:pt x="167" y="148"/>
                  </a:cubicBezTo>
                  <a:close/>
                  <a:moveTo>
                    <a:pt x="645" y="144"/>
                  </a:moveTo>
                  <a:cubicBezTo>
                    <a:pt x="644" y="144"/>
                    <a:pt x="643" y="144"/>
                    <a:pt x="642" y="144"/>
                  </a:cubicBezTo>
                  <a:cubicBezTo>
                    <a:pt x="621" y="132"/>
                    <a:pt x="621" y="132"/>
                    <a:pt x="621" y="132"/>
                  </a:cubicBezTo>
                  <a:cubicBezTo>
                    <a:pt x="618" y="130"/>
                    <a:pt x="617" y="126"/>
                    <a:pt x="619" y="123"/>
                  </a:cubicBezTo>
                  <a:cubicBezTo>
                    <a:pt x="621" y="121"/>
                    <a:pt x="624" y="120"/>
                    <a:pt x="627" y="121"/>
                  </a:cubicBezTo>
                  <a:cubicBezTo>
                    <a:pt x="648" y="133"/>
                    <a:pt x="648" y="133"/>
                    <a:pt x="648" y="133"/>
                  </a:cubicBezTo>
                  <a:cubicBezTo>
                    <a:pt x="651" y="135"/>
                    <a:pt x="652" y="139"/>
                    <a:pt x="650" y="141"/>
                  </a:cubicBezTo>
                  <a:cubicBezTo>
                    <a:pt x="649" y="143"/>
                    <a:pt x="647" y="144"/>
                    <a:pt x="645" y="144"/>
                  </a:cubicBezTo>
                  <a:close/>
                  <a:moveTo>
                    <a:pt x="209" y="124"/>
                  </a:moveTo>
                  <a:cubicBezTo>
                    <a:pt x="207" y="124"/>
                    <a:pt x="205" y="123"/>
                    <a:pt x="203" y="121"/>
                  </a:cubicBezTo>
                  <a:cubicBezTo>
                    <a:pt x="202" y="118"/>
                    <a:pt x="203" y="115"/>
                    <a:pt x="206" y="113"/>
                  </a:cubicBezTo>
                  <a:cubicBezTo>
                    <a:pt x="226" y="101"/>
                    <a:pt x="226" y="101"/>
                    <a:pt x="226" y="101"/>
                  </a:cubicBezTo>
                  <a:cubicBezTo>
                    <a:pt x="229" y="99"/>
                    <a:pt x="233" y="100"/>
                    <a:pt x="235" y="103"/>
                  </a:cubicBezTo>
                  <a:cubicBezTo>
                    <a:pt x="236" y="106"/>
                    <a:pt x="235" y="110"/>
                    <a:pt x="232" y="112"/>
                  </a:cubicBezTo>
                  <a:cubicBezTo>
                    <a:pt x="212" y="124"/>
                    <a:pt x="212" y="124"/>
                    <a:pt x="212" y="124"/>
                  </a:cubicBezTo>
                  <a:cubicBezTo>
                    <a:pt x="211" y="124"/>
                    <a:pt x="210" y="124"/>
                    <a:pt x="209" y="124"/>
                  </a:cubicBezTo>
                  <a:close/>
                  <a:moveTo>
                    <a:pt x="604" y="120"/>
                  </a:moveTo>
                  <a:cubicBezTo>
                    <a:pt x="603" y="120"/>
                    <a:pt x="602" y="120"/>
                    <a:pt x="601" y="120"/>
                  </a:cubicBezTo>
                  <a:cubicBezTo>
                    <a:pt x="580" y="108"/>
                    <a:pt x="580" y="108"/>
                    <a:pt x="580" y="108"/>
                  </a:cubicBezTo>
                  <a:cubicBezTo>
                    <a:pt x="577" y="106"/>
                    <a:pt x="576" y="102"/>
                    <a:pt x="578" y="99"/>
                  </a:cubicBezTo>
                  <a:cubicBezTo>
                    <a:pt x="579" y="97"/>
                    <a:pt x="583" y="96"/>
                    <a:pt x="586" y="97"/>
                  </a:cubicBezTo>
                  <a:cubicBezTo>
                    <a:pt x="607" y="109"/>
                    <a:pt x="607" y="109"/>
                    <a:pt x="607" y="109"/>
                  </a:cubicBezTo>
                  <a:cubicBezTo>
                    <a:pt x="609" y="111"/>
                    <a:pt x="610" y="115"/>
                    <a:pt x="609" y="117"/>
                  </a:cubicBezTo>
                  <a:cubicBezTo>
                    <a:pt x="608" y="119"/>
                    <a:pt x="606" y="120"/>
                    <a:pt x="604" y="120"/>
                  </a:cubicBezTo>
                  <a:close/>
                  <a:moveTo>
                    <a:pt x="250" y="100"/>
                  </a:moveTo>
                  <a:cubicBezTo>
                    <a:pt x="248" y="100"/>
                    <a:pt x="246" y="99"/>
                    <a:pt x="245" y="97"/>
                  </a:cubicBezTo>
                  <a:cubicBezTo>
                    <a:pt x="243" y="94"/>
                    <a:pt x="244" y="91"/>
                    <a:pt x="247" y="89"/>
                  </a:cubicBezTo>
                  <a:cubicBezTo>
                    <a:pt x="268" y="77"/>
                    <a:pt x="268" y="77"/>
                    <a:pt x="268" y="77"/>
                  </a:cubicBezTo>
                  <a:cubicBezTo>
                    <a:pt x="271" y="75"/>
                    <a:pt x="275" y="76"/>
                    <a:pt x="276" y="79"/>
                  </a:cubicBezTo>
                  <a:cubicBezTo>
                    <a:pt x="278" y="82"/>
                    <a:pt x="277" y="86"/>
                    <a:pt x="274" y="88"/>
                  </a:cubicBezTo>
                  <a:cubicBezTo>
                    <a:pt x="253" y="100"/>
                    <a:pt x="253" y="100"/>
                    <a:pt x="253" y="100"/>
                  </a:cubicBezTo>
                  <a:cubicBezTo>
                    <a:pt x="252" y="100"/>
                    <a:pt x="251" y="100"/>
                    <a:pt x="250" y="100"/>
                  </a:cubicBezTo>
                  <a:close/>
                  <a:moveTo>
                    <a:pt x="562" y="96"/>
                  </a:moveTo>
                  <a:cubicBezTo>
                    <a:pt x="561" y="96"/>
                    <a:pt x="560" y="96"/>
                    <a:pt x="559" y="96"/>
                  </a:cubicBezTo>
                  <a:cubicBezTo>
                    <a:pt x="538" y="84"/>
                    <a:pt x="538" y="84"/>
                    <a:pt x="538" y="84"/>
                  </a:cubicBezTo>
                  <a:cubicBezTo>
                    <a:pt x="535" y="82"/>
                    <a:pt x="534" y="78"/>
                    <a:pt x="536" y="75"/>
                  </a:cubicBezTo>
                  <a:cubicBezTo>
                    <a:pt x="538" y="73"/>
                    <a:pt x="541" y="72"/>
                    <a:pt x="544" y="73"/>
                  </a:cubicBezTo>
                  <a:cubicBezTo>
                    <a:pt x="565" y="85"/>
                    <a:pt x="565" y="85"/>
                    <a:pt x="565" y="85"/>
                  </a:cubicBezTo>
                  <a:cubicBezTo>
                    <a:pt x="568" y="87"/>
                    <a:pt x="569" y="91"/>
                    <a:pt x="567" y="93"/>
                  </a:cubicBezTo>
                  <a:cubicBezTo>
                    <a:pt x="566" y="95"/>
                    <a:pt x="564" y="96"/>
                    <a:pt x="562" y="96"/>
                  </a:cubicBezTo>
                  <a:close/>
                  <a:moveTo>
                    <a:pt x="292" y="76"/>
                  </a:moveTo>
                  <a:cubicBezTo>
                    <a:pt x="290" y="76"/>
                    <a:pt x="288" y="75"/>
                    <a:pt x="287" y="73"/>
                  </a:cubicBezTo>
                  <a:cubicBezTo>
                    <a:pt x="285" y="70"/>
                    <a:pt x="286" y="67"/>
                    <a:pt x="289" y="65"/>
                  </a:cubicBezTo>
                  <a:cubicBezTo>
                    <a:pt x="310" y="53"/>
                    <a:pt x="310" y="53"/>
                    <a:pt x="310" y="53"/>
                  </a:cubicBezTo>
                  <a:cubicBezTo>
                    <a:pt x="312" y="51"/>
                    <a:pt x="316" y="52"/>
                    <a:pt x="318" y="55"/>
                  </a:cubicBezTo>
                  <a:cubicBezTo>
                    <a:pt x="319" y="58"/>
                    <a:pt x="318" y="62"/>
                    <a:pt x="316" y="64"/>
                  </a:cubicBezTo>
                  <a:cubicBezTo>
                    <a:pt x="295" y="76"/>
                    <a:pt x="295" y="76"/>
                    <a:pt x="295" y="76"/>
                  </a:cubicBezTo>
                  <a:cubicBezTo>
                    <a:pt x="294" y="76"/>
                    <a:pt x="293" y="76"/>
                    <a:pt x="292" y="76"/>
                  </a:cubicBezTo>
                  <a:close/>
                  <a:moveTo>
                    <a:pt x="520" y="72"/>
                  </a:moveTo>
                  <a:cubicBezTo>
                    <a:pt x="519" y="72"/>
                    <a:pt x="518" y="72"/>
                    <a:pt x="517" y="72"/>
                  </a:cubicBezTo>
                  <a:cubicBezTo>
                    <a:pt x="497" y="60"/>
                    <a:pt x="497" y="60"/>
                    <a:pt x="497" y="60"/>
                  </a:cubicBezTo>
                  <a:cubicBezTo>
                    <a:pt x="494" y="58"/>
                    <a:pt x="493" y="54"/>
                    <a:pt x="494" y="51"/>
                  </a:cubicBezTo>
                  <a:cubicBezTo>
                    <a:pt x="496" y="49"/>
                    <a:pt x="500" y="48"/>
                    <a:pt x="503" y="49"/>
                  </a:cubicBezTo>
                  <a:cubicBezTo>
                    <a:pt x="523" y="61"/>
                    <a:pt x="523" y="61"/>
                    <a:pt x="523" y="61"/>
                  </a:cubicBezTo>
                  <a:cubicBezTo>
                    <a:pt x="526" y="63"/>
                    <a:pt x="527" y="67"/>
                    <a:pt x="526" y="69"/>
                  </a:cubicBezTo>
                  <a:cubicBezTo>
                    <a:pt x="525" y="71"/>
                    <a:pt x="522" y="72"/>
                    <a:pt x="520" y="72"/>
                  </a:cubicBezTo>
                  <a:close/>
                  <a:moveTo>
                    <a:pt x="333" y="52"/>
                  </a:moveTo>
                  <a:cubicBezTo>
                    <a:pt x="331" y="52"/>
                    <a:pt x="329" y="51"/>
                    <a:pt x="328" y="49"/>
                  </a:cubicBezTo>
                  <a:cubicBezTo>
                    <a:pt x="327" y="46"/>
                    <a:pt x="327" y="43"/>
                    <a:pt x="330" y="41"/>
                  </a:cubicBezTo>
                  <a:cubicBezTo>
                    <a:pt x="351" y="29"/>
                    <a:pt x="351" y="29"/>
                    <a:pt x="351" y="29"/>
                  </a:cubicBezTo>
                  <a:cubicBezTo>
                    <a:pt x="354" y="27"/>
                    <a:pt x="358" y="28"/>
                    <a:pt x="359" y="31"/>
                  </a:cubicBezTo>
                  <a:cubicBezTo>
                    <a:pt x="361" y="34"/>
                    <a:pt x="360" y="38"/>
                    <a:pt x="357" y="40"/>
                  </a:cubicBezTo>
                  <a:cubicBezTo>
                    <a:pt x="336" y="52"/>
                    <a:pt x="336" y="52"/>
                    <a:pt x="336" y="52"/>
                  </a:cubicBezTo>
                  <a:cubicBezTo>
                    <a:pt x="335" y="52"/>
                    <a:pt x="334" y="52"/>
                    <a:pt x="333" y="52"/>
                  </a:cubicBezTo>
                  <a:close/>
                  <a:moveTo>
                    <a:pt x="479" y="48"/>
                  </a:moveTo>
                  <a:cubicBezTo>
                    <a:pt x="478" y="48"/>
                    <a:pt x="477" y="48"/>
                    <a:pt x="476" y="48"/>
                  </a:cubicBezTo>
                  <a:cubicBezTo>
                    <a:pt x="455" y="36"/>
                    <a:pt x="455" y="36"/>
                    <a:pt x="455" y="36"/>
                  </a:cubicBezTo>
                  <a:cubicBezTo>
                    <a:pt x="452" y="34"/>
                    <a:pt x="451" y="30"/>
                    <a:pt x="453" y="27"/>
                  </a:cubicBezTo>
                  <a:cubicBezTo>
                    <a:pt x="455" y="25"/>
                    <a:pt x="458" y="24"/>
                    <a:pt x="461" y="25"/>
                  </a:cubicBezTo>
                  <a:cubicBezTo>
                    <a:pt x="482" y="37"/>
                    <a:pt x="482" y="37"/>
                    <a:pt x="482" y="37"/>
                  </a:cubicBezTo>
                  <a:cubicBezTo>
                    <a:pt x="485" y="39"/>
                    <a:pt x="486" y="43"/>
                    <a:pt x="484" y="45"/>
                  </a:cubicBezTo>
                  <a:cubicBezTo>
                    <a:pt x="483" y="47"/>
                    <a:pt x="481" y="48"/>
                    <a:pt x="479" y="48"/>
                  </a:cubicBezTo>
                  <a:close/>
                  <a:moveTo>
                    <a:pt x="375" y="28"/>
                  </a:moveTo>
                  <a:cubicBezTo>
                    <a:pt x="373" y="28"/>
                    <a:pt x="371" y="27"/>
                    <a:pt x="370" y="25"/>
                  </a:cubicBezTo>
                  <a:cubicBezTo>
                    <a:pt x="368" y="22"/>
                    <a:pt x="369" y="19"/>
                    <a:pt x="372" y="17"/>
                  </a:cubicBezTo>
                  <a:cubicBezTo>
                    <a:pt x="393" y="5"/>
                    <a:pt x="393" y="5"/>
                    <a:pt x="393" y="5"/>
                  </a:cubicBezTo>
                  <a:cubicBezTo>
                    <a:pt x="396" y="3"/>
                    <a:pt x="399" y="4"/>
                    <a:pt x="401" y="7"/>
                  </a:cubicBezTo>
                  <a:cubicBezTo>
                    <a:pt x="403" y="10"/>
                    <a:pt x="402" y="14"/>
                    <a:pt x="399" y="16"/>
                  </a:cubicBezTo>
                  <a:cubicBezTo>
                    <a:pt x="378" y="28"/>
                    <a:pt x="378" y="28"/>
                    <a:pt x="378" y="28"/>
                  </a:cubicBezTo>
                  <a:cubicBezTo>
                    <a:pt x="377" y="28"/>
                    <a:pt x="376" y="28"/>
                    <a:pt x="375" y="28"/>
                  </a:cubicBezTo>
                  <a:close/>
                  <a:moveTo>
                    <a:pt x="437" y="24"/>
                  </a:moveTo>
                  <a:cubicBezTo>
                    <a:pt x="436" y="24"/>
                    <a:pt x="435" y="24"/>
                    <a:pt x="434" y="24"/>
                  </a:cubicBezTo>
                  <a:cubicBezTo>
                    <a:pt x="414" y="12"/>
                    <a:pt x="414" y="12"/>
                    <a:pt x="414" y="12"/>
                  </a:cubicBezTo>
                  <a:cubicBezTo>
                    <a:pt x="411" y="10"/>
                    <a:pt x="410" y="6"/>
                    <a:pt x="411" y="3"/>
                  </a:cubicBezTo>
                  <a:cubicBezTo>
                    <a:pt x="413" y="1"/>
                    <a:pt x="417" y="0"/>
                    <a:pt x="420" y="1"/>
                  </a:cubicBezTo>
                  <a:cubicBezTo>
                    <a:pt x="440" y="13"/>
                    <a:pt x="440" y="13"/>
                    <a:pt x="440" y="13"/>
                  </a:cubicBezTo>
                  <a:cubicBezTo>
                    <a:pt x="443" y="15"/>
                    <a:pt x="444" y="19"/>
                    <a:pt x="442" y="21"/>
                  </a:cubicBezTo>
                  <a:cubicBezTo>
                    <a:pt x="441" y="23"/>
                    <a:pt x="439" y="24"/>
                    <a:pt x="437" y="24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41" name="Freeform 539"/>
            <p:cNvSpPr>
              <a:spLocks/>
            </p:cNvSpPr>
            <p:nvPr/>
          </p:nvSpPr>
          <p:spPr bwMode="auto">
            <a:xfrm rot="10800000" flipH="1" flipV="1">
              <a:off x="7326151" y="3597403"/>
              <a:ext cx="719160" cy="828761"/>
            </a:xfrm>
            <a:custGeom>
              <a:avLst/>
              <a:gdLst>
                <a:gd name="T0" fmla="*/ 958 w 958"/>
                <a:gd name="T1" fmla="*/ 827 h 1104"/>
                <a:gd name="T2" fmla="*/ 478 w 958"/>
                <a:gd name="T3" fmla="*/ 1104 h 1104"/>
                <a:gd name="T4" fmla="*/ 0 w 958"/>
                <a:gd name="T5" fmla="*/ 827 h 1104"/>
                <a:gd name="T6" fmla="*/ 0 w 958"/>
                <a:gd name="T7" fmla="*/ 274 h 1104"/>
                <a:gd name="T8" fmla="*/ 478 w 958"/>
                <a:gd name="T9" fmla="*/ 0 h 1104"/>
                <a:gd name="T10" fmla="*/ 958 w 958"/>
                <a:gd name="T11" fmla="*/ 274 h 1104"/>
                <a:gd name="T12" fmla="*/ 958 w 958"/>
                <a:gd name="T13" fmla="*/ 827 h 1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8" h="1104">
                  <a:moveTo>
                    <a:pt x="958" y="827"/>
                  </a:moveTo>
                  <a:lnTo>
                    <a:pt x="478" y="1104"/>
                  </a:lnTo>
                  <a:lnTo>
                    <a:pt x="0" y="827"/>
                  </a:lnTo>
                  <a:lnTo>
                    <a:pt x="0" y="274"/>
                  </a:lnTo>
                  <a:lnTo>
                    <a:pt x="478" y="0"/>
                  </a:lnTo>
                  <a:lnTo>
                    <a:pt x="958" y="274"/>
                  </a:lnTo>
                  <a:lnTo>
                    <a:pt x="958" y="82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5" name="Freeform 553"/>
            <p:cNvSpPr>
              <a:spLocks noEditPoints="1"/>
            </p:cNvSpPr>
            <p:nvPr/>
          </p:nvSpPr>
          <p:spPr bwMode="auto">
            <a:xfrm rot="10800000">
              <a:off x="7167756" y="3517079"/>
              <a:ext cx="1037452" cy="1037452"/>
            </a:xfrm>
            <a:custGeom>
              <a:avLst/>
              <a:gdLst>
                <a:gd name="T0" fmla="*/ 315 w 584"/>
                <a:gd name="T1" fmla="*/ 583 h 584"/>
                <a:gd name="T2" fmla="*/ 246 w 584"/>
                <a:gd name="T3" fmla="*/ 576 h 584"/>
                <a:gd name="T4" fmla="*/ 332 w 584"/>
                <a:gd name="T5" fmla="*/ 577 h 584"/>
                <a:gd name="T6" fmla="*/ 336 w 584"/>
                <a:gd name="T7" fmla="*/ 580 h 584"/>
                <a:gd name="T8" fmla="*/ 230 w 584"/>
                <a:gd name="T9" fmla="*/ 569 h 584"/>
                <a:gd name="T10" fmla="*/ 397 w 584"/>
                <a:gd name="T11" fmla="*/ 556 h 584"/>
                <a:gd name="T12" fmla="*/ 187 w 584"/>
                <a:gd name="T13" fmla="*/ 564 h 584"/>
                <a:gd name="T14" fmla="*/ 188 w 584"/>
                <a:gd name="T15" fmla="*/ 564 h 584"/>
                <a:gd name="T16" fmla="*/ 439 w 584"/>
                <a:gd name="T17" fmla="*/ 544 h 584"/>
                <a:gd name="T18" fmla="*/ 128 w 584"/>
                <a:gd name="T19" fmla="*/ 528 h 584"/>
                <a:gd name="T20" fmla="*/ 451 w 584"/>
                <a:gd name="T21" fmla="*/ 532 h 584"/>
                <a:gd name="T22" fmla="*/ 455 w 584"/>
                <a:gd name="T23" fmla="*/ 533 h 584"/>
                <a:gd name="T24" fmla="*/ 116 w 584"/>
                <a:gd name="T25" fmla="*/ 515 h 584"/>
                <a:gd name="T26" fmla="*/ 500 w 584"/>
                <a:gd name="T27" fmla="*/ 484 h 584"/>
                <a:gd name="T28" fmla="*/ 79 w 584"/>
                <a:gd name="T29" fmla="*/ 491 h 584"/>
                <a:gd name="T30" fmla="*/ 82 w 584"/>
                <a:gd name="T31" fmla="*/ 493 h 584"/>
                <a:gd name="T32" fmla="*/ 533 w 584"/>
                <a:gd name="T33" fmla="*/ 456 h 584"/>
                <a:gd name="T34" fmla="*/ 41 w 584"/>
                <a:gd name="T35" fmla="*/ 434 h 584"/>
                <a:gd name="T36" fmla="*/ 540 w 584"/>
                <a:gd name="T37" fmla="*/ 439 h 584"/>
                <a:gd name="T38" fmla="*/ 542 w 584"/>
                <a:gd name="T39" fmla="*/ 439 h 584"/>
                <a:gd name="T40" fmla="*/ 37 w 584"/>
                <a:gd name="T41" fmla="*/ 416 h 584"/>
                <a:gd name="T42" fmla="*/ 564 w 584"/>
                <a:gd name="T43" fmla="*/ 375 h 584"/>
                <a:gd name="T44" fmla="*/ 13 w 584"/>
                <a:gd name="T45" fmla="*/ 380 h 584"/>
                <a:gd name="T46" fmla="*/ 17 w 584"/>
                <a:gd name="T47" fmla="*/ 382 h 584"/>
                <a:gd name="T48" fmla="*/ 581 w 584"/>
                <a:gd name="T49" fmla="*/ 335 h 584"/>
                <a:gd name="T50" fmla="*/ 5 w 584"/>
                <a:gd name="T51" fmla="*/ 311 h 584"/>
                <a:gd name="T52" fmla="*/ 579 w 584"/>
                <a:gd name="T53" fmla="*/ 317 h 584"/>
                <a:gd name="T54" fmla="*/ 584 w 584"/>
                <a:gd name="T55" fmla="*/ 292 h 584"/>
                <a:gd name="T56" fmla="*/ 1 w 584"/>
                <a:gd name="T57" fmla="*/ 272 h 584"/>
                <a:gd name="T58" fmla="*/ 4 w 584"/>
                <a:gd name="T59" fmla="*/ 298 h 584"/>
                <a:gd name="T60" fmla="*/ 583 w 584"/>
                <a:gd name="T61" fmla="*/ 266 h 584"/>
                <a:gd name="T62" fmla="*/ 7 w 584"/>
                <a:gd name="T63" fmla="*/ 229 h 584"/>
                <a:gd name="T64" fmla="*/ 568 w 584"/>
                <a:gd name="T65" fmla="*/ 224 h 584"/>
                <a:gd name="T66" fmla="*/ 572 w 584"/>
                <a:gd name="T67" fmla="*/ 228 h 584"/>
                <a:gd name="T68" fmla="*/ 27 w 584"/>
                <a:gd name="T69" fmla="*/ 190 h 584"/>
                <a:gd name="T70" fmla="*/ 548 w 584"/>
                <a:gd name="T71" fmla="*/ 160 h 584"/>
                <a:gd name="T72" fmla="*/ 30 w 584"/>
                <a:gd name="T73" fmla="*/ 172 h 584"/>
                <a:gd name="T74" fmla="*/ 31 w 584"/>
                <a:gd name="T75" fmla="*/ 173 h 584"/>
                <a:gd name="T76" fmla="*/ 543 w 584"/>
                <a:gd name="T77" fmla="*/ 142 h 584"/>
                <a:gd name="T78" fmla="*/ 62 w 584"/>
                <a:gd name="T79" fmla="*/ 112 h 584"/>
                <a:gd name="T80" fmla="*/ 512 w 584"/>
                <a:gd name="T81" fmla="*/ 112 h 584"/>
                <a:gd name="T82" fmla="*/ 515 w 584"/>
                <a:gd name="T83" fmla="*/ 113 h 584"/>
                <a:gd name="T84" fmla="*/ 97 w 584"/>
                <a:gd name="T85" fmla="*/ 85 h 584"/>
                <a:gd name="T86" fmla="*/ 466 w 584"/>
                <a:gd name="T87" fmla="*/ 62 h 584"/>
                <a:gd name="T88" fmla="*/ 107 w 584"/>
                <a:gd name="T89" fmla="*/ 71 h 584"/>
                <a:gd name="T90" fmla="*/ 110 w 584"/>
                <a:gd name="T91" fmla="*/ 72 h 584"/>
                <a:gd name="T92" fmla="*/ 454 w 584"/>
                <a:gd name="T93" fmla="*/ 48 h 584"/>
                <a:gd name="T94" fmla="*/ 163 w 584"/>
                <a:gd name="T95" fmla="*/ 30 h 584"/>
                <a:gd name="T96" fmla="*/ 412 w 584"/>
                <a:gd name="T97" fmla="*/ 34 h 584"/>
                <a:gd name="T98" fmla="*/ 414 w 584"/>
                <a:gd name="T99" fmla="*/ 35 h 584"/>
                <a:gd name="T100" fmla="*/ 205 w 584"/>
                <a:gd name="T101" fmla="*/ 21 h 584"/>
                <a:gd name="T102" fmla="*/ 349 w 584"/>
                <a:gd name="T103" fmla="*/ 9 h 584"/>
                <a:gd name="T104" fmla="*/ 221 w 584"/>
                <a:gd name="T105" fmla="*/ 12 h 584"/>
                <a:gd name="T106" fmla="*/ 225 w 584"/>
                <a:gd name="T107" fmla="*/ 15 h 584"/>
                <a:gd name="T108" fmla="*/ 332 w 584"/>
                <a:gd name="T109" fmla="*/ 2 h 584"/>
                <a:gd name="T110" fmla="*/ 289 w 584"/>
                <a:gd name="T111" fmla="*/ 0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84" h="584">
                  <a:moveTo>
                    <a:pt x="293" y="584"/>
                  </a:moveTo>
                  <a:cubicBezTo>
                    <a:pt x="291" y="584"/>
                    <a:pt x="289" y="582"/>
                    <a:pt x="289" y="580"/>
                  </a:cubicBezTo>
                  <a:cubicBezTo>
                    <a:pt x="289" y="577"/>
                    <a:pt x="291" y="576"/>
                    <a:pt x="293" y="576"/>
                  </a:cubicBezTo>
                  <a:cubicBezTo>
                    <a:pt x="300" y="576"/>
                    <a:pt x="307" y="575"/>
                    <a:pt x="314" y="575"/>
                  </a:cubicBezTo>
                  <a:cubicBezTo>
                    <a:pt x="316" y="575"/>
                    <a:pt x="318" y="576"/>
                    <a:pt x="319" y="578"/>
                  </a:cubicBezTo>
                  <a:cubicBezTo>
                    <a:pt x="319" y="581"/>
                    <a:pt x="317" y="583"/>
                    <a:pt x="315" y="583"/>
                  </a:cubicBezTo>
                  <a:cubicBezTo>
                    <a:pt x="308" y="583"/>
                    <a:pt x="300" y="584"/>
                    <a:pt x="293" y="584"/>
                  </a:cubicBezTo>
                  <a:cubicBezTo>
                    <a:pt x="293" y="584"/>
                    <a:pt x="293" y="584"/>
                    <a:pt x="293" y="584"/>
                  </a:cubicBezTo>
                  <a:close/>
                  <a:moveTo>
                    <a:pt x="272" y="583"/>
                  </a:moveTo>
                  <a:cubicBezTo>
                    <a:pt x="271" y="583"/>
                    <a:pt x="271" y="583"/>
                    <a:pt x="271" y="583"/>
                  </a:cubicBezTo>
                  <a:cubicBezTo>
                    <a:pt x="264" y="582"/>
                    <a:pt x="257" y="582"/>
                    <a:pt x="250" y="581"/>
                  </a:cubicBezTo>
                  <a:cubicBezTo>
                    <a:pt x="247" y="580"/>
                    <a:pt x="246" y="578"/>
                    <a:pt x="246" y="576"/>
                  </a:cubicBezTo>
                  <a:cubicBezTo>
                    <a:pt x="247" y="574"/>
                    <a:pt x="249" y="572"/>
                    <a:pt x="251" y="573"/>
                  </a:cubicBezTo>
                  <a:cubicBezTo>
                    <a:pt x="258" y="574"/>
                    <a:pt x="265" y="574"/>
                    <a:pt x="272" y="575"/>
                  </a:cubicBezTo>
                  <a:cubicBezTo>
                    <a:pt x="274" y="575"/>
                    <a:pt x="276" y="577"/>
                    <a:pt x="276" y="579"/>
                  </a:cubicBezTo>
                  <a:cubicBezTo>
                    <a:pt x="275" y="581"/>
                    <a:pt x="274" y="583"/>
                    <a:pt x="272" y="583"/>
                  </a:cubicBezTo>
                  <a:close/>
                  <a:moveTo>
                    <a:pt x="336" y="580"/>
                  </a:moveTo>
                  <a:cubicBezTo>
                    <a:pt x="334" y="580"/>
                    <a:pt x="332" y="579"/>
                    <a:pt x="332" y="577"/>
                  </a:cubicBezTo>
                  <a:cubicBezTo>
                    <a:pt x="332" y="575"/>
                    <a:pt x="333" y="573"/>
                    <a:pt x="335" y="572"/>
                  </a:cubicBezTo>
                  <a:cubicBezTo>
                    <a:pt x="342" y="571"/>
                    <a:pt x="349" y="570"/>
                    <a:pt x="356" y="568"/>
                  </a:cubicBezTo>
                  <a:cubicBezTo>
                    <a:pt x="358" y="568"/>
                    <a:pt x="360" y="569"/>
                    <a:pt x="361" y="571"/>
                  </a:cubicBezTo>
                  <a:cubicBezTo>
                    <a:pt x="361" y="574"/>
                    <a:pt x="360" y="576"/>
                    <a:pt x="358" y="576"/>
                  </a:cubicBezTo>
                  <a:cubicBezTo>
                    <a:pt x="351" y="578"/>
                    <a:pt x="344" y="579"/>
                    <a:pt x="336" y="580"/>
                  </a:cubicBezTo>
                  <a:cubicBezTo>
                    <a:pt x="336" y="580"/>
                    <a:pt x="336" y="580"/>
                    <a:pt x="336" y="580"/>
                  </a:cubicBezTo>
                  <a:close/>
                  <a:moveTo>
                    <a:pt x="229" y="577"/>
                  </a:moveTo>
                  <a:cubicBezTo>
                    <a:pt x="229" y="577"/>
                    <a:pt x="229" y="577"/>
                    <a:pt x="228" y="577"/>
                  </a:cubicBezTo>
                  <a:cubicBezTo>
                    <a:pt x="221" y="575"/>
                    <a:pt x="214" y="573"/>
                    <a:pt x="207" y="571"/>
                  </a:cubicBezTo>
                  <a:cubicBezTo>
                    <a:pt x="205" y="570"/>
                    <a:pt x="204" y="568"/>
                    <a:pt x="204" y="566"/>
                  </a:cubicBezTo>
                  <a:cubicBezTo>
                    <a:pt x="205" y="564"/>
                    <a:pt x="207" y="563"/>
                    <a:pt x="209" y="563"/>
                  </a:cubicBezTo>
                  <a:cubicBezTo>
                    <a:pt x="216" y="565"/>
                    <a:pt x="223" y="567"/>
                    <a:pt x="230" y="569"/>
                  </a:cubicBezTo>
                  <a:cubicBezTo>
                    <a:pt x="232" y="569"/>
                    <a:pt x="233" y="571"/>
                    <a:pt x="233" y="574"/>
                  </a:cubicBezTo>
                  <a:cubicBezTo>
                    <a:pt x="233" y="575"/>
                    <a:pt x="231" y="577"/>
                    <a:pt x="229" y="577"/>
                  </a:cubicBezTo>
                  <a:close/>
                  <a:moveTo>
                    <a:pt x="378" y="571"/>
                  </a:moveTo>
                  <a:cubicBezTo>
                    <a:pt x="376" y="571"/>
                    <a:pt x="374" y="570"/>
                    <a:pt x="374" y="568"/>
                  </a:cubicBezTo>
                  <a:cubicBezTo>
                    <a:pt x="373" y="566"/>
                    <a:pt x="374" y="563"/>
                    <a:pt x="377" y="563"/>
                  </a:cubicBezTo>
                  <a:cubicBezTo>
                    <a:pt x="383" y="561"/>
                    <a:pt x="390" y="558"/>
                    <a:pt x="397" y="556"/>
                  </a:cubicBezTo>
                  <a:cubicBezTo>
                    <a:pt x="399" y="555"/>
                    <a:pt x="401" y="556"/>
                    <a:pt x="402" y="558"/>
                  </a:cubicBezTo>
                  <a:cubicBezTo>
                    <a:pt x="403" y="560"/>
                    <a:pt x="402" y="562"/>
                    <a:pt x="399" y="563"/>
                  </a:cubicBezTo>
                  <a:cubicBezTo>
                    <a:pt x="393" y="566"/>
                    <a:pt x="386" y="568"/>
                    <a:pt x="379" y="570"/>
                  </a:cubicBezTo>
                  <a:cubicBezTo>
                    <a:pt x="379" y="571"/>
                    <a:pt x="378" y="571"/>
                    <a:pt x="378" y="571"/>
                  </a:cubicBezTo>
                  <a:close/>
                  <a:moveTo>
                    <a:pt x="188" y="564"/>
                  </a:moveTo>
                  <a:cubicBezTo>
                    <a:pt x="187" y="564"/>
                    <a:pt x="187" y="564"/>
                    <a:pt x="187" y="564"/>
                  </a:cubicBezTo>
                  <a:cubicBezTo>
                    <a:pt x="180" y="561"/>
                    <a:pt x="173" y="558"/>
                    <a:pt x="166" y="555"/>
                  </a:cubicBezTo>
                  <a:cubicBezTo>
                    <a:pt x="164" y="554"/>
                    <a:pt x="164" y="552"/>
                    <a:pt x="165" y="550"/>
                  </a:cubicBezTo>
                  <a:cubicBezTo>
                    <a:pt x="166" y="548"/>
                    <a:pt x="168" y="547"/>
                    <a:pt x="170" y="548"/>
                  </a:cubicBezTo>
                  <a:cubicBezTo>
                    <a:pt x="176" y="551"/>
                    <a:pt x="183" y="554"/>
                    <a:pt x="189" y="557"/>
                  </a:cubicBezTo>
                  <a:cubicBezTo>
                    <a:pt x="191" y="557"/>
                    <a:pt x="192" y="560"/>
                    <a:pt x="192" y="562"/>
                  </a:cubicBezTo>
                  <a:cubicBezTo>
                    <a:pt x="191" y="563"/>
                    <a:pt x="190" y="564"/>
                    <a:pt x="188" y="564"/>
                  </a:cubicBezTo>
                  <a:close/>
                  <a:moveTo>
                    <a:pt x="418" y="555"/>
                  </a:moveTo>
                  <a:cubicBezTo>
                    <a:pt x="416" y="555"/>
                    <a:pt x="415" y="554"/>
                    <a:pt x="414" y="553"/>
                  </a:cubicBezTo>
                  <a:cubicBezTo>
                    <a:pt x="413" y="551"/>
                    <a:pt x="414" y="548"/>
                    <a:pt x="416" y="547"/>
                  </a:cubicBezTo>
                  <a:cubicBezTo>
                    <a:pt x="422" y="544"/>
                    <a:pt x="429" y="541"/>
                    <a:pt x="435" y="537"/>
                  </a:cubicBezTo>
                  <a:cubicBezTo>
                    <a:pt x="436" y="536"/>
                    <a:pt x="439" y="537"/>
                    <a:pt x="440" y="539"/>
                  </a:cubicBezTo>
                  <a:cubicBezTo>
                    <a:pt x="441" y="541"/>
                    <a:pt x="441" y="543"/>
                    <a:pt x="439" y="544"/>
                  </a:cubicBezTo>
                  <a:cubicBezTo>
                    <a:pt x="432" y="548"/>
                    <a:pt x="426" y="551"/>
                    <a:pt x="419" y="554"/>
                  </a:cubicBezTo>
                  <a:cubicBezTo>
                    <a:pt x="419" y="555"/>
                    <a:pt x="418" y="555"/>
                    <a:pt x="418" y="555"/>
                  </a:cubicBezTo>
                  <a:close/>
                  <a:moveTo>
                    <a:pt x="149" y="546"/>
                  </a:moveTo>
                  <a:cubicBezTo>
                    <a:pt x="148" y="546"/>
                    <a:pt x="148" y="546"/>
                    <a:pt x="147" y="545"/>
                  </a:cubicBezTo>
                  <a:cubicBezTo>
                    <a:pt x="141" y="542"/>
                    <a:pt x="135" y="538"/>
                    <a:pt x="129" y="534"/>
                  </a:cubicBezTo>
                  <a:cubicBezTo>
                    <a:pt x="127" y="532"/>
                    <a:pt x="126" y="530"/>
                    <a:pt x="128" y="528"/>
                  </a:cubicBezTo>
                  <a:cubicBezTo>
                    <a:pt x="129" y="526"/>
                    <a:pt x="131" y="526"/>
                    <a:pt x="133" y="527"/>
                  </a:cubicBezTo>
                  <a:cubicBezTo>
                    <a:pt x="139" y="531"/>
                    <a:pt x="145" y="535"/>
                    <a:pt x="151" y="538"/>
                  </a:cubicBezTo>
                  <a:cubicBezTo>
                    <a:pt x="153" y="539"/>
                    <a:pt x="154" y="542"/>
                    <a:pt x="153" y="544"/>
                  </a:cubicBezTo>
                  <a:cubicBezTo>
                    <a:pt x="152" y="545"/>
                    <a:pt x="151" y="546"/>
                    <a:pt x="149" y="546"/>
                  </a:cubicBezTo>
                  <a:close/>
                  <a:moveTo>
                    <a:pt x="455" y="533"/>
                  </a:moveTo>
                  <a:cubicBezTo>
                    <a:pt x="453" y="533"/>
                    <a:pt x="452" y="533"/>
                    <a:pt x="451" y="532"/>
                  </a:cubicBezTo>
                  <a:cubicBezTo>
                    <a:pt x="450" y="530"/>
                    <a:pt x="451" y="527"/>
                    <a:pt x="452" y="526"/>
                  </a:cubicBezTo>
                  <a:cubicBezTo>
                    <a:pt x="458" y="522"/>
                    <a:pt x="464" y="518"/>
                    <a:pt x="469" y="513"/>
                  </a:cubicBezTo>
                  <a:cubicBezTo>
                    <a:pt x="471" y="512"/>
                    <a:pt x="474" y="512"/>
                    <a:pt x="475" y="514"/>
                  </a:cubicBezTo>
                  <a:cubicBezTo>
                    <a:pt x="476" y="516"/>
                    <a:pt x="476" y="518"/>
                    <a:pt x="474" y="520"/>
                  </a:cubicBezTo>
                  <a:cubicBezTo>
                    <a:pt x="469" y="524"/>
                    <a:pt x="463" y="528"/>
                    <a:pt x="457" y="533"/>
                  </a:cubicBezTo>
                  <a:cubicBezTo>
                    <a:pt x="456" y="533"/>
                    <a:pt x="456" y="533"/>
                    <a:pt x="455" y="533"/>
                  </a:cubicBezTo>
                  <a:close/>
                  <a:moveTo>
                    <a:pt x="114" y="522"/>
                  </a:moveTo>
                  <a:cubicBezTo>
                    <a:pt x="113" y="522"/>
                    <a:pt x="112" y="521"/>
                    <a:pt x="111" y="521"/>
                  </a:cubicBezTo>
                  <a:cubicBezTo>
                    <a:pt x="105" y="516"/>
                    <a:pt x="100" y="512"/>
                    <a:pt x="94" y="507"/>
                  </a:cubicBezTo>
                  <a:cubicBezTo>
                    <a:pt x="93" y="505"/>
                    <a:pt x="93" y="503"/>
                    <a:pt x="94" y="501"/>
                  </a:cubicBezTo>
                  <a:cubicBezTo>
                    <a:pt x="96" y="499"/>
                    <a:pt x="98" y="499"/>
                    <a:pt x="100" y="501"/>
                  </a:cubicBezTo>
                  <a:cubicBezTo>
                    <a:pt x="105" y="506"/>
                    <a:pt x="111" y="510"/>
                    <a:pt x="116" y="515"/>
                  </a:cubicBezTo>
                  <a:cubicBezTo>
                    <a:pt x="118" y="516"/>
                    <a:pt x="118" y="518"/>
                    <a:pt x="117" y="520"/>
                  </a:cubicBezTo>
                  <a:cubicBezTo>
                    <a:pt x="116" y="521"/>
                    <a:pt x="115" y="522"/>
                    <a:pt x="114" y="522"/>
                  </a:cubicBezTo>
                  <a:close/>
                  <a:moveTo>
                    <a:pt x="488" y="506"/>
                  </a:moveTo>
                  <a:cubicBezTo>
                    <a:pt x="487" y="506"/>
                    <a:pt x="486" y="506"/>
                    <a:pt x="485" y="505"/>
                  </a:cubicBezTo>
                  <a:cubicBezTo>
                    <a:pt x="484" y="504"/>
                    <a:pt x="484" y="501"/>
                    <a:pt x="486" y="499"/>
                  </a:cubicBezTo>
                  <a:cubicBezTo>
                    <a:pt x="491" y="495"/>
                    <a:pt x="496" y="490"/>
                    <a:pt x="500" y="484"/>
                  </a:cubicBezTo>
                  <a:cubicBezTo>
                    <a:pt x="502" y="483"/>
                    <a:pt x="505" y="483"/>
                    <a:pt x="506" y="484"/>
                  </a:cubicBezTo>
                  <a:cubicBezTo>
                    <a:pt x="508" y="486"/>
                    <a:pt x="508" y="488"/>
                    <a:pt x="506" y="490"/>
                  </a:cubicBezTo>
                  <a:cubicBezTo>
                    <a:pt x="501" y="495"/>
                    <a:pt x="496" y="500"/>
                    <a:pt x="491" y="505"/>
                  </a:cubicBezTo>
                  <a:cubicBezTo>
                    <a:pt x="490" y="506"/>
                    <a:pt x="489" y="506"/>
                    <a:pt x="488" y="506"/>
                  </a:cubicBezTo>
                  <a:close/>
                  <a:moveTo>
                    <a:pt x="82" y="493"/>
                  </a:moveTo>
                  <a:cubicBezTo>
                    <a:pt x="81" y="493"/>
                    <a:pt x="80" y="492"/>
                    <a:pt x="79" y="491"/>
                  </a:cubicBezTo>
                  <a:cubicBezTo>
                    <a:pt x="74" y="486"/>
                    <a:pt x="69" y="481"/>
                    <a:pt x="65" y="475"/>
                  </a:cubicBezTo>
                  <a:cubicBezTo>
                    <a:pt x="63" y="473"/>
                    <a:pt x="64" y="471"/>
                    <a:pt x="65" y="469"/>
                  </a:cubicBezTo>
                  <a:cubicBezTo>
                    <a:pt x="67" y="468"/>
                    <a:pt x="70" y="468"/>
                    <a:pt x="71" y="470"/>
                  </a:cubicBezTo>
                  <a:cubicBezTo>
                    <a:pt x="75" y="475"/>
                    <a:pt x="80" y="481"/>
                    <a:pt x="85" y="486"/>
                  </a:cubicBezTo>
                  <a:cubicBezTo>
                    <a:pt x="86" y="488"/>
                    <a:pt x="86" y="490"/>
                    <a:pt x="85" y="492"/>
                  </a:cubicBezTo>
                  <a:cubicBezTo>
                    <a:pt x="84" y="492"/>
                    <a:pt x="83" y="493"/>
                    <a:pt x="82" y="493"/>
                  </a:cubicBezTo>
                  <a:close/>
                  <a:moveTo>
                    <a:pt x="517" y="475"/>
                  </a:moveTo>
                  <a:cubicBezTo>
                    <a:pt x="517" y="475"/>
                    <a:pt x="516" y="475"/>
                    <a:pt x="515" y="474"/>
                  </a:cubicBezTo>
                  <a:cubicBezTo>
                    <a:pt x="513" y="473"/>
                    <a:pt x="513" y="470"/>
                    <a:pt x="514" y="468"/>
                  </a:cubicBezTo>
                  <a:cubicBezTo>
                    <a:pt x="519" y="463"/>
                    <a:pt x="523" y="457"/>
                    <a:pt x="527" y="451"/>
                  </a:cubicBezTo>
                  <a:cubicBezTo>
                    <a:pt x="528" y="450"/>
                    <a:pt x="531" y="449"/>
                    <a:pt x="532" y="450"/>
                  </a:cubicBezTo>
                  <a:cubicBezTo>
                    <a:pt x="534" y="452"/>
                    <a:pt x="535" y="454"/>
                    <a:pt x="533" y="456"/>
                  </a:cubicBezTo>
                  <a:cubicBezTo>
                    <a:pt x="529" y="462"/>
                    <a:pt x="525" y="468"/>
                    <a:pt x="521" y="473"/>
                  </a:cubicBezTo>
                  <a:cubicBezTo>
                    <a:pt x="520" y="474"/>
                    <a:pt x="519" y="475"/>
                    <a:pt x="517" y="475"/>
                  </a:cubicBezTo>
                  <a:close/>
                  <a:moveTo>
                    <a:pt x="55" y="459"/>
                  </a:moveTo>
                  <a:cubicBezTo>
                    <a:pt x="54" y="459"/>
                    <a:pt x="52" y="459"/>
                    <a:pt x="52" y="458"/>
                  </a:cubicBezTo>
                  <a:cubicBezTo>
                    <a:pt x="48" y="452"/>
                    <a:pt x="44" y="445"/>
                    <a:pt x="40" y="439"/>
                  </a:cubicBezTo>
                  <a:cubicBezTo>
                    <a:pt x="39" y="437"/>
                    <a:pt x="39" y="435"/>
                    <a:pt x="41" y="434"/>
                  </a:cubicBezTo>
                  <a:cubicBezTo>
                    <a:pt x="43" y="433"/>
                    <a:pt x="46" y="433"/>
                    <a:pt x="47" y="435"/>
                  </a:cubicBezTo>
                  <a:cubicBezTo>
                    <a:pt x="50" y="441"/>
                    <a:pt x="54" y="447"/>
                    <a:pt x="58" y="453"/>
                  </a:cubicBezTo>
                  <a:cubicBezTo>
                    <a:pt x="59" y="455"/>
                    <a:pt x="59" y="457"/>
                    <a:pt x="57" y="459"/>
                  </a:cubicBezTo>
                  <a:cubicBezTo>
                    <a:pt x="57" y="459"/>
                    <a:pt x="56" y="459"/>
                    <a:pt x="55" y="459"/>
                  </a:cubicBezTo>
                  <a:close/>
                  <a:moveTo>
                    <a:pt x="542" y="439"/>
                  </a:moveTo>
                  <a:cubicBezTo>
                    <a:pt x="541" y="439"/>
                    <a:pt x="540" y="439"/>
                    <a:pt x="540" y="439"/>
                  </a:cubicBezTo>
                  <a:cubicBezTo>
                    <a:pt x="538" y="438"/>
                    <a:pt x="537" y="435"/>
                    <a:pt x="538" y="433"/>
                  </a:cubicBezTo>
                  <a:cubicBezTo>
                    <a:pt x="542" y="427"/>
                    <a:pt x="545" y="421"/>
                    <a:pt x="548" y="415"/>
                  </a:cubicBezTo>
                  <a:cubicBezTo>
                    <a:pt x="549" y="413"/>
                    <a:pt x="551" y="412"/>
                    <a:pt x="553" y="413"/>
                  </a:cubicBezTo>
                  <a:cubicBezTo>
                    <a:pt x="555" y="414"/>
                    <a:pt x="556" y="416"/>
                    <a:pt x="555" y="418"/>
                  </a:cubicBezTo>
                  <a:cubicBezTo>
                    <a:pt x="552" y="425"/>
                    <a:pt x="549" y="431"/>
                    <a:pt x="545" y="437"/>
                  </a:cubicBezTo>
                  <a:cubicBezTo>
                    <a:pt x="544" y="439"/>
                    <a:pt x="543" y="439"/>
                    <a:pt x="542" y="439"/>
                  </a:cubicBezTo>
                  <a:close/>
                  <a:moveTo>
                    <a:pt x="33" y="422"/>
                  </a:moveTo>
                  <a:cubicBezTo>
                    <a:pt x="32" y="422"/>
                    <a:pt x="30" y="421"/>
                    <a:pt x="30" y="420"/>
                  </a:cubicBezTo>
                  <a:cubicBezTo>
                    <a:pt x="26" y="413"/>
                    <a:pt x="23" y="407"/>
                    <a:pt x="21" y="400"/>
                  </a:cubicBezTo>
                  <a:cubicBezTo>
                    <a:pt x="20" y="398"/>
                    <a:pt x="21" y="396"/>
                    <a:pt x="23" y="395"/>
                  </a:cubicBezTo>
                  <a:cubicBezTo>
                    <a:pt x="25" y="394"/>
                    <a:pt x="27" y="395"/>
                    <a:pt x="28" y="397"/>
                  </a:cubicBezTo>
                  <a:cubicBezTo>
                    <a:pt x="31" y="404"/>
                    <a:pt x="34" y="410"/>
                    <a:pt x="37" y="416"/>
                  </a:cubicBezTo>
                  <a:cubicBezTo>
                    <a:pt x="38" y="418"/>
                    <a:pt x="37" y="421"/>
                    <a:pt x="35" y="422"/>
                  </a:cubicBezTo>
                  <a:cubicBezTo>
                    <a:pt x="34" y="422"/>
                    <a:pt x="34" y="422"/>
                    <a:pt x="33" y="422"/>
                  </a:cubicBezTo>
                  <a:close/>
                  <a:moveTo>
                    <a:pt x="560" y="401"/>
                  </a:moveTo>
                  <a:cubicBezTo>
                    <a:pt x="560" y="401"/>
                    <a:pt x="559" y="401"/>
                    <a:pt x="559" y="400"/>
                  </a:cubicBezTo>
                  <a:cubicBezTo>
                    <a:pt x="557" y="400"/>
                    <a:pt x="556" y="397"/>
                    <a:pt x="557" y="395"/>
                  </a:cubicBezTo>
                  <a:cubicBezTo>
                    <a:pt x="559" y="389"/>
                    <a:pt x="561" y="382"/>
                    <a:pt x="564" y="375"/>
                  </a:cubicBezTo>
                  <a:cubicBezTo>
                    <a:pt x="564" y="373"/>
                    <a:pt x="566" y="372"/>
                    <a:pt x="569" y="373"/>
                  </a:cubicBezTo>
                  <a:cubicBezTo>
                    <a:pt x="571" y="373"/>
                    <a:pt x="572" y="375"/>
                    <a:pt x="571" y="378"/>
                  </a:cubicBezTo>
                  <a:cubicBezTo>
                    <a:pt x="569" y="384"/>
                    <a:pt x="567" y="391"/>
                    <a:pt x="564" y="398"/>
                  </a:cubicBezTo>
                  <a:cubicBezTo>
                    <a:pt x="563" y="400"/>
                    <a:pt x="562" y="401"/>
                    <a:pt x="560" y="401"/>
                  </a:cubicBezTo>
                  <a:close/>
                  <a:moveTo>
                    <a:pt x="17" y="382"/>
                  </a:moveTo>
                  <a:cubicBezTo>
                    <a:pt x="16" y="382"/>
                    <a:pt x="14" y="381"/>
                    <a:pt x="13" y="380"/>
                  </a:cubicBezTo>
                  <a:cubicBezTo>
                    <a:pt x="11" y="373"/>
                    <a:pt x="9" y="366"/>
                    <a:pt x="8" y="359"/>
                  </a:cubicBezTo>
                  <a:cubicBezTo>
                    <a:pt x="7" y="356"/>
                    <a:pt x="9" y="354"/>
                    <a:pt x="11" y="354"/>
                  </a:cubicBezTo>
                  <a:cubicBezTo>
                    <a:pt x="13" y="353"/>
                    <a:pt x="15" y="355"/>
                    <a:pt x="15" y="357"/>
                  </a:cubicBezTo>
                  <a:cubicBezTo>
                    <a:pt x="17" y="364"/>
                    <a:pt x="19" y="370"/>
                    <a:pt x="21" y="377"/>
                  </a:cubicBezTo>
                  <a:cubicBezTo>
                    <a:pt x="22" y="379"/>
                    <a:pt x="21" y="382"/>
                    <a:pt x="18" y="382"/>
                  </a:cubicBezTo>
                  <a:cubicBezTo>
                    <a:pt x="18" y="382"/>
                    <a:pt x="18" y="382"/>
                    <a:pt x="17" y="382"/>
                  </a:cubicBezTo>
                  <a:close/>
                  <a:moveTo>
                    <a:pt x="573" y="360"/>
                  </a:moveTo>
                  <a:cubicBezTo>
                    <a:pt x="573" y="360"/>
                    <a:pt x="572" y="360"/>
                    <a:pt x="572" y="359"/>
                  </a:cubicBezTo>
                  <a:cubicBezTo>
                    <a:pt x="570" y="359"/>
                    <a:pt x="568" y="357"/>
                    <a:pt x="569" y="355"/>
                  </a:cubicBezTo>
                  <a:cubicBezTo>
                    <a:pt x="571" y="348"/>
                    <a:pt x="572" y="341"/>
                    <a:pt x="573" y="334"/>
                  </a:cubicBezTo>
                  <a:cubicBezTo>
                    <a:pt x="573" y="332"/>
                    <a:pt x="575" y="330"/>
                    <a:pt x="577" y="330"/>
                  </a:cubicBezTo>
                  <a:cubicBezTo>
                    <a:pt x="580" y="331"/>
                    <a:pt x="581" y="333"/>
                    <a:pt x="581" y="335"/>
                  </a:cubicBezTo>
                  <a:cubicBezTo>
                    <a:pt x="580" y="342"/>
                    <a:pt x="578" y="349"/>
                    <a:pt x="577" y="356"/>
                  </a:cubicBezTo>
                  <a:cubicBezTo>
                    <a:pt x="576" y="358"/>
                    <a:pt x="575" y="360"/>
                    <a:pt x="573" y="360"/>
                  </a:cubicBezTo>
                  <a:close/>
                  <a:moveTo>
                    <a:pt x="7" y="341"/>
                  </a:moveTo>
                  <a:cubicBezTo>
                    <a:pt x="6" y="341"/>
                    <a:pt x="4" y="339"/>
                    <a:pt x="4" y="337"/>
                  </a:cubicBezTo>
                  <a:cubicBezTo>
                    <a:pt x="2" y="330"/>
                    <a:pt x="2" y="323"/>
                    <a:pt x="1" y="316"/>
                  </a:cubicBezTo>
                  <a:cubicBezTo>
                    <a:pt x="1" y="313"/>
                    <a:pt x="2" y="311"/>
                    <a:pt x="5" y="311"/>
                  </a:cubicBezTo>
                  <a:cubicBezTo>
                    <a:pt x="7" y="311"/>
                    <a:pt x="9" y="313"/>
                    <a:pt x="9" y="315"/>
                  </a:cubicBezTo>
                  <a:cubicBezTo>
                    <a:pt x="10" y="322"/>
                    <a:pt x="10" y="329"/>
                    <a:pt x="11" y="336"/>
                  </a:cubicBezTo>
                  <a:cubicBezTo>
                    <a:pt x="12" y="338"/>
                    <a:pt x="10" y="340"/>
                    <a:pt x="8" y="340"/>
                  </a:cubicBezTo>
                  <a:cubicBezTo>
                    <a:pt x="8" y="341"/>
                    <a:pt x="8" y="341"/>
                    <a:pt x="7" y="341"/>
                  </a:cubicBezTo>
                  <a:close/>
                  <a:moveTo>
                    <a:pt x="579" y="317"/>
                  </a:moveTo>
                  <a:cubicBezTo>
                    <a:pt x="579" y="317"/>
                    <a:pt x="579" y="317"/>
                    <a:pt x="579" y="317"/>
                  </a:cubicBezTo>
                  <a:cubicBezTo>
                    <a:pt x="577" y="317"/>
                    <a:pt x="575" y="315"/>
                    <a:pt x="575" y="313"/>
                  </a:cubicBezTo>
                  <a:cubicBezTo>
                    <a:pt x="576" y="306"/>
                    <a:pt x="576" y="299"/>
                    <a:pt x="576" y="292"/>
                  </a:cubicBezTo>
                  <a:cubicBezTo>
                    <a:pt x="576" y="290"/>
                    <a:pt x="576" y="289"/>
                    <a:pt x="576" y="287"/>
                  </a:cubicBezTo>
                  <a:cubicBezTo>
                    <a:pt x="576" y="285"/>
                    <a:pt x="578" y="283"/>
                    <a:pt x="580" y="283"/>
                  </a:cubicBezTo>
                  <a:cubicBezTo>
                    <a:pt x="582" y="283"/>
                    <a:pt x="584" y="285"/>
                    <a:pt x="584" y="287"/>
                  </a:cubicBezTo>
                  <a:cubicBezTo>
                    <a:pt x="584" y="289"/>
                    <a:pt x="584" y="290"/>
                    <a:pt x="584" y="292"/>
                  </a:cubicBezTo>
                  <a:cubicBezTo>
                    <a:pt x="584" y="299"/>
                    <a:pt x="584" y="306"/>
                    <a:pt x="583" y="313"/>
                  </a:cubicBezTo>
                  <a:cubicBezTo>
                    <a:pt x="583" y="315"/>
                    <a:pt x="581" y="317"/>
                    <a:pt x="579" y="317"/>
                  </a:cubicBezTo>
                  <a:close/>
                  <a:moveTo>
                    <a:pt x="4" y="298"/>
                  </a:moveTo>
                  <a:cubicBezTo>
                    <a:pt x="2" y="298"/>
                    <a:pt x="0" y="296"/>
                    <a:pt x="0" y="294"/>
                  </a:cubicBezTo>
                  <a:cubicBezTo>
                    <a:pt x="0" y="292"/>
                    <a:pt x="0" y="292"/>
                    <a:pt x="0" y="292"/>
                  </a:cubicBezTo>
                  <a:cubicBezTo>
                    <a:pt x="0" y="285"/>
                    <a:pt x="0" y="278"/>
                    <a:pt x="1" y="272"/>
                  </a:cubicBezTo>
                  <a:cubicBezTo>
                    <a:pt x="1" y="270"/>
                    <a:pt x="3" y="268"/>
                    <a:pt x="5" y="268"/>
                  </a:cubicBezTo>
                  <a:cubicBezTo>
                    <a:pt x="7" y="268"/>
                    <a:pt x="9" y="270"/>
                    <a:pt x="9" y="273"/>
                  </a:cubicBezTo>
                  <a:cubicBezTo>
                    <a:pt x="8" y="279"/>
                    <a:pt x="8" y="285"/>
                    <a:pt x="8" y="292"/>
                  </a:cubicBezTo>
                  <a:cubicBezTo>
                    <a:pt x="8" y="294"/>
                    <a:pt x="8" y="294"/>
                    <a:pt x="8" y="294"/>
                  </a:cubicBezTo>
                  <a:cubicBezTo>
                    <a:pt x="8" y="296"/>
                    <a:pt x="6" y="298"/>
                    <a:pt x="4" y="298"/>
                  </a:cubicBezTo>
                  <a:cubicBezTo>
                    <a:pt x="4" y="298"/>
                    <a:pt x="4" y="298"/>
                    <a:pt x="4" y="298"/>
                  </a:cubicBezTo>
                  <a:close/>
                  <a:moveTo>
                    <a:pt x="579" y="270"/>
                  </a:moveTo>
                  <a:cubicBezTo>
                    <a:pt x="577" y="270"/>
                    <a:pt x="575" y="268"/>
                    <a:pt x="575" y="266"/>
                  </a:cubicBezTo>
                  <a:cubicBezTo>
                    <a:pt x="574" y="259"/>
                    <a:pt x="573" y="252"/>
                    <a:pt x="572" y="245"/>
                  </a:cubicBezTo>
                  <a:cubicBezTo>
                    <a:pt x="572" y="243"/>
                    <a:pt x="573" y="241"/>
                    <a:pt x="576" y="241"/>
                  </a:cubicBezTo>
                  <a:cubicBezTo>
                    <a:pt x="578" y="240"/>
                    <a:pt x="580" y="242"/>
                    <a:pt x="580" y="244"/>
                  </a:cubicBezTo>
                  <a:cubicBezTo>
                    <a:pt x="581" y="251"/>
                    <a:pt x="582" y="258"/>
                    <a:pt x="583" y="266"/>
                  </a:cubicBezTo>
                  <a:cubicBezTo>
                    <a:pt x="583" y="268"/>
                    <a:pt x="581" y="270"/>
                    <a:pt x="579" y="270"/>
                  </a:cubicBezTo>
                  <a:cubicBezTo>
                    <a:pt x="579" y="270"/>
                    <a:pt x="579" y="270"/>
                    <a:pt x="579" y="270"/>
                  </a:cubicBezTo>
                  <a:close/>
                  <a:moveTo>
                    <a:pt x="7" y="255"/>
                  </a:moveTo>
                  <a:cubicBezTo>
                    <a:pt x="7" y="255"/>
                    <a:pt x="6" y="255"/>
                    <a:pt x="6" y="255"/>
                  </a:cubicBezTo>
                  <a:cubicBezTo>
                    <a:pt x="4" y="255"/>
                    <a:pt x="3" y="253"/>
                    <a:pt x="3" y="250"/>
                  </a:cubicBezTo>
                  <a:cubicBezTo>
                    <a:pt x="4" y="243"/>
                    <a:pt x="5" y="236"/>
                    <a:pt x="7" y="229"/>
                  </a:cubicBezTo>
                  <a:cubicBezTo>
                    <a:pt x="7" y="227"/>
                    <a:pt x="9" y="225"/>
                    <a:pt x="12" y="226"/>
                  </a:cubicBezTo>
                  <a:cubicBezTo>
                    <a:pt x="14" y="226"/>
                    <a:pt x="15" y="228"/>
                    <a:pt x="15" y="231"/>
                  </a:cubicBezTo>
                  <a:cubicBezTo>
                    <a:pt x="13" y="237"/>
                    <a:pt x="12" y="244"/>
                    <a:pt x="11" y="251"/>
                  </a:cubicBezTo>
                  <a:cubicBezTo>
                    <a:pt x="11" y="253"/>
                    <a:pt x="9" y="255"/>
                    <a:pt x="7" y="255"/>
                  </a:cubicBezTo>
                  <a:close/>
                  <a:moveTo>
                    <a:pt x="572" y="228"/>
                  </a:moveTo>
                  <a:cubicBezTo>
                    <a:pt x="570" y="228"/>
                    <a:pt x="568" y="226"/>
                    <a:pt x="568" y="224"/>
                  </a:cubicBezTo>
                  <a:cubicBezTo>
                    <a:pt x="566" y="218"/>
                    <a:pt x="564" y="211"/>
                    <a:pt x="562" y="204"/>
                  </a:cubicBezTo>
                  <a:cubicBezTo>
                    <a:pt x="562" y="202"/>
                    <a:pt x="563" y="200"/>
                    <a:pt x="565" y="199"/>
                  </a:cubicBezTo>
                  <a:cubicBezTo>
                    <a:pt x="567" y="198"/>
                    <a:pt x="569" y="200"/>
                    <a:pt x="570" y="202"/>
                  </a:cubicBezTo>
                  <a:cubicBezTo>
                    <a:pt x="572" y="208"/>
                    <a:pt x="574" y="216"/>
                    <a:pt x="576" y="223"/>
                  </a:cubicBezTo>
                  <a:cubicBezTo>
                    <a:pt x="576" y="225"/>
                    <a:pt x="575" y="227"/>
                    <a:pt x="573" y="227"/>
                  </a:cubicBezTo>
                  <a:cubicBezTo>
                    <a:pt x="573" y="227"/>
                    <a:pt x="572" y="228"/>
                    <a:pt x="572" y="228"/>
                  </a:cubicBezTo>
                  <a:close/>
                  <a:moveTo>
                    <a:pt x="16" y="213"/>
                  </a:moveTo>
                  <a:cubicBezTo>
                    <a:pt x="16" y="213"/>
                    <a:pt x="15" y="213"/>
                    <a:pt x="15" y="213"/>
                  </a:cubicBezTo>
                  <a:cubicBezTo>
                    <a:pt x="13" y="212"/>
                    <a:pt x="12" y="210"/>
                    <a:pt x="12" y="208"/>
                  </a:cubicBezTo>
                  <a:cubicBezTo>
                    <a:pt x="14" y="201"/>
                    <a:pt x="17" y="194"/>
                    <a:pt x="19" y="187"/>
                  </a:cubicBezTo>
                  <a:cubicBezTo>
                    <a:pt x="20" y="185"/>
                    <a:pt x="22" y="184"/>
                    <a:pt x="24" y="185"/>
                  </a:cubicBezTo>
                  <a:cubicBezTo>
                    <a:pt x="26" y="186"/>
                    <a:pt x="27" y="188"/>
                    <a:pt x="27" y="190"/>
                  </a:cubicBezTo>
                  <a:cubicBezTo>
                    <a:pt x="24" y="197"/>
                    <a:pt x="22" y="203"/>
                    <a:pt x="20" y="210"/>
                  </a:cubicBezTo>
                  <a:cubicBezTo>
                    <a:pt x="19" y="212"/>
                    <a:pt x="18" y="213"/>
                    <a:pt x="16" y="213"/>
                  </a:cubicBezTo>
                  <a:close/>
                  <a:moveTo>
                    <a:pt x="559" y="187"/>
                  </a:moveTo>
                  <a:cubicBezTo>
                    <a:pt x="557" y="187"/>
                    <a:pt x="556" y="186"/>
                    <a:pt x="555" y="184"/>
                  </a:cubicBezTo>
                  <a:cubicBezTo>
                    <a:pt x="552" y="178"/>
                    <a:pt x="549" y="171"/>
                    <a:pt x="546" y="165"/>
                  </a:cubicBezTo>
                  <a:cubicBezTo>
                    <a:pt x="545" y="163"/>
                    <a:pt x="546" y="161"/>
                    <a:pt x="548" y="160"/>
                  </a:cubicBezTo>
                  <a:cubicBezTo>
                    <a:pt x="550" y="159"/>
                    <a:pt x="552" y="159"/>
                    <a:pt x="553" y="161"/>
                  </a:cubicBezTo>
                  <a:cubicBezTo>
                    <a:pt x="557" y="168"/>
                    <a:pt x="560" y="174"/>
                    <a:pt x="562" y="181"/>
                  </a:cubicBezTo>
                  <a:cubicBezTo>
                    <a:pt x="563" y="183"/>
                    <a:pt x="562" y="186"/>
                    <a:pt x="560" y="186"/>
                  </a:cubicBezTo>
                  <a:cubicBezTo>
                    <a:pt x="560" y="187"/>
                    <a:pt x="559" y="187"/>
                    <a:pt x="559" y="187"/>
                  </a:cubicBezTo>
                  <a:close/>
                  <a:moveTo>
                    <a:pt x="31" y="173"/>
                  </a:moveTo>
                  <a:cubicBezTo>
                    <a:pt x="31" y="173"/>
                    <a:pt x="30" y="173"/>
                    <a:pt x="30" y="172"/>
                  </a:cubicBezTo>
                  <a:cubicBezTo>
                    <a:pt x="28" y="171"/>
                    <a:pt x="27" y="169"/>
                    <a:pt x="28" y="167"/>
                  </a:cubicBezTo>
                  <a:cubicBezTo>
                    <a:pt x="31" y="161"/>
                    <a:pt x="34" y="154"/>
                    <a:pt x="38" y="148"/>
                  </a:cubicBezTo>
                  <a:cubicBezTo>
                    <a:pt x="39" y="146"/>
                    <a:pt x="41" y="145"/>
                    <a:pt x="43" y="146"/>
                  </a:cubicBezTo>
                  <a:cubicBezTo>
                    <a:pt x="45" y="147"/>
                    <a:pt x="46" y="150"/>
                    <a:pt x="45" y="152"/>
                  </a:cubicBezTo>
                  <a:cubicBezTo>
                    <a:pt x="41" y="158"/>
                    <a:pt x="38" y="164"/>
                    <a:pt x="35" y="171"/>
                  </a:cubicBezTo>
                  <a:cubicBezTo>
                    <a:pt x="34" y="172"/>
                    <a:pt x="33" y="173"/>
                    <a:pt x="31" y="173"/>
                  </a:cubicBezTo>
                  <a:close/>
                  <a:moveTo>
                    <a:pt x="540" y="148"/>
                  </a:moveTo>
                  <a:cubicBezTo>
                    <a:pt x="538" y="148"/>
                    <a:pt x="537" y="148"/>
                    <a:pt x="536" y="146"/>
                  </a:cubicBezTo>
                  <a:cubicBezTo>
                    <a:pt x="532" y="140"/>
                    <a:pt x="529" y="134"/>
                    <a:pt x="525" y="129"/>
                  </a:cubicBezTo>
                  <a:cubicBezTo>
                    <a:pt x="523" y="127"/>
                    <a:pt x="524" y="124"/>
                    <a:pt x="526" y="123"/>
                  </a:cubicBezTo>
                  <a:cubicBezTo>
                    <a:pt x="527" y="122"/>
                    <a:pt x="530" y="122"/>
                    <a:pt x="531" y="124"/>
                  </a:cubicBezTo>
                  <a:cubicBezTo>
                    <a:pt x="535" y="130"/>
                    <a:pt x="539" y="136"/>
                    <a:pt x="543" y="142"/>
                  </a:cubicBezTo>
                  <a:cubicBezTo>
                    <a:pt x="544" y="144"/>
                    <a:pt x="543" y="147"/>
                    <a:pt x="542" y="148"/>
                  </a:cubicBezTo>
                  <a:cubicBezTo>
                    <a:pt x="541" y="148"/>
                    <a:pt x="540" y="148"/>
                    <a:pt x="540" y="148"/>
                  </a:cubicBezTo>
                  <a:close/>
                  <a:moveTo>
                    <a:pt x="53" y="135"/>
                  </a:moveTo>
                  <a:cubicBezTo>
                    <a:pt x="52" y="135"/>
                    <a:pt x="51" y="135"/>
                    <a:pt x="50" y="135"/>
                  </a:cubicBezTo>
                  <a:cubicBezTo>
                    <a:pt x="49" y="134"/>
                    <a:pt x="48" y="131"/>
                    <a:pt x="49" y="129"/>
                  </a:cubicBezTo>
                  <a:cubicBezTo>
                    <a:pt x="53" y="123"/>
                    <a:pt x="58" y="117"/>
                    <a:pt x="62" y="112"/>
                  </a:cubicBezTo>
                  <a:cubicBezTo>
                    <a:pt x="63" y="110"/>
                    <a:pt x="66" y="110"/>
                    <a:pt x="68" y="111"/>
                  </a:cubicBezTo>
                  <a:cubicBezTo>
                    <a:pt x="69" y="112"/>
                    <a:pt x="70" y="115"/>
                    <a:pt x="68" y="117"/>
                  </a:cubicBezTo>
                  <a:cubicBezTo>
                    <a:pt x="64" y="122"/>
                    <a:pt x="60" y="128"/>
                    <a:pt x="56" y="134"/>
                  </a:cubicBezTo>
                  <a:cubicBezTo>
                    <a:pt x="55" y="135"/>
                    <a:pt x="54" y="135"/>
                    <a:pt x="53" y="135"/>
                  </a:cubicBezTo>
                  <a:close/>
                  <a:moveTo>
                    <a:pt x="515" y="113"/>
                  </a:moveTo>
                  <a:cubicBezTo>
                    <a:pt x="514" y="113"/>
                    <a:pt x="513" y="113"/>
                    <a:pt x="512" y="112"/>
                  </a:cubicBezTo>
                  <a:cubicBezTo>
                    <a:pt x="507" y="106"/>
                    <a:pt x="503" y="101"/>
                    <a:pt x="498" y="96"/>
                  </a:cubicBezTo>
                  <a:cubicBezTo>
                    <a:pt x="496" y="94"/>
                    <a:pt x="496" y="92"/>
                    <a:pt x="498" y="90"/>
                  </a:cubicBezTo>
                  <a:cubicBezTo>
                    <a:pt x="499" y="89"/>
                    <a:pt x="502" y="89"/>
                    <a:pt x="503" y="90"/>
                  </a:cubicBezTo>
                  <a:cubicBezTo>
                    <a:pt x="508" y="96"/>
                    <a:pt x="513" y="101"/>
                    <a:pt x="518" y="107"/>
                  </a:cubicBezTo>
                  <a:cubicBezTo>
                    <a:pt x="519" y="108"/>
                    <a:pt x="519" y="111"/>
                    <a:pt x="517" y="112"/>
                  </a:cubicBezTo>
                  <a:cubicBezTo>
                    <a:pt x="517" y="113"/>
                    <a:pt x="516" y="113"/>
                    <a:pt x="515" y="113"/>
                  </a:cubicBezTo>
                  <a:close/>
                  <a:moveTo>
                    <a:pt x="79" y="102"/>
                  </a:moveTo>
                  <a:cubicBezTo>
                    <a:pt x="78" y="102"/>
                    <a:pt x="77" y="101"/>
                    <a:pt x="76" y="101"/>
                  </a:cubicBezTo>
                  <a:cubicBezTo>
                    <a:pt x="75" y="99"/>
                    <a:pt x="75" y="97"/>
                    <a:pt x="76" y="95"/>
                  </a:cubicBezTo>
                  <a:cubicBezTo>
                    <a:pt x="81" y="90"/>
                    <a:pt x="86" y="84"/>
                    <a:pt x="91" y="79"/>
                  </a:cubicBezTo>
                  <a:cubicBezTo>
                    <a:pt x="93" y="78"/>
                    <a:pt x="96" y="78"/>
                    <a:pt x="97" y="80"/>
                  </a:cubicBezTo>
                  <a:cubicBezTo>
                    <a:pt x="99" y="81"/>
                    <a:pt x="99" y="84"/>
                    <a:pt x="97" y="85"/>
                  </a:cubicBezTo>
                  <a:cubicBezTo>
                    <a:pt x="92" y="90"/>
                    <a:pt x="87" y="95"/>
                    <a:pt x="82" y="100"/>
                  </a:cubicBezTo>
                  <a:cubicBezTo>
                    <a:pt x="81" y="101"/>
                    <a:pt x="80" y="102"/>
                    <a:pt x="79" y="102"/>
                  </a:cubicBezTo>
                  <a:close/>
                  <a:moveTo>
                    <a:pt x="485" y="82"/>
                  </a:moveTo>
                  <a:cubicBezTo>
                    <a:pt x="484" y="82"/>
                    <a:pt x="483" y="82"/>
                    <a:pt x="483" y="81"/>
                  </a:cubicBezTo>
                  <a:cubicBezTo>
                    <a:pt x="477" y="76"/>
                    <a:pt x="472" y="72"/>
                    <a:pt x="466" y="67"/>
                  </a:cubicBezTo>
                  <a:cubicBezTo>
                    <a:pt x="465" y="66"/>
                    <a:pt x="464" y="63"/>
                    <a:pt x="466" y="62"/>
                  </a:cubicBezTo>
                  <a:cubicBezTo>
                    <a:pt x="467" y="60"/>
                    <a:pt x="469" y="60"/>
                    <a:pt x="471" y="61"/>
                  </a:cubicBezTo>
                  <a:cubicBezTo>
                    <a:pt x="477" y="65"/>
                    <a:pt x="483" y="70"/>
                    <a:pt x="488" y="75"/>
                  </a:cubicBezTo>
                  <a:cubicBezTo>
                    <a:pt x="490" y="77"/>
                    <a:pt x="490" y="79"/>
                    <a:pt x="488" y="81"/>
                  </a:cubicBezTo>
                  <a:cubicBezTo>
                    <a:pt x="487" y="82"/>
                    <a:pt x="486" y="82"/>
                    <a:pt x="485" y="82"/>
                  </a:cubicBezTo>
                  <a:close/>
                  <a:moveTo>
                    <a:pt x="110" y="72"/>
                  </a:moveTo>
                  <a:cubicBezTo>
                    <a:pt x="109" y="72"/>
                    <a:pt x="108" y="72"/>
                    <a:pt x="107" y="71"/>
                  </a:cubicBezTo>
                  <a:cubicBezTo>
                    <a:pt x="106" y="69"/>
                    <a:pt x="106" y="66"/>
                    <a:pt x="108" y="65"/>
                  </a:cubicBezTo>
                  <a:cubicBezTo>
                    <a:pt x="113" y="60"/>
                    <a:pt x="119" y="56"/>
                    <a:pt x="125" y="52"/>
                  </a:cubicBezTo>
                  <a:cubicBezTo>
                    <a:pt x="127" y="51"/>
                    <a:pt x="130" y="51"/>
                    <a:pt x="131" y="53"/>
                  </a:cubicBezTo>
                  <a:cubicBezTo>
                    <a:pt x="132" y="55"/>
                    <a:pt x="132" y="57"/>
                    <a:pt x="130" y="58"/>
                  </a:cubicBezTo>
                  <a:cubicBezTo>
                    <a:pt x="124" y="62"/>
                    <a:pt x="118" y="67"/>
                    <a:pt x="113" y="71"/>
                  </a:cubicBezTo>
                  <a:cubicBezTo>
                    <a:pt x="112" y="72"/>
                    <a:pt x="111" y="72"/>
                    <a:pt x="110" y="72"/>
                  </a:cubicBezTo>
                  <a:close/>
                  <a:moveTo>
                    <a:pt x="451" y="56"/>
                  </a:moveTo>
                  <a:cubicBezTo>
                    <a:pt x="451" y="56"/>
                    <a:pt x="450" y="55"/>
                    <a:pt x="449" y="55"/>
                  </a:cubicBezTo>
                  <a:cubicBezTo>
                    <a:pt x="443" y="51"/>
                    <a:pt x="437" y="47"/>
                    <a:pt x="431" y="44"/>
                  </a:cubicBezTo>
                  <a:cubicBezTo>
                    <a:pt x="429" y="43"/>
                    <a:pt x="428" y="40"/>
                    <a:pt x="429" y="38"/>
                  </a:cubicBezTo>
                  <a:cubicBezTo>
                    <a:pt x="431" y="37"/>
                    <a:pt x="433" y="36"/>
                    <a:pt x="435" y="37"/>
                  </a:cubicBezTo>
                  <a:cubicBezTo>
                    <a:pt x="441" y="40"/>
                    <a:pt x="447" y="44"/>
                    <a:pt x="454" y="48"/>
                  </a:cubicBezTo>
                  <a:cubicBezTo>
                    <a:pt x="455" y="50"/>
                    <a:pt x="456" y="52"/>
                    <a:pt x="455" y="54"/>
                  </a:cubicBezTo>
                  <a:cubicBezTo>
                    <a:pt x="454" y="55"/>
                    <a:pt x="453" y="56"/>
                    <a:pt x="451" y="56"/>
                  </a:cubicBezTo>
                  <a:close/>
                  <a:moveTo>
                    <a:pt x="146" y="48"/>
                  </a:moveTo>
                  <a:cubicBezTo>
                    <a:pt x="144" y="48"/>
                    <a:pt x="143" y="47"/>
                    <a:pt x="142" y="46"/>
                  </a:cubicBezTo>
                  <a:cubicBezTo>
                    <a:pt x="141" y="44"/>
                    <a:pt x="142" y="41"/>
                    <a:pt x="144" y="40"/>
                  </a:cubicBezTo>
                  <a:cubicBezTo>
                    <a:pt x="150" y="36"/>
                    <a:pt x="156" y="33"/>
                    <a:pt x="163" y="30"/>
                  </a:cubicBezTo>
                  <a:cubicBezTo>
                    <a:pt x="165" y="29"/>
                    <a:pt x="167" y="30"/>
                    <a:pt x="168" y="32"/>
                  </a:cubicBezTo>
                  <a:cubicBezTo>
                    <a:pt x="169" y="34"/>
                    <a:pt x="168" y="36"/>
                    <a:pt x="166" y="37"/>
                  </a:cubicBezTo>
                  <a:cubicBezTo>
                    <a:pt x="160" y="40"/>
                    <a:pt x="154" y="43"/>
                    <a:pt x="148" y="47"/>
                  </a:cubicBezTo>
                  <a:cubicBezTo>
                    <a:pt x="147" y="47"/>
                    <a:pt x="146" y="48"/>
                    <a:pt x="146" y="48"/>
                  </a:cubicBezTo>
                  <a:close/>
                  <a:moveTo>
                    <a:pt x="414" y="35"/>
                  </a:moveTo>
                  <a:cubicBezTo>
                    <a:pt x="413" y="35"/>
                    <a:pt x="413" y="34"/>
                    <a:pt x="412" y="34"/>
                  </a:cubicBezTo>
                  <a:cubicBezTo>
                    <a:pt x="406" y="31"/>
                    <a:pt x="399" y="28"/>
                    <a:pt x="393" y="26"/>
                  </a:cubicBezTo>
                  <a:cubicBezTo>
                    <a:pt x="391" y="25"/>
                    <a:pt x="389" y="23"/>
                    <a:pt x="390" y="21"/>
                  </a:cubicBezTo>
                  <a:cubicBezTo>
                    <a:pt x="391" y="19"/>
                    <a:pt x="393" y="18"/>
                    <a:pt x="395" y="18"/>
                  </a:cubicBezTo>
                  <a:cubicBezTo>
                    <a:pt x="402" y="21"/>
                    <a:pt x="409" y="24"/>
                    <a:pt x="416" y="27"/>
                  </a:cubicBezTo>
                  <a:cubicBezTo>
                    <a:pt x="418" y="28"/>
                    <a:pt x="418" y="30"/>
                    <a:pt x="417" y="32"/>
                  </a:cubicBezTo>
                  <a:cubicBezTo>
                    <a:pt x="417" y="34"/>
                    <a:pt x="415" y="35"/>
                    <a:pt x="414" y="35"/>
                  </a:cubicBezTo>
                  <a:close/>
                  <a:moveTo>
                    <a:pt x="184" y="29"/>
                  </a:moveTo>
                  <a:cubicBezTo>
                    <a:pt x="182" y="29"/>
                    <a:pt x="181" y="28"/>
                    <a:pt x="180" y="26"/>
                  </a:cubicBezTo>
                  <a:cubicBezTo>
                    <a:pt x="179" y="24"/>
                    <a:pt x="180" y="22"/>
                    <a:pt x="183" y="21"/>
                  </a:cubicBezTo>
                  <a:cubicBezTo>
                    <a:pt x="189" y="18"/>
                    <a:pt x="196" y="16"/>
                    <a:pt x="203" y="13"/>
                  </a:cubicBezTo>
                  <a:cubicBezTo>
                    <a:pt x="205" y="13"/>
                    <a:pt x="207" y="14"/>
                    <a:pt x="208" y="16"/>
                  </a:cubicBezTo>
                  <a:cubicBezTo>
                    <a:pt x="209" y="18"/>
                    <a:pt x="208" y="20"/>
                    <a:pt x="205" y="21"/>
                  </a:cubicBezTo>
                  <a:cubicBezTo>
                    <a:pt x="199" y="23"/>
                    <a:pt x="192" y="26"/>
                    <a:pt x="186" y="28"/>
                  </a:cubicBezTo>
                  <a:cubicBezTo>
                    <a:pt x="185" y="28"/>
                    <a:pt x="185" y="29"/>
                    <a:pt x="184" y="29"/>
                  </a:cubicBezTo>
                  <a:close/>
                  <a:moveTo>
                    <a:pt x="374" y="19"/>
                  </a:moveTo>
                  <a:cubicBezTo>
                    <a:pt x="373" y="19"/>
                    <a:pt x="373" y="19"/>
                    <a:pt x="373" y="19"/>
                  </a:cubicBezTo>
                  <a:cubicBezTo>
                    <a:pt x="366" y="17"/>
                    <a:pt x="359" y="15"/>
                    <a:pt x="352" y="14"/>
                  </a:cubicBezTo>
                  <a:cubicBezTo>
                    <a:pt x="350" y="14"/>
                    <a:pt x="348" y="11"/>
                    <a:pt x="349" y="9"/>
                  </a:cubicBezTo>
                  <a:cubicBezTo>
                    <a:pt x="349" y="7"/>
                    <a:pt x="352" y="6"/>
                    <a:pt x="354" y="6"/>
                  </a:cubicBezTo>
                  <a:cubicBezTo>
                    <a:pt x="361" y="8"/>
                    <a:pt x="368" y="9"/>
                    <a:pt x="375" y="12"/>
                  </a:cubicBezTo>
                  <a:cubicBezTo>
                    <a:pt x="377" y="12"/>
                    <a:pt x="378" y="14"/>
                    <a:pt x="377" y="16"/>
                  </a:cubicBezTo>
                  <a:cubicBezTo>
                    <a:pt x="377" y="18"/>
                    <a:pt x="375" y="19"/>
                    <a:pt x="374" y="19"/>
                  </a:cubicBezTo>
                  <a:close/>
                  <a:moveTo>
                    <a:pt x="225" y="15"/>
                  </a:moveTo>
                  <a:cubicBezTo>
                    <a:pt x="223" y="15"/>
                    <a:pt x="221" y="14"/>
                    <a:pt x="221" y="12"/>
                  </a:cubicBezTo>
                  <a:cubicBezTo>
                    <a:pt x="221" y="10"/>
                    <a:pt x="222" y="8"/>
                    <a:pt x="224" y="8"/>
                  </a:cubicBezTo>
                  <a:cubicBezTo>
                    <a:pt x="231" y="6"/>
                    <a:pt x="238" y="4"/>
                    <a:pt x="245" y="3"/>
                  </a:cubicBezTo>
                  <a:cubicBezTo>
                    <a:pt x="248" y="3"/>
                    <a:pt x="250" y="4"/>
                    <a:pt x="250" y="7"/>
                  </a:cubicBezTo>
                  <a:cubicBezTo>
                    <a:pt x="250" y="9"/>
                    <a:pt x="249" y="11"/>
                    <a:pt x="247" y="11"/>
                  </a:cubicBezTo>
                  <a:cubicBezTo>
                    <a:pt x="240" y="12"/>
                    <a:pt x="233" y="14"/>
                    <a:pt x="226" y="15"/>
                  </a:cubicBezTo>
                  <a:cubicBezTo>
                    <a:pt x="226" y="15"/>
                    <a:pt x="225" y="15"/>
                    <a:pt x="225" y="15"/>
                  </a:cubicBezTo>
                  <a:close/>
                  <a:moveTo>
                    <a:pt x="332" y="10"/>
                  </a:moveTo>
                  <a:cubicBezTo>
                    <a:pt x="331" y="10"/>
                    <a:pt x="331" y="10"/>
                    <a:pt x="331" y="10"/>
                  </a:cubicBezTo>
                  <a:cubicBezTo>
                    <a:pt x="324" y="9"/>
                    <a:pt x="317" y="9"/>
                    <a:pt x="310" y="8"/>
                  </a:cubicBezTo>
                  <a:cubicBezTo>
                    <a:pt x="308" y="8"/>
                    <a:pt x="306" y="6"/>
                    <a:pt x="306" y="4"/>
                  </a:cubicBezTo>
                  <a:cubicBezTo>
                    <a:pt x="306" y="2"/>
                    <a:pt x="308" y="0"/>
                    <a:pt x="311" y="0"/>
                  </a:cubicBezTo>
                  <a:cubicBezTo>
                    <a:pt x="318" y="1"/>
                    <a:pt x="325" y="1"/>
                    <a:pt x="332" y="2"/>
                  </a:cubicBezTo>
                  <a:cubicBezTo>
                    <a:pt x="334" y="3"/>
                    <a:pt x="336" y="5"/>
                    <a:pt x="336" y="7"/>
                  </a:cubicBezTo>
                  <a:cubicBezTo>
                    <a:pt x="335" y="9"/>
                    <a:pt x="334" y="10"/>
                    <a:pt x="332" y="10"/>
                  </a:cubicBezTo>
                  <a:close/>
                  <a:moveTo>
                    <a:pt x="267" y="9"/>
                  </a:moveTo>
                  <a:cubicBezTo>
                    <a:pt x="265" y="9"/>
                    <a:pt x="264" y="7"/>
                    <a:pt x="263" y="5"/>
                  </a:cubicBezTo>
                  <a:cubicBezTo>
                    <a:pt x="263" y="3"/>
                    <a:pt x="265" y="1"/>
                    <a:pt x="267" y="1"/>
                  </a:cubicBezTo>
                  <a:cubicBezTo>
                    <a:pt x="274" y="0"/>
                    <a:pt x="282" y="0"/>
                    <a:pt x="289" y="0"/>
                  </a:cubicBezTo>
                  <a:cubicBezTo>
                    <a:pt x="291" y="0"/>
                    <a:pt x="293" y="1"/>
                    <a:pt x="293" y="4"/>
                  </a:cubicBezTo>
                  <a:cubicBezTo>
                    <a:pt x="293" y="6"/>
                    <a:pt x="291" y="8"/>
                    <a:pt x="289" y="8"/>
                  </a:cubicBezTo>
                  <a:cubicBezTo>
                    <a:pt x="282" y="8"/>
                    <a:pt x="275" y="8"/>
                    <a:pt x="268" y="9"/>
                  </a:cubicBezTo>
                  <a:cubicBezTo>
                    <a:pt x="268" y="9"/>
                    <a:pt x="267" y="9"/>
                    <a:pt x="267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6" name="Freeform 554"/>
            <p:cNvSpPr>
              <a:spLocks/>
            </p:cNvSpPr>
            <p:nvPr/>
          </p:nvSpPr>
          <p:spPr bwMode="auto">
            <a:xfrm rot="10800000" flipH="1" flipV="1">
              <a:off x="4280606" y="2450436"/>
              <a:ext cx="638086" cy="734924"/>
            </a:xfrm>
            <a:custGeom>
              <a:avLst/>
              <a:gdLst>
                <a:gd name="T0" fmla="*/ 850 w 850"/>
                <a:gd name="T1" fmla="*/ 735 h 979"/>
                <a:gd name="T2" fmla="*/ 424 w 850"/>
                <a:gd name="T3" fmla="*/ 979 h 979"/>
                <a:gd name="T4" fmla="*/ 0 w 850"/>
                <a:gd name="T5" fmla="*/ 735 h 979"/>
                <a:gd name="T6" fmla="*/ 0 w 850"/>
                <a:gd name="T7" fmla="*/ 246 h 979"/>
                <a:gd name="T8" fmla="*/ 424 w 850"/>
                <a:gd name="T9" fmla="*/ 0 h 979"/>
                <a:gd name="T10" fmla="*/ 850 w 850"/>
                <a:gd name="T11" fmla="*/ 246 h 979"/>
                <a:gd name="T12" fmla="*/ 850 w 850"/>
                <a:gd name="T13" fmla="*/ 735 h 9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50" h="979">
                  <a:moveTo>
                    <a:pt x="850" y="735"/>
                  </a:moveTo>
                  <a:lnTo>
                    <a:pt x="424" y="979"/>
                  </a:lnTo>
                  <a:lnTo>
                    <a:pt x="0" y="735"/>
                  </a:lnTo>
                  <a:lnTo>
                    <a:pt x="0" y="246"/>
                  </a:lnTo>
                  <a:lnTo>
                    <a:pt x="424" y="0"/>
                  </a:lnTo>
                  <a:lnTo>
                    <a:pt x="850" y="246"/>
                  </a:lnTo>
                  <a:lnTo>
                    <a:pt x="850" y="7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8" name="Freeform 556"/>
            <p:cNvSpPr>
              <a:spLocks noEditPoints="1"/>
            </p:cNvSpPr>
            <p:nvPr/>
          </p:nvSpPr>
          <p:spPr bwMode="auto">
            <a:xfrm rot="10800000">
              <a:off x="4131970" y="2351259"/>
              <a:ext cx="930104" cy="930104"/>
            </a:xfrm>
            <a:custGeom>
              <a:avLst/>
              <a:gdLst>
                <a:gd name="T0" fmla="*/ 259 w 524"/>
                <a:gd name="T1" fmla="*/ 516 h 524"/>
                <a:gd name="T2" fmla="*/ 262 w 524"/>
                <a:gd name="T3" fmla="*/ 524 h 524"/>
                <a:gd name="T4" fmla="*/ 217 w 524"/>
                <a:gd name="T5" fmla="*/ 512 h 524"/>
                <a:gd name="T6" fmla="*/ 298 w 524"/>
                <a:gd name="T7" fmla="*/ 518 h 524"/>
                <a:gd name="T8" fmla="*/ 303 w 524"/>
                <a:gd name="T9" fmla="*/ 521 h 524"/>
                <a:gd name="T10" fmla="*/ 171 w 524"/>
                <a:gd name="T11" fmla="*/ 504 h 524"/>
                <a:gd name="T12" fmla="*/ 344 w 524"/>
                <a:gd name="T13" fmla="*/ 511 h 524"/>
                <a:gd name="T14" fmla="*/ 365 w 524"/>
                <a:gd name="T15" fmla="*/ 503 h 524"/>
                <a:gd name="T16" fmla="*/ 134 w 524"/>
                <a:gd name="T17" fmla="*/ 491 h 524"/>
                <a:gd name="T18" fmla="*/ 155 w 524"/>
                <a:gd name="T19" fmla="*/ 501 h 524"/>
                <a:gd name="T20" fmla="*/ 405 w 524"/>
                <a:gd name="T21" fmla="*/ 477 h 524"/>
                <a:gd name="T22" fmla="*/ 115 w 524"/>
                <a:gd name="T23" fmla="*/ 479 h 524"/>
                <a:gd name="T24" fmla="*/ 121 w 524"/>
                <a:gd name="T25" fmla="*/ 478 h 524"/>
                <a:gd name="T26" fmla="*/ 433 w 524"/>
                <a:gd name="T27" fmla="*/ 450 h 524"/>
                <a:gd name="T28" fmla="*/ 84 w 524"/>
                <a:gd name="T29" fmla="*/ 453 h 524"/>
                <a:gd name="T30" fmla="*/ 87 w 524"/>
                <a:gd name="T31" fmla="*/ 446 h 524"/>
                <a:gd name="T32" fmla="*/ 448 w 524"/>
                <a:gd name="T33" fmla="*/ 435 h 524"/>
                <a:gd name="T34" fmla="*/ 451 w 524"/>
                <a:gd name="T35" fmla="*/ 442 h 524"/>
                <a:gd name="T36" fmla="*/ 47 w 524"/>
                <a:gd name="T37" fmla="*/ 397 h 524"/>
                <a:gd name="T38" fmla="*/ 475 w 524"/>
                <a:gd name="T39" fmla="*/ 408 h 524"/>
                <a:gd name="T40" fmla="*/ 481 w 524"/>
                <a:gd name="T41" fmla="*/ 407 h 524"/>
                <a:gd name="T42" fmla="*/ 22 w 524"/>
                <a:gd name="T43" fmla="*/ 357 h 524"/>
                <a:gd name="T44" fmla="*/ 498 w 524"/>
                <a:gd name="T45" fmla="*/ 371 h 524"/>
                <a:gd name="T46" fmla="*/ 510 w 524"/>
                <a:gd name="T47" fmla="*/ 348 h 524"/>
                <a:gd name="T48" fmla="*/ 7 w 524"/>
                <a:gd name="T49" fmla="*/ 321 h 524"/>
                <a:gd name="T50" fmla="*/ 17 w 524"/>
                <a:gd name="T51" fmla="*/ 345 h 524"/>
                <a:gd name="T52" fmla="*/ 517 w 524"/>
                <a:gd name="T53" fmla="*/ 301 h 524"/>
                <a:gd name="T54" fmla="*/ 3 w 524"/>
                <a:gd name="T55" fmla="*/ 300 h 524"/>
                <a:gd name="T56" fmla="*/ 7 w 524"/>
                <a:gd name="T57" fmla="*/ 303 h 524"/>
                <a:gd name="T58" fmla="*/ 516 w 524"/>
                <a:gd name="T59" fmla="*/ 262 h 524"/>
                <a:gd name="T60" fmla="*/ 4 w 524"/>
                <a:gd name="T61" fmla="*/ 260 h 524"/>
                <a:gd name="T62" fmla="*/ 10 w 524"/>
                <a:gd name="T63" fmla="*/ 235 h 524"/>
                <a:gd name="T64" fmla="*/ 515 w 524"/>
                <a:gd name="T65" fmla="*/ 232 h 524"/>
                <a:gd name="T66" fmla="*/ 520 w 524"/>
                <a:gd name="T67" fmla="*/ 257 h 524"/>
                <a:gd name="T68" fmla="*/ 15 w 524"/>
                <a:gd name="T69" fmla="*/ 189 h 524"/>
                <a:gd name="T70" fmla="*/ 511 w 524"/>
                <a:gd name="T71" fmla="*/ 211 h 524"/>
                <a:gd name="T72" fmla="*/ 516 w 524"/>
                <a:gd name="T73" fmla="*/ 214 h 524"/>
                <a:gd name="T74" fmla="*/ 25 w 524"/>
                <a:gd name="T75" fmla="*/ 151 h 524"/>
                <a:gd name="T76" fmla="*/ 503 w 524"/>
                <a:gd name="T77" fmla="*/ 173 h 524"/>
                <a:gd name="T78" fmla="*/ 507 w 524"/>
                <a:gd name="T79" fmla="*/ 168 h 524"/>
                <a:gd name="T80" fmla="*/ 35 w 524"/>
                <a:gd name="T81" fmla="*/ 131 h 524"/>
                <a:gd name="T82" fmla="*/ 39 w 524"/>
                <a:gd name="T83" fmla="*/ 137 h 524"/>
                <a:gd name="T84" fmla="*/ 476 w 524"/>
                <a:gd name="T85" fmla="*/ 110 h 524"/>
                <a:gd name="T86" fmla="*/ 61 w 524"/>
                <a:gd name="T87" fmla="*/ 101 h 524"/>
                <a:gd name="T88" fmla="*/ 66 w 524"/>
                <a:gd name="T89" fmla="*/ 101 h 524"/>
                <a:gd name="T90" fmla="*/ 442 w 524"/>
                <a:gd name="T91" fmla="*/ 77 h 524"/>
                <a:gd name="T92" fmla="*/ 93 w 524"/>
                <a:gd name="T93" fmla="*/ 71 h 524"/>
                <a:gd name="T94" fmla="*/ 113 w 524"/>
                <a:gd name="T95" fmla="*/ 57 h 524"/>
                <a:gd name="T96" fmla="*/ 410 w 524"/>
                <a:gd name="T97" fmla="*/ 55 h 524"/>
                <a:gd name="T98" fmla="*/ 429 w 524"/>
                <a:gd name="T99" fmla="*/ 69 h 524"/>
                <a:gd name="T100" fmla="*/ 150 w 524"/>
                <a:gd name="T101" fmla="*/ 30 h 524"/>
                <a:gd name="T102" fmla="*/ 392 w 524"/>
                <a:gd name="T103" fmla="*/ 44 h 524"/>
                <a:gd name="T104" fmla="*/ 397 w 524"/>
                <a:gd name="T105" fmla="*/ 42 h 524"/>
                <a:gd name="T106" fmla="*/ 185 w 524"/>
                <a:gd name="T107" fmla="*/ 12 h 524"/>
                <a:gd name="T108" fmla="*/ 355 w 524"/>
                <a:gd name="T109" fmla="*/ 26 h 524"/>
                <a:gd name="T110" fmla="*/ 357 w 524"/>
                <a:gd name="T111" fmla="*/ 18 h 524"/>
                <a:gd name="T112" fmla="*/ 207 w 524"/>
                <a:gd name="T113" fmla="*/ 6 h 524"/>
                <a:gd name="T114" fmla="*/ 207 w 524"/>
                <a:gd name="T115" fmla="*/ 14 h 524"/>
                <a:gd name="T116" fmla="*/ 293 w 524"/>
                <a:gd name="T117" fmla="*/ 2 h 524"/>
                <a:gd name="T118" fmla="*/ 246 w 524"/>
                <a:gd name="T119" fmla="*/ 5 h 524"/>
                <a:gd name="T120" fmla="*/ 250 w 524"/>
                <a:gd name="T121" fmla="*/ 9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24" h="524">
                  <a:moveTo>
                    <a:pt x="262" y="524"/>
                  </a:moveTo>
                  <a:cubicBezTo>
                    <a:pt x="259" y="524"/>
                    <a:pt x="259" y="524"/>
                    <a:pt x="259" y="524"/>
                  </a:cubicBezTo>
                  <a:cubicBezTo>
                    <a:pt x="257" y="524"/>
                    <a:pt x="255" y="522"/>
                    <a:pt x="255" y="520"/>
                  </a:cubicBezTo>
                  <a:cubicBezTo>
                    <a:pt x="255" y="518"/>
                    <a:pt x="257" y="516"/>
                    <a:pt x="259" y="516"/>
                  </a:cubicBezTo>
                  <a:cubicBezTo>
                    <a:pt x="259" y="516"/>
                    <a:pt x="259" y="516"/>
                    <a:pt x="259" y="516"/>
                  </a:cubicBezTo>
                  <a:cubicBezTo>
                    <a:pt x="262" y="516"/>
                    <a:pt x="262" y="516"/>
                    <a:pt x="262" y="516"/>
                  </a:cubicBezTo>
                  <a:cubicBezTo>
                    <a:pt x="268" y="516"/>
                    <a:pt x="274" y="516"/>
                    <a:pt x="280" y="516"/>
                  </a:cubicBezTo>
                  <a:cubicBezTo>
                    <a:pt x="283" y="515"/>
                    <a:pt x="285" y="517"/>
                    <a:pt x="285" y="519"/>
                  </a:cubicBezTo>
                  <a:cubicBezTo>
                    <a:pt x="285" y="522"/>
                    <a:pt x="283" y="524"/>
                    <a:pt x="281" y="524"/>
                  </a:cubicBezTo>
                  <a:cubicBezTo>
                    <a:pt x="275" y="524"/>
                    <a:pt x="269" y="524"/>
                    <a:pt x="262" y="524"/>
                  </a:cubicBezTo>
                  <a:close/>
                  <a:moveTo>
                    <a:pt x="238" y="523"/>
                  </a:moveTo>
                  <a:cubicBezTo>
                    <a:pt x="238" y="523"/>
                    <a:pt x="238" y="523"/>
                    <a:pt x="237" y="523"/>
                  </a:cubicBezTo>
                  <a:cubicBezTo>
                    <a:pt x="230" y="522"/>
                    <a:pt x="223" y="521"/>
                    <a:pt x="216" y="520"/>
                  </a:cubicBezTo>
                  <a:cubicBezTo>
                    <a:pt x="214" y="520"/>
                    <a:pt x="212" y="518"/>
                    <a:pt x="213" y="516"/>
                  </a:cubicBezTo>
                  <a:cubicBezTo>
                    <a:pt x="213" y="513"/>
                    <a:pt x="215" y="512"/>
                    <a:pt x="217" y="512"/>
                  </a:cubicBezTo>
                  <a:cubicBezTo>
                    <a:pt x="224" y="514"/>
                    <a:pt x="231" y="515"/>
                    <a:pt x="238" y="515"/>
                  </a:cubicBezTo>
                  <a:cubicBezTo>
                    <a:pt x="240" y="515"/>
                    <a:pt x="242" y="517"/>
                    <a:pt x="242" y="520"/>
                  </a:cubicBezTo>
                  <a:cubicBezTo>
                    <a:pt x="242" y="522"/>
                    <a:pt x="240" y="523"/>
                    <a:pt x="238" y="523"/>
                  </a:cubicBezTo>
                  <a:close/>
                  <a:moveTo>
                    <a:pt x="302" y="521"/>
                  </a:moveTo>
                  <a:cubicBezTo>
                    <a:pt x="300" y="521"/>
                    <a:pt x="298" y="520"/>
                    <a:pt x="298" y="518"/>
                  </a:cubicBezTo>
                  <a:cubicBezTo>
                    <a:pt x="298" y="516"/>
                    <a:pt x="299" y="514"/>
                    <a:pt x="301" y="513"/>
                  </a:cubicBezTo>
                  <a:cubicBezTo>
                    <a:pt x="308" y="512"/>
                    <a:pt x="315" y="511"/>
                    <a:pt x="322" y="509"/>
                  </a:cubicBezTo>
                  <a:cubicBezTo>
                    <a:pt x="324" y="509"/>
                    <a:pt x="327" y="510"/>
                    <a:pt x="327" y="512"/>
                  </a:cubicBezTo>
                  <a:cubicBezTo>
                    <a:pt x="328" y="514"/>
                    <a:pt x="326" y="516"/>
                    <a:pt x="324" y="517"/>
                  </a:cubicBezTo>
                  <a:cubicBezTo>
                    <a:pt x="317" y="519"/>
                    <a:pt x="310" y="520"/>
                    <a:pt x="303" y="521"/>
                  </a:cubicBezTo>
                  <a:cubicBezTo>
                    <a:pt x="302" y="521"/>
                    <a:pt x="302" y="521"/>
                    <a:pt x="302" y="521"/>
                  </a:cubicBezTo>
                  <a:close/>
                  <a:moveTo>
                    <a:pt x="196" y="516"/>
                  </a:moveTo>
                  <a:cubicBezTo>
                    <a:pt x="195" y="516"/>
                    <a:pt x="195" y="516"/>
                    <a:pt x="195" y="515"/>
                  </a:cubicBezTo>
                  <a:cubicBezTo>
                    <a:pt x="187" y="514"/>
                    <a:pt x="180" y="511"/>
                    <a:pt x="174" y="509"/>
                  </a:cubicBezTo>
                  <a:cubicBezTo>
                    <a:pt x="172" y="508"/>
                    <a:pt x="171" y="506"/>
                    <a:pt x="171" y="504"/>
                  </a:cubicBezTo>
                  <a:cubicBezTo>
                    <a:pt x="172" y="502"/>
                    <a:pt x="174" y="501"/>
                    <a:pt x="176" y="501"/>
                  </a:cubicBezTo>
                  <a:cubicBezTo>
                    <a:pt x="183" y="504"/>
                    <a:pt x="190" y="506"/>
                    <a:pt x="197" y="508"/>
                  </a:cubicBezTo>
                  <a:cubicBezTo>
                    <a:pt x="199" y="508"/>
                    <a:pt x="200" y="511"/>
                    <a:pt x="199" y="513"/>
                  </a:cubicBezTo>
                  <a:cubicBezTo>
                    <a:pt x="199" y="514"/>
                    <a:pt x="197" y="516"/>
                    <a:pt x="196" y="516"/>
                  </a:cubicBezTo>
                  <a:close/>
                  <a:moveTo>
                    <a:pt x="344" y="511"/>
                  </a:moveTo>
                  <a:cubicBezTo>
                    <a:pt x="342" y="511"/>
                    <a:pt x="341" y="510"/>
                    <a:pt x="340" y="508"/>
                  </a:cubicBezTo>
                  <a:cubicBezTo>
                    <a:pt x="339" y="506"/>
                    <a:pt x="340" y="504"/>
                    <a:pt x="343" y="503"/>
                  </a:cubicBezTo>
                  <a:cubicBezTo>
                    <a:pt x="349" y="501"/>
                    <a:pt x="356" y="499"/>
                    <a:pt x="362" y="496"/>
                  </a:cubicBezTo>
                  <a:cubicBezTo>
                    <a:pt x="364" y="495"/>
                    <a:pt x="367" y="496"/>
                    <a:pt x="368" y="498"/>
                  </a:cubicBezTo>
                  <a:cubicBezTo>
                    <a:pt x="368" y="500"/>
                    <a:pt x="368" y="502"/>
                    <a:pt x="365" y="503"/>
                  </a:cubicBezTo>
                  <a:cubicBezTo>
                    <a:pt x="359" y="506"/>
                    <a:pt x="352" y="509"/>
                    <a:pt x="345" y="511"/>
                  </a:cubicBezTo>
                  <a:cubicBezTo>
                    <a:pt x="345" y="511"/>
                    <a:pt x="344" y="511"/>
                    <a:pt x="344" y="511"/>
                  </a:cubicBezTo>
                  <a:close/>
                  <a:moveTo>
                    <a:pt x="155" y="501"/>
                  </a:moveTo>
                  <a:cubicBezTo>
                    <a:pt x="155" y="501"/>
                    <a:pt x="154" y="501"/>
                    <a:pt x="153" y="501"/>
                  </a:cubicBezTo>
                  <a:cubicBezTo>
                    <a:pt x="147" y="498"/>
                    <a:pt x="140" y="494"/>
                    <a:pt x="134" y="491"/>
                  </a:cubicBezTo>
                  <a:cubicBezTo>
                    <a:pt x="132" y="490"/>
                    <a:pt x="131" y="487"/>
                    <a:pt x="132" y="485"/>
                  </a:cubicBezTo>
                  <a:cubicBezTo>
                    <a:pt x="134" y="483"/>
                    <a:pt x="136" y="483"/>
                    <a:pt x="138" y="484"/>
                  </a:cubicBezTo>
                  <a:cubicBezTo>
                    <a:pt x="144" y="487"/>
                    <a:pt x="150" y="491"/>
                    <a:pt x="157" y="493"/>
                  </a:cubicBezTo>
                  <a:cubicBezTo>
                    <a:pt x="159" y="494"/>
                    <a:pt x="160" y="497"/>
                    <a:pt x="159" y="499"/>
                  </a:cubicBezTo>
                  <a:cubicBezTo>
                    <a:pt x="158" y="500"/>
                    <a:pt x="157" y="501"/>
                    <a:pt x="155" y="501"/>
                  </a:cubicBezTo>
                  <a:close/>
                  <a:moveTo>
                    <a:pt x="383" y="494"/>
                  </a:moveTo>
                  <a:cubicBezTo>
                    <a:pt x="382" y="494"/>
                    <a:pt x="380" y="494"/>
                    <a:pt x="380" y="492"/>
                  </a:cubicBezTo>
                  <a:cubicBezTo>
                    <a:pt x="379" y="490"/>
                    <a:pt x="379" y="488"/>
                    <a:pt x="381" y="487"/>
                  </a:cubicBezTo>
                  <a:cubicBezTo>
                    <a:pt x="388" y="483"/>
                    <a:pt x="394" y="480"/>
                    <a:pt x="400" y="476"/>
                  </a:cubicBezTo>
                  <a:cubicBezTo>
                    <a:pt x="401" y="475"/>
                    <a:pt x="404" y="475"/>
                    <a:pt x="405" y="477"/>
                  </a:cubicBezTo>
                  <a:cubicBezTo>
                    <a:pt x="406" y="479"/>
                    <a:pt x="406" y="482"/>
                    <a:pt x="404" y="483"/>
                  </a:cubicBezTo>
                  <a:cubicBezTo>
                    <a:pt x="398" y="487"/>
                    <a:pt x="392" y="490"/>
                    <a:pt x="385" y="494"/>
                  </a:cubicBezTo>
                  <a:cubicBezTo>
                    <a:pt x="385" y="494"/>
                    <a:pt x="384" y="494"/>
                    <a:pt x="383" y="494"/>
                  </a:cubicBezTo>
                  <a:close/>
                  <a:moveTo>
                    <a:pt x="118" y="480"/>
                  </a:moveTo>
                  <a:cubicBezTo>
                    <a:pt x="117" y="480"/>
                    <a:pt x="116" y="480"/>
                    <a:pt x="115" y="479"/>
                  </a:cubicBezTo>
                  <a:cubicBezTo>
                    <a:pt x="109" y="475"/>
                    <a:pt x="104" y="471"/>
                    <a:pt x="98" y="466"/>
                  </a:cubicBezTo>
                  <a:cubicBezTo>
                    <a:pt x="96" y="465"/>
                    <a:pt x="96" y="462"/>
                    <a:pt x="97" y="461"/>
                  </a:cubicBezTo>
                  <a:cubicBezTo>
                    <a:pt x="99" y="459"/>
                    <a:pt x="101" y="459"/>
                    <a:pt x="103" y="460"/>
                  </a:cubicBezTo>
                  <a:cubicBezTo>
                    <a:pt x="108" y="465"/>
                    <a:pt x="114" y="469"/>
                    <a:pt x="120" y="473"/>
                  </a:cubicBezTo>
                  <a:cubicBezTo>
                    <a:pt x="122" y="474"/>
                    <a:pt x="122" y="476"/>
                    <a:pt x="121" y="478"/>
                  </a:cubicBezTo>
                  <a:cubicBezTo>
                    <a:pt x="120" y="479"/>
                    <a:pt x="119" y="480"/>
                    <a:pt x="118" y="480"/>
                  </a:cubicBezTo>
                  <a:close/>
                  <a:moveTo>
                    <a:pt x="419" y="471"/>
                  </a:moveTo>
                  <a:cubicBezTo>
                    <a:pt x="418" y="471"/>
                    <a:pt x="417" y="471"/>
                    <a:pt x="416" y="469"/>
                  </a:cubicBezTo>
                  <a:cubicBezTo>
                    <a:pt x="415" y="468"/>
                    <a:pt x="415" y="465"/>
                    <a:pt x="417" y="464"/>
                  </a:cubicBezTo>
                  <a:cubicBezTo>
                    <a:pt x="422" y="460"/>
                    <a:pt x="428" y="455"/>
                    <a:pt x="433" y="450"/>
                  </a:cubicBezTo>
                  <a:cubicBezTo>
                    <a:pt x="435" y="449"/>
                    <a:pt x="437" y="449"/>
                    <a:pt x="439" y="451"/>
                  </a:cubicBezTo>
                  <a:cubicBezTo>
                    <a:pt x="440" y="452"/>
                    <a:pt x="440" y="455"/>
                    <a:pt x="439" y="456"/>
                  </a:cubicBezTo>
                  <a:cubicBezTo>
                    <a:pt x="433" y="461"/>
                    <a:pt x="428" y="466"/>
                    <a:pt x="422" y="470"/>
                  </a:cubicBezTo>
                  <a:cubicBezTo>
                    <a:pt x="421" y="471"/>
                    <a:pt x="420" y="471"/>
                    <a:pt x="419" y="471"/>
                  </a:cubicBezTo>
                  <a:close/>
                  <a:moveTo>
                    <a:pt x="84" y="453"/>
                  </a:moveTo>
                  <a:cubicBezTo>
                    <a:pt x="83" y="453"/>
                    <a:pt x="82" y="453"/>
                    <a:pt x="82" y="452"/>
                  </a:cubicBezTo>
                  <a:cubicBezTo>
                    <a:pt x="76" y="447"/>
                    <a:pt x="71" y="442"/>
                    <a:pt x="66" y="436"/>
                  </a:cubicBezTo>
                  <a:cubicBezTo>
                    <a:pt x="65" y="435"/>
                    <a:pt x="65" y="432"/>
                    <a:pt x="67" y="431"/>
                  </a:cubicBezTo>
                  <a:cubicBezTo>
                    <a:pt x="68" y="429"/>
                    <a:pt x="71" y="429"/>
                    <a:pt x="72" y="431"/>
                  </a:cubicBezTo>
                  <a:cubicBezTo>
                    <a:pt x="77" y="436"/>
                    <a:pt x="82" y="441"/>
                    <a:pt x="87" y="446"/>
                  </a:cubicBezTo>
                  <a:cubicBezTo>
                    <a:pt x="89" y="448"/>
                    <a:pt x="89" y="450"/>
                    <a:pt x="87" y="452"/>
                  </a:cubicBezTo>
                  <a:cubicBezTo>
                    <a:pt x="86" y="453"/>
                    <a:pt x="85" y="453"/>
                    <a:pt x="84" y="453"/>
                  </a:cubicBezTo>
                  <a:close/>
                  <a:moveTo>
                    <a:pt x="451" y="442"/>
                  </a:moveTo>
                  <a:cubicBezTo>
                    <a:pt x="450" y="442"/>
                    <a:pt x="449" y="442"/>
                    <a:pt x="448" y="441"/>
                  </a:cubicBezTo>
                  <a:cubicBezTo>
                    <a:pt x="447" y="440"/>
                    <a:pt x="447" y="437"/>
                    <a:pt x="448" y="435"/>
                  </a:cubicBezTo>
                  <a:cubicBezTo>
                    <a:pt x="453" y="430"/>
                    <a:pt x="458" y="425"/>
                    <a:pt x="462" y="419"/>
                  </a:cubicBezTo>
                  <a:cubicBezTo>
                    <a:pt x="463" y="418"/>
                    <a:pt x="466" y="417"/>
                    <a:pt x="468" y="419"/>
                  </a:cubicBezTo>
                  <a:cubicBezTo>
                    <a:pt x="469" y="420"/>
                    <a:pt x="470" y="423"/>
                    <a:pt x="468" y="424"/>
                  </a:cubicBezTo>
                  <a:cubicBezTo>
                    <a:pt x="464" y="430"/>
                    <a:pt x="459" y="436"/>
                    <a:pt x="454" y="441"/>
                  </a:cubicBezTo>
                  <a:cubicBezTo>
                    <a:pt x="453" y="442"/>
                    <a:pt x="452" y="442"/>
                    <a:pt x="451" y="442"/>
                  </a:cubicBezTo>
                  <a:close/>
                  <a:moveTo>
                    <a:pt x="56" y="421"/>
                  </a:moveTo>
                  <a:cubicBezTo>
                    <a:pt x="55" y="421"/>
                    <a:pt x="53" y="420"/>
                    <a:pt x="53" y="419"/>
                  </a:cubicBezTo>
                  <a:cubicBezTo>
                    <a:pt x="48" y="414"/>
                    <a:pt x="44" y="407"/>
                    <a:pt x="40" y="401"/>
                  </a:cubicBezTo>
                  <a:cubicBezTo>
                    <a:pt x="39" y="399"/>
                    <a:pt x="40" y="397"/>
                    <a:pt x="41" y="396"/>
                  </a:cubicBezTo>
                  <a:cubicBezTo>
                    <a:pt x="43" y="395"/>
                    <a:pt x="46" y="395"/>
                    <a:pt x="47" y="397"/>
                  </a:cubicBezTo>
                  <a:cubicBezTo>
                    <a:pt x="51" y="403"/>
                    <a:pt x="55" y="409"/>
                    <a:pt x="59" y="415"/>
                  </a:cubicBezTo>
                  <a:cubicBezTo>
                    <a:pt x="60" y="416"/>
                    <a:pt x="60" y="419"/>
                    <a:pt x="58" y="420"/>
                  </a:cubicBezTo>
                  <a:cubicBezTo>
                    <a:pt x="57" y="421"/>
                    <a:pt x="57" y="421"/>
                    <a:pt x="56" y="421"/>
                  </a:cubicBezTo>
                  <a:close/>
                  <a:moveTo>
                    <a:pt x="478" y="408"/>
                  </a:moveTo>
                  <a:cubicBezTo>
                    <a:pt x="477" y="408"/>
                    <a:pt x="476" y="408"/>
                    <a:pt x="475" y="408"/>
                  </a:cubicBezTo>
                  <a:cubicBezTo>
                    <a:pt x="474" y="407"/>
                    <a:pt x="473" y="404"/>
                    <a:pt x="474" y="402"/>
                  </a:cubicBezTo>
                  <a:cubicBezTo>
                    <a:pt x="478" y="396"/>
                    <a:pt x="482" y="390"/>
                    <a:pt x="485" y="384"/>
                  </a:cubicBezTo>
                  <a:cubicBezTo>
                    <a:pt x="486" y="382"/>
                    <a:pt x="489" y="381"/>
                    <a:pt x="491" y="382"/>
                  </a:cubicBezTo>
                  <a:cubicBezTo>
                    <a:pt x="493" y="384"/>
                    <a:pt x="493" y="386"/>
                    <a:pt x="492" y="388"/>
                  </a:cubicBezTo>
                  <a:cubicBezTo>
                    <a:pt x="489" y="394"/>
                    <a:pt x="485" y="401"/>
                    <a:pt x="481" y="407"/>
                  </a:cubicBezTo>
                  <a:cubicBezTo>
                    <a:pt x="480" y="408"/>
                    <a:pt x="479" y="408"/>
                    <a:pt x="478" y="408"/>
                  </a:cubicBezTo>
                  <a:close/>
                  <a:moveTo>
                    <a:pt x="33" y="385"/>
                  </a:moveTo>
                  <a:cubicBezTo>
                    <a:pt x="31" y="385"/>
                    <a:pt x="30" y="384"/>
                    <a:pt x="29" y="382"/>
                  </a:cubicBezTo>
                  <a:cubicBezTo>
                    <a:pt x="26" y="376"/>
                    <a:pt x="23" y="369"/>
                    <a:pt x="20" y="363"/>
                  </a:cubicBezTo>
                  <a:cubicBezTo>
                    <a:pt x="19" y="361"/>
                    <a:pt x="20" y="358"/>
                    <a:pt x="22" y="357"/>
                  </a:cubicBezTo>
                  <a:cubicBezTo>
                    <a:pt x="24" y="357"/>
                    <a:pt x="27" y="358"/>
                    <a:pt x="28" y="360"/>
                  </a:cubicBezTo>
                  <a:cubicBezTo>
                    <a:pt x="30" y="366"/>
                    <a:pt x="33" y="372"/>
                    <a:pt x="36" y="379"/>
                  </a:cubicBezTo>
                  <a:cubicBezTo>
                    <a:pt x="38" y="381"/>
                    <a:pt x="37" y="383"/>
                    <a:pt x="35" y="384"/>
                  </a:cubicBezTo>
                  <a:cubicBezTo>
                    <a:pt x="34" y="384"/>
                    <a:pt x="34" y="385"/>
                    <a:pt x="33" y="385"/>
                  </a:cubicBezTo>
                  <a:close/>
                  <a:moveTo>
                    <a:pt x="498" y="371"/>
                  </a:moveTo>
                  <a:cubicBezTo>
                    <a:pt x="498" y="371"/>
                    <a:pt x="497" y="371"/>
                    <a:pt x="497" y="370"/>
                  </a:cubicBezTo>
                  <a:cubicBezTo>
                    <a:pt x="495" y="369"/>
                    <a:pt x="494" y="367"/>
                    <a:pt x="495" y="365"/>
                  </a:cubicBezTo>
                  <a:cubicBezTo>
                    <a:pt x="498" y="359"/>
                    <a:pt x="500" y="352"/>
                    <a:pt x="502" y="345"/>
                  </a:cubicBezTo>
                  <a:cubicBezTo>
                    <a:pt x="503" y="343"/>
                    <a:pt x="505" y="342"/>
                    <a:pt x="508" y="343"/>
                  </a:cubicBezTo>
                  <a:cubicBezTo>
                    <a:pt x="510" y="344"/>
                    <a:pt x="511" y="346"/>
                    <a:pt x="510" y="348"/>
                  </a:cubicBezTo>
                  <a:cubicBezTo>
                    <a:pt x="508" y="355"/>
                    <a:pt x="505" y="362"/>
                    <a:pt x="502" y="368"/>
                  </a:cubicBezTo>
                  <a:cubicBezTo>
                    <a:pt x="501" y="370"/>
                    <a:pt x="500" y="371"/>
                    <a:pt x="498" y="371"/>
                  </a:cubicBezTo>
                  <a:close/>
                  <a:moveTo>
                    <a:pt x="17" y="345"/>
                  </a:moveTo>
                  <a:cubicBezTo>
                    <a:pt x="15" y="345"/>
                    <a:pt x="13" y="344"/>
                    <a:pt x="13" y="342"/>
                  </a:cubicBezTo>
                  <a:cubicBezTo>
                    <a:pt x="10" y="335"/>
                    <a:pt x="9" y="328"/>
                    <a:pt x="7" y="321"/>
                  </a:cubicBezTo>
                  <a:cubicBezTo>
                    <a:pt x="6" y="319"/>
                    <a:pt x="8" y="317"/>
                    <a:pt x="10" y="316"/>
                  </a:cubicBezTo>
                  <a:cubicBezTo>
                    <a:pt x="12" y="316"/>
                    <a:pt x="14" y="317"/>
                    <a:pt x="15" y="319"/>
                  </a:cubicBezTo>
                  <a:cubicBezTo>
                    <a:pt x="16" y="326"/>
                    <a:pt x="18" y="333"/>
                    <a:pt x="20" y="340"/>
                  </a:cubicBezTo>
                  <a:cubicBezTo>
                    <a:pt x="21" y="342"/>
                    <a:pt x="20" y="344"/>
                    <a:pt x="18" y="345"/>
                  </a:cubicBezTo>
                  <a:cubicBezTo>
                    <a:pt x="17" y="345"/>
                    <a:pt x="17" y="345"/>
                    <a:pt x="17" y="345"/>
                  </a:cubicBezTo>
                  <a:close/>
                  <a:moveTo>
                    <a:pt x="512" y="330"/>
                  </a:moveTo>
                  <a:cubicBezTo>
                    <a:pt x="512" y="330"/>
                    <a:pt x="512" y="330"/>
                    <a:pt x="511" y="330"/>
                  </a:cubicBezTo>
                  <a:cubicBezTo>
                    <a:pt x="509" y="329"/>
                    <a:pt x="508" y="327"/>
                    <a:pt x="508" y="325"/>
                  </a:cubicBezTo>
                  <a:cubicBezTo>
                    <a:pt x="510" y="318"/>
                    <a:pt x="512" y="311"/>
                    <a:pt x="513" y="304"/>
                  </a:cubicBezTo>
                  <a:cubicBezTo>
                    <a:pt x="513" y="302"/>
                    <a:pt x="515" y="301"/>
                    <a:pt x="517" y="301"/>
                  </a:cubicBezTo>
                  <a:cubicBezTo>
                    <a:pt x="520" y="302"/>
                    <a:pt x="521" y="304"/>
                    <a:pt x="521" y="306"/>
                  </a:cubicBezTo>
                  <a:cubicBezTo>
                    <a:pt x="520" y="313"/>
                    <a:pt x="518" y="320"/>
                    <a:pt x="516" y="327"/>
                  </a:cubicBezTo>
                  <a:cubicBezTo>
                    <a:pt x="516" y="329"/>
                    <a:pt x="514" y="330"/>
                    <a:pt x="512" y="330"/>
                  </a:cubicBezTo>
                  <a:close/>
                  <a:moveTo>
                    <a:pt x="7" y="303"/>
                  </a:moveTo>
                  <a:cubicBezTo>
                    <a:pt x="5" y="303"/>
                    <a:pt x="3" y="302"/>
                    <a:pt x="3" y="300"/>
                  </a:cubicBezTo>
                  <a:cubicBezTo>
                    <a:pt x="2" y="292"/>
                    <a:pt x="1" y="285"/>
                    <a:pt x="1" y="278"/>
                  </a:cubicBezTo>
                  <a:cubicBezTo>
                    <a:pt x="1" y="276"/>
                    <a:pt x="2" y="274"/>
                    <a:pt x="5" y="274"/>
                  </a:cubicBezTo>
                  <a:cubicBezTo>
                    <a:pt x="7" y="274"/>
                    <a:pt x="9" y="275"/>
                    <a:pt x="9" y="277"/>
                  </a:cubicBezTo>
                  <a:cubicBezTo>
                    <a:pt x="9" y="284"/>
                    <a:pt x="10" y="292"/>
                    <a:pt x="11" y="298"/>
                  </a:cubicBezTo>
                  <a:cubicBezTo>
                    <a:pt x="11" y="301"/>
                    <a:pt x="10" y="303"/>
                    <a:pt x="7" y="303"/>
                  </a:cubicBezTo>
                  <a:cubicBezTo>
                    <a:pt x="7" y="303"/>
                    <a:pt x="7" y="303"/>
                    <a:pt x="7" y="303"/>
                  </a:cubicBezTo>
                  <a:close/>
                  <a:moveTo>
                    <a:pt x="519" y="288"/>
                  </a:moveTo>
                  <a:cubicBezTo>
                    <a:pt x="519" y="288"/>
                    <a:pt x="519" y="288"/>
                    <a:pt x="519" y="288"/>
                  </a:cubicBezTo>
                  <a:cubicBezTo>
                    <a:pt x="517" y="288"/>
                    <a:pt x="515" y="286"/>
                    <a:pt x="515" y="283"/>
                  </a:cubicBezTo>
                  <a:cubicBezTo>
                    <a:pt x="516" y="276"/>
                    <a:pt x="516" y="269"/>
                    <a:pt x="516" y="262"/>
                  </a:cubicBezTo>
                  <a:cubicBezTo>
                    <a:pt x="516" y="260"/>
                    <a:pt x="518" y="258"/>
                    <a:pt x="520" y="258"/>
                  </a:cubicBezTo>
                  <a:cubicBezTo>
                    <a:pt x="523" y="258"/>
                    <a:pt x="524" y="260"/>
                    <a:pt x="524" y="262"/>
                  </a:cubicBezTo>
                  <a:cubicBezTo>
                    <a:pt x="524" y="270"/>
                    <a:pt x="524" y="277"/>
                    <a:pt x="523" y="284"/>
                  </a:cubicBezTo>
                  <a:cubicBezTo>
                    <a:pt x="523" y="286"/>
                    <a:pt x="522" y="288"/>
                    <a:pt x="519" y="288"/>
                  </a:cubicBezTo>
                  <a:close/>
                  <a:moveTo>
                    <a:pt x="4" y="260"/>
                  </a:moveTo>
                  <a:cubicBezTo>
                    <a:pt x="4" y="260"/>
                    <a:pt x="4" y="260"/>
                    <a:pt x="4" y="260"/>
                  </a:cubicBezTo>
                  <a:cubicBezTo>
                    <a:pt x="2" y="260"/>
                    <a:pt x="0" y="258"/>
                    <a:pt x="0" y="256"/>
                  </a:cubicBezTo>
                  <a:cubicBezTo>
                    <a:pt x="1" y="249"/>
                    <a:pt x="1" y="242"/>
                    <a:pt x="2" y="234"/>
                  </a:cubicBezTo>
                  <a:cubicBezTo>
                    <a:pt x="2" y="232"/>
                    <a:pt x="4" y="231"/>
                    <a:pt x="6" y="231"/>
                  </a:cubicBezTo>
                  <a:cubicBezTo>
                    <a:pt x="8" y="231"/>
                    <a:pt x="10" y="233"/>
                    <a:pt x="10" y="235"/>
                  </a:cubicBezTo>
                  <a:cubicBezTo>
                    <a:pt x="9" y="242"/>
                    <a:pt x="9" y="249"/>
                    <a:pt x="8" y="256"/>
                  </a:cubicBezTo>
                  <a:cubicBezTo>
                    <a:pt x="8" y="258"/>
                    <a:pt x="7" y="260"/>
                    <a:pt x="4" y="260"/>
                  </a:cubicBezTo>
                  <a:close/>
                  <a:moveTo>
                    <a:pt x="520" y="257"/>
                  </a:moveTo>
                  <a:cubicBezTo>
                    <a:pt x="518" y="257"/>
                    <a:pt x="516" y="255"/>
                    <a:pt x="516" y="253"/>
                  </a:cubicBezTo>
                  <a:cubicBezTo>
                    <a:pt x="516" y="246"/>
                    <a:pt x="515" y="239"/>
                    <a:pt x="515" y="232"/>
                  </a:cubicBezTo>
                  <a:cubicBezTo>
                    <a:pt x="514" y="230"/>
                    <a:pt x="516" y="228"/>
                    <a:pt x="518" y="228"/>
                  </a:cubicBezTo>
                  <a:cubicBezTo>
                    <a:pt x="520" y="227"/>
                    <a:pt x="522" y="229"/>
                    <a:pt x="522" y="231"/>
                  </a:cubicBezTo>
                  <a:cubicBezTo>
                    <a:pt x="523" y="238"/>
                    <a:pt x="524" y="246"/>
                    <a:pt x="524" y="253"/>
                  </a:cubicBezTo>
                  <a:cubicBezTo>
                    <a:pt x="524" y="255"/>
                    <a:pt x="523" y="257"/>
                    <a:pt x="520" y="257"/>
                  </a:cubicBezTo>
                  <a:cubicBezTo>
                    <a:pt x="520" y="257"/>
                    <a:pt x="520" y="257"/>
                    <a:pt x="520" y="257"/>
                  </a:cubicBezTo>
                  <a:close/>
                  <a:moveTo>
                    <a:pt x="9" y="218"/>
                  </a:moveTo>
                  <a:cubicBezTo>
                    <a:pt x="9" y="218"/>
                    <a:pt x="8" y="217"/>
                    <a:pt x="8" y="217"/>
                  </a:cubicBezTo>
                  <a:cubicBezTo>
                    <a:pt x="6" y="217"/>
                    <a:pt x="5" y="215"/>
                    <a:pt x="5" y="213"/>
                  </a:cubicBezTo>
                  <a:cubicBezTo>
                    <a:pt x="6" y="206"/>
                    <a:pt x="8" y="198"/>
                    <a:pt x="10" y="192"/>
                  </a:cubicBezTo>
                  <a:cubicBezTo>
                    <a:pt x="11" y="189"/>
                    <a:pt x="13" y="188"/>
                    <a:pt x="15" y="189"/>
                  </a:cubicBezTo>
                  <a:cubicBezTo>
                    <a:pt x="17" y="189"/>
                    <a:pt x="18" y="192"/>
                    <a:pt x="18" y="194"/>
                  </a:cubicBezTo>
                  <a:cubicBezTo>
                    <a:pt x="16" y="200"/>
                    <a:pt x="14" y="207"/>
                    <a:pt x="13" y="214"/>
                  </a:cubicBezTo>
                  <a:cubicBezTo>
                    <a:pt x="12" y="216"/>
                    <a:pt x="11" y="218"/>
                    <a:pt x="9" y="218"/>
                  </a:cubicBezTo>
                  <a:close/>
                  <a:moveTo>
                    <a:pt x="515" y="214"/>
                  </a:moveTo>
                  <a:cubicBezTo>
                    <a:pt x="513" y="214"/>
                    <a:pt x="512" y="213"/>
                    <a:pt x="511" y="211"/>
                  </a:cubicBezTo>
                  <a:cubicBezTo>
                    <a:pt x="510" y="204"/>
                    <a:pt x="508" y="197"/>
                    <a:pt x="506" y="191"/>
                  </a:cubicBezTo>
                  <a:cubicBezTo>
                    <a:pt x="505" y="189"/>
                    <a:pt x="507" y="186"/>
                    <a:pt x="509" y="186"/>
                  </a:cubicBezTo>
                  <a:cubicBezTo>
                    <a:pt x="511" y="185"/>
                    <a:pt x="513" y="186"/>
                    <a:pt x="514" y="188"/>
                  </a:cubicBezTo>
                  <a:cubicBezTo>
                    <a:pt x="516" y="195"/>
                    <a:pt x="518" y="203"/>
                    <a:pt x="519" y="210"/>
                  </a:cubicBezTo>
                  <a:cubicBezTo>
                    <a:pt x="519" y="212"/>
                    <a:pt x="518" y="214"/>
                    <a:pt x="516" y="214"/>
                  </a:cubicBezTo>
                  <a:cubicBezTo>
                    <a:pt x="516" y="214"/>
                    <a:pt x="515" y="214"/>
                    <a:pt x="515" y="214"/>
                  </a:cubicBezTo>
                  <a:close/>
                  <a:moveTo>
                    <a:pt x="21" y="176"/>
                  </a:moveTo>
                  <a:cubicBezTo>
                    <a:pt x="20" y="176"/>
                    <a:pt x="20" y="176"/>
                    <a:pt x="19" y="176"/>
                  </a:cubicBezTo>
                  <a:cubicBezTo>
                    <a:pt x="17" y="175"/>
                    <a:pt x="16" y="173"/>
                    <a:pt x="17" y="171"/>
                  </a:cubicBezTo>
                  <a:cubicBezTo>
                    <a:pt x="19" y="164"/>
                    <a:pt x="22" y="157"/>
                    <a:pt x="25" y="151"/>
                  </a:cubicBezTo>
                  <a:cubicBezTo>
                    <a:pt x="26" y="149"/>
                    <a:pt x="29" y="148"/>
                    <a:pt x="31" y="149"/>
                  </a:cubicBezTo>
                  <a:cubicBezTo>
                    <a:pt x="33" y="150"/>
                    <a:pt x="33" y="152"/>
                    <a:pt x="32" y="154"/>
                  </a:cubicBezTo>
                  <a:cubicBezTo>
                    <a:pt x="29" y="160"/>
                    <a:pt x="27" y="167"/>
                    <a:pt x="24" y="174"/>
                  </a:cubicBezTo>
                  <a:cubicBezTo>
                    <a:pt x="24" y="175"/>
                    <a:pt x="22" y="176"/>
                    <a:pt x="21" y="176"/>
                  </a:cubicBezTo>
                  <a:close/>
                  <a:moveTo>
                    <a:pt x="503" y="173"/>
                  </a:moveTo>
                  <a:cubicBezTo>
                    <a:pt x="501" y="173"/>
                    <a:pt x="500" y="172"/>
                    <a:pt x="499" y="171"/>
                  </a:cubicBezTo>
                  <a:cubicBezTo>
                    <a:pt x="497" y="164"/>
                    <a:pt x="494" y="158"/>
                    <a:pt x="491" y="151"/>
                  </a:cubicBezTo>
                  <a:cubicBezTo>
                    <a:pt x="490" y="149"/>
                    <a:pt x="491" y="147"/>
                    <a:pt x="493" y="146"/>
                  </a:cubicBezTo>
                  <a:cubicBezTo>
                    <a:pt x="495" y="145"/>
                    <a:pt x="497" y="146"/>
                    <a:pt x="498" y="148"/>
                  </a:cubicBezTo>
                  <a:cubicBezTo>
                    <a:pt x="501" y="154"/>
                    <a:pt x="504" y="161"/>
                    <a:pt x="507" y="168"/>
                  </a:cubicBezTo>
                  <a:cubicBezTo>
                    <a:pt x="508" y="170"/>
                    <a:pt x="507" y="172"/>
                    <a:pt x="504" y="173"/>
                  </a:cubicBezTo>
                  <a:cubicBezTo>
                    <a:pt x="504" y="173"/>
                    <a:pt x="504" y="173"/>
                    <a:pt x="503" y="173"/>
                  </a:cubicBezTo>
                  <a:close/>
                  <a:moveTo>
                    <a:pt x="39" y="137"/>
                  </a:moveTo>
                  <a:cubicBezTo>
                    <a:pt x="38" y="137"/>
                    <a:pt x="37" y="137"/>
                    <a:pt x="37" y="137"/>
                  </a:cubicBezTo>
                  <a:cubicBezTo>
                    <a:pt x="35" y="136"/>
                    <a:pt x="34" y="133"/>
                    <a:pt x="35" y="131"/>
                  </a:cubicBezTo>
                  <a:cubicBezTo>
                    <a:pt x="39" y="125"/>
                    <a:pt x="43" y="119"/>
                    <a:pt x="47" y="113"/>
                  </a:cubicBezTo>
                  <a:cubicBezTo>
                    <a:pt x="48" y="111"/>
                    <a:pt x="51" y="111"/>
                    <a:pt x="53" y="112"/>
                  </a:cubicBezTo>
                  <a:cubicBezTo>
                    <a:pt x="54" y="113"/>
                    <a:pt x="55" y="116"/>
                    <a:pt x="54" y="117"/>
                  </a:cubicBezTo>
                  <a:cubicBezTo>
                    <a:pt x="50" y="123"/>
                    <a:pt x="46" y="129"/>
                    <a:pt x="42" y="135"/>
                  </a:cubicBezTo>
                  <a:cubicBezTo>
                    <a:pt x="42" y="137"/>
                    <a:pt x="40" y="137"/>
                    <a:pt x="39" y="137"/>
                  </a:cubicBezTo>
                  <a:close/>
                  <a:moveTo>
                    <a:pt x="484" y="135"/>
                  </a:moveTo>
                  <a:cubicBezTo>
                    <a:pt x="483" y="135"/>
                    <a:pt x="482" y="134"/>
                    <a:pt x="481" y="133"/>
                  </a:cubicBezTo>
                  <a:cubicBezTo>
                    <a:pt x="477" y="127"/>
                    <a:pt x="473" y="121"/>
                    <a:pt x="469" y="115"/>
                  </a:cubicBezTo>
                  <a:cubicBezTo>
                    <a:pt x="468" y="113"/>
                    <a:pt x="468" y="111"/>
                    <a:pt x="470" y="109"/>
                  </a:cubicBezTo>
                  <a:cubicBezTo>
                    <a:pt x="472" y="108"/>
                    <a:pt x="474" y="109"/>
                    <a:pt x="476" y="110"/>
                  </a:cubicBezTo>
                  <a:cubicBezTo>
                    <a:pt x="480" y="116"/>
                    <a:pt x="484" y="122"/>
                    <a:pt x="488" y="129"/>
                  </a:cubicBezTo>
                  <a:cubicBezTo>
                    <a:pt x="489" y="131"/>
                    <a:pt x="488" y="133"/>
                    <a:pt x="486" y="134"/>
                  </a:cubicBezTo>
                  <a:cubicBezTo>
                    <a:pt x="486" y="134"/>
                    <a:pt x="485" y="135"/>
                    <a:pt x="484" y="135"/>
                  </a:cubicBezTo>
                  <a:close/>
                  <a:moveTo>
                    <a:pt x="63" y="102"/>
                  </a:moveTo>
                  <a:cubicBezTo>
                    <a:pt x="62" y="102"/>
                    <a:pt x="62" y="102"/>
                    <a:pt x="61" y="101"/>
                  </a:cubicBezTo>
                  <a:cubicBezTo>
                    <a:pt x="59" y="100"/>
                    <a:pt x="59" y="97"/>
                    <a:pt x="60" y="95"/>
                  </a:cubicBezTo>
                  <a:cubicBezTo>
                    <a:pt x="65" y="90"/>
                    <a:pt x="70" y="84"/>
                    <a:pt x="75" y="79"/>
                  </a:cubicBezTo>
                  <a:cubicBezTo>
                    <a:pt x="76" y="78"/>
                    <a:pt x="79" y="78"/>
                    <a:pt x="81" y="79"/>
                  </a:cubicBezTo>
                  <a:cubicBezTo>
                    <a:pt x="82" y="81"/>
                    <a:pt x="82" y="83"/>
                    <a:pt x="81" y="85"/>
                  </a:cubicBezTo>
                  <a:cubicBezTo>
                    <a:pt x="76" y="90"/>
                    <a:pt x="71" y="95"/>
                    <a:pt x="66" y="101"/>
                  </a:cubicBezTo>
                  <a:cubicBezTo>
                    <a:pt x="66" y="102"/>
                    <a:pt x="65" y="102"/>
                    <a:pt x="63" y="102"/>
                  </a:cubicBezTo>
                  <a:close/>
                  <a:moveTo>
                    <a:pt x="459" y="100"/>
                  </a:moveTo>
                  <a:cubicBezTo>
                    <a:pt x="458" y="100"/>
                    <a:pt x="457" y="99"/>
                    <a:pt x="456" y="98"/>
                  </a:cubicBezTo>
                  <a:cubicBezTo>
                    <a:pt x="452" y="93"/>
                    <a:pt x="447" y="88"/>
                    <a:pt x="442" y="83"/>
                  </a:cubicBezTo>
                  <a:cubicBezTo>
                    <a:pt x="440" y="81"/>
                    <a:pt x="440" y="79"/>
                    <a:pt x="442" y="77"/>
                  </a:cubicBezTo>
                  <a:cubicBezTo>
                    <a:pt x="443" y="75"/>
                    <a:pt x="446" y="75"/>
                    <a:pt x="448" y="77"/>
                  </a:cubicBezTo>
                  <a:cubicBezTo>
                    <a:pt x="453" y="82"/>
                    <a:pt x="458" y="88"/>
                    <a:pt x="462" y="93"/>
                  </a:cubicBezTo>
                  <a:cubicBezTo>
                    <a:pt x="464" y="95"/>
                    <a:pt x="464" y="97"/>
                    <a:pt x="462" y="99"/>
                  </a:cubicBezTo>
                  <a:cubicBezTo>
                    <a:pt x="461" y="99"/>
                    <a:pt x="460" y="100"/>
                    <a:pt x="459" y="100"/>
                  </a:cubicBezTo>
                  <a:close/>
                  <a:moveTo>
                    <a:pt x="93" y="71"/>
                  </a:moveTo>
                  <a:cubicBezTo>
                    <a:pt x="92" y="71"/>
                    <a:pt x="91" y="71"/>
                    <a:pt x="90" y="70"/>
                  </a:cubicBezTo>
                  <a:cubicBezTo>
                    <a:pt x="89" y="68"/>
                    <a:pt x="89" y="66"/>
                    <a:pt x="91" y="64"/>
                  </a:cubicBezTo>
                  <a:cubicBezTo>
                    <a:pt x="96" y="60"/>
                    <a:pt x="102" y="55"/>
                    <a:pt x="108" y="51"/>
                  </a:cubicBezTo>
                  <a:cubicBezTo>
                    <a:pt x="110" y="49"/>
                    <a:pt x="112" y="50"/>
                    <a:pt x="113" y="52"/>
                  </a:cubicBezTo>
                  <a:cubicBezTo>
                    <a:pt x="115" y="53"/>
                    <a:pt x="114" y="56"/>
                    <a:pt x="113" y="57"/>
                  </a:cubicBezTo>
                  <a:cubicBezTo>
                    <a:pt x="107" y="61"/>
                    <a:pt x="101" y="66"/>
                    <a:pt x="96" y="70"/>
                  </a:cubicBezTo>
                  <a:cubicBezTo>
                    <a:pt x="95" y="71"/>
                    <a:pt x="94" y="71"/>
                    <a:pt x="93" y="71"/>
                  </a:cubicBezTo>
                  <a:close/>
                  <a:moveTo>
                    <a:pt x="429" y="69"/>
                  </a:moveTo>
                  <a:cubicBezTo>
                    <a:pt x="428" y="69"/>
                    <a:pt x="427" y="69"/>
                    <a:pt x="426" y="68"/>
                  </a:cubicBezTo>
                  <a:cubicBezTo>
                    <a:pt x="421" y="64"/>
                    <a:pt x="415" y="59"/>
                    <a:pt x="410" y="55"/>
                  </a:cubicBezTo>
                  <a:cubicBezTo>
                    <a:pt x="408" y="54"/>
                    <a:pt x="407" y="52"/>
                    <a:pt x="409" y="50"/>
                  </a:cubicBezTo>
                  <a:cubicBezTo>
                    <a:pt x="410" y="48"/>
                    <a:pt x="413" y="48"/>
                    <a:pt x="414" y="49"/>
                  </a:cubicBezTo>
                  <a:cubicBezTo>
                    <a:pt x="420" y="53"/>
                    <a:pt x="426" y="58"/>
                    <a:pt x="432" y="62"/>
                  </a:cubicBezTo>
                  <a:cubicBezTo>
                    <a:pt x="433" y="64"/>
                    <a:pt x="433" y="66"/>
                    <a:pt x="432" y="68"/>
                  </a:cubicBezTo>
                  <a:cubicBezTo>
                    <a:pt x="431" y="69"/>
                    <a:pt x="430" y="69"/>
                    <a:pt x="429" y="69"/>
                  </a:cubicBezTo>
                  <a:close/>
                  <a:moveTo>
                    <a:pt x="128" y="46"/>
                  </a:moveTo>
                  <a:cubicBezTo>
                    <a:pt x="127" y="46"/>
                    <a:pt x="125" y="45"/>
                    <a:pt x="125" y="44"/>
                  </a:cubicBezTo>
                  <a:cubicBezTo>
                    <a:pt x="123" y="42"/>
                    <a:pt x="124" y="40"/>
                    <a:pt x="126" y="39"/>
                  </a:cubicBezTo>
                  <a:cubicBezTo>
                    <a:pt x="132" y="35"/>
                    <a:pt x="139" y="31"/>
                    <a:pt x="145" y="28"/>
                  </a:cubicBezTo>
                  <a:cubicBezTo>
                    <a:pt x="147" y="27"/>
                    <a:pt x="149" y="28"/>
                    <a:pt x="150" y="30"/>
                  </a:cubicBezTo>
                  <a:cubicBezTo>
                    <a:pt x="151" y="32"/>
                    <a:pt x="151" y="34"/>
                    <a:pt x="149" y="35"/>
                  </a:cubicBezTo>
                  <a:cubicBezTo>
                    <a:pt x="142" y="38"/>
                    <a:pt x="136" y="42"/>
                    <a:pt x="130" y="45"/>
                  </a:cubicBezTo>
                  <a:cubicBezTo>
                    <a:pt x="129" y="46"/>
                    <a:pt x="129" y="46"/>
                    <a:pt x="128" y="46"/>
                  </a:cubicBezTo>
                  <a:close/>
                  <a:moveTo>
                    <a:pt x="394" y="44"/>
                  </a:moveTo>
                  <a:cubicBezTo>
                    <a:pt x="393" y="44"/>
                    <a:pt x="393" y="44"/>
                    <a:pt x="392" y="44"/>
                  </a:cubicBezTo>
                  <a:cubicBezTo>
                    <a:pt x="386" y="40"/>
                    <a:pt x="380" y="37"/>
                    <a:pt x="373" y="34"/>
                  </a:cubicBezTo>
                  <a:cubicBezTo>
                    <a:pt x="371" y="33"/>
                    <a:pt x="370" y="30"/>
                    <a:pt x="371" y="28"/>
                  </a:cubicBezTo>
                  <a:cubicBezTo>
                    <a:pt x="372" y="26"/>
                    <a:pt x="375" y="26"/>
                    <a:pt x="377" y="27"/>
                  </a:cubicBezTo>
                  <a:cubicBezTo>
                    <a:pt x="383" y="30"/>
                    <a:pt x="390" y="33"/>
                    <a:pt x="396" y="37"/>
                  </a:cubicBezTo>
                  <a:cubicBezTo>
                    <a:pt x="398" y="38"/>
                    <a:pt x="399" y="41"/>
                    <a:pt x="397" y="42"/>
                  </a:cubicBezTo>
                  <a:cubicBezTo>
                    <a:pt x="397" y="44"/>
                    <a:pt x="395" y="44"/>
                    <a:pt x="394" y="44"/>
                  </a:cubicBezTo>
                  <a:close/>
                  <a:moveTo>
                    <a:pt x="166" y="27"/>
                  </a:moveTo>
                  <a:cubicBezTo>
                    <a:pt x="165" y="27"/>
                    <a:pt x="163" y="26"/>
                    <a:pt x="163" y="24"/>
                  </a:cubicBezTo>
                  <a:cubicBezTo>
                    <a:pt x="162" y="22"/>
                    <a:pt x="163" y="20"/>
                    <a:pt x="165" y="19"/>
                  </a:cubicBezTo>
                  <a:cubicBezTo>
                    <a:pt x="172" y="16"/>
                    <a:pt x="179" y="14"/>
                    <a:pt x="185" y="12"/>
                  </a:cubicBezTo>
                  <a:cubicBezTo>
                    <a:pt x="188" y="11"/>
                    <a:pt x="190" y="12"/>
                    <a:pt x="190" y="14"/>
                  </a:cubicBezTo>
                  <a:cubicBezTo>
                    <a:pt x="191" y="17"/>
                    <a:pt x="190" y="19"/>
                    <a:pt x="188" y="19"/>
                  </a:cubicBezTo>
                  <a:cubicBezTo>
                    <a:pt x="181" y="21"/>
                    <a:pt x="174" y="24"/>
                    <a:pt x="168" y="26"/>
                  </a:cubicBezTo>
                  <a:cubicBezTo>
                    <a:pt x="167" y="27"/>
                    <a:pt x="167" y="27"/>
                    <a:pt x="166" y="27"/>
                  </a:cubicBezTo>
                  <a:close/>
                  <a:moveTo>
                    <a:pt x="355" y="26"/>
                  </a:moveTo>
                  <a:cubicBezTo>
                    <a:pt x="355" y="26"/>
                    <a:pt x="354" y="26"/>
                    <a:pt x="354" y="25"/>
                  </a:cubicBezTo>
                  <a:cubicBezTo>
                    <a:pt x="347" y="23"/>
                    <a:pt x="341" y="21"/>
                    <a:pt x="334" y="19"/>
                  </a:cubicBezTo>
                  <a:cubicBezTo>
                    <a:pt x="332" y="18"/>
                    <a:pt x="331" y="16"/>
                    <a:pt x="331" y="14"/>
                  </a:cubicBezTo>
                  <a:cubicBezTo>
                    <a:pt x="332" y="11"/>
                    <a:pt x="334" y="10"/>
                    <a:pt x="336" y="11"/>
                  </a:cubicBezTo>
                  <a:cubicBezTo>
                    <a:pt x="343" y="13"/>
                    <a:pt x="350" y="15"/>
                    <a:pt x="357" y="18"/>
                  </a:cubicBezTo>
                  <a:cubicBezTo>
                    <a:pt x="359" y="19"/>
                    <a:pt x="360" y="21"/>
                    <a:pt x="359" y="23"/>
                  </a:cubicBezTo>
                  <a:cubicBezTo>
                    <a:pt x="358" y="25"/>
                    <a:pt x="357" y="26"/>
                    <a:pt x="355" y="26"/>
                  </a:cubicBezTo>
                  <a:close/>
                  <a:moveTo>
                    <a:pt x="207" y="14"/>
                  </a:moveTo>
                  <a:cubicBezTo>
                    <a:pt x="206" y="14"/>
                    <a:pt x="204" y="13"/>
                    <a:pt x="204" y="11"/>
                  </a:cubicBezTo>
                  <a:cubicBezTo>
                    <a:pt x="203" y="9"/>
                    <a:pt x="204" y="7"/>
                    <a:pt x="207" y="6"/>
                  </a:cubicBezTo>
                  <a:cubicBezTo>
                    <a:pt x="214" y="5"/>
                    <a:pt x="221" y="3"/>
                    <a:pt x="228" y="3"/>
                  </a:cubicBezTo>
                  <a:cubicBezTo>
                    <a:pt x="230" y="2"/>
                    <a:pt x="232" y="4"/>
                    <a:pt x="233" y="6"/>
                  </a:cubicBezTo>
                  <a:cubicBezTo>
                    <a:pt x="233" y="8"/>
                    <a:pt x="231" y="10"/>
                    <a:pt x="229" y="10"/>
                  </a:cubicBezTo>
                  <a:cubicBezTo>
                    <a:pt x="222" y="11"/>
                    <a:pt x="215" y="13"/>
                    <a:pt x="208" y="14"/>
                  </a:cubicBezTo>
                  <a:cubicBezTo>
                    <a:pt x="208" y="14"/>
                    <a:pt x="208" y="14"/>
                    <a:pt x="207" y="14"/>
                  </a:cubicBezTo>
                  <a:close/>
                  <a:moveTo>
                    <a:pt x="314" y="14"/>
                  </a:moveTo>
                  <a:cubicBezTo>
                    <a:pt x="314" y="14"/>
                    <a:pt x="314" y="13"/>
                    <a:pt x="313" y="13"/>
                  </a:cubicBezTo>
                  <a:cubicBezTo>
                    <a:pt x="306" y="12"/>
                    <a:pt x="299" y="11"/>
                    <a:pt x="292" y="10"/>
                  </a:cubicBezTo>
                  <a:cubicBezTo>
                    <a:pt x="290" y="10"/>
                    <a:pt x="289" y="8"/>
                    <a:pt x="289" y="6"/>
                  </a:cubicBezTo>
                  <a:cubicBezTo>
                    <a:pt x="289" y="3"/>
                    <a:pt x="291" y="2"/>
                    <a:pt x="293" y="2"/>
                  </a:cubicBezTo>
                  <a:cubicBezTo>
                    <a:pt x="301" y="3"/>
                    <a:pt x="308" y="4"/>
                    <a:pt x="315" y="6"/>
                  </a:cubicBezTo>
                  <a:cubicBezTo>
                    <a:pt x="317" y="6"/>
                    <a:pt x="319" y="8"/>
                    <a:pt x="318" y="10"/>
                  </a:cubicBezTo>
                  <a:cubicBezTo>
                    <a:pt x="318" y="12"/>
                    <a:pt x="316" y="14"/>
                    <a:pt x="314" y="14"/>
                  </a:cubicBezTo>
                  <a:close/>
                  <a:moveTo>
                    <a:pt x="250" y="9"/>
                  </a:moveTo>
                  <a:cubicBezTo>
                    <a:pt x="248" y="9"/>
                    <a:pt x="246" y="7"/>
                    <a:pt x="246" y="5"/>
                  </a:cubicBezTo>
                  <a:cubicBezTo>
                    <a:pt x="246" y="3"/>
                    <a:pt x="248" y="1"/>
                    <a:pt x="250" y="1"/>
                  </a:cubicBezTo>
                  <a:cubicBezTo>
                    <a:pt x="257" y="0"/>
                    <a:pt x="264" y="0"/>
                    <a:pt x="272" y="0"/>
                  </a:cubicBezTo>
                  <a:cubicBezTo>
                    <a:pt x="274" y="1"/>
                    <a:pt x="276" y="2"/>
                    <a:pt x="276" y="5"/>
                  </a:cubicBezTo>
                  <a:cubicBezTo>
                    <a:pt x="275" y="7"/>
                    <a:pt x="274" y="9"/>
                    <a:pt x="271" y="8"/>
                  </a:cubicBezTo>
                  <a:cubicBezTo>
                    <a:pt x="264" y="8"/>
                    <a:pt x="257" y="8"/>
                    <a:pt x="250" y="9"/>
                  </a:cubicBezTo>
                  <a:cubicBezTo>
                    <a:pt x="250" y="9"/>
                    <a:pt x="250" y="9"/>
                    <a:pt x="250" y="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59" name="Freeform 557"/>
            <p:cNvSpPr>
              <a:spLocks/>
            </p:cNvSpPr>
            <p:nvPr/>
          </p:nvSpPr>
          <p:spPr bwMode="auto">
            <a:xfrm rot="10800000" flipH="1">
              <a:off x="4195778" y="3886418"/>
              <a:ext cx="931605" cy="1075737"/>
            </a:xfrm>
            <a:custGeom>
              <a:avLst/>
              <a:gdLst>
                <a:gd name="T0" fmla="*/ 1241 w 1241"/>
                <a:gd name="T1" fmla="*/ 359 h 1433"/>
                <a:gd name="T2" fmla="*/ 1241 w 1241"/>
                <a:gd name="T3" fmla="*/ 1076 h 1433"/>
                <a:gd name="T4" fmla="*/ 1114 w 1241"/>
                <a:gd name="T5" fmla="*/ 1149 h 1433"/>
                <a:gd name="T6" fmla="*/ 619 w 1241"/>
                <a:gd name="T7" fmla="*/ 1433 h 1433"/>
                <a:gd name="T8" fmla="*/ 135 w 1241"/>
                <a:gd name="T9" fmla="*/ 1152 h 1433"/>
                <a:gd name="T10" fmla="*/ 0 w 1241"/>
                <a:gd name="T11" fmla="*/ 1076 h 1433"/>
                <a:gd name="T12" fmla="*/ 0 w 1241"/>
                <a:gd name="T13" fmla="*/ 359 h 1433"/>
                <a:gd name="T14" fmla="*/ 619 w 1241"/>
                <a:gd name="T15" fmla="*/ 0 h 1433"/>
                <a:gd name="T16" fmla="*/ 1241 w 1241"/>
                <a:gd name="T17" fmla="*/ 359 h 14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41" h="1433">
                  <a:moveTo>
                    <a:pt x="1241" y="359"/>
                  </a:moveTo>
                  <a:lnTo>
                    <a:pt x="1241" y="1076"/>
                  </a:lnTo>
                  <a:lnTo>
                    <a:pt x="1114" y="1149"/>
                  </a:lnTo>
                  <a:lnTo>
                    <a:pt x="619" y="1433"/>
                  </a:lnTo>
                  <a:lnTo>
                    <a:pt x="135" y="1152"/>
                  </a:lnTo>
                  <a:lnTo>
                    <a:pt x="0" y="1076"/>
                  </a:lnTo>
                  <a:lnTo>
                    <a:pt x="0" y="359"/>
                  </a:lnTo>
                  <a:lnTo>
                    <a:pt x="619" y="0"/>
                  </a:lnTo>
                  <a:lnTo>
                    <a:pt x="1241" y="35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4" name="Freeform 572"/>
            <p:cNvSpPr>
              <a:spLocks noEditPoints="1"/>
            </p:cNvSpPr>
            <p:nvPr/>
          </p:nvSpPr>
          <p:spPr bwMode="auto">
            <a:xfrm rot="10800000" flipH="1" flipV="1">
              <a:off x="4653699" y="3826363"/>
              <a:ext cx="525482" cy="900076"/>
            </a:xfrm>
            <a:custGeom>
              <a:avLst/>
              <a:gdLst>
                <a:gd name="T0" fmla="*/ 288 w 296"/>
                <a:gd name="T1" fmla="*/ 503 h 507"/>
                <a:gd name="T2" fmla="*/ 292 w 296"/>
                <a:gd name="T3" fmla="*/ 480 h 507"/>
                <a:gd name="T4" fmla="*/ 296 w 296"/>
                <a:gd name="T5" fmla="*/ 503 h 507"/>
                <a:gd name="T6" fmla="*/ 292 w 296"/>
                <a:gd name="T7" fmla="*/ 466 h 507"/>
                <a:gd name="T8" fmla="*/ 288 w 296"/>
                <a:gd name="T9" fmla="*/ 441 h 507"/>
                <a:gd name="T10" fmla="*/ 296 w 296"/>
                <a:gd name="T11" fmla="*/ 441 h 507"/>
                <a:gd name="T12" fmla="*/ 292 w 296"/>
                <a:gd name="T13" fmla="*/ 466 h 507"/>
                <a:gd name="T14" fmla="*/ 288 w 296"/>
                <a:gd name="T15" fmla="*/ 419 h 507"/>
                <a:gd name="T16" fmla="*/ 292 w 296"/>
                <a:gd name="T17" fmla="*/ 394 h 507"/>
                <a:gd name="T18" fmla="*/ 296 w 296"/>
                <a:gd name="T19" fmla="*/ 419 h 507"/>
                <a:gd name="T20" fmla="*/ 292 w 296"/>
                <a:gd name="T21" fmla="*/ 380 h 507"/>
                <a:gd name="T22" fmla="*/ 288 w 296"/>
                <a:gd name="T23" fmla="*/ 355 h 507"/>
                <a:gd name="T24" fmla="*/ 296 w 296"/>
                <a:gd name="T25" fmla="*/ 355 h 507"/>
                <a:gd name="T26" fmla="*/ 292 w 296"/>
                <a:gd name="T27" fmla="*/ 380 h 507"/>
                <a:gd name="T28" fmla="*/ 288 w 296"/>
                <a:gd name="T29" fmla="*/ 333 h 507"/>
                <a:gd name="T30" fmla="*/ 292 w 296"/>
                <a:gd name="T31" fmla="*/ 308 h 507"/>
                <a:gd name="T32" fmla="*/ 296 w 296"/>
                <a:gd name="T33" fmla="*/ 333 h 507"/>
                <a:gd name="T34" fmla="*/ 292 w 296"/>
                <a:gd name="T35" fmla="*/ 294 h 507"/>
                <a:gd name="T36" fmla="*/ 288 w 296"/>
                <a:gd name="T37" fmla="*/ 269 h 507"/>
                <a:gd name="T38" fmla="*/ 296 w 296"/>
                <a:gd name="T39" fmla="*/ 269 h 507"/>
                <a:gd name="T40" fmla="*/ 292 w 296"/>
                <a:gd name="T41" fmla="*/ 294 h 507"/>
                <a:gd name="T42" fmla="*/ 288 w 296"/>
                <a:gd name="T43" fmla="*/ 247 h 507"/>
                <a:gd name="T44" fmla="*/ 292 w 296"/>
                <a:gd name="T45" fmla="*/ 222 h 507"/>
                <a:gd name="T46" fmla="*/ 296 w 296"/>
                <a:gd name="T47" fmla="*/ 247 h 507"/>
                <a:gd name="T48" fmla="*/ 292 w 296"/>
                <a:gd name="T49" fmla="*/ 208 h 507"/>
                <a:gd name="T50" fmla="*/ 288 w 296"/>
                <a:gd name="T51" fmla="*/ 183 h 507"/>
                <a:gd name="T52" fmla="*/ 296 w 296"/>
                <a:gd name="T53" fmla="*/ 183 h 507"/>
                <a:gd name="T54" fmla="*/ 292 w 296"/>
                <a:gd name="T55" fmla="*/ 208 h 507"/>
                <a:gd name="T56" fmla="*/ 282 w 296"/>
                <a:gd name="T57" fmla="*/ 170 h 507"/>
                <a:gd name="T58" fmla="*/ 262 w 296"/>
                <a:gd name="T59" fmla="*/ 154 h 507"/>
                <a:gd name="T60" fmla="*/ 286 w 296"/>
                <a:gd name="T61" fmla="*/ 163 h 507"/>
                <a:gd name="T62" fmla="*/ 284 w 296"/>
                <a:gd name="T63" fmla="*/ 170 h 507"/>
                <a:gd name="T64" fmla="*/ 244 w 296"/>
                <a:gd name="T65" fmla="*/ 148 h 507"/>
                <a:gd name="T66" fmla="*/ 224 w 296"/>
                <a:gd name="T67" fmla="*/ 132 h 507"/>
                <a:gd name="T68" fmla="*/ 248 w 296"/>
                <a:gd name="T69" fmla="*/ 141 h 507"/>
                <a:gd name="T70" fmla="*/ 246 w 296"/>
                <a:gd name="T71" fmla="*/ 149 h 507"/>
                <a:gd name="T72" fmla="*/ 207 w 296"/>
                <a:gd name="T73" fmla="*/ 127 h 507"/>
                <a:gd name="T74" fmla="*/ 187 w 296"/>
                <a:gd name="T75" fmla="*/ 111 h 507"/>
                <a:gd name="T76" fmla="*/ 211 w 296"/>
                <a:gd name="T77" fmla="*/ 120 h 507"/>
                <a:gd name="T78" fmla="*/ 209 w 296"/>
                <a:gd name="T79" fmla="*/ 127 h 507"/>
                <a:gd name="T80" fmla="*/ 170 w 296"/>
                <a:gd name="T81" fmla="*/ 105 h 507"/>
                <a:gd name="T82" fmla="*/ 150 w 296"/>
                <a:gd name="T83" fmla="*/ 89 h 507"/>
                <a:gd name="T84" fmla="*/ 174 w 296"/>
                <a:gd name="T85" fmla="*/ 98 h 507"/>
                <a:gd name="T86" fmla="*/ 172 w 296"/>
                <a:gd name="T87" fmla="*/ 106 h 507"/>
                <a:gd name="T88" fmla="*/ 133 w 296"/>
                <a:gd name="T89" fmla="*/ 84 h 507"/>
                <a:gd name="T90" fmla="*/ 113 w 296"/>
                <a:gd name="T91" fmla="*/ 68 h 507"/>
                <a:gd name="T92" fmla="*/ 137 w 296"/>
                <a:gd name="T93" fmla="*/ 77 h 507"/>
                <a:gd name="T94" fmla="*/ 135 w 296"/>
                <a:gd name="T95" fmla="*/ 84 h 507"/>
                <a:gd name="T96" fmla="*/ 96 w 296"/>
                <a:gd name="T97" fmla="*/ 62 h 507"/>
                <a:gd name="T98" fmla="*/ 75 w 296"/>
                <a:gd name="T99" fmla="*/ 46 h 507"/>
                <a:gd name="T100" fmla="*/ 100 w 296"/>
                <a:gd name="T101" fmla="*/ 55 h 507"/>
                <a:gd name="T102" fmla="*/ 98 w 296"/>
                <a:gd name="T103" fmla="*/ 63 h 507"/>
                <a:gd name="T104" fmla="*/ 58 w 296"/>
                <a:gd name="T105" fmla="*/ 41 h 507"/>
                <a:gd name="T106" fmla="*/ 38 w 296"/>
                <a:gd name="T107" fmla="*/ 25 h 507"/>
                <a:gd name="T108" fmla="*/ 62 w 296"/>
                <a:gd name="T109" fmla="*/ 34 h 507"/>
                <a:gd name="T110" fmla="*/ 60 w 296"/>
                <a:gd name="T111" fmla="*/ 41 h 507"/>
                <a:gd name="T112" fmla="*/ 21 w 296"/>
                <a:gd name="T113" fmla="*/ 19 h 507"/>
                <a:gd name="T114" fmla="*/ 1 w 296"/>
                <a:gd name="T115" fmla="*/ 3 h 507"/>
                <a:gd name="T116" fmla="*/ 25 w 296"/>
                <a:gd name="T117" fmla="*/ 12 h 507"/>
                <a:gd name="T118" fmla="*/ 23 w 296"/>
                <a:gd name="T119" fmla="*/ 20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96" h="507">
                  <a:moveTo>
                    <a:pt x="292" y="507"/>
                  </a:moveTo>
                  <a:cubicBezTo>
                    <a:pt x="290" y="507"/>
                    <a:pt x="288" y="506"/>
                    <a:pt x="288" y="503"/>
                  </a:cubicBezTo>
                  <a:cubicBezTo>
                    <a:pt x="288" y="484"/>
                    <a:pt x="288" y="484"/>
                    <a:pt x="288" y="484"/>
                  </a:cubicBezTo>
                  <a:cubicBezTo>
                    <a:pt x="288" y="482"/>
                    <a:pt x="290" y="480"/>
                    <a:pt x="292" y="480"/>
                  </a:cubicBezTo>
                  <a:cubicBezTo>
                    <a:pt x="294" y="480"/>
                    <a:pt x="296" y="482"/>
                    <a:pt x="296" y="484"/>
                  </a:cubicBezTo>
                  <a:cubicBezTo>
                    <a:pt x="296" y="503"/>
                    <a:pt x="296" y="503"/>
                    <a:pt x="296" y="503"/>
                  </a:cubicBezTo>
                  <a:cubicBezTo>
                    <a:pt x="296" y="506"/>
                    <a:pt x="294" y="507"/>
                    <a:pt x="292" y="507"/>
                  </a:cubicBezTo>
                  <a:close/>
                  <a:moveTo>
                    <a:pt x="292" y="466"/>
                  </a:moveTo>
                  <a:cubicBezTo>
                    <a:pt x="290" y="466"/>
                    <a:pt x="288" y="465"/>
                    <a:pt x="288" y="462"/>
                  </a:cubicBezTo>
                  <a:cubicBezTo>
                    <a:pt x="288" y="441"/>
                    <a:pt x="288" y="441"/>
                    <a:pt x="288" y="441"/>
                  </a:cubicBezTo>
                  <a:cubicBezTo>
                    <a:pt x="288" y="439"/>
                    <a:pt x="290" y="437"/>
                    <a:pt x="292" y="437"/>
                  </a:cubicBezTo>
                  <a:cubicBezTo>
                    <a:pt x="294" y="437"/>
                    <a:pt x="296" y="439"/>
                    <a:pt x="296" y="441"/>
                  </a:cubicBezTo>
                  <a:cubicBezTo>
                    <a:pt x="296" y="462"/>
                    <a:pt x="296" y="462"/>
                    <a:pt x="296" y="462"/>
                  </a:cubicBezTo>
                  <a:cubicBezTo>
                    <a:pt x="296" y="465"/>
                    <a:pt x="294" y="466"/>
                    <a:pt x="292" y="466"/>
                  </a:cubicBezTo>
                  <a:close/>
                  <a:moveTo>
                    <a:pt x="292" y="423"/>
                  </a:moveTo>
                  <a:cubicBezTo>
                    <a:pt x="290" y="423"/>
                    <a:pt x="288" y="422"/>
                    <a:pt x="288" y="419"/>
                  </a:cubicBezTo>
                  <a:cubicBezTo>
                    <a:pt x="288" y="398"/>
                    <a:pt x="288" y="398"/>
                    <a:pt x="288" y="398"/>
                  </a:cubicBezTo>
                  <a:cubicBezTo>
                    <a:pt x="288" y="396"/>
                    <a:pt x="290" y="394"/>
                    <a:pt x="292" y="394"/>
                  </a:cubicBezTo>
                  <a:cubicBezTo>
                    <a:pt x="294" y="394"/>
                    <a:pt x="296" y="396"/>
                    <a:pt x="296" y="398"/>
                  </a:cubicBezTo>
                  <a:cubicBezTo>
                    <a:pt x="296" y="419"/>
                    <a:pt x="296" y="419"/>
                    <a:pt x="296" y="419"/>
                  </a:cubicBezTo>
                  <a:cubicBezTo>
                    <a:pt x="296" y="422"/>
                    <a:pt x="294" y="423"/>
                    <a:pt x="292" y="423"/>
                  </a:cubicBezTo>
                  <a:close/>
                  <a:moveTo>
                    <a:pt x="292" y="380"/>
                  </a:moveTo>
                  <a:cubicBezTo>
                    <a:pt x="290" y="380"/>
                    <a:pt x="288" y="379"/>
                    <a:pt x="288" y="376"/>
                  </a:cubicBezTo>
                  <a:cubicBezTo>
                    <a:pt x="288" y="355"/>
                    <a:pt x="288" y="355"/>
                    <a:pt x="288" y="355"/>
                  </a:cubicBezTo>
                  <a:cubicBezTo>
                    <a:pt x="288" y="353"/>
                    <a:pt x="290" y="351"/>
                    <a:pt x="292" y="351"/>
                  </a:cubicBezTo>
                  <a:cubicBezTo>
                    <a:pt x="294" y="351"/>
                    <a:pt x="296" y="353"/>
                    <a:pt x="296" y="355"/>
                  </a:cubicBezTo>
                  <a:cubicBezTo>
                    <a:pt x="296" y="376"/>
                    <a:pt x="296" y="376"/>
                    <a:pt x="296" y="376"/>
                  </a:cubicBezTo>
                  <a:cubicBezTo>
                    <a:pt x="296" y="379"/>
                    <a:pt x="294" y="380"/>
                    <a:pt x="292" y="380"/>
                  </a:cubicBezTo>
                  <a:close/>
                  <a:moveTo>
                    <a:pt x="292" y="337"/>
                  </a:moveTo>
                  <a:cubicBezTo>
                    <a:pt x="290" y="337"/>
                    <a:pt x="288" y="336"/>
                    <a:pt x="288" y="333"/>
                  </a:cubicBezTo>
                  <a:cubicBezTo>
                    <a:pt x="288" y="312"/>
                    <a:pt x="288" y="312"/>
                    <a:pt x="288" y="312"/>
                  </a:cubicBezTo>
                  <a:cubicBezTo>
                    <a:pt x="288" y="310"/>
                    <a:pt x="290" y="308"/>
                    <a:pt x="292" y="308"/>
                  </a:cubicBezTo>
                  <a:cubicBezTo>
                    <a:pt x="294" y="308"/>
                    <a:pt x="296" y="310"/>
                    <a:pt x="296" y="312"/>
                  </a:cubicBezTo>
                  <a:cubicBezTo>
                    <a:pt x="296" y="333"/>
                    <a:pt x="296" y="333"/>
                    <a:pt x="296" y="333"/>
                  </a:cubicBezTo>
                  <a:cubicBezTo>
                    <a:pt x="296" y="336"/>
                    <a:pt x="294" y="337"/>
                    <a:pt x="292" y="337"/>
                  </a:cubicBezTo>
                  <a:close/>
                  <a:moveTo>
                    <a:pt x="292" y="294"/>
                  </a:moveTo>
                  <a:cubicBezTo>
                    <a:pt x="290" y="294"/>
                    <a:pt x="288" y="293"/>
                    <a:pt x="288" y="290"/>
                  </a:cubicBezTo>
                  <a:cubicBezTo>
                    <a:pt x="288" y="269"/>
                    <a:pt x="288" y="269"/>
                    <a:pt x="288" y="269"/>
                  </a:cubicBezTo>
                  <a:cubicBezTo>
                    <a:pt x="288" y="267"/>
                    <a:pt x="290" y="265"/>
                    <a:pt x="292" y="265"/>
                  </a:cubicBezTo>
                  <a:cubicBezTo>
                    <a:pt x="294" y="265"/>
                    <a:pt x="296" y="267"/>
                    <a:pt x="296" y="269"/>
                  </a:cubicBezTo>
                  <a:cubicBezTo>
                    <a:pt x="296" y="290"/>
                    <a:pt x="296" y="290"/>
                    <a:pt x="296" y="290"/>
                  </a:cubicBezTo>
                  <a:cubicBezTo>
                    <a:pt x="296" y="293"/>
                    <a:pt x="294" y="294"/>
                    <a:pt x="292" y="294"/>
                  </a:cubicBezTo>
                  <a:close/>
                  <a:moveTo>
                    <a:pt x="292" y="251"/>
                  </a:moveTo>
                  <a:cubicBezTo>
                    <a:pt x="290" y="251"/>
                    <a:pt x="288" y="250"/>
                    <a:pt x="288" y="247"/>
                  </a:cubicBezTo>
                  <a:cubicBezTo>
                    <a:pt x="288" y="226"/>
                    <a:pt x="288" y="226"/>
                    <a:pt x="288" y="226"/>
                  </a:cubicBezTo>
                  <a:cubicBezTo>
                    <a:pt x="288" y="224"/>
                    <a:pt x="290" y="222"/>
                    <a:pt x="292" y="222"/>
                  </a:cubicBezTo>
                  <a:cubicBezTo>
                    <a:pt x="294" y="222"/>
                    <a:pt x="296" y="224"/>
                    <a:pt x="296" y="226"/>
                  </a:cubicBezTo>
                  <a:cubicBezTo>
                    <a:pt x="296" y="247"/>
                    <a:pt x="296" y="247"/>
                    <a:pt x="296" y="247"/>
                  </a:cubicBezTo>
                  <a:cubicBezTo>
                    <a:pt x="296" y="250"/>
                    <a:pt x="294" y="251"/>
                    <a:pt x="292" y="251"/>
                  </a:cubicBezTo>
                  <a:close/>
                  <a:moveTo>
                    <a:pt x="292" y="208"/>
                  </a:moveTo>
                  <a:cubicBezTo>
                    <a:pt x="290" y="208"/>
                    <a:pt x="288" y="207"/>
                    <a:pt x="288" y="204"/>
                  </a:cubicBezTo>
                  <a:cubicBezTo>
                    <a:pt x="288" y="183"/>
                    <a:pt x="288" y="183"/>
                    <a:pt x="288" y="183"/>
                  </a:cubicBezTo>
                  <a:cubicBezTo>
                    <a:pt x="288" y="181"/>
                    <a:pt x="290" y="179"/>
                    <a:pt x="292" y="179"/>
                  </a:cubicBezTo>
                  <a:cubicBezTo>
                    <a:pt x="294" y="179"/>
                    <a:pt x="296" y="181"/>
                    <a:pt x="296" y="183"/>
                  </a:cubicBezTo>
                  <a:cubicBezTo>
                    <a:pt x="296" y="204"/>
                    <a:pt x="296" y="204"/>
                    <a:pt x="296" y="204"/>
                  </a:cubicBezTo>
                  <a:cubicBezTo>
                    <a:pt x="296" y="207"/>
                    <a:pt x="294" y="208"/>
                    <a:pt x="292" y="208"/>
                  </a:cubicBezTo>
                  <a:close/>
                  <a:moveTo>
                    <a:pt x="284" y="170"/>
                  </a:moveTo>
                  <a:cubicBezTo>
                    <a:pt x="283" y="170"/>
                    <a:pt x="282" y="170"/>
                    <a:pt x="282" y="170"/>
                  </a:cubicBezTo>
                  <a:cubicBezTo>
                    <a:pt x="263" y="159"/>
                    <a:pt x="263" y="159"/>
                    <a:pt x="263" y="159"/>
                  </a:cubicBezTo>
                  <a:cubicBezTo>
                    <a:pt x="261" y="158"/>
                    <a:pt x="261" y="155"/>
                    <a:pt x="262" y="154"/>
                  </a:cubicBezTo>
                  <a:cubicBezTo>
                    <a:pt x="263" y="152"/>
                    <a:pt x="265" y="151"/>
                    <a:pt x="267" y="152"/>
                  </a:cubicBezTo>
                  <a:cubicBezTo>
                    <a:pt x="286" y="163"/>
                    <a:pt x="286" y="163"/>
                    <a:pt x="286" y="163"/>
                  </a:cubicBezTo>
                  <a:cubicBezTo>
                    <a:pt x="288" y="164"/>
                    <a:pt x="288" y="166"/>
                    <a:pt x="287" y="168"/>
                  </a:cubicBezTo>
                  <a:cubicBezTo>
                    <a:pt x="286" y="170"/>
                    <a:pt x="285" y="170"/>
                    <a:pt x="284" y="170"/>
                  </a:cubicBezTo>
                  <a:close/>
                  <a:moveTo>
                    <a:pt x="246" y="149"/>
                  </a:moveTo>
                  <a:cubicBezTo>
                    <a:pt x="246" y="149"/>
                    <a:pt x="245" y="149"/>
                    <a:pt x="244" y="148"/>
                  </a:cubicBezTo>
                  <a:cubicBezTo>
                    <a:pt x="226" y="138"/>
                    <a:pt x="226" y="138"/>
                    <a:pt x="226" y="138"/>
                  </a:cubicBezTo>
                  <a:cubicBezTo>
                    <a:pt x="224" y="136"/>
                    <a:pt x="223" y="134"/>
                    <a:pt x="224" y="132"/>
                  </a:cubicBezTo>
                  <a:cubicBezTo>
                    <a:pt x="226" y="130"/>
                    <a:pt x="228" y="130"/>
                    <a:pt x="230" y="131"/>
                  </a:cubicBezTo>
                  <a:cubicBezTo>
                    <a:pt x="248" y="141"/>
                    <a:pt x="248" y="141"/>
                    <a:pt x="248" y="141"/>
                  </a:cubicBezTo>
                  <a:cubicBezTo>
                    <a:pt x="250" y="142"/>
                    <a:pt x="251" y="145"/>
                    <a:pt x="250" y="147"/>
                  </a:cubicBezTo>
                  <a:cubicBezTo>
                    <a:pt x="249" y="148"/>
                    <a:pt x="248" y="149"/>
                    <a:pt x="246" y="149"/>
                  </a:cubicBezTo>
                  <a:close/>
                  <a:moveTo>
                    <a:pt x="209" y="127"/>
                  </a:moveTo>
                  <a:cubicBezTo>
                    <a:pt x="209" y="127"/>
                    <a:pt x="208" y="127"/>
                    <a:pt x="207" y="127"/>
                  </a:cubicBezTo>
                  <a:cubicBezTo>
                    <a:pt x="189" y="116"/>
                    <a:pt x="189" y="116"/>
                    <a:pt x="189" y="116"/>
                  </a:cubicBezTo>
                  <a:cubicBezTo>
                    <a:pt x="187" y="115"/>
                    <a:pt x="186" y="112"/>
                    <a:pt x="187" y="111"/>
                  </a:cubicBezTo>
                  <a:cubicBezTo>
                    <a:pt x="188" y="109"/>
                    <a:pt x="191" y="108"/>
                    <a:pt x="193" y="109"/>
                  </a:cubicBezTo>
                  <a:cubicBezTo>
                    <a:pt x="211" y="120"/>
                    <a:pt x="211" y="120"/>
                    <a:pt x="211" y="120"/>
                  </a:cubicBezTo>
                  <a:cubicBezTo>
                    <a:pt x="213" y="121"/>
                    <a:pt x="214" y="123"/>
                    <a:pt x="213" y="125"/>
                  </a:cubicBezTo>
                  <a:cubicBezTo>
                    <a:pt x="212" y="127"/>
                    <a:pt x="211" y="127"/>
                    <a:pt x="209" y="127"/>
                  </a:cubicBezTo>
                  <a:close/>
                  <a:moveTo>
                    <a:pt x="172" y="106"/>
                  </a:moveTo>
                  <a:cubicBezTo>
                    <a:pt x="171" y="106"/>
                    <a:pt x="171" y="106"/>
                    <a:pt x="170" y="105"/>
                  </a:cubicBezTo>
                  <a:cubicBezTo>
                    <a:pt x="151" y="95"/>
                    <a:pt x="151" y="95"/>
                    <a:pt x="151" y="95"/>
                  </a:cubicBezTo>
                  <a:cubicBezTo>
                    <a:pt x="149" y="93"/>
                    <a:pt x="149" y="91"/>
                    <a:pt x="150" y="89"/>
                  </a:cubicBezTo>
                  <a:cubicBezTo>
                    <a:pt x="151" y="87"/>
                    <a:pt x="153" y="87"/>
                    <a:pt x="155" y="88"/>
                  </a:cubicBezTo>
                  <a:cubicBezTo>
                    <a:pt x="174" y="98"/>
                    <a:pt x="174" y="98"/>
                    <a:pt x="174" y="98"/>
                  </a:cubicBezTo>
                  <a:cubicBezTo>
                    <a:pt x="176" y="99"/>
                    <a:pt x="177" y="102"/>
                    <a:pt x="175" y="104"/>
                  </a:cubicBezTo>
                  <a:cubicBezTo>
                    <a:pt x="175" y="105"/>
                    <a:pt x="173" y="106"/>
                    <a:pt x="172" y="106"/>
                  </a:cubicBezTo>
                  <a:close/>
                  <a:moveTo>
                    <a:pt x="135" y="84"/>
                  </a:moveTo>
                  <a:cubicBezTo>
                    <a:pt x="134" y="84"/>
                    <a:pt x="133" y="84"/>
                    <a:pt x="133" y="84"/>
                  </a:cubicBezTo>
                  <a:cubicBezTo>
                    <a:pt x="114" y="73"/>
                    <a:pt x="114" y="73"/>
                    <a:pt x="114" y="73"/>
                  </a:cubicBezTo>
                  <a:cubicBezTo>
                    <a:pt x="112" y="72"/>
                    <a:pt x="112" y="69"/>
                    <a:pt x="113" y="68"/>
                  </a:cubicBezTo>
                  <a:cubicBezTo>
                    <a:pt x="114" y="66"/>
                    <a:pt x="116" y="65"/>
                    <a:pt x="118" y="66"/>
                  </a:cubicBezTo>
                  <a:cubicBezTo>
                    <a:pt x="137" y="77"/>
                    <a:pt x="137" y="77"/>
                    <a:pt x="137" y="77"/>
                  </a:cubicBezTo>
                  <a:cubicBezTo>
                    <a:pt x="139" y="78"/>
                    <a:pt x="139" y="80"/>
                    <a:pt x="138" y="82"/>
                  </a:cubicBezTo>
                  <a:cubicBezTo>
                    <a:pt x="138" y="84"/>
                    <a:pt x="136" y="84"/>
                    <a:pt x="135" y="84"/>
                  </a:cubicBezTo>
                  <a:close/>
                  <a:moveTo>
                    <a:pt x="98" y="63"/>
                  </a:moveTo>
                  <a:cubicBezTo>
                    <a:pt x="97" y="63"/>
                    <a:pt x="96" y="63"/>
                    <a:pt x="96" y="62"/>
                  </a:cubicBezTo>
                  <a:cubicBezTo>
                    <a:pt x="77" y="52"/>
                    <a:pt x="77" y="52"/>
                    <a:pt x="77" y="52"/>
                  </a:cubicBezTo>
                  <a:cubicBezTo>
                    <a:pt x="75" y="50"/>
                    <a:pt x="74" y="48"/>
                    <a:pt x="75" y="46"/>
                  </a:cubicBezTo>
                  <a:cubicBezTo>
                    <a:pt x="77" y="44"/>
                    <a:pt x="79" y="44"/>
                    <a:pt x="81" y="45"/>
                  </a:cubicBezTo>
                  <a:cubicBezTo>
                    <a:pt x="100" y="55"/>
                    <a:pt x="100" y="55"/>
                    <a:pt x="100" y="55"/>
                  </a:cubicBezTo>
                  <a:cubicBezTo>
                    <a:pt x="101" y="56"/>
                    <a:pt x="102" y="59"/>
                    <a:pt x="101" y="61"/>
                  </a:cubicBezTo>
                  <a:cubicBezTo>
                    <a:pt x="100" y="62"/>
                    <a:pt x="99" y="63"/>
                    <a:pt x="98" y="63"/>
                  </a:cubicBezTo>
                  <a:close/>
                  <a:moveTo>
                    <a:pt x="60" y="41"/>
                  </a:moveTo>
                  <a:cubicBezTo>
                    <a:pt x="60" y="41"/>
                    <a:pt x="59" y="41"/>
                    <a:pt x="58" y="41"/>
                  </a:cubicBezTo>
                  <a:cubicBezTo>
                    <a:pt x="40" y="30"/>
                    <a:pt x="40" y="30"/>
                    <a:pt x="40" y="30"/>
                  </a:cubicBezTo>
                  <a:cubicBezTo>
                    <a:pt x="38" y="29"/>
                    <a:pt x="37" y="26"/>
                    <a:pt x="38" y="25"/>
                  </a:cubicBezTo>
                  <a:cubicBezTo>
                    <a:pt x="39" y="23"/>
                    <a:pt x="42" y="22"/>
                    <a:pt x="44" y="23"/>
                  </a:cubicBezTo>
                  <a:cubicBezTo>
                    <a:pt x="62" y="34"/>
                    <a:pt x="62" y="34"/>
                    <a:pt x="62" y="34"/>
                  </a:cubicBezTo>
                  <a:cubicBezTo>
                    <a:pt x="64" y="35"/>
                    <a:pt x="65" y="37"/>
                    <a:pt x="64" y="39"/>
                  </a:cubicBezTo>
                  <a:cubicBezTo>
                    <a:pt x="63" y="41"/>
                    <a:pt x="62" y="41"/>
                    <a:pt x="60" y="41"/>
                  </a:cubicBezTo>
                  <a:close/>
                  <a:moveTo>
                    <a:pt x="23" y="20"/>
                  </a:moveTo>
                  <a:cubicBezTo>
                    <a:pt x="22" y="20"/>
                    <a:pt x="22" y="20"/>
                    <a:pt x="21" y="1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7"/>
                    <a:pt x="0" y="5"/>
                    <a:pt x="1" y="3"/>
                  </a:cubicBezTo>
                  <a:cubicBezTo>
                    <a:pt x="2" y="1"/>
                    <a:pt x="5" y="0"/>
                    <a:pt x="6" y="2"/>
                  </a:cubicBezTo>
                  <a:cubicBezTo>
                    <a:pt x="25" y="12"/>
                    <a:pt x="25" y="12"/>
                    <a:pt x="25" y="12"/>
                  </a:cubicBezTo>
                  <a:cubicBezTo>
                    <a:pt x="27" y="13"/>
                    <a:pt x="28" y="16"/>
                    <a:pt x="27" y="18"/>
                  </a:cubicBezTo>
                  <a:cubicBezTo>
                    <a:pt x="26" y="19"/>
                    <a:pt x="24" y="20"/>
                    <a:pt x="23" y="2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6" name="Freeform 574"/>
            <p:cNvSpPr>
              <a:spLocks noEditPoints="1"/>
            </p:cNvSpPr>
            <p:nvPr/>
          </p:nvSpPr>
          <p:spPr bwMode="auto">
            <a:xfrm rot="10800000">
              <a:off x="7287115" y="1638855"/>
              <a:ext cx="459422" cy="782969"/>
            </a:xfrm>
            <a:custGeom>
              <a:avLst/>
              <a:gdLst>
                <a:gd name="T0" fmla="*/ 253 w 259"/>
                <a:gd name="T1" fmla="*/ 441 h 441"/>
                <a:gd name="T2" fmla="*/ 233 w 259"/>
                <a:gd name="T3" fmla="*/ 425 h 441"/>
                <a:gd name="T4" fmla="*/ 257 w 259"/>
                <a:gd name="T5" fmla="*/ 434 h 441"/>
                <a:gd name="T6" fmla="*/ 255 w 259"/>
                <a:gd name="T7" fmla="*/ 441 h 441"/>
                <a:gd name="T8" fmla="*/ 215 w 259"/>
                <a:gd name="T9" fmla="*/ 419 h 441"/>
                <a:gd name="T10" fmla="*/ 195 w 259"/>
                <a:gd name="T11" fmla="*/ 403 h 441"/>
                <a:gd name="T12" fmla="*/ 219 w 259"/>
                <a:gd name="T13" fmla="*/ 412 h 441"/>
                <a:gd name="T14" fmla="*/ 217 w 259"/>
                <a:gd name="T15" fmla="*/ 420 h 441"/>
                <a:gd name="T16" fmla="*/ 178 w 259"/>
                <a:gd name="T17" fmla="*/ 398 h 441"/>
                <a:gd name="T18" fmla="*/ 158 w 259"/>
                <a:gd name="T19" fmla="*/ 382 h 441"/>
                <a:gd name="T20" fmla="*/ 182 w 259"/>
                <a:gd name="T21" fmla="*/ 391 h 441"/>
                <a:gd name="T22" fmla="*/ 180 w 259"/>
                <a:gd name="T23" fmla="*/ 398 h 441"/>
                <a:gd name="T24" fmla="*/ 141 w 259"/>
                <a:gd name="T25" fmla="*/ 376 h 441"/>
                <a:gd name="T26" fmla="*/ 121 w 259"/>
                <a:gd name="T27" fmla="*/ 360 h 441"/>
                <a:gd name="T28" fmla="*/ 145 w 259"/>
                <a:gd name="T29" fmla="*/ 369 h 441"/>
                <a:gd name="T30" fmla="*/ 143 w 259"/>
                <a:gd name="T31" fmla="*/ 377 h 441"/>
                <a:gd name="T32" fmla="*/ 104 w 259"/>
                <a:gd name="T33" fmla="*/ 355 h 441"/>
                <a:gd name="T34" fmla="*/ 84 w 259"/>
                <a:gd name="T35" fmla="*/ 339 h 441"/>
                <a:gd name="T36" fmla="*/ 108 w 259"/>
                <a:gd name="T37" fmla="*/ 348 h 441"/>
                <a:gd name="T38" fmla="*/ 106 w 259"/>
                <a:gd name="T39" fmla="*/ 355 h 441"/>
                <a:gd name="T40" fmla="*/ 66 w 259"/>
                <a:gd name="T41" fmla="*/ 333 h 441"/>
                <a:gd name="T42" fmla="*/ 46 w 259"/>
                <a:gd name="T43" fmla="*/ 317 h 441"/>
                <a:gd name="T44" fmla="*/ 70 w 259"/>
                <a:gd name="T45" fmla="*/ 326 h 441"/>
                <a:gd name="T46" fmla="*/ 68 w 259"/>
                <a:gd name="T47" fmla="*/ 334 h 441"/>
                <a:gd name="T48" fmla="*/ 29 w 259"/>
                <a:gd name="T49" fmla="*/ 312 h 441"/>
                <a:gd name="T50" fmla="*/ 9 w 259"/>
                <a:gd name="T51" fmla="*/ 296 h 441"/>
                <a:gd name="T52" fmla="*/ 33 w 259"/>
                <a:gd name="T53" fmla="*/ 305 h 441"/>
                <a:gd name="T54" fmla="*/ 31 w 259"/>
                <a:gd name="T55" fmla="*/ 312 h 441"/>
                <a:gd name="T56" fmla="*/ 0 w 259"/>
                <a:gd name="T57" fmla="*/ 281 h 441"/>
                <a:gd name="T58" fmla="*/ 4 w 259"/>
                <a:gd name="T59" fmla="*/ 255 h 441"/>
                <a:gd name="T60" fmla="*/ 8 w 259"/>
                <a:gd name="T61" fmla="*/ 281 h 441"/>
                <a:gd name="T62" fmla="*/ 4 w 259"/>
                <a:gd name="T63" fmla="*/ 242 h 441"/>
                <a:gd name="T64" fmla="*/ 0 w 259"/>
                <a:gd name="T65" fmla="*/ 216 h 441"/>
                <a:gd name="T66" fmla="*/ 8 w 259"/>
                <a:gd name="T67" fmla="*/ 216 h 441"/>
                <a:gd name="T68" fmla="*/ 4 w 259"/>
                <a:gd name="T69" fmla="*/ 242 h 441"/>
                <a:gd name="T70" fmla="*/ 0 w 259"/>
                <a:gd name="T71" fmla="*/ 195 h 441"/>
                <a:gd name="T72" fmla="*/ 4 w 259"/>
                <a:gd name="T73" fmla="*/ 169 h 441"/>
                <a:gd name="T74" fmla="*/ 8 w 259"/>
                <a:gd name="T75" fmla="*/ 195 h 441"/>
                <a:gd name="T76" fmla="*/ 4 w 259"/>
                <a:gd name="T77" fmla="*/ 156 h 441"/>
                <a:gd name="T78" fmla="*/ 0 w 259"/>
                <a:gd name="T79" fmla="*/ 130 h 441"/>
                <a:gd name="T80" fmla="*/ 8 w 259"/>
                <a:gd name="T81" fmla="*/ 130 h 441"/>
                <a:gd name="T82" fmla="*/ 4 w 259"/>
                <a:gd name="T83" fmla="*/ 156 h 441"/>
                <a:gd name="T84" fmla="*/ 0 w 259"/>
                <a:gd name="T85" fmla="*/ 109 h 441"/>
                <a:gd name="T86" fmla="*/ 4 w 259"/>
                <a:gd name="T87" fmla="*/ 83 h 441"/>
                <a:gd name="T88" fmla="*/ 8 w 259"/>
                <a:gd name="T89" fmla="*/ 109 h 441"/>
                <a:gd name="T90" fmla="*/ 4 w 259"/>
                <a:gd name="T91" fmla="*/ 70 h 441"/>
                <a:gd name="T92" fmla="*/ 0 w 259"/>
                <a:gd name="T93" fmla="*/ 44 h 441"/>
                <a:gd name="T94" fmla="*/ 8 w 259"/>
                <a:gd name="T95" fmla="*/ 44 h 441"/>
                <a:gd name="T96" fmla="*/ 4 w 259"/>
                <a:gd name="T97" fmla="*/ 70 h 441"/>
                <a:gd name="T98" fmla="*/ 0 w 259"/>
                <a:gd name="T99" fmla="*/ 23 h 441"/>
                <a:gd name="T100" fmla="*/ 4 w 259"/>
                <a:gd name="T101" fmla="*/ 0 h 441"/>
                <a:gd name="T102" fmla="*/ 8 w 259"/>
                <a:gd name="T103" fmla="*/ 23 h 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59" h="441">
                  <a:moveTo>
                    <a:pt x="255" y="441"/>
                  </a:moveTo>
                  <a:cubicBezTo>
                    <a:pt x="254" y="441"/>
                    <a:pt x="253" y="441"/>
                    <a:pt x="253" y="441"/>
                  </a:cubicBezTo>
                  <a:cubicBezTo>
                    <a:pt x="234" y="430"/>
                    <a:pt x="234" y="430"/>
                    <a:pt x="234" y="430"/>
                  </a:cubicBezTo>
                  <a:cubicBezTo>
                    <a:pt x="232" y="429"/>
                    <a:pt x="231" y="427"/>
                    <a:pt x="233" y="425"/>
                  </a:cubicBezTo>
                  <a:cubicBezTo>
                    <a:pt x="234" y="423"/>
                    <a:pt x="236" y="422"/>
                    <a:pt x="238" y="423"/>
                  </a:cubicBezTo>
                  <a:cubicBezTo>
                    <a:pt x="257" y="434"/>
                    <a:pt x="257" y="434"/>
                    <a:pt x="257" y="434"/>
                  </a:cubicBezTo>
                  <a:cubicBezTo>
                    <a:pt x="259" y="435"/>
                    <a:pt x="259" y="437"/>
                    <a:pt x="258" y="439"/>
                  </a:cubicBezTo>
                  <a:cubicBezTo>
                    <a:pt x="257" y="441"/>
                    <a:pt x="256" y="441"/>
                    <a:pt x="255" y="441"/>
                  </a:cubicBezTo>
                  <a:close/>
                  <a:moveTo>
                    <a:pt x="217" y="420"/>
                  </a:moveTo>
                  <a:cubicBezTo>
                    <a:pt x="217" y="420"/>
                    <a:pt x="216" y="420"/>
                    <a:pt x="215" y="419"/>
                  </a:cubicBezTo>
                  <a:cubicBezTo>
                    <a:pt x="197" y="409"/>
                    <a:pt x="197" y="409"/>
                    <a:pt x="197" y="409"/>
                  </a:cubicBezTo>
                  <a:cubicBezTo>
                    <a:pt x="195" y="408"/>
                    <a:pt x="194" y="405"/>
                    <a:pt x="195" y="403"/>
                  </a:cubicBezTo>
                  <a:cubicBezTo>
                    <a:pt x="196" y="401"/>
                    <a:pt x="199" y="401"/>
                    <a:pt x="201" y="402"/>
                  </a:cubicBezTo>
                  <a:cubicBezTo>
                    <a:pt x="219" y="412"/>
                    <a:pt x="219" y="412"/>
                    <a:pt x="219" y="412"/>
                  </a:cubicBezTo>
                  <a:cubicBezTo>
                    <a:pt x="221" y="414"/>
                    <a:pt x="222" y="416"/>
                    <a:pt x="221" y="418"/>
                  </a:cubicBezTo>
                  <a:cubicBezTo>
                    <a:pt x="220" y="419"/>
                    <a:pt x="219" y="420"/>
                    <a:pt x="217" y="420"/>
                  </a:cubicBezTo>
                  <a:close/>
                  <a:moveTo>
                    <a:pt x="180" y="398"/>
                  </a:moveTo>
                  <a:cubicBezTo>
                    <a:pt x="179" y="398"/>
                    <a:pt x="179" y="398"/>
                    <a:pt x="178" y="398"/>
                  </a:cubicBezTo>
                  <a:cubicBezTo>
                    <a:pt x="159" y="387"/>
                    <a:pt x="159" y="387"/>
                    <a:pt x="159" y="387"/>
                  </a:cubicBezTo>
                  <a:cubicBezTo>
                    <a:pt x="158" y="386"/>
                    <a:pt x="157" y="384"/>
                    <a:pt x="158" y="382"/>
                  </a:cubicBezTo>
                  <a:cubicBezTo>
                    <a:pt x="159" y="380"/>
                    <a:pt x="162" y="379"/>
                    <a:pt x="163" y="380"/>
                  </a:cubicBezTo>
                  <a:cubicBezTo>
                    <a:pt x="182" y="391"/>
                    <a:pt x="182" y="391"/>
                    <a:pt x="182" y="391"/>
                  </a:cubicBezTo>
                  <a:cubicBezTo>
                    <a:pt x="184" y="392"/>
                    <a:pt x="185" y="394"/>
                    <a:pt x="184" y="396"/>
                  </a:cubicBezTo>
                  <a:cubicBezTo>
                    <a:pt x="183" y="398"/>
                    <a:pt x="181" y="398"/>
                    <a:pt x="180" y="398"/>
                  </a:cubicBezTo>
                  <a:close/>
                  <a:moveTo>
                    <a:pt x="143" y="377"/>
                  </a:moveTo>
                  <a:cubicBezTo>
                    <a:pt x="142" y="377"/>
                    <a:pt x="142" y="377"/>
                    <a:pt x="141" y="376"/>
                  </a:cubicBezTo>
                  <a:cubicBezTo>
                    <a:pt x="122" y="366"/>
                    <a:pt x="122" y="366"/>
                    <a:pt x="122" y="366"/>
                  </a:cubicBezTo>
                  <a:cubicBezTo>
                    <a:pt x="120" y="364"/>
                    <a:pt x="120" y="362"/>
                    <a:pt x="121" y="360"/>
                  </a:cubicBezTo>
                  <a:cubicBezTo>
                    <a:pt x="122" y="358"/>
                    <a:pt x="124" y="358"/>
                    <a:pt x="126" y="359"/>
                  </a:cubicBezTo>
                  <a:cubicBezTo>
                    <a:pt x="145" y="369"/>
                    <a:pt x="145" y="369"/>
                    <a:pt x="145" y="369"/>
                  </a:cubicBezTo>
                  <a:cubicBezTo>
                    <a:pt x="147" y="371"/>
                    <a:pt x="147" y="373"/>
                    <a:pt x="146" y="375"/>
                  </a:cubicBezTo>
                  <a:cubicBezTo>
                    <a:pt x="146" y="376"/>
                    <a:pt x="144" y="377"/>
                    <a:pt x="143" y="377"/>
                  </a:cubicBezTo>
                  <a:close/>
                  <a:moveTo>
                    <a:pt x="106" y="355"/>
                  </a:moveTo>
                  <a:cubicBezTo>
                    <a:pt x="105" y="355"/>
                    <a:pt x="104" y="355"/>
                    <a:pt x="104" y="355"/>
                  </a:cubicBezTo>
                  <a:cubicBezTo>
                    <a:pt x="85" y="344"/>
                    <a:pt x="85" y="344"/>
                    <a:pt x="85" y="344"/>
                  </a:cubicBezTo>
                  <a:cubicBezTo>
                    <a:pt x="83" y="343"/>
                    <a:pt x="82" y="341"/>
                    <a:pt x="84" y="339"/>
                  </a:cubicBezTo>
                  <a:cubicBezTo>
                    <a:pt x="85" y="337"/>
                    <a:pt x="87" y="336"/>
                    <a:pt x="89" y="337"/>
                  </a:cubicBezTo>
                  <a:cubicBezTo>
                    <a:pt x="108" y="348"/>
                    <a:pt x="108" y="348"/>
                    <a:pt x="108" y="348"/>
                  </a:cubicBezTo>
                  <a:cubicBezTo>
                    <a:pt x="110" y="349"/>
                    <a:pt x="110" y="351"/>
                    <a:pt x="109" y="353"/>
                  </a:cubicBezTo>
                  <a:cubicBezTo>
                    <a:pt x="108" y="355"/>
                    <a:pt x="107" y="355"/>
                    <a:pt x="106" y="355"/>
                  </a:cubicBezTo>
                  <a:close/>
                  <a:moveTo>
                    <a:pt x="68" y="334"/>
                  </a:moveTo>
                  <a:cubicBezTo>
                    <a:pt x="68" y="334"/>
                    <a:pt x="67" y="334"/>
                    <a:pt x="66" y="333"/>
                  </a:cubicBezTo>
                  <a:cubicBezTo>
                    <a:pt x="48" y="323"/>
                    <a:pt x="48" y="323"/>
                    <a:pt x="48" y="323"/>
                  </a:cubicBezTo>
                  <a:cubicBezTo>
                    <a:pt x="46" y="321"/>
                    <a:pt x="45" y="319"/>
                    <a:pt x="46" y="317"/>
                  </a:cubicBezTo>
                  <a:cubicBezTo>
                    <a:pt x="47" y="315"/>
                    <a:pt x="50" y="315"/>
                    <a:pt x="52" y="316"/>
                  </a:cubicBezTo>
                  <a:cubicBezTo>
                    <a:pt x="70" y="326"/>
                    <a:pt x="70" y="326"/>
                    <a:pt x="70" y="326"/>
                  </a:cubicBezTo>
                  <a:cubicBezTo>
                    <a:pt x="72" y="328"/>
                    <a:pt x="73" y="330"/>
                    <a:pt x="72" y="332"/>
                  </a:cubicBezTo>
                  <a:cubicBezTo>
                    <a:pt x="71" y="333"/>
                    <a:pt x="70" y="334"/>
                    <a:pt x="68" y="334"/>
                  </a:cubicBezTo>
                  <a:close/>
                  <a:moveTo>
                    <a:pt x="31" y="312"/>
                  </a:moveTo>
                  <a:cubicBezTo>
                    <a:pt x="30" y="312"/>
                    <a:pt x="30" y="312"/>
                    <a:pt x="29" y="312"/>
                  </a:cubicBezTo>
                  <a:cubicBezTo>
                    <a:pt x="11" y="301"/>
                    <a:pt x="11" y="301"/>
                    <a:pt x="11" y="301"/>
                  </a:cubicBezTo>
                  <a:cubicBezTo>
                    <a:pt x="9" y="300"/>
                    <a:pt x="8" y="298"/>
                    <a:pt x="9" y="296"/>
                  </a:cubicBezTo>
                  <a:cubicBezTo>
                    <a:pt x="10" y="294"/>
                    <a:pt x="13" y="293"/>
                    <a:pt x="15" y="294"/>
                  </a:cubicBezTo>
                  <a:cubicBezTo>
                    <a:pt x="33" y="305"/>
                    <a:pt x="33" y="305"/>
                    <a:pt x="33" y="305"/>
                  </a:cubicBezTo>
                  <a:cubicBezTo>
                    <a:pt x="35" y="306"/>
                    <a:pt x="36" y="308"/>
                    <a:pt x="35" y="310"/>
                  </a:cubicBezTo>
                  <a:cubicBezTo>
                    <a:pt x="34" y="312"/>
                    <a:pt x="33" y="312"/>
                    <a:pt x="31" y="312"/>
                  </a:cubicBezTo>
                  <a:close/>
                  <a:moveTo>
                    <a:pt x="4" y="285"/>
                  </a:moveTo>
                  <a:cubicBezTo>
                    <a:pt x="2" y="285"/>
                    <a:pt x="0" y="283"/>
                    <a:pt x="0" y="281"/>
                  </a:cubicBezTo>
                  <a:cubicBezTo>
                    <a:pt x="0" y="259"/>
                    <a:pt x="0" y="259"/>
                    <a:pt x="0" y="259"/>
                  </a:cubicBezTo>
                  <a:cubicBezTo>
                    <a:pt x="0" y="257"/>
                    <a:pt x="2" y="255"/>
                    <a:pt x="4" y="255"/>
                  </a:cubicBezTo>
                  <a:cubicBezTo>
                    <a:pt x="6" y="255"/>
                    <a:pt x="8" y="257"/>
                    <a:pt x="8" y="259"/>
                  </a:cubicBezTo>
                  <a:cubicBezTo>
                    <a:pt x="8" y="281"/>
                    <a:pt x="8" y="281"/>
                    <a:pt x="8" y="281"/>
                  </a:cubicBezTo>
                  <a:cubicBezTo>
                    <a:pt x="8" y="283"/>
                    <a:pt x="6" y="285"/>
                    <a:pt x="4" y="285"/>
                  </a:cubicBezTo>
                  <a:close/>
                  <a:moveTo>
                    <a:pt x="4" y="242"/>
                  </a:moveTo>
                  <a:cubicBezTo>
                    <a:pt x="2" y="242"/>
                    <a:pt x="0" y="240"/>
                    <a:pt x="0" y="238"/>
                  </a:cubicBezTo>
                  <a:cubicBezTo>
                    <a:pt x="0" y="216"/>
                    <a:pt x="0" y="216"/>
                    <a:pt x="0" y="216"/>
                  </a:cubicBezTo>
                  <a:cubicBezTo>
                    <a:pt x="0" y="214"/>
                    <a:pt x="2" y="212"/>
                    <a:pt x="4" y="212"/>
                  </a:cubicBezTo>
                  <a:cubicBezTo>
                    <a:pt x="6" y="212"/>
                    <a:pt x="8" y="214"/>
                    <a:pt x="8" y="216"/>
                  </a:cubicBezTo>
                  <a:cubicBezTo>
                    <a:pt x="8" y="238"/>
                    <a:pt x="8" y="238"/>
                    <a:pt x="8" y="238"/>
                  </a:cubicBezTo>
                  <a:cubicBezTo>
                    <a:pt x="8" y="240"/>
                    <a:pt x="6" y="242"/>
                    <a:pt x="4" y="242"/>
                  </a:cubicBezTo>
                  <a:close/>
                  <a:moveTo>
                    <a:pt x="4" y="199"/>
                  </a:moveTo>
                  <a:cubicBezTo>
                    <a:pt x="2" y="199"/>
                    <a:pt x="0" y="197"/>
                    <a:pt x="0" y="195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0" y="171"/>
                    <a:pt x="2" y="169"/>
                    <a:pt x="4" y="169"/>
                  </a:cubicBezTo>
                  <a:cubicBezTo>
                    <a:pt x="6" y="169"/>
                    <a:pt x="8" y="171"/>
                    <a:pt x="8" y="173"/>
                  </a:cubicBezTo>
                  <a:cubicBezTo>
                    <a:pt x="8" y="195"/>
                    <a:pt x="8" y="195"/>
                    <a:pt x="8" y="195"/>
                  </a:cubicBezTo>
                  <a:cubicBezTo>
                    <a:pt x="8" y="197"/>
                    <a:pt x="6" y="199"/>
                    <a:pt x="4" y="199"/>
                  </a:cubicBezTo>
                  <a:close/>
                  <a:moveTo>
                    <a:pt x="4" y="156"/>
                  </a:moveTo>
                  <a:cubicBezTo>
                    <a:pt x="2" y="156"/>
                    <a:pt x="0" y="154"/>
                    <a:pt x="0" y="152"/>
                  </a:cubicBezTo>
                  <a:cubicBezTo>
                    <a:pt x="0" y="130"/>
                    <a:pt x="0" y="130"/>
                    <a:pt x="0" y="130"/>
                  </a:cubicBezTo>
                  <a:cubicBezTo>
                    <a:pt x="0" y="128"/>
                    <a:pt x="2" y="126"/>
                    <a:pt x="4" y="126"/>
                  </a:cubicBezTo>
                  <a:cubicBezTo>
                    <a:pt x="6" y="126"/>
                    <a:pt x="8" y="128"/>
                    <a:pt x="8" y="130"/>
                  </a:cubicBezTo>
                  <a:cubicBezTo>
                    <a:pt x="8" y="152"/>
                    <a:pt x="8" y="152"/>
                    <a:pt x="8" y="152"/>
                  </a:cubicBezTo>
                  <a:cubicBezTo>
                    <a:pt x="8" y="154"/>
                    <a:pt x="6" y="156"/>
                    <a:pt x="4" y="156"/>
                  </a:cubicBezTo>
                  <a:close/>
                  <a:moveTo>
                    <a:pt x="4" y="113"/>
                  </a:moveTo>
                  <a:cubicBezTo>
                    <a:pt x="2" y="113"/>
                    <a:pt x="0" y="111"/>
                    <a:pt x="0" y="109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0" y="85"/>
                    <a:pt x="2" y="83"/>
                    <a:pt x="4" y="83"/>
                  </a:cubicBezTo>
                  <a:cubicBezTo>
                    <a:pt x="6" y="83"/>
                    <a:pt x="8" y="85"/>
                    <a:pt x="8" y="87"/>
                  </a:cubicBezTo>
                  <a:cubicBezTo>
                    <a:pt x="8" y="109"/>
                    <a:pt x="8" y="109"/>
                    <a:pt x="8" y="109"/>
                  </a:cubicBezTo>
                  <a:cubicBezTo>
                    <a:pt x="8" y="111"/>
                    <a:pt x="6" y="113"/>
                    <a:pt x="4" y="113"/>
                  </a:cubicBezTo>
                  <a:close/>
                  <a:moveTo>
                    <a:pt x="4" y="70"/>
                  </a:moveTo>
                  <a:cubicBezTo>
                    <a:pt x="2" y="70"/>
                    <a:pt x="0" y="68"/>
                    <a:pt x="0" y="66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2"/>
                    <a:pt x="2" y="40"/>
                    <a:pt x="4" y="40"/>
                  </a:cubicBezTo>
                  <a:cubicBezTo>
                    <a:pt x="6" y="40"/>
                    <a:pt x="8" y="42"/>
                    <a:pt x="8" y="44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8" y="68"/>
                    <a:pt x="6" y="70"/>
                    <a:pt x="4" y="70"/>
                  </a:cubicBezTo>
                  <a:close/>
                  <a:moveTo>
                    <a:pt x="4" y="27"/>
                  </a:moveTo>
                  <a:cubicBezTo>
                    <a:pt x="2" y="27"/>
                    <a:pt x="0" y="25"/>
                    <a:pt x="0" y="2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6" y="0"/>
                    <a:pt x="8" y="2"/>
                    <a:pt x="8" y="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25"/>
                    <a:pt x="6" y="27"/>
                    <a:pt x="4" y="27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375" name="Freeform 573"/>
            <p:cNvSpPr>
              <a:spLocks/>
            </p:cNvSpPr>
            <p:nvPr/>
          </p:nvSpPr>
          <p:spPr bwMode="auto">
            <a:xfrm rot="10800000" flipH="1" flipV="1">
              <a:off x="6890751" y="1692154"/>
              <a:ext cx="807741" cy="932356"/>
            </a:xfrm>
            <a:custGeom>
              <a:avLst/>
              <a:gdLst>
                <a:gd name="T0" fmla="*/ 1076 w 1076"/>
                <a:gd name="T1" fmla="*/ 310 h 1242"/>
                <a:gd name="T2" fmla="*/ 1076 w 1076"/>
                <a:gd name="T3" fmla="*/ 932 h 1242"/>
                <a:gd name="T4" fmla="*/ 974 w 1076"/>
                <a:gd name="T5" fmla="*/ 989 h 1242"/>
                <a:gd name="T6" fmla="*/ 539 w 1076"/>
                <a:gd name="T7" fmla="*/ 1242 h 1242"/>
                <a:gd name="T8" fmla="*/ 113 w 1076"/>
                <a:gd name="T9" fmla="*/ 996 h 1242"/>
                <a:gd name="T10" fmla="*/ 0 w 1076"/>
                <a:gd name="T11" fmla="*/ 932 h 1242"/>
                <a:gd name="T12" fmla="*/ 0 w 1076"/>
                <a:gd name="T13" fmla="*/ 310 h 1242"/>
                <a:gd name="T14" fmla="*/ 539 w 1076"/>
                <a:gd name="T15" fmla="*/ 0 h 1242"/>
                <a:gd name="T16" fmla="*/ 1076 w 1076"/>
                <a:gd name="T17" fmla="*/ 310 h 1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76" h="1242">
                  <a:moveTo>
                    <a:pt x="1076" y="310"/>
                  </a:moveTo>
                  <a:lnTo>
                    <a:pt x="1076" y="932"/>
                  </a:lnTo>
                  <a:lnTo>
                    <a:pt x="974" y="989"/>
                  </a:lnTo>
                  <a:lnTo>
                    <a:pt x="539" y="1242"/>
                  </a:lnTo>
                  <a:lnTo>
                    <a:pt x="113" y="996"/>
                  </a:lnTo>
                  <a:lnTo>
                    <a:pt x="0" y="932"/>
                  </a:lnTo>
                  <a:lnTo>
                    <a:pt x="0" y="310"/>
                  </a:lnTo>
                  <a:lnTo>
                    <a:pt x="539" y="0"/>
                  </a:lnTo>
                  <a:lnTo>
                    <a:pt x="1076" y="31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430" name="Group 429"/>
            <p:cNvGrpSpPr/>
            <p:nvPr/>
          </p:nvGrpSpPr>
          <p:grpSpPr>
            <a:xfrm flipH="1" flipV="1">
              <a:off x="5852549" y="1524000"/>
              <a:ext cx="427893" cy="493203"/>
              <a:chOff x="8776638" y="1880222"/>
              <a:chExt cx="427893" cy="493203"/>
            </a:xfrm>
          </p:grpSpPr>
          <p:sp>
            <p:nvSpPr>
              <p:cNvPr id="388" name="Freeform 586"/>
              <p:cNvSpPr>
                <a:spLocks/>
              </p:cNvSpPr>
              <p:nvPr/>
            </p:nvSpPr>
            <p:spPr bwMode="auto">
              <a:xfrm rot="10800000">
                <a:off x="8776638" y="1880222"/>
                <a:ext cx="427893" cy="493203"/>
              </a:xfrm>
              <a:custGeom>
                <a:avLst/>
                <a:gdLst>
                  <a:gd name="T0" fmla="*/ 570 w 570"/>
                  <a:gd name="T1" fmla="*/ 492 h 657"/>
                  <a:gd name="T2" fmla="*/ 287 w 570"/>
                  <a:gd name="T3" fmla="*/ 657 h 657"/>
                  <a:gd name="T4" fmla="*/ 0 w 570"/>
                  <a:gd name="T5" fmla="*/ 492 h 657"/>
                  <a:gd name="T6" fmla="*/ 0 w 570"/>
                  <a:gd name="T7" fmla="*/ 163 h 657"/>
                  <a:gd name="T8" fmla="*/ 287 w 570"/>
                  <a:gd name="T9" fmla="*/ 0 h 657"/>
                  <a:gd name="T10" fmla="*/ 570 w 570"/>
                  <a:gd name="T11" fmla="*/ 163 h 657"/>
                  <a:gd name="T12" fmla="*/ 570 w 570"/>
                  <a:gd name="T13" fmla="*/ 492 h 6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7">
                    <a:moveTo>
                      <a:pt x="570" y="492"/>
                    </a:moveTo>
                    <a:lnTo>
                      <a:pt x="287" y="657"/>
                    </a:lnTo>
                    <a:lnTo>
                      <a:pt x="0" y="492"/>
                    </a:lnTo>
                    <a:lnTo>
                      <a:pt x="0" y="163"/>
                    </a:lnTo>
                    <a:lnTo>
                      <a:pt x="287" y="0"/>
                    </a:lnTo>
                    <a:lnTo>
                      <a:pt x="570" y="163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89" name="Freeform 587"/>
              <p:cNvSpPr>
                <a:spLocks/>
              </p:cNvSpPr>
              <p:nvPr/>
            </p:nvSpPr>
            <p:spPr bwMode="auto">
              <a:xfrm rot="10800000">
                <a:off x="8805164" y="1914003"/>
                <a:ext cx="370840" cy="427142"/>
              </a:xfrm>
              <a:custGeom>
                <a:avLst/>
                <a:gdLst>
                  <a:gd name="T0" fmla="*/ 494 w 494"/>
                  <a:gd name="T1" fmla="*/ 428 h 569"/>
                  <a:gd name="T2" fmla="*/ 249 w 494"/>
                  <a:gd name="T3" fmla="*/ 569 h 569"/>
                  <a:gd name="T4" fmla="*/ 0 w 494"/>
                  <a:gd name="T5" fmla="*/ 428 h 569"/>
                  <a:gd name="T6" fmla="*/ 0 w 494"/>
                  <a:gd name="T7" fmla="*/ 141 h 569"/>
                  <a:gd name="T8" fmla="*/ 249 w 494"/>
                  <a:gd name="T9" fmla="*/ 0 h 569"/>
                  <a:gd name="T10" fmla="*/ 494 w 494"/>
                  <a:gd name="T11" fmla="*/ 141 h 569"/>
                  <a:gd name="T12" fmla="*/ 494 w 494"/>
                  <a:gd name="T13" fmla="*/ 428 h 5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4" h="569">
                    <a:moveTo>
                      <a:pt x="494" y="428"/>
                    </a:moveTo>
                    <a:lnTo>
                      <a:pt x="249" y="569"/>
                    </a:lnTo>
                    <a:lnTo>
                      <a:pt x="0" y="428"/>
                    </a:lnTo>
                    <a:lnTo>
                      <a:pt x="0" y="141"/>
                    </a:lnTo>
                    <a:lnTo>
                      <a:pt x="249" y="0"/>
                    </a:lnTo>
                    <a:lnTo>
                      <a:pt x="494" y="141"/>
                    </a:lnTo>
                    <a:lnTo>
                      <a:pt x="494" y="428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0" name="Freeform 588"/>
              <p:cNvSpPr>
                <a:spLocks/>
              </p:cNvSpPr>
              <p:nvPr/>
            </p:nvSpPr>
            <p:spPr bwMode="auto">
              <a:xfrm rot="10800000">
                <a:off x="8889992" y="2053631"/>
                <a:ext cx="204187" cy="140379"/>
              </a:xfrm>
              <a:custGeom>
                <a:avLst/>
                <a:gdLst>
                  <a:gd name="T0" fmla="*/ 137 w 272"/>
                  <a:gd name="T1" fmla="*/ 139 h 187"/>
                  <a:gd name="T2" fmla="*/ 0 w 272"/>
                  <a:gd name="T3" fmla="*/ 0 h 187"/>
                  <a:gd name="T4" fmla="*/ 0 w 272"/>
                  <a:gd name="T5" fmla="*/ 187 h 187"/>
                  <a:gd name="T6" fmla="*/ 272 w 272"/>
                  <a:gd name="T7" fmla="*/ 187 h 187"/>
                  <a:gd name="T8" fmla="*/ 272 w 272"/>
                  <a:gd name="T9" fmla="*/ 2 h 187"/>
                  <a:gd name="T10" fmla="*/ 137 w 272"/>
                  <a:gd name="T11" fmla="*/ 139 h 1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2" h="187">
                    <a:moveTo>
                      <a:pt x="137" y="139"/>
                    </a:moveTo>
                    <a:lnTo>
                      <a:pt x="0" y="0"/>
                    </a:lnTo>
                    <a:lnTo>
                      <a:pt x="0" y="187"/>
                    </a:lnTo>
                    <a:lnTo>
                      <a:pt x="272" y="187"/>
                    </a:lnTo>
                    <a:lnTo>
                      <a:pt x="272" y="2"/>
                    </a:lnTo>
                    <a:lnTo>
                      <a:pt x="137" y="139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1" name="Freeform 589"/>
              <p:cNvSpPr>
                <a:spLocks/>
              </p:cNvSpPr>
              <p:nvPr/>
            </p:nvSpPr>
            <p:spPr bwMode="auto">
              <a:xfrm rot="10800000">
                <a:off x="8899000" y="2109182"/>
                <a:ext cx="186171" cy="93836"/>
              </a:xfrm>
              <a:custGeom>
                <a:avLst/>
                <a:gdLst>
                  <a:gd name="T0" fmla="*/ 248 w 248"/>
                  <a:gd name="T1" fmla="*/ 2 h 125"/>
                  <a:gd name="T2" fmla="*/ 248 w 248"/>
                  <a:gd name="T3" fmla="*/ 0 h 125"/>
                  <a:gd name="T4" fmla="*/ 0 w 248"/>
                  <a:gd name="T5" fmla="*/ 0 h 125"/>
                  <a:gd name="T6" fmla="*/ 0 w 248"/>
                  <a:gd name="T7" fmla="*/ 0 h 125"/>
                  <a:gd name="T8" fmla="*/ 125 w 248"/>
                  <a:gd name="T9" fmla="*/ 125 h 125"/>
                  <a:gd name="T10" fmla="*/ 248 w 248"/>
                  <a:gd name="T11" fmla="*/ 2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48" h="125">
                    <a:moveTo>
                      <a:pt x="248" y="2"/>
                    </a:moveTo>
                    <a:lnTo>
                      <a:pt x="248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125" y="125"/>
                    </a:lnTo>
                    <a:lnTo>
                      <a:pt x="248" y="2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35" name="Group 434"/>
            <p:cNvGrpSpPr/>
            <p:nvPr/>
          </p:nvGrpSpPr>
          <p:grpSpPr>
            <a:xfrm flipH="1" flipV="1">
              <a:off x="7883162" y="2818188"/>
              <a:ext cx="422638" cy="487948"/>
              <a:chOff x="10807251" y="3174410"/>
              <a:chExt cx="422638" cy="487948"/>
            </a:xfrm>
          </p:grpSpPr>
          <p:sp>
            <p:nvSpPr>
              <p:cNvPr id="318" name="Oval 516"/>
              <p:cNvSpPr>
                <a:spLocks noChangeArrowheads="1"/>
              </p:cNvSpPr>
              <p:nvPr/>
            </p:nvSpPr>
            <p:spPr bwMode="auto">
              <a:xfrm rot="10800000">
                <a:off x="10922857" y="3346317"/>
                <a:ext cx="156143" cy="156143"/>
              </a:xfrm>
              <a:prstGeom prst="ellipse">
                <a:avLst/>
              </a:prstGeom>
              <a:solidFill>
                <a:srgbClr val="23365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2" name="Freeform 590"/>
              <p:cNvSpPr>
                <a:spLocks/>
              </p:cNvSpPr>
              <p:nvPr/>
            </p:nvSpPr>
            <p:spPr bwMode="auto">
              <a:xfrm rot="10800000">
                <a:off x="10807251" y="3174410"/>
                <a:ext cx="422638" cy="487948"/>
              </a:xfrm>
              <a:custGeom>
                <a:avLst/>
                <a:gdLst>
                  <a:gd name="T0" fmla="*/ 563 w 563"/>
                  <a:gd name="T1" fmla="*/ 490 h 650"/>
                  <a:gd name="T2" fmla="*/ 281 w 563"/>
                  <a:gd name="T3" fmla="*/ 650 h 650"/>
                  <a:gd name="T4" fmla="*/ 0 w 563"/>
                  <a:gd name="T5" fmla="*/ 490 h 650"/>
                  <a:gd name="T6" fmla="*/ 0 w 563"/>
                  <a:gd name="T7" fmla="*/ 163 h 650"/>
                  <a:gd name="T8" fmla="*/ 281 w 563"/>
                  <a:gd name="T9" fmla="*/ 0 h 650"/>
                  <a:gd name="T10" fmla="*/ 563 w 563"/>
                  <a:gd name="T11" fmla="*/ 163 h 650"/>
                  <a:gd name="T12" fmla="*/ 563 w 563"/>
                  <a:gd name="T13" fmla="*/ 490 h 6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63" h="650">
                    <a:moveTo>
                      <a:pt x="563" y="490"/>
                    </a:moveTo>
                    <a:lnTo>
                      <a:pt x="281" y="650"/>
                    </a:lnTo>
                    <a:lnTo>
                      <a:pt x="0" y="490"/>
                    </a:lnTo>
                    <a:lnTo>
                      <a:pt x="0" y="163"/>
                    </a:lnTo>
                    <a:lnTo>
                      <a:pt x="281" y="0"/>
                    </a:lnTo>
                    <a:lnTo>
                      <a:pt x="563" y="163"/>
                    </a:lnTo>
                    <a:lnTo>
                      <a:pt x="563" y="490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3" name="Freeform 591"/>
              <p:cNvSpPr>
                <a:spLocks/>
              </p:cNvSpPr>
              <p:nvPr/>
            </p:nvSpPr>
            <p:spPr bwMode="auto">
              <a:xfrm rot="10800000">
                <a:off x="10838029" y="3208191"/>
                <a:ext cx="361832" cy="418884"/>
              </a:xfrm>
              <a:custGeom>
                <a:avLst/>
                <a:gdLst>
                  <a:gd name="T0" fmla="*/ 482 w 482"/>
                  <a:gd name="T1" fmla="*/ 419 h 558"/>
                  <a:gd name="T2" fmla="*/ 241 w 482"/>
                  <a:gd name="T3" fmla="*/ 558 h 558"/>
                  <a:gd name="T4" fmla="*/ 0 w 482"/>
                  <a:gd name="T5" fmla="*/ 419 h 558"/>
                  <a:gd name="T6" fmla="*/ 0 w 482"/>
                  <a:gd name="T7" fmla="*/ 140 h 558"/>
                  <a:gd name="T8" fmla="*/ 241 w 482"/>
                  <a:gd name="T9" fmla="*/ 0 h 558"/>
                  <a:gd name="T10" fmla="*/ 482 w 482"/>
                  <a:gd name="T11" fmla="*/ 140 h 558"/>
                  <a:gd name="T12" fmla="*/ 482 w 482"/>
                  <a:gd name="T13" fmla="*/ 419 h 5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2" h="558">
                    <a:moveTo>
                      <a:pt x="482" y="419"/>
                    </a:moveTo>
                    <a:lnTo>
                      <a:pt x="241" y="558"/>
                    </a:lnTo>
                    <a:lnTo>
                      <a:pt x="0" y="419"/>
                    </a:lnTo>
                    <a:lnTo>
                      <a:pt x="0" y="140"/>
                    </a:lnTo>
                    <a:lnTo>
                      <a:pt x="241" y="0"/>
                    </a:lnTo>
                    <a:lnTo>
                      <a:pt x="482" y="140"/>
                    </a:lnTo>
                    <a:lnTo>
                      <a:pt x="482" y="419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4" name="Freeform 592"/>
              <p:cNvSpPr>
                <a:spLocks/>
              </p:cNvSpPr>
              <p:nvPr/>
            </p:nvSpPr>
            <p:spPr bwMode="auto">
              <a:xfrm rot="10800000">
                <a:off x="10901838" y="3305780"/>
                <a:ext cx="234215" cy="196680"/>
              </a:xfrm>
              <a:custGeom>
                <a:avLst/>
                <a:gdLst>
                  <a:gd name="T0" fmla="*/ 132 w 132"/>
                  <a:gd name="T1" fmla="*/ 44 h 111"/>
                  <a:gd name="T2" fmla="*/ 66 w 132"/>
                  <a:gd name="T3" fmla="*/ 0 h 111"/>
                  <a:gd name="T4" fmla="*/ 0 w 132"/>
                  <a:gd name="T5" fmla="*/ 44 h 111"/>
                  <a:gd name="T6" fmla="*/ 66 w 132"/>
                  <a:gd name="T7" fmla="*/ 87 h 111"/>
                  <a:gd name="T8" fmla="*/ 70 w 132"/>
                  <a:gd name="T9" fmla="*/ 87 h 111"/>
                  <a:gd name="T10" fmla="*/ 91 w 132"/>
                  <a:gd name="T11" fmla="*/ 111 h 111"/>
                  <a:gd name="T12" fmla="*/ 91 w 132"/>
                  <a:gd name="T13" fmla="*/ 84 h 111"/>
                  <a:gd name="T14" fmla="*/ 132 w 132"/>
                  <a:gd name="T15" fmla="*/ 44 h 1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32" h="111">
                    <a:moveTo>
                      <a:pt x="132" y="44"/>
                    </a:moveTo>
                    <a:cubicBezTo>
                      <a:pt x="132" y="20"/>
                      <a:pt x="102" y="0"/>
                      <a:pt x="66" y="0"/>
                    </a:cubicBezTo>
                    <a:cubicBezTo>
                      <a:pt x="30" y="0"/>
                      <a:pt x="0" y="20"/>
                      <a:pt x="0" y="44"/>
                    </a:cubicBezTo>
                    <a:cubicBezTo>
                      <a:pt x="0" y="68"/>
                      <a:pt x="30" y="87"/>
                      <a:pt x="66" y="87"/>
                    </a:cubicBezTo>
                    <a:cubicBezTo>
                      <a:pt x="67" y="87"/>
                      <a:pt x="69" y="87"/>
                      <a:pt x="70" y="87"/>
                    </a:cubicBezTo>
                    <a:cubicBezTo>
                      <a:pt x="91" y="111"/>
                      <a:pt x="91" y="111"/>
                      <a:pt x="91" y="111"/>
                    </a:cubicBezTo>
                    <a:cubicBezTo>
                      <a:pt x="91" y="84"/>
                      <a:pt x="91" y="84"/>
                      <a:pt x="91" y="84"/>
                    </a:cubicBezTo>
                    <a:cubicBezTo>
                      <a:pt x="115" y="77"/>
                      <a:pt x="132" y="62"/>
                      <a:pt x="132" y="44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39" name="Group 438"/>
            <p:cNvGrpSpPr/>
            <p:nvPr/>
          </p:nvGrpSpPr>
          <p:grpSpPr>
            <a:xfrm flipH="1" flipV="1">
              <a:off x="6800669" y="4634104"/>
              <a:ext cx="386605" cy="447411"/>
              <a:chOff x="9724758" y="4990326"/>
              <a:chExt cx="386605" cy="447411"/>
            </a:xfrm>
          </p:grpSpPr>
          <p:sp>
            <p:nvSpPr>
              <p:cNvPr id="395" name="Freeform 593"/>
              <p:cNvSpPr>
                <a:spLocks/>
              </p:cNvSpPr>
              <p:nvPr/>
            </p:nvSpPr>
            <p:spPr bwMode="auto">
              <a:xfrm rot="10800000">
                <a:off x="9724758" y="4990326"/>
                <a:ext cx="386605" cy="447411"/>
              </a:xfrm>
              <a:custGeom>
                <a:avLst/>
                <a:gdLst>
                  <a:gd name="T0" fmla="*/ 515 w 515"/>
                  <a:gd name="T1" fmla="*/ 447 h 596"/>
                  <a:gd name="T2" fmla="*/ 258 w 515"/>
                  <a:gd name="T3" fmla="*/ 596 h 596"/>
                  <a:gd name="T4" fmla="*/ 0 w 515"/>
                  <a:gd name="T5" fmla="*/ 447 h 596"/>
                  <a:gd name="T6" fmla="*/ 0 w 515"/>
                  <a:gd name="T7" fmla="*/ 149 h 596"/>
                  <a:gd name="T8" fmla="*/ 258 w 515"/>
                  <a:gd name="T9" fmla="*/ 0 h 596"/>
                  <a:gd name="T10" fmla="*/ 515 w 515"/>
                  <a:gd name="T11" fmla="*/ 149 h 596"/>
                  <a:gd name="T12" fmla="*/ 515 w 515"/>
                  <a:gd name="T13" fmla="*/ 447 h 5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5" h="596">
                    <a:moveTo>
                      <a:pt x="515" y="447"/>
                    </a:moveTo>
                    <a:lnTo>
                      <a:pt x="258" y="596"/>
                    </a:lnTo>
                    <a:lnTo>
                      <a:pt x="0" y="447"/>
                    </a:lnTo>
                    <a:lnTo>
                      <a:pt x="0" y="149"/>
                    </a:lnTo>
                    <a:lnTo>
                      <a:pt x="258" y="0"/>
                    </a:lnTo>
                    <a:lnTo>
                      <a:pt x="515" y="149"/>
                    </a:lnTo>
                    <a:lnTo>
                      <a:pt x="515" y="447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6" name="Freeform 594"/>
              <p:cNvSpPr>
                <a:spLocks/>
              </p:cNvSpPr>
              <p:nvPr/>
            </p:nvSpPr>
            <p:spPr bwMode="auto">
              <a:xfrm rot="10800000">
                <a:off x="9754785" y="5024107"/>
                <a:ext cx="328051" cy="379849"/>
              </a:xfrm>
              <a:custGeom>
                <a:avLst/>
                <a:gdLst>
                  <a:gd name="T0" fmla="*/ 437 w 437"/>
                  <a:gd name="T1" fmla="*/ 378 h 506"/>
                  <a:gd name="T2" fmla="*/ 220 w 437"/>
                  <a:gd name="T3" fmla="*/ 506 h 506"/>
                  <a:gd name="T4" fmla="*/ 0 w 437"/>
                  <a:gd name="T5" fmla="*/ 378 h 506"/>
                  <a:gd name="T6" fmla="*/ 0 w 437"/>
                  <a:gd name="T7" fmla="*/ 128 h 506"/>
                  <a:gd name="T8" fmla="*/ 220 w 437"/>
                  <a:gd name="T9" fmla="*/ 0 h 506"/>
                  <a:gd name="T10" fmla="*/ 437 w 437"/>
                  <a:gd name="T11" fmla="*/ 128 h 506"/>
                  <a:gd name="T12" fmla="*/ 437 w 437"/>
                  <a:gd name="T13" fmla="*/ 378 h 5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37" h="506">
                    <a:moveTo>
                      <a:pt x="437" y="378"/>
                    </a:moveTo>
                    <a:lnTo>
                      <a:pt x="220" y="506"/>
                    </a:lnTo>
                    <a:lnTo>
                      <a:pt x="0" y="378"/>
                    </a:lnTo>
                    <a:lnTo>
                      <a:pt x="0" y="128"/>
                    </a:lnTo>
                    <a:lnTo>
                      <a:pt x="220" y="0"/>
                    </a:lnTo>
                    <a:lnTo>
                      <a:pt x="437" y="128"/>
                    </a:lnTo>
                    <a:lnTo>
                      <a:pt x="437" y="378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7" name="Freeform 595"/>
              <p:cNvSpPr>
                <a:spLocks/>
              </p:cNvSpPr>
              <p:nvPr/>
            </p:nvSpPr>
            <p:spPr bwMode="auto">
              <a:xfrm rot="10800000">
                <a:off x="9859131" y="5167489"/>
                <a:ext cx="114105" cy="114105"/>
              </a:xfrm>
              <a:custGeom>
                <a:avLst/>
                <a:gdLst>
                  <a:gd name="T0" fmla="*/ 0 w 152"/>
                  <a:gd name="T1" fmla="*/ 152 h 152"/>
                  <a:gd name="T2" fmla="*/ 0 w 152"/>
                  <a:gd name="T3" fmla="*/ 0 h 152"/>
                  <a:gd name="T4" fmla="*/ 152 w 152"/>
                  <a:gd name="T5" fmla="*/ 0 h 152"/>
                  <a:gd name="T6" fmla="*/ 152 w 152"/>
                  <a:gd name="T7" fmla="*/ 149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52" h="152">
                    <a:moveTo>
                      <a:pt x="0" y="152"/>
                    </a:moveTo>
                    <a:lnTo>
                      <a:pt x="0" y="0"/>
                    </a:lnTo>
                    <a:lnTo>
                      <a:pt x="152" y="0"/>
                    </a:lnTo>
                    <a:lnTo>
                      <a:pt x="152" y="149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8" name="Oval 596"/>
              <p:cNvSpPr>
                <a:spLocks noChangeArrowheads="1"/>
              </p:cNvSpPr>
              <p:nvPr/>
            </p:nvSpPr>
            <p:spPr bwMode="auto">
              <a:xfrm rot="10800000">
                <a:off x="9965729" y="5137461"/>
                <a:ext cx="53299" cy="532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399" name="Oval 597"/>
              <p:cNvSpPr>
                <a:spLocks noChangeArrowheads="1"/>
              </p:cNvSpPr>
              <p:nvPr/>
            </p:nvSpPr>
            <p:spPr bwMode="auto">
              <a:xfrm rot="10800000">
                <a:off x="9853876" y="5137461"/>
                <a:ext cx="53299" cy="53299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34" name="Group 433"/>
            <p:cNvGrpSpPr/>
            <p:nvPr/>
          </p:nvGrpSpPr>
          <p:grpSpPr>
            <a:xfrm flipH="1" flipV="1">
              <a:off x="6028210" y="3881163"/>
              <a:ext cx="427893" cy="493953"/>
              <a:chOff x="8952299" y="4237385"/>
              <a:chExt cx="427893" cy="493953"/>
            </a:xfrm>
          </p:grpSpPr>
          <p:sp>
            <p:nvSpPr>
              <p:cNvPr id="400" name="Freeform 598"/>
              <p:cNvSpPr>
                <a:spLocks/>
              </p:cNvSpPr>
              <p:nvPr/>
            </p:nvSpPr>
            <p:spPr bwMode="auto">
              <a:xfrm rot="10800000">
                <a:off x="8980825" y="4271166"/>
                <a:ext cx="369339" cy="427893"/>
              </a:xfrm>
              <a:custGeom>
                <a:avLst/>
                <a:gdLst>
                  <a:gd name="T0" fmla="*/ 492 w 492"/>
                  <a:gd name="T1" fmla="*/ 428 h 570"/>
                  <a:gd name="T2" fmla="*/ 246 w 492"/>
                  <a:gd name="T3" fmla="*/ 570 h 570"/>
                  <a:gd name="T4" fmla="*/ 0 w 492"/>
                  <a:gd name="T5" fmla="*/ 428 h 570"/>
                  <a:gd name="T6" fmla="*/ 0 w 492"/>
                  <a:gd name="T7" fmla="*/ 142 h 570"/>
                  <a:gd name="T8" fmla="*/ 246 w 492"/>
                  <a:gd name="T9" fmla="*/ 0 h 570"/>
                  <a:gd name="T10" fmla="*/ 492 w 492"/>
                  <a:gd name="T11" fmla="*/ 142 h 570"/>
                  <a:gd name="T12" fmla="*/ 492 w 492"/>
                  <a:gd name="T13" fmla="*/ 428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70">
                    <a:moveTo>
                      <a:pt x="492" y="428"/>
                    </a:moveTo>
                    <a:lnTo>
                      <a:pt x="246" y="570"/>
                    </a:lnTo>
                    <a:lnTo>
                      <a:pt x="0" y="428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8"/>
                    </a:lnTo>
                    <a:close/>
                  </a:path>
                </a:pathLst>
              </a:custGeom>
              <a:solidFill>
                <a:srgbClr val="C5E3E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1" name="Freeform 599"/>
              <p:cNvSpPr>
                <a:spLocks/>
              </p:cNvSpPr>
              <p:nvPr/>
            </p:nvSpPr>
            <p:spPr bwMode="auto">
              <a:xfrm rot="10800000">
                <a:off x="8952299" y="4237385"/>
                <a:ext cx="427893" cy="493953"/>
              </a:xfrm>
              <a:custGeom>
                <a:avLst/>
                <a:gdLst>
                  <a:gd name="T0" fmla="*/ 570 w 570"/>
                  <a:gd name="T1" fmla="*/ 492 h 658"/>
                  <a:gd name="T2" fmla="*/ 286 w 570"/>
                  <a:gd name="T3" fmla="*/ 658 h 658"/>
                  <a:gd name="T4" fmla="*/ 0 w 570"/>
                  <a:gd name="T5" fmla="*/ 492 h 658"/>
                  <a:gd name="T6" fmla="*/ 0 w 570"/>
                  <a:gd name="T7" fmla="*/ 164 h 658"/>
                  <a:gd name="T8" fmla="*/ 286 w 570"/>
                  <a:gd name="T9" fmla="*/ 0 h 658"/>
                  <a:gd name="T10" fmla="*/ 570 w 570"/>
                  <a:gd name="T11" fmla="*/ 164 h 658"/>
                  <a:gd name="T12" fmla="*/ 570 w 570"/>
                  <a:gd name="T13" fmla="*/ 492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8">
                    <a:moveTo>
                      <a:pt x="570" y="492"/>
                    </a:moveTo>
                    <a:lnTo>
                      <a:pt x="286" y="658"/>
                    </a:lnTo>
                    <a:lnTo>
                      <a:pt x="0" y="492"/>
                    </a:lnTo>
                    <a:lnTo>
                      <a:pt x="0" y="164"/>
                    </a:lnTo>
                    <a:lnTo>
                      <a:pt x="286" y="0"/>
                    </a:lnTo>
                    <a:lnTo>
                      <a:pt x="570" y="164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2" name="Freeform 600"/>
              <p:cNvSpPr>
                <a:spLocks/>
              </p:cNvSpPr>
              <p:nvPr/>
            </p:nvSpPr>
            <p:spPr bwMode="auto">
              <a:xfrm rot="10800000">
                <a:off x="8980825" y="4271166"/>
                <a:ext cx="369339" cy="427893"/>
              </a:xfrm>
              <a:custGeom>
                <a:avLst/>
                <a:gdLst>
                  <a:gd name="T0" fmla="*/ 492 w 492"/>
                  <a:gd name="T1" fmla="*/ 428 h 570"/>
                  <a:gd name="T2" fmla="*/ 246 w 492"/>
                  <a:gd name="T3" fmla="*/ 570 h 570"/>
                  <a:gd name="T4" fmla="*/ 0 w 492"/>
                  <a:gd name="T5" fmla="*/ 428 h 570"/>
                  <a:gd name="T6" fmla="*/ 0 w 492"/>
                  <a:gd name="T7" fmla="*/ 142 h 570"/>
                  <a:gd name="T8" fmla="*/ 246 w 492"/>
                  <a:gd name="T9" fmla="*/ 0 h 570"/>
                  <a:gd name="T10" fmla="*/ 492 w 492"/>
                  <a:gd name="T11" fmla="*/ 142 h 570"/>
                  <a:gd name="T12" fmla="*/ 492 w 492"/>
                  <a:gd name="T13" fmla="*/ 428 h 5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70">
                    <a:moveTo>
                      <a:pt x="492" y="428"/>
                    </a:moveTo>
                    <a:lnTo>
                      <a:pt x="246" y="570"/>
                    </a:lnTo>
                    <a:lnTo>
                      <a:pt x="0" y="428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8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3" name="Freeform 601"/>
              <p:cNvSpPr>
                <a:spLocks/>
              </p:cNvSpPr>
              <p:nvPr/>
            </p:nvSpPr>
            <p:spPr bwMode="auto">
              <a:xfrm rot="10800000">
                <a:off x="9142223" y="4407792"/>
                <a:ext cx="92335" cy="129869"/>
              </a:xfrm>
              <a:custGeom>
                <a:avLst/>
                <a:gdLst>
                  <a:gd name="T0" fmla="*/ 123 w 123"/>
                  <a:gd name="T1" fmla="*/ 173 h 173"/>
                  <a:gd name="T2" fmla="*/ 0 w 123"/>
                  <a:gd name="T3" fmla="*/ 85 h 173"/>
                  <a:gd name="T4" fmla="*/ 123 w 123"/>
                  <a:gd name="T5" fmla="*/ 0 h 17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23" h="173">
                    <a:moveTo>
                      <a:pt x="123" y="173"/>
                    </a:moveTo>
                    <a:lnTo>
                      <a:pt x="0" y="85"/>
                    </a:lnTo>
                    <a:lnTo>
                      <a:pt x="123" y="0"/>
                    </a:lnTo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4" name="Oval 602"/>
              <p:cNvSpPr>
                <a:spLocks noChangeArrowheads="1"/>
              </p:cNvSpPr>
              <p:nvPr/>
            </p:nvSpPr>
            <p:spPr bwMode="auto">
              <a:xfrm rot="10800000">
                <a:off x="9209785" y="4446827"/>
                <a:ext cx="51047" cy="5179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5" name="Oval 603"/>
              <p:cNvSpPr>
                <a:spLocks noChangeArrowheads="1"/>
              </p:cNvSpPr>
              <p:nvPr/>
            </p:nvSpPr>
            <p:spPr bwMode="auto">
              <a:xfrm rot="10800000">
                <a:off x="9109944" y="4515891"/>
                <a:ext cx="51798" cy="51798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6" name="Oval 604"/>
              <p:cNvSpPr>
                <a:spLocks noChangeArrowheads="1"/>
              </p:cNvSpPr>
              <p:nvPr/>
            </p:nvSpPr>
            <p:spPr bwMode="auto">
              <a:xfrm rot="10800000">
                <a:off x="9112196" y="4381518"/>
                <a:ext cx="48044" cy="45792"/>
              </a:xfrm>
              <a:prstGeom prst="ellipse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38" name="Group 437"/>
            <p:cNvGrpSpPr/>
            <p:nvPr/>
          </p:nvGrpSpPr>
          <p:grpSpPr>
            <a:xfrm flipH="1" flipV="1">
              <a:off x="4116205" y="3382706"/>
              <a:ext cx="386605" cy="445159"/>
              <a:chOff x="7040294" y="3738928"/>
              <a:chExt cx="386605" cy="445159"/>
            </a:xfrm>
          </p:grpSpPr>
          <p:sp>
            <p:nvSpPr>
              <p:cNvPr id="407" name="Freeform 605"/>
              <p:cNvSpPr>
                <a:spLocks/>
              </p:cNvSpPr>
              <p:nvPr/>
            </p:nvSpPr>
            <p:spPr bwMode="auto">
              <a:xfrm rot="10800000">
                <a:off x="7040294" y="3738928"/>
                <a:ext cx="386605" cy="445159"/>
              </a:xfrm>
              <a:custGeom>
                <a:avLst/>
                <a:gdLst>
                  <a:gd name="T0" fmla="*/ 515 w 515"/>
                  <a:gd name="T1" fmla="*/ 444 h 593"/>
                  <a:gd name="T2" fmla="*/ 258 w 515"/>
                  <a:gd name="T3" fmla="*/ 593 h 593"/>
                  <a:gd name="T4" fmla="*/ 0 w 515"/>
                  <a:gd name="T5" fmla="*/ 444 h 593"/>
                  <a:gd name="T6" fmla="*/ 0 w 515"/>
                  <a:gd name="T7" fmla="*/ 146 h 593"/>
                  <a:gd name="T8" fmla="*/ 258 w 515"/>
                  <a:gd name="T9" fmla="*/ 0 h 593"/>
                  <a:gd name="T10" fmla="*/ 515 w 515"/>
                  <a:gd name="T11" fmla="*/ 146 h 593"/>
                  <a:gd name="T12" fmla="*/ 515 w 515"/>
                  <a:gd name="T13" fmla="*/ 444 h 5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15" h="593">
                    <a:moveTo>
                      <a:pt x="515" y="444"/>
                    </a:moveTo>
                    <a:lnTo>
                      <a:pt x="258" y="593"/>
                    </a:lnTo>
                    <a:lnTo>
                      <a:pt x="0" y="444"/>
                    </a:lnTo>
                    <a:lnTo>
                      <a:pt x="0" y="146"/>
                    </a:lnTo>
                    <a:lnTo>
                      <a:pt x="258" y="0"/>
                    </a:lnTo>
                    <a:lnTo>
                      <a:pt x="515" y="146"/>
                    </a:lnTo>
                    <a:lnTo>
                      <a:pt x="515" y="444"/>
                    </a:lnTo>
                    <a:close/>
                  </a:path>
                </a:pathLst>
              </a:custGeom>
              <a:solidFill>
                <a:schemeClr val="bg1">
                  <a:lumMod val="9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8" name="Freeform 606"/>
              <p:cNvSpPr>
                <a:spLocks/>
              </p:cNvSpPr>
              <p:nvPr/>
            </p:nvSpPr>
            <p:spPr bwMode="auto">
              <a:xfrm rot="10800000">
                <a:off x="7066568" y="3768955"/>
                <a:ext cx="334057" cy="386605"/>
              </a:xfrm>
              <a:custGeom>
                <a:avLst/>
                <a:gdLst>
                  <a:gd name="T0" fmla="*/ 445 w 445"/>
                  <a:gd name="T1" fmla="*/ 387 h 515"/>
                  <a:gd name="T2" fmla="*/ 223 w 445"/>
                  <a:gd name="T3" fmla="*/ 515 h 515"/>
                  <a:gd name="T4" fmla="*/ 0 w 445"/>
                  <a:gd name="T5" fmla="*/ 387 h 515"/>
                  <a:gd name="T6" fmla="*/ 0 w 445"/>
                  <a:gd name="T7" fmla="*/ 130 h 515"/>
                  <a:gd name="T8" fmla="*/ 223 w 445"/>
                  <a:gd name="T9" fmla="*/ 0 h 515"/>
                  <a:gd name="T10" fmla="*/ 445 w 445"/>
                  <a:gd name="T11" fmla="*/ 130 h 515"/>
                  <a:gd name="T12" fmla="*/ 445 w 445"/>
                  <a:gd name="T13" fmla="*/ 387 h 5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45" h="515">
                    <a:moveTo>
                      <a:pt x="445" y="387"/>
                    </a:moveTo>
                    <a:lnTo>
                      <a:pt x="223" y="515"/>
                    </a:lnTo>
                    <a:lnTo>
                      <a:pt x="0" y="387"/>
                    </a:lnTo>
                    <a:lnTo>
                      <a:pt x="0" y="130"/>
                    </a:lnTo>
                    <a:lnTo>
                      <a:pt x="223" y="0"/>
                    </a:lnTo>
                    <a:lnTo>
                      <a:pt x="445" y="130"/>
                    </a:lnTo>
                    <a:lnTo>
                      <a:pt x="445" y="387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09" name="Line 607"/>
              <p:cNvSpPr>
                <a:spLocks noChangeShapeType="1"/>
              </p:cNvSpPr>
              <p:nvPr/>
            </p:nvSpPr>
            <p:spPr bwMode="auto">
              <a:xfrm rot="10800000">
                <a:off x="7130377" y="3905581"/>
                <a:ext cx="197431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0" name="Line 608"/>
              <p:cNvSpPr>
                <a:spLocks noChangeShapeType="1"/>
              </p:cNvSpPr>
              <p:nvPr/>
            </p:nvSpPr>
            <p:spPr bwMode="auto">
              <a:xfrm rot="10800000">
                <a:off x="7130377" y="4006924"/>
                <a:ext cx="197431" cy="0"/>
              </a:xfrm>
              <a:prstGeom prst="line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1" name="Rectangle 609"/>
              <p:cNvSpPr>
                <a:spLocks noChangeArrowheads="1"/>
              </p:cNvSpPr>
              <p:nvPr/>
            </p:nvSpPr>
            <p:spPr bwMode="auto">
              <a:xfrm rot="10800000">
                <a:off x="7130377" y="3880808"/>
                <a:ext cx="198933" cy="154642"/>
              </a:xfrm>
              <a:prstGeom prst="rect">
                <a:avLst/>
              </a:pr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2" name="Freeform 610"/>
              <p:cNvSpPr>
                <a:spLocks/>
              </p:cNvSpPr>
              <p:nvPr/>
            </p:nvSpPr>
            <p:spPr bwMode="auto">
              <a:xfrm rot="10800000">
                <a:off x="7196438" y="3928852"/>
                <a:ext cx="49545" cy="58554"/>
              </a:xfrm>
              <a:custGeom>
                <a:avLst/>
                <a:gdLst>
                  <a:gd name="T0" fmla="*/ 0 w 66"/>
                  <a:gd name="T1" fmla="*/ 0 h 78"/>
                  <a:gd name="T2" fmla="*/ 66 w 66"/>
                  <a:gd name="T3" fmla="*/ 40 h 78"/>
                  <a:gd name="T4" fmla="*/ 0 w 66"/>
                  <a:gd name="T5" fmla="*/ 78 h 78"/>
                  <a:gd name="T6" fmla="*/ 0 w 66"/>
                  <a:gd name="T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66" h="78">
                    <a:moveTo>
                      <a:pt x="0" y="0"/>
                    </a:moveTo>
                    <a:lnTo>
                      <a:pt x="66" y="40"/>
                    </a:lnTo>
                    <a:lnTo>
                      <a:pt x="0" y="78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grpSp>
          <p:nvGrpSpPr>
            <p:cNvPr id="431" name="Group 430"/>
            <p:cNvGrpSpPr/>
            <p:nvPr/>
          </p:nvGrpSpPr>
          <p:grpSpPr>
            <a:xfrm flipH="1" flipV="1">
              <a:off x="5484711" y="2508904"/>
              <a:ext cx="427893" cy="493953"/>
              <a:chOff x="8408800" y="2865126"/>
              <a:chExt cx="427893" cy="493953"/>
            </a:xfrm>
          </p:grpSpPr>
          <p:sp>
            <p:nvSpPr>
              <p:cNvPr id="413" name="Freeform 611"/>
              <p:cNvSpPr>
                <a:spLocks/>
              </p:cNvSpPr>
              <p:nvPr/>
            </p:nvSpPr>
            <p:spPr bwMode="auto">
              <a:xfrm rot="10800000">
                <a:off x="8408800" y="2865126"/>
                <a:ext cx="427893" cy="493953"/>
              </a:xfrm>
              <a:custGeom>
                <a:avLst/>
                <a:gdLst>
                  <a:gd name="T0" fmla="*/ 570 w 570"/>
                  <a:gd name="T1" fmla="*/ 492 h 658"/>
                  <a:gd name="T2" fmla="*/ 284 w 570"/>
                  <a:gd name="T3" fmla="*/ 658 h 658"/>
                  <a:gd name="T4" fmla="*/ 0 w 570"/>
                  <a:gd name="T5" fmla="*/ 492 h 658"/>
                  <a:gd name="T6" fmla="*/ 0 w 570"/>
                  <a:gd name="T7" fmla="*/ 164 h 658"/>
                  <a:gd name="T8" fmla="*/ 284 w 570"/>
                  <a:gd name="T9" fmla="*/ 0 h 658"/>
                  <a:gd name="T10" fmla="*/ 570 w 570"/>
                  <a:gd name="T11" fmla="*/ 164 h 658"/>
                  <a:gd name="T12" fmla="*/ 570 w 570"/>
                  <a:gd name="T13" fmla="*/ 492 h 6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70" h="658">
                    <a:moveTo>
                      <a:pt x="570" y="492"/>
                    </a:moveTo>
                    <a:lnTo>
                      <a:pt x="284" y="658"/>
                    </a:lnTo>
                    <a:lnTo>
                      <a:pt x="0" y="492"/>
                    </a:lnTo>
                    <a:lnTo>
                      <a:pt x="0" y="164"/>
                    </a:lnTo>
                    <a:lnTo>
                      <a:pt x="284" y="0"/>
                    </a:lnTo>
                    <a:lnTo>
                      <a:pt x="570" y="164"/>
                    </a:lnTo>
                    <a:lnTo>
                      <a:pt x="570" y="492"/>
                    </a:lnTo>
                    <a:close/>
                  </a:path>
                </a:pathLst>
              </a:custGeom>
              <a:solidFill>
                <a:srgbClr val="F3F3F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4" name="Freeform 612"/>
              <p:cNvSpPr>
                <a:spLocks/>
              </p:cNvSpPr>
              <p:nvPr/>
            </p:nvSpPr>
            <p:spPr bwMode="auto">
              <a:xfrm rot="10800000">
                <a:off x="8438828" y="2898907"/>
                <a:ext cx="369339" cy="426391"/>
              </a:xfrm>
              <a:custGeom>
                <a:avLst/>
                <a:gdLst>
                  <a:gd name="T0" fmla="*/ 492 w 492"/>
                  <a:gd name="T1" fmla="*/ 426 h 568"/>
                  <a:gd name="T2" fmla="*/ 246 w 492"/>
                  <a:gd name="T3" fmla="*/ 568 h 568"/>
                  <a:gd name="T4" fmla="*/ 0 w 492"/>
                  <a:gd name="T5" fmla="*/ 426 h 568"/>
                  <a:gd name="T6" fmla="*/ 0 w 492"/>
                  <a:gd name="T7" fmla="*/ 142 h 568"/>
                  <a:gd name="T8" fmla="*/ 246 w 492"/>
                  <a:gd name="T9" fmla="*/ 0 h 568"/>
                  <a:gd name="T10" fmla="*/ 492 w 492"/>
                  <a:gd name="T11" fmla="*/ 142 h 568"/>
                  <a:gd name="T12" fmla="*/ 492 w 492"/>
                  <a:gd name="T13" fmla="*/ 426 h 5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92" h="568">
                    <a:moveTo>
                      <a:pt x="492" y="426"/>
                    </a:moveTo>
                    <a:lnTo>
                      <a:pt x="246" y="568"/>
                    </a:lnTo>
                    <a:lnTo>
                      <a:pt x="0" y="426"/>
                    </a:lnTo>
                    <a:lnTo>
                      <a:pt x="0" y="142"/>
                    </a:lnTo>
                    <a:lnTo>
                      <a:pt x="246" y="0"/>
                    </a:lnTo>
                    <a:lnTo>
                      <a:pt x="492" y="142"/>
                    </a:lnTo>
                    <a:lnTo>
                      <a:pt x="492" y="426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  <p:sp>
            <p:nvSpPr>
              <p:cNvPr id="415" name="Freeform 613"/>
              <p:cNvSpPr>
                <a:spLocks/>
              </p:cNvSpPr>
              <p:nvPr/>
            </p:nvSpPr>
            <p:spPr bwMode="auto">
              <a:xfrm rot="10800000">
                <a:off x="8552932" y="3030277"/>
                <a:ext cx="145634" cy="193678"/>
              </a:xfrm>
              <a:custGeom>
                <a:avLst/>
                <a:gdLst>
                  <a:gd name="T0" fmla="*/ 147 w 194"/>
                  <a:gd name="T1" fmla="*/ 0 h 258"/>
                  <a:gd name="T2" fmla="*/ 0 w 194"/>
                  <a:gd name="T3" fmla="*/ 0 h 258"/>
                  <a:gd name="T4" fmla="*/ 0 w 194"/>
                  <a:gd name="T5" fmla="*/ 258 h 258"/>
                  <a:gd name="T6" fmla="*/ 194 w 194"/>
                  <a:gd name="T7" fmla="*/ 258 h 258"/>
                  <a:gd name="T8" fmla="*/ 194 w 194"/>
                  <a:gd name="T9" fmla="*/ 52 h 258"/>
                  <a:gd name="T10" fmla="*/ 147 w 194"/>
                  <a:gd name="T11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4" h="258">
                    <a:moveTo>
                      <a:pt x="147" y="0"/>
                    </a:moveTo>
                    <a:lnTo>
                      <a:pt x="0" y="0"/>
                    </a:lnTo>
                    <a:lnTo>
                      <a:pt x="0" y="258"/>
                    </a:lnTo>
                    <a:lnTo>
                      <a:pt x="194" y="258"/>
                    </a:lnTo>
                    <a:lnTo>
                      <a:pt x="194" y="52"/>
                    </a:lnTo>
                    <a:lnTo>
                      <a:pt x="147" y="0"/>
                    </a:lnTo>
                    <a:close/>
                  </a:path>
                </a:pathLst>
              </a:custGeom>
              <a:noFill/>
              <a:ln w="30163" cap="rnd">
                <a:solidFill>
                  <a:srgbClr val="FFFFFF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Lato Light"/>
                  <a:ea typeface="+mn-ea"/>
                  <a:cs typeface="+mn-cs"/>
                </a:endParaRPr>
              </a:p>
            </p:txBody>
          </p:sp>
        </p:grpSp>
        <p:sp>
          <p:nvSpPr>
            <p:cNvPr id="416" name="Freeform 614"/>
            <p:cNvSpPr>
              <a:spLocks/>
            </p:cNvSpPr>
            <p:nvPr/>
          </p:nvSpPr>
          <p:spPr bwMode="auto">
            <a:xfrm rot="10800000">
              <a:off x="5640854" y="4600323"/>
              <a:ext cx="958630" cy="1255152"/>
            </a:xfrm>
            <a:custGeom>
              <a:avLst/>
              <a:gdLst>
                <a:gd name="T0" fmla="*/ 503 w 540"/>
                <a:gd name="T1" fmla="*/ 0 h 707"/>
                <a:gd name="T2" fmla="*/ 36 w 540"/>
                <a:gd name="T3" fmla="*/ 0 h 707"/>
                <a:gd name="T4" fmla="*/ 0 w 540"/>
                <a:gd name="T5" fmla="*/ 37 h 707"/>
                <a:gd name="T6" fmla="*/ 0 w 540"/>
                <a:gd name="T7" fmla="*/ 671 h 707"/>
                <a:gd name="T8" fmla="*/ 36 w 540"/>
                <a:gd name="T9" fmla="*/ 707 h 707"/>
                <a:gd name="T10" fmla="*/ 503 w 540"/>
                <a:gd name="T11" fmla="*/ 707 h 707"/>
                <a:gd name="T12" fmla="*/ 540 w 540"/>
                <a:gd name="T13" fmla="*/ 671 h 707"/>
                <a:gd name="T14" fmla="*/ 540 w 540"/>
                <a:gd name="T15" fmla="*/ 37 h 707"/>
                <a:gd name="T16" fmla="*/ 503 w 540"/>
                <a:gd name="T17" fmla="*/ 0 h 7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0" h="707">
                  <a:moveTo>
                    <a:pt x="503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7"/>
                    <a:pt x="0" y="37"/>
                  </a:cubicBezTo>
                  <a:cubicBezTo>
                    <a:pt x="0" y="671"/>
                    <a:pt x="0" y="671"/>
                    <a:pt x="0" y="671"/>
                  </a:cubicBezTo>
                  <a:cubicBezTo>
                    <a:pt x="0" y="691"/>
                    <a:pt x="16" y="707"/>
                    <a:pt x="36" y="707"/>
                  </a:cubicBezTo>
                  <a:cubicBezTo>
                    <a:pt x="503" y="707"/>
                    <a:pt x="503" y="707"/>
                    <a:pt x="503" y="707"/>
                  </a:cubicBezTo>
                  <a:cubicBezTo>
                    <a:pt x="523" y="707"/>
                    <a:pt x="540" y="691"/>
                    <a:pt x="540" y="671"/>
                  </a:cubicBezTo>
                  <a:cubicBezTo>
                    <a:pt x="540" y="37"/>
                    <a:pt x="540" y="37"/>
                    <a:pt x="540" y="37"/>
                  </a:cubicBezTo>
                  <a:cubicBezTo>
                    <a:pt x="540" y="17"/>
                    <a:pt x="523" y="0"/>
                    <a:pt x="503" y="0"/>
                  </a:cubicBez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17" name="Rectangle 615"/>
            <p:cNvSpPr>
              <a:spLocks noChangeArrowheads="1"/>
            </p:cNvSpPr>
            <p:nvPr/>
          </p:nvSpPr>
          <p:spPr bwMode="auto">
            <a:xfrm rot="10800000">
              <a:off x="5740696" y="4717431"/>
              <a:ext cx="768705" cy="1005172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19" name="Oval 617"/>
            <p:cNvSpPr>
              <a:spLocks noChangeArrowheads="1"/>
            </p:cNvSpPr>
            <p:nvPr/>
          </p:nvSpPr>
          <p:spPr bwMode="auto">
            <a:xfrm rot="10800000">
              <a:off x="6102528" y="4649869"/>
              <a:ext cx="37534" cy="360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0" name="Oval 618"/>
            <p:cNvSpPr>
              <a:spLocks noChangeArrowheads="1"/>
            </p:cNvSpPr>
            <p:nvPr/>
          </p:nvSpPr>
          <p:spPr bwMode="auto">
            <a:xfrm rot="10800000">
              <a:off x="6090517" y="5748877"/>
              <a:ext cx="61556" cy="623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1" name="Freeform 619"/>
            <p:cNvSpPr>
              <a:spLocks/>
            </p:cNvSpPr>
            <p:nvPr/>
          </p:nvSpPr>
          <p:spPr bwMode="auto">
            <a:xfrm rot="10800000">
              <a:off x="5447177" y="5191866"/>
              <a:ext cx="355076" cy="676371"/>
            </a:xfrm>
            <a:custGeom>
              <a:avLst/>
              <a:gdLst>
                <a:gd name="T0" fmla="*/ 136 w 200"/>
                <a:gd name="T1" fmla="*/ 0 h 381"/>
                <a:gd name="T2" fmla="*/ 19 w 200"/>
                <a:gd name="T3" fmla="*/ 137 h 381"/>
                <a:gd name="T4" fmla="*/ 0 w 200"/>
                <a:gd name="T5" fmla="*/ 381 h 381"/>
                <a:gd name="T6" fmla="*/ 58 w 200"/>
                <a:gd name="T7" fmla="*/ 315 h 381"/>
                <a:gd name="T8" fmla="*/ 200 w 200"/>
                <a:gd name="T9" fmla="*/ 49 h 381"/>
                <a:gd name="T10" fmla="*/ 136 w 200"/>
                <a:gd name="T11" fmla="*/ 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" h="381">
                  <a:moveTo>
                    <a:pt x="136" y="0"/>
                  </a:moveTo>
                  <a:cubicBezTo>
                    <a:pt x="19" y="137"/>
                    <a:pt x="19" y="137"/>
                    <a:pt x="19" y="137"/>
                  </a:cubicBezTo>
                  <a:cubicBezTo>
                    <a:pt x="0" y="381"/>
                    <a:pt x="0" y="381"/>
                    <a:pt x="0" y="381"/>
                  </a:cubicBezTo>
                  <a:cubicBezTo>
                    <a:pt x="0" y="381"/>
                    <a:pt x="58" y="381"/>
                    <a:pt x="58" y="315"/>
                  </a:cubicBezTo>
                  <a:cubicBezTo>
                    <a:pt x="58" y="250"/>
                    <a:pt x="200" y="49"/>
                    <a:pt x="200" y="49"/>
                  </a:cubicBezTo>
                  <a:lnTo>
                    <a:pt x="136" y="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2" name="Freeform 620"/>
            <p:cNvSpPr>
              <a:spLocks/>
            </p:cNvSpPr>
            <p:nvPr/>
          </p:nvSpPr>
          <p:spPr bwMode="auto">
            <a:xfrm rot="10800000">
              <a:off x="5381867" y="5115296"/>
              <a:ext cx="286012" cy="754442"/>
            </a:xfrm>
            <a:custGeom>
              <a:avLst/>
              <a:gdLst>
                <a:gd name="T0" fmla="*/ 381 w 381"/>
                <a:gd name="T1" fmla="*/ 180 h 1005"/>
                <a:gd name="T2" fmla="*/ 291 w 381"/>
                <a:gd name="T3" fmla="*/ 298 h 1005"/>
                <a:gd name="T4" fmla="*/ 291 w 381"/>
                <a:gd name="T5" fmla="*/ 721 h 1005"/>
                <a:gd name="T6" fmla="*/ 0 w 381"/>
                <a:gd name="T7" fmla="*/ 1005 h 1005"/>
                <a:gd name="T8" fmla="*/ 15 w 381"/>
                <a:gd name="T9" fmla="*/ 194 h 1005"/>
                <a:gd name="T10" fmla="*/ 152 w 381"/>
                <a:gd name="T11" fmla="*/ 0 h 1005"/>
                <a:gd name="T12" fmla="*/ 381 w 381"/>
                <a:gd name="T13" fmla="*/ 180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1" h="1005">
                  <a:moveTo>
                    <a:pt x="381" y="180"/>
                  </a:moveTo>
                  <a:lnTo>
                    <a:pt x="291" y="298"/>
                  </a:lnTo>
                  <a:lnTo>
                    <a:pt x="291" y="721"/>
                  </a:lnTo>
                  <a:lnTo>
                    <a:pt x="0" y="1005"/>
                  </a:lnTo>
                  <a:lnTo>
                    <a:pt x="15" y="194"/>
                  </a:lnTo>
                  <a:lnTo>
                    <a:pt x="152" y="0"/>
                  </a:lnTo>
                  <a:lnTo>
                    <a:pt x="381" y="18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3" name="Freeform 621"/>
            <p:cNvSpPr>
              <a:spLocks/>
            </p:cNvSpPr>
            <p:nvPr/>
          </p:nvSpPr>
          <p:spPr bwMode="auto">
            <a:xfrm rot="10800000">
              <a:off x="6592728" y="5115296"/>
              <a:ext cx="287514" cy="754442"/>
            </a:xfrm>
            <a:custGeom>
              <a:avLst/>
              <a:gdLst>
                <a:gd name="T0" fmla="*/ 0 w 383"/>
                <a:gd name="T1" fmla="*/ 180 h 1005"/>
                <a:gd name="T2" fmla="*/ 92 w 383"/>
                <a:gd name="T3" fmla="*/ 298 h 1005"/>
                <a:gd name="T4" fmla="*/ 92 w 383"/>
                <a:gd name="T5" fmla="*/ 721 h 1005"/>
                <a:gd name="T6" fmla="*/ 383 w 383"/>
                <a:gd name="T7" fmla="*/ 1005 h 1005"/>
                <a:gd name="T8" fmla="*/ 369 w 383"/>
                <a:gd name="T9" fmla="*/ 194 h 1005"/>
                <a:gd name="T10" fmla="*/ 229 w 383"/>
                <a:gd name="T11" fmla="*/ 0 h 1005"/>
                <a:gd name="T12" fmla="*/ 0 w 383"/>
                <a:gd name="T13" fmla="*/ 180 h 10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83" h="1005">
                  <a:moveTo>
                    <a:pt x="0" y="180"/>
                  </a:moveTo>
                  <a:lnTo>
                    <a:pt x="92" y="298"/>
                  </a:lnTo>
                  <a:lnTo>
                    <a:pt x="92" y="721"/>
                  </a:lnTo>
                  <a:lnTo>
                    <a:pt x="383" y="1005"/>
                  </a:lnTo>
                  <a:lnTo>
                    <a:pt x="369" y="194"/>
                  </a:lnTo>
                  <a:lnTo>
                    <a:pt x="229" y="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4" name="Freeform 622"/>
            <p:cNvSpPr>
              <a:spLocks/>
            </p:cNvSpPr>
            <p:nvPr/>
          </p:nvSpPr>
          <p:spPr bwMode="auto">
            <a:xfrm rot="10800000">
              <a:off x="5285779" y="5649786"/>
              <a:ext cx="385103" cy="319043"/>
            </a:xfrm>
            <a:custGeom>
              <a:avLst/>
              <a:gdLst>
                <a:gd name="T0" fmla="*/ 425 w 513"/>
                <a:gd name="T1" fmla="*/ 425 h 425"/>
                <a:gd name="T2" fmla="*/ 0 w 513"/>
                <a:gd name="T3" fmla="*/ 137 h 425"/>
                <a:gd name="T4" fmla="*/ 111 w 513"/>
                <a:gd name="T5" fmla="*/ 0 h 425"/>
                <a:gd name="T6" fmla="*/ 513 w 513"/>
                <a:gd name="T7" fmla="*/ 281 h 425"/>
                <a:gd name="T8" fmla="*/ 425 w 513"/>
                <a:gd name="T9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25">
                  <a:moveTo>
                    <a:pt x="425" y="425"/>
                  </a:moveTo>
                  <a:lnTo>
                    <a:pt x="0" y="137"/>
                  </a:lnTo>
                  <a:lnTo>
                    <a:pt x="111" y="0"/>
                  </a:lnTo>
                  <a:lnTo>
                    <a:pt x="513" y="281"/>
                  </a:lnTo>
                  <a:lnTo>
                    <a:pt x="425" y="4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5" name="Freeform 623"/>
            <p:cNvSpPr>
              <a:spLocks/>
            </p:cNvSpPr>
            <p:nvPr/>
          </p:nvSpPr>
          <p:spPr bwMode="auto">
            <a:xfrm rot="10800000">
              <a:off x="4753540" y="5733113"/>
              <a:ext cx="866295" cy="785971"/>
            </a:xfrm>
            <a:custGeom>
              <a:avLst/>
              <a:gdLst>
                <a:gd name="T0" fmla="*/ 284 w 1154"/>
                <a:gd name="T1" fmla="*/ 0 h 1047"/>
                <a:gd name="T2" fmla="*/ 0 w 1154"/>
                <a:gd name="T3" fmla="*/ 728 h 1047"/>
                <a:gd name="T4" fmla="*/ 454 w 1154"/>
                <a:gd name="T5" fmla="*/ 1047 h 1047"/>
                <a:gd name="T6" fmla="*/ 1154 w 1154"/>
                <a:gd name="T7" fmla="*/ 0 h 1047"/>
                <a:gd name="T8" fmla="*/ 284 w 1154"/>
                <a:gd name="T9" fmla="*/ 0 h 10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4" h="1047">
                  <a:moveTo>
                    <a:pt x="284" y="0"/>
                  </a:moveTo>
                  <a:lnTo>
                    <a:pt x="0" y="728"/>
                  </a:lnTo>
                  <a:lnTo>
                    <a:pt x="454" y="1047"/>
                  </a:lnTo>
                  <a:lnTo>
                    <a:pt x="1154" y="0"/>
                  </a:lnTo>
                  <a:lnTo>
                    <a:pt x="284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6" name="Freeform 624"/>
            <p:cNvSpPr>
              <a:spLocks/>
            </p:cNvSpPr>
            <p:nvPr/>
          </p:nvSpPr>
          <p:spPr bwMode="auto">
            <a:xfrm rot="10800000">
              <a:off x="6457604" y="5191866"/>
              <a:ext cx="355076" cy="676371"/>
            </a:xfrm>
            <a:custGeom>
              <a:avLst/>
              <a:gdLst>
                <a:gd name="T0" fmla="*/ 64 w 200"/>
                <a:gd name="T1" fmla="*/ 0 h 381"/>
                <a:gd name="T2" fmla="*/ 180 w 200"/>
                <a:gd name="T3" fmla="*/ 137 h 381"/>
                <a:gd name="T4" fmla="*/ 200 w 200"/>
                <a:gd name="T5" fmla="*/ 381 h 381"/>
                <a:gd name="T6" fmla="*/ 141 w 200"/>
                <a:gd name="T7" fmla="*/ 315 h 381"/>
                <a:gd name="T8" fmla="*/ 0 w 200"/>
                <a:gd name="T9" fmla="*/ 49 h 381"/>
                <a:gd name="T10" fmla="*/ 64 w 200"/>
                <a:gd name="T11" fmla="*/ 0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00" h="381">
                  <a:moveTo>
                    <a:pt x="64" y="0"/>
                  </a:moveTo>
                  <a:cubicBezTo>
                    <a:pt x="180" y="137"/>
                    <a:pt x="180" y="137"/>
                    <a:pt x="180" y="137"/>
                  </a:cubicBezTo>
                  <a:cubicBezTo>
                    <a:pt x="200" y="381"/>
                    <a:pt x="200" y="381"/>
                    <a:pt x="200" y="381"/>
                  </a:cubicBezTo>
                  <a:cubicBezTo>
                    <a:pt x="200" y="381"/>
                    <a:pt x="141" y="381"/>
                    <a:pt x="141" y="315"/>
                  </a:cubicBezTo>
                  <a:cubicBezTo>
                    <a:pt x="141" y="250"/>
                    <a:pt x="0" y="49"/>
                    <a:pt x="0" y="49"/>
                  </a:cubicBezTo>
                  <a:lnTo>
                    <a:pt x="64" y="0"/>
                  </a:lnTo>
                  <a:close/>
                </a:path>
              </a:pathLst>
            </a:custGeom>
            <a:solidFill>
              <a:srgbClr val="F9D1A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7" name="Freeform 625"/>
            <p:cNvSpPr>
              <a:spLocks/>
            </p:cNvSpPr>
            <p:nvPr/>
          </p:nvSpPr>
          <p:spPr bwMode="auto">
            <a:xfrm rot="10800000">
              <a:off x="6588975" y="5649786"/>
              <a:ext cx="385103" cy="319043"/>
            </a:xfrm>
            <a:custGeom>
              <a:avLst/>
              <a:gdLst>
                <a:gd name="T0" fmla="*/ 87 w 513"/>
                <a:gd name="T1" fmla="*/ 425 h 425"/>
                <a:gd name="T2" fmla="*/ 513 w 513"/>
                <a:gd name="T3" fmla="*/ 137 h 425"/>
                <a:gd name="T4" fmla="*/ 402 w 513"/>
                <a:gd name="T5" fmla="*/ 0 h 425"/>
                <a:gd name="T6" fmla="*/ 0 w 513"/>
                <a:gd name="T7" fmla="*/ 281 h 425"/>
                <a:gd name="T8" fmla="*/ 87 w 513"/>
                <a:gd name="T9" fmla="*/ 425 h 4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3" h="425">
                  <a:moveTo>
                    <a:pt x="87" y="425"/>
                  </a:moveTo>
                  <a:lnTo>
                    <a:pt x="513" y="137"/>
                  </a:lnTo>
                  <a:lnTo>
                    <a:pt x="402" y="0"/>
                  </a:lnTo>
                  <a:lnTo>
                    <a:pt x="0" y="281"/>
                  </a:lnTo>
                  <a:lnTo>
                    <a:pt x="87" y="42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428" name="Freeform 626"/>
            <p:cNvSpPr>
              <a:spLocks/>
            </p:cNvSpPr>
            <p:nvPr/>
          </p:nvSpPr>
          <p:spPr bwMode="auto">
            <a:xfrm rot="10800000">
              <a:off x="6642273" y="5733113"/>
              <a:ext cx="871550" cy="793478"/>
            </a:xfrm>
            <a:custGeom>
              <a:avLst/>
              <a:gdLst>
                <a:gd name="T0" fmla="*/ 875 w 1161"/>
                <a:gd name="T1" fmla="*/ 0 h 1057"/>
                <a:gd name="T2" fmla="*/ 1161 w 1161"/>
                <a:gd name="T3" fmla="*/ 738 h 1057"/>
                <a:gd name="T4" fmla="*/ 709 w 1161"/>
                <a:gd name="T5" fmla="*/ 1057 h 1057"/>
                <a:gd name="T6" fmla="*/ 0 w 1161"/>
                <a:gd name="T7" fmla="*/ 0 h 1057"/>
                <a:gd name="T8" fmla="*/ 875 w 1161"/>
                <a:gd name="T9" fmla="*/ 0 h 10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61" h="1057">
                  <a:moveTo>
                    <a:pt x="875" y="0"/>
                  </a:moveTo>
                  <a:lnTo>
                    <a:pt x="1161" y="738"/>
                  </a:lnTo>
                  <a:lnTo>
                    <a:pt x="709" y="1057"/>
                  </a:lnTo>
                  <a:lnTo>
                    <a:pt x="0" y="0"/>
                  </a:lnTo>
                  <a:lnTo>
                    <a:pt x="875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0" name="Oval 618"/>
            <p:cNvSpPr>
              <a:spLocks noChangeArrowheads="1"/>
            </p:cNvSpPr>
            <p:nvPr/>
          </p:nvSpPr>
          <p:spPr bwMode="auto">
            <a:xfrm rot="10800000">
              <a:off x="5474952" y="5989850"/>
              <a:ext cx="61556" cy="623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sp>
          <p:nvSpPr>
            <p:cNvPr id="141" name="Oval 618"/>
            <p:cNvSpPr>
              <a:spLocks noChangeArrowheads="1"/>
            </p:cNvSpPr>
            <p:nvPr/>
          </p:nvSpPr>
          <p:spPr bwMode="auto">
            <a:xfrm rot="10800000">
              <a:off x="6708335" y="5968830"/>
              <a:ext cx="61556" cy="6230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Lato Light"/>
                <a:ea typeface="+mn-ea"/>
                <a:cs typeface="+mn-cs"/>
              </a:endParaRPr>
            </a:p>
          </p:txBody>
        </p:sp>
        <p:grpSp>
          <p:nvGrpSpPr>
            <p:cNvPr id="182" name="Group 115">
              <a:extLst>
                <a:ext uri="{FF2B5EF4-FFF2-40B4-BE49-F238E27FC236}">
                  <a16:creationId xmlns:a16="http://schemas.microsoft.com/office/drawing/2014/main" id="{5D60A8FD-8433-41DF-A40F-55D7049A10F2}"/>
                </a:ext>
              </a:extLst>
            </p:cNvPr>
            <p:cNvGrpSpPr/>
            <p:nvPr/>
          </p:nvGrpSpPr>
          <p:grpSpPr>
            <a:xfrm>
              <a:off x="5750574" y="3079792"/>
              <a:ext cx="711186" cy="595466"/>
              <a:chOff x="2951142" y="2589225"/>
              <a:chExt cx="468313" cy="392113"/>
            </a:xfrm>
            <a:solidFill>
              <a:schemeClr val="bg1"/>
            </a:solidFill>
          </p:grpSpPr>
          <p:sp>
            <p:nvSpPr>
              <p:cNvPr id="183" name="Freeform 13">
                <a:extLst>
                  <a:ext uri="{FF2B5EF4-FFF2-40B4-BE49-F238E27FC236}">
                    <a16:creationId xmlns:a16="http://schemas.microsoft.com/office/drawing/2014/main" id="{4F8C120A-378B-4D93-983B-0D580C7CB8A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51142" y="2646375"/>
                <a:ext cx="284163" cy="284163"/>
              </a:xfrm>
              <a:custGeom>
                <a:avLst/>
                <a:gdLst/>
                <a:ahLst/>
                <a:cxnLst>
                  <a:cxn ang="0">
                    <a:pos x="208" y="331"/>
                  </a:cxn>
                  <a:cxn ang="0">
                    <a:pos x="239" y="322"/>
                  </a:cxn>
                  <a:cxn ang="0">
                    <a:pos x="286" y="326"/>
                  </a:cxn>
                  <a:cxn ang="0">
                    <a:pos x="307" y="267"/>
                  </a:cxn>
                  <a:cxn ang="0">
                    <a:pos x="328" y="223"/>
                  </a:cxn>
                  <a:cxn ang="0">
                    <a:pos x="359" y="150"/>
                  </a:cxn>
                  <a:cxn ang="0">
                    <a:pos x="328" y="136"/>
                  </a:cxn>
                  <a:cxn ang="0">
                    <a:pos x="307" y="91"/>
                  </a:cxn>
                  <a:cxn ang="0">
                    <a:pos x="267" y="51"/>
                  </a:cxn>
                  <a:cxn ang="0">
                    <a:pos x="239" y="37"/>
                  </a:cxn>
                  <a:cxn ang="0">
                    <a:pos x="208" y="0"/>
                  </a:cxn>
                  <a:cxn ang="0">
                    <a:pos x="179" y="65"/>
                  </a:cxn>
                  <a:cxn ang="0">
                    <a:pos x="213" y="70"/>
                  </a:cxn>
                  <a:cxn ang="0">
                    <a:pos x="244" y="85"/>
                  </a:cxn>
                  <a:cxn ang="0">
                    <a:pos x="267" y="106"/>
                  </a:cxn>
                  <a:cxn ang="0">
                    <a:pos x="284" y="134"/>
                  </a:cxn>
                  <a:cxn ang="0">
                    <a:pos x="293" y="168"/>
                  </a:cxn>
                  <a:cxn ang="0">
                    <a:pos x="293" y="191"/>
                  </a:cxn>
                  <a:cxn ang="0">
                    <a:pos x="284" y="223"/>
                  </a:cxn>
                  <a:cxn ang="0">
                    <a:pos x="267" y="252"/>
                  </a:cxn>
                  <a:cxn ang="0">
                    <a:pos x="244" y="274"/>
                  </a:cxn>
                  <a:cxn ang="0">
                    <a:pos x="213" y="289"/>
                  </a:cxn>
                  <a:cxn ang="0">
                    <a:pos x="179" y="294"/>
                  </a:cxn>
                  <a:cxn ang="0">
                    <a:pos x="32" y="286"/>
                  </a:cxn>
                  <a:cxn ang="0">
                    <a:pos x="92" y="307"/>
                  </a:cxn>
                  <a:cxn ang="0">
                    <a:pos x="135" y="327"/>
                  </a:cxn>
                  <a:cxn ang="0">
                    <a:pos x="179" y="358"/>
                  </a:cxn>
                  <a:cxn ang="0">
                    <a:pos x="179" y="294"/>
                  </a:cxn>
                  <a:cxn ang="0">
                    <a:pos x="145" y="289"/>
                  </a:cxn>
                  <a:cxn ang="0">
                    <a:pos x="115" y="274"/>
                  </a:cxn>
                  <a:cxn ang="0">
                    <a:pos x="92" y="252"/>
                  </a:cxn>
                  <a:cxn ang="0">
                    <a:pos x="74" y="223"/>
                  </a:cxn>
                  <a:cxn ang="0">
                    <a:pos x="66" y="191"/>
                  </a:cxn>
                  <a:cxn ang="0">
                    <a:pos x="66" y="168"/>
                  </a:cxn>
                  <a:cxn ang="0">
                    <a:pos x="74" y="134"/>
                  </a:cxn>
                  <a:cxn ang="0">
                    <a:pos x="92" y="106"/>
                  </a:cxn>
                  <a:cxn ang="0">
                    <a:pos x="115" y="85"/>
                  </a:cxn>
                  <a:cxn ang="0">
                    <a:pos x="145" y="70"/>
                  </a:cxn>
                  <a:cxn ang="0">
                    <a:pos x="179" y="65"/>
                  </a:cxn>
                  <a:cxn ang="0">
                    <a:pos x="179" y="0"/>
                  </a:cxn>
                  <a:cxn ang="0">
                    <a:pos x="151" y="27"/>
                  </a:cxn>
                  <a:cxn ang="0">
                    <a:pos x="105" y="43"/>
                  </a:cxn>
                  <a:cxn ang="0">
                    <a:pos x="32" y="72"/>
                  </a:cxn>
                  <a:cxn ang="0">
                    <a:pos x="43" y="105"/>
                  </a:cxn>
                  <a:cxn ang="0">
                    <a:pos x="27" y="150"/>
                  </a:cxn>
                  <a:cxn ang="0">
                    <a:pos x="27" y="207"/>
                  </a:cxn>
                  <a:cxn ang="0">
                    <a:pos x="36" y="238"/>
                  </a:cxn>
                  <a:cxn ang="0">
                    <a:pos x="52" y="267"/>
                  </a:cxn>
                </a:cxnLst>
                <a:rect l="0" t="0" r="r" b="b"/>
                <a:pathLst>
                  <a:path w="359" h="358">
                    <a:moveTo>
                      <a:pt x="179" y="358"/>
                    </a:moveTo>
                    <a:lnTo>
                      <a:pt x="208" y="358"/>
                    </a:lnTo>
                    <a:lnTo>
                      <a:pt x="208" y="331"/>
                    </a:lnTo>
                    <a:lnTo>
                      <a:pt x="208" y="331"/>
                    </a:lnTo>
                    <a:lnTo>
                      <a:pt x="224" y="327"/>
                    </a:lnTo>
                    <a:lnTo>
                      <a:pt x="239" y="322"/>
                    </a:lnTo>
                    <a:lnTo>
                      <a:pt x="254" y="315"/>
                    </a:lnTo>
                    <a:lnTo>
                      <a:pt x="267" y="307"/>
                    </a:lnTo>
                    <a:lnTo>
                      <a:pt x="286" y="326"/>
                    </a:lnTo>
                    <a:lnTo>
                      <a:pt x="326" y="286"/>
                    </a:lnTo>
                    <a:lnTo>
                      <a:pt x="307" y="267"/>
                    </a:lnTo>
                    <a:lnTo>
                      <a:pt x="307" y="267"/>
                    </a:lnTo>
                    <a:lnTo>
                      <a:pt x="315" y="253"/>
                    </a:lnTo>
                    <a:lnTo>
                      <a:pt x="323" y="238"/>
                    </a:lnTo>
                    <a:lnTo>
                      <a:pt x="328" y="223"/>
                    </a:lnTo>
                    <a:lnTo>
                      <a:pt x="331" y="207"/>
                    </a:lnTo>
                    <a:lnTo>
                      <a:pt x="359" y="207"/>
                    </a:lnTo>
                    <a:lnTo>
                      <a:pt x="359" y="150"/>
                    </a:lnTo>
                    <a:lnTo>
                      <a:pt x="331" y="150"/>
                    </a:lnTo>
                    <a:lnTo>
                      <a:pt x="331" y="150"/>
                    </a:lnTo>
                    <a:lnTo>
                      <a:pt x="328" y="136"/>
                    </a:lnTo>
                    <a:lnTo>
                      <a:pt x="323" y="119"/>
                    </a:lnTo>
                    <a:lnTo>
                      <a:pt x="315" y="105"/>
                    </a:lnTo>
                    <a:lnTo>
                      <a:pt x="307" y="91"/>
                    </a:lnTo>
                    <a:lnTo>
                      <a:pt x="326" y="72"/>
                    </a:lnTo>
                    <a:lnTo>
                      <a:pt x="286" y="33"/>
                    </a:lnTo>
                    <a:lnTo>
                      <a:pt x="267" y="51"/>
                    </a:lnTo>
                    <a:lnTo>
                      <a:pt x="267" y="51"/>
                    </a:lnTo>
                    <a:lnTo>
                      <a:pt x="254" y="43"/>
                    </a:lnTo>
                    <a:lnTo>
                      <a:pt x="239" y="37"/>
                    </a:lnTo>
                    <a:lnTo>
                      <a:pt x="224" y="30"/>
                    </a:lnTo>
                    <a:lnTo>
                      <a:pt x="208" y="27"/>
                    </a:lnTo>
                    <a:lnTo>
                      <a:pt x="208" y="0"/>
                    </a:lnTo>
                    <a:lnTo>
                      <a:pt x="179" y="0"/>
                    </a:lnTo>
                    <a:lnTo>
                      <a:pt x="179" y="65"/>
                    </a:lnTo>
                    <a:lnTo>
                      <a:pt x="179" y="65"/>
                    </a:lnTo>
                    <a:lnTo>
                      <a:pt x="190" y="65"/>
                    </a:lnTo>
                    <a:lnTo>
                      <a:pt x="203" y="68"/>
                    </a:lnTo>
                    <a:lnTo>
                      <a:pt x="213" y="70"/>
                    </a:lnTo>
                    <a:lnTo>
                      <a:pt x="224" y="74"/>
                    </a:lnTo>
                    <a:lnTo>
                      <a:pt x="234" y="79"/>
                    </a:lnTo>
                    <a:lnTo>
                      <a:pt x="244" y="85"/>
                    </a:lnTo>
                    <a:lnTo>
                      <a:pt x="252" y="91"/>
                    </a:lnTo>
                    <a:lnTo>
                      <a:pt x="260" y="98"/>
                    </a:lnTo>
                    <a:lnTo>
                      <a:pt x="267" y="106"/>
                    </a:lnTo>
                    <a:lnTo>
                      <a:pt x="275" y="116"/>
                    </a:lnTo>
                    <a:lnTo>
                      <a:pt x="279" y="124"/>
                    </a:lnTo>
                    <a:lnTo>
                      <a:pt x="284" y="134"/>
                    </a:lnTo>
                    <a:lnTo>
                      <a:pt x="288" y="145"/>
                    </a:lnTo>
                    <a:lnTo>
                      <a:pt x="292" y="157"/>
                    </a:lnTo>
                    <a:lnTo>
                      <a:pt x="293" y="168"/>
                    </a:lnTo>
                    <a:lnTo>
                      <a:pt x="293" y="179"/>
                    </a:lnTo>
                    <a:lnTo>
                      <a:pt x="293" y="179"/>
                    </a:lnTo>
                    <a:lnTo>
                      <a:pt x="293" y="191"/>
                    </a:lnTo>
                    <a:lnTo>
                      <a:pt x="292" y="202"/>
                    </a:lnTo>
                    <a:lnTo>
                      <a:pt x="288" y="213"/>
                    </a:lnTo>
                    <a:lnTo>
                      <a:pt x="284" y="223"/>
                    </a:lnTo>
                    <a:lnTo>
                      <a:pt x="279" y="233"/>
                    </a:lnTo>
                    <a:lnTo>
                      <a:pt x="275" y="243"/>
                    </a:lnTo>
                    <a:lnTo>
                      <a:pt x="267" y="252"/>
                    </a:lnTo>
                    <a:lnTo>
                      <a:pt x="260" y="260"/>
                    </a:lnTo>
                    <a:lnTo>
                      <a:pt x="252" y="268"/>
                    </a:lnTo>
                    <a:lnTo>
                      <a:pt x="244" y="274"/>
                    </a:lnTo>
                    <a:lnTo>
                      <a:pt x="234" y="280"/>
                    </a:lnTo>
                    <a:lnTo>
                      <a:pt x="224" y="285"/>
                    </a:lnTo>
                    <a:lnTo>
                      <a:pt x="213" y="289"/>
                    </a:lnTo>
                    <a:lnTo>
                      <a:pt x="203" y="291"/>
                    </a:lnTo>
                    <a:lnTo>
                      <a:pt x="190" y="293"/>
                    </a:lnTo>
                    <a:lnTo>
                      <a:pt x="179" y="294"/>
                    </a:lnTo>
                    <a:lnTo>
                      <a:pt x="179" y="358"/>
                    </a:lnTo>
                    <a:close/>
                    <a:moveTo>
                      <a:pt x="52" y="267"/>
                    </a:moveTo>
                    <a:lnTo>
                      <a:pt x="32" y="286"/>
                    </a:lnTo>
                    <a:lnTo>
                      <a:pt x="73" y="326"/>
                    </a:lnTo>
                    <a:lnTo>
                      <a:pt x="92" y="307"/>
                    </a:lnTo>
                    <a:lnTo>
                      <a:pt x="92" y="307"/>
                    </a:lnTo>
                    <a:lnTo>
                      <a:pt x="105" y="315"/>
                    </a:lnTo>
                    <a:lnTo>
                      <a:pt x="120" y="322"/>
                    </a:lnTo>
                    <a:lnTo>
                      <a:pt x="135" y="327"/>
                    </a:lnTo>
                    <a:lnTo>
                      <a:pt x="151" y="331"/>
                    </a:lnTo>
                    <a:lnTo>
                      <a:pt x="151" y="358"/>
                    </a:lnTo>
                    <a:lnTo>
                      <a:pt x="179" y="358"/>
                    </a:lnTo>
                    <a:lnTo>
                      <a:pt x="179" y="294"/>
                    </a:lnTo>
                    <a:lnTo>
                      <a:pt x="179" y="294"/>
                    </a:lnTo>
                    <a:lnTo>
                      <a:pt x="179" y="294"/>
                    </a:lnTo>
                    <a:lnTo>
                      <a:pt x="168" y="293"/>
                    </a:lnTo>
                    <a:lnTo>
                      <a:pt x="156" y="291"/>
                    </a:lnTo>
                    <a:lnTo>
                      <a:pt x="145" y="289"/>
                    </a:lnTo>
                    <a:lnTo>
                      <a:pt x="135" y="285"/>
                    </a:lnTo>
                    <a:lnTo>
                      <a:pt x="125" y="280"/>
                    </a:lnTo>
                    <a:lnTo>
                      <a:pt x="115" y="274"/>
                    </a:lnTo>
                    <a:lnTo>
                      <a:pt x="106" y="268"/>
                    </a:lnTo>
                    <a:lnTo>
                      <a:pt x="99" y="260"/>
                    </a:lnTo>
                    <a:lnTo>
                      <a:pt x="92" y="252"/>
                    </a:lnTo>
                    <a:lnTo>
                      <a:pt x="84" y="243"/>
                    </a:lnTo>
                    <a:lnTo>
                      <a:pt x="79" y="233"/>
                    </a:lnTo>
                    <a:lnTo>
                      <a:pt x="74" y="223"/>
                    </a:lnTo>
                    <a:lnTo>
                      <a:pt x="71" y="213"/>
                    </a:lnTo>
                    <a:lnTo>
                      <a:pt x="67" y="202"/>
                    </a:lnTo>
                    <a:lnTo>
                      <a:pt x="66" y="191"/>
                    </a:lnTo>
                    <a:lnTo>
                      <a:pt x="64" y="179"/>
                    </a:lnTo>
                    <a:lnTo>
                      <a:pt x="64" y="179"/>
                    </a:lnTo>
                    <a:lnTo>
                      <a:pt x="66" y="168"/>
                    </a:lnTo>
                    <a:lnTo>
                      <a:pt x="67" y="157"/>
                    </a:lnTo>
                    <a:lnTo>
                      <a:pt x="71" y="145"/>
                    </a:lnTo>
                    <a:lnTo>
                      <a:pt x="74" y="134"/>
                    </a:lnTo>
                    <a:lnTo>
                      <a:pt x="79" y="124"/>
                    </a:lnTo>
                    <a:lnTo>
                      <a:pt x="84" y="116"/>
                    </a:lnTo>
                    <a:lnTo>
                      <a:pt x="92" y="106"/>
                    </a:lnTo>
                    <a:lnTo>
                      <a:pt x="99" y="98"/>
                    </a:lnTo>
                    <a:lnTo>
                      <a:pt x="106" y="91"/>
                    </a:lnTo>
                    <a:lnTo>
                      <a:pt x="115" y="85"/>
                    </a:lnTo>
                    <a:lnTo>
                      <a:pt x="125" y="79"/>
                    </a:lnTo>
                    <a:lnTo>
                      <a:pt x="135" y="74"/>
                    </a:lnTo>
                    <a:lnTo>
                      <a:pt x="145" y="70"/>
                    </a:lnTo>
                    <a:lnTo>
                      <a:pt x="156" y="68"/>
                    </a:lnTo>
                    <a:lnTo>
                      <a:pt x="168" y="65"/>
                    </a:lnTo>
                    <a:lnTo>
                      <a:pt x="179" y="65"/>
                    </a:lnTo>
                    <a:lnTo>
                      <a:pt x="179" y="65"/>
                    </a:lnTo>
                    <a:lnTo>
                      <a:pt x="179" y="65"/>
                    </a:lnTo>
                    <a:lnTo>
                      <a:pt x="179" y="0"/>
                    </a:lnTo>
                    <a:lnTo>
                      <a:pt x="151" y="0"/>
                    </a:lnTo>
                    <a:lnTo>
                      <a:pt x="151" y="27"/>
                    </a:lnTo>
                    <a:lnTo>
                      <a:pt x="151" y="27"/>
                    </a:lnTo>
                    <a:lnTo>
                      <a:pt x="135" y="30"/>
                    </a:lnTo>
                    <a:lnTo>
                      <a:pt x="120" y="37"/>
                    </a:lnTo>
                    <a:lnTo>
                      <a:pt x="105" y="43"/>
                    </a:lnTo>
                    <a:lnTo>
                      <a:pt x="92" y="51"/>
                    </a:lnTo>
                    <a:lnTo>
                      <a:pt x="73" y="33"/>
                    </a:lnTo>
                    <a:lnTo>
                      <a:pt x="32" y="72"/>
                    </a:lnTo>
                    <a:lnTo>
                      <a:pt x="52" y="91"/>
                    </a:lnTo>
                    <a:lnTo>
                      <a:pt x="52" y="91"/>
                    </a:lnTo>
                    <a:lnTo>
                      <a:pt x="43" y="105"/>
                    </a:lnTo>
                    <a:lnTo>
                      <a:pt x="36" y="119"/>
                    </a:lnTo>
                    <a:lnTo>
                      <a:pt x="31" y="136"/>
                    </a:lnTo>
                    <a:lnTo>
                      <a:pt x="27" y="150"/>
                    </a:lnTo>
                    <a:lnTo>
                      <a:pt x="0" y="150"/>
                    </a:lnTo>
                    <a:lnTo>
                      <a:pt x="0" y="207"/>
                    </a:lnTo>
                    <a:lnTo>
                      <a:pt x="27" y="207"/>
                    </a:lnTo>
                    <a:lnTo>
                      <a:pt x="27" y="207"/>
                    </a:lnTo>
                    <a:lnTo>
                      <a:pt x="31" y="223"/>
                    </a:lnTo>
                    <a:lnTo>
                      <a:pt x="36" y="238"/>
                    </a:lnTo>
                    <a:lnTo>
                      <a:pt x="43" y="253"/>
                    </a:lnTo>
                    <a:lnTo>
                      <a:pt x="52" y="267"/>
                    </a:lnTo>
                    <a:lnTo>
                      <a:pt x="52" y="267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184" name="Freeform 14">
                <a:extLst>
                  <a:ext uri="{FF2B5EF4-FFF2-40B4-BE49-F238E27FC236}">
                    <a16:creationId xmlns:a16="http://schemas.microsoft.com/office/drawing/2014/main" id="{E5F7C45D-6424-466D-9E64-01BC99F7ED3C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33717" y="2798775"/>
                <a:ext cx="182563" cy="182563"/>
              </a:xfrm>
              <a:custGeom>
                <a:avLst/>
                <a:gdLst/>
                <a:ahLst/>
                <a:cxnLst>
                  <a:cxn ang="0">
                    <a:pos x="131" y="20"/>
                  </a:cxn>
                  <a:cxn ang="0">
                    <a:pos x="152" y="6"/>
                  </a:cxn>
                  <a:cxn ang="0">
                    <a:pos x="183" y="21"/>
                  </a:cxn>
                  <a:cxn ang="0">
                    <a:pos x="179" y="42"/>
                  </a:cxn>
                  <a:cxn ang="0">
                    <a:pos x="198" y="64"/>
                  </a:cxn>
                  <a:cxn ang="0">
                    <a:pos x="219" y="64"/>
                  </a:cxn>
                  <a:cxn ang="0">
                    <a:pos x="230" y="97"/>
                  </a:cxn>
                  <a:cxn ang="0">
                    <a:pos x="213" y="109"/>
                  </a:cxn>
                  <a:cxn ang="0">
                    <a:pos x="210" y="137"/>
                  </a:cxn>
                  <a:cxn ang="0">
                    <a:pos x="225" y="152"/>
                  </a:cxn>
                  <a:cxn ang="0">
                    <a:pos x="210" y="183"/>
                  </a:cxn>
                  <a:cxn ang="0">
                    <a:pos x="189" y="179"/>
                  </a:cxn>
                  <a:cxn ang="0">
                    <a:pos x="167" y="198"/>
                  </a:cxn>
                  <a:cxn ang="0">
                    <a:pos x="167" y="220"/>
                  </a:cxn>
                  <a:cxn ang="0">
                    <a:pos x="135" y="230"/>
                  </a:cxn>
                  <a:cxn ang="0">
                    <a:pos x="123" y="213"/>
                  </a:cxn>
                  <a:cxn ang="0">
                    <a:pos x="115" y="163"/>
                  </a:cxn>
                  <a:cxn ang="0">
                    <a:pos x="136" y="158"/>
                  </a:cxn>
                  <a:cxn ang="0">
                    <a:pos x="153" y="144"/>
                  </a:cxn>
                  <a:cxn ang="0">
                    <a:pos x="161" y="131"/>
                  </a:cxn>
                  <a:cxn ang="0">
                    <a:pos x="161" y="103"/>
                  </a:cxn>
                  <a:cxn ang="0">
                    <a:pos x="147" y="80"/>
                  </a:cxn>
                  <a:cxn ang="0">
                    <a:pos x="130" y="71"/>
                  </a:cxn>
                  <a:cxn ang="0">
                    <a:pos x="115" y="19"/>
                  </a:cxn>
                  <a:cxn ang="0">
                    <a:pos x="11" y="167"/>
                  </a:cxn>
                  <a:cxn ang="0">
                    <a:pos x="1" y="135"/>
                  </a:cxn>
                  <a:cxn ang="0">
                    <a:pos x="19" y="123"/>
                  </a:cxn>
                  <a:cxn ang="0">
                    <a:pos x="20" y="94"/>
                  </a:cxn>
                  <a:cxn ang="0">
                    <a:pos x="5" y="79"/>
                  </a:cxn>
                  <a:cxn ang="0">
                    <a:pos x="21" y="48"/>
                  </a:cxn>
                  <a:cxn ang="0">
                    <a:pos x="42" y="52"/>
                  </a:cxn>
                  <a:cxn ang="0">
                    <a:pos x="63" y="34"/>
                  </a:cxn>
                  <a:cxn ang="0">
                    <a:pos x="63" y="12"/>
                  </a:cxn>
                  <a:cxn ang="0">
                    <a:pos x="97" y="1"/>
                  </a:cxn>
                  <a:cxn ang="0">
                    <a:pos x="109" y="19"/>
                  </a:cxn>
                  <a:cxn ang="0">
                    <a:pos x="115" y="68"/>
                  </a:cxn>
                  <a:cxn ang="0">
                    <a:pos x="94" y="73"/>
                  </a:cxn>
                  <a:cxn ang="0">
                    <a:pos x="78" y="88"/>
                  </a:cxn>
                  <a:cxn ang="0">
                    <a:pos x="71" y="100"/>
                  </a:cxn>
                  <a:cxn ang="0">
                    <a:pos x="71" y="129"/>
                  </a:cxn>
                  <a:cxn ang="0">
                    <a:pos x="84" y="151"/>
                  </a:cxn>
                  <a:cxn ang="0">
                    <a:pos x="100" y="161"/>
                  </a:cxn>
                  <a:cxn ang="0">
                    <a:pos x="115" y="213"/>
                  </a:cxn>
                  <a:cxn ang="0">
                    <a:pos x="84" y="208"/>
                  </a:cxn>
                  <a:cxn ang="0">
                    <a:pos x="68" y="221"/>
                  </a:cxn>
                  <a:cxn ang="0">
                    <a:pos x="40" y="203"/>
                  </a:cxn>
                  <a:cxn ang="0">
                    <a:pos x="45" y="183"/>
                  </a:cxn>
                  <a:cxn ang="0">
                    <a:pos x="29" y="160"/>
                  </a:cxn>
                </a:cxnLst>
                <a:rect l="0" t="0" r="r" b="b"/>
                <a:pathLst>
                  <a:path w="231" h="231">
                    <a:moveTo>
                      <a:pt x="115" y="19"/>
                    </a:moveTo>
                    <a:lnTo>
                      <a:pt x="115" y="19"/>
                    </a:lnTo>
                    <a:lnTo>
                      <a:pt x="131" y="20"/>
                    </a:lnTo>
                    <a:lnTo>
                      <a:pt x="146" y="24"/>
                    </a:lnTo>
                    <a:lnTo>
                      <a:pt x="152" y="6"/>
                    </a:lnTo>
                    <a:lnTo>
                      <a:pt x="152" y="6"/>
                    </a:lnTo>
                    <a:lnTo>
                      <a:pt x="163" y="10"/>
                    </a:lnTo>
                    <a:lnTo>
                      <a:pt x="173" y="15"/>
                    </a:lnTo>
                    <a:lnTo>
                      <a:pt x="183" y="21"/>
                    </a:lnTo>
                    <a:lnTo>
                      <a:pt x="192" y="29"/>
                    </a:lnTo>
                    <a:lnTo>
                      <a:pt x="179" y="42"/>
                    </a:lnTo>
                    <a:lnTo>
                      <a:pt x="179" y="42"/>
                    </a:lnTo>
                    <a:lnTo>
                      <a:pt x="187" y="48"/>
                    </a:lnTo>
                    <a:lnTo>
                      <a:pt x="193" y="56"/>
                    </a:lnTo>
                    <a:lnTo>
                      <a:pt x="198" y="64"/>
                    </a:lnTo>
                    <a:lnTo>
                      <a:pt x="203" y="72"/>
                    </a:lnTo>
                    <a:lnTo>
                      <a:pt x="219" y="64"/>
                    </a:lnTo>
                    <a:lnTo>
                      <a:pt x="219" y="64"/>
                    </a:lnTo>
                    <a:lnTo>
                      <a:pt x="224" y="74"/>
                    </a:lnTo>
                    <a:lnTo>
                      <a:pt x="228" y="85"/>
                    </a:lnTo>
                    <a:lnTo>
                      <a:pt x="230" y="97"/>
                    </a:lnTo>
                    <a:lnTo>
                      <a:pt x="231" y="108"/>
                    </a:lnTo>
                    <a:lnTo>
                      <a:pt x="213" y="109"/>
                    </a:lnTo>
                    <a:lnTo>
                      <a:pt x="213" y="109"/>
                    </a:lnTo>
                    <a:lnTo>
                      <a:pt x="213" y="119"/>
                    </a:lnTo>
                    <a:lnTo>
                      <a:pt x="213" y="127"/>
                    </a:lnTo>
                    <a:lnTo>
                      <a:pt x="210" y="137"/>
                    </a:lnTo>
                    <a:lnTo>
                      <a:pt x="208" y="147"/>
                    </a:lnTo>
                    <a:lnTo>
                      <a:pt x="225" y="152"/>
                    </a:lnTo>
                    <a:lnTo>
                      <a:pt x="225" y="152"/>
                    </a:lnTo>
                    <a:lnTo>
                      <a:pt x="221" y="163"/>
                    </a:lnTo>
                    <a:lnTo>
                      <a:pt x="217" y="173"/>
                    </a:lnTo>
                    <a:lnTo>
                      <a:pt x="210" y="183"/>
                    </a:lnTo>
                    <a:lnTo>
                      <a:pt x="203" y="192"/>
                    </a:lnTo>
                    <a:lnTo>
                      <a:pt x="189" y="179"/>
                    </a:lnTo>
                    <a:lnTo>
                      <a:pt x="189" y="179"/>
                    </a:lnTo>
                    <a:lnTo>
                      <a:pt x="183" y="187"/>
                    </a:lnTo>
                    <a:lnTo>
                      <a:pt x="176" y="193"/>
                    </a:lnTo>
                    <a:lnTo>
                      <a:pt x="167" y="198"/>
                    </a:lnTo>
                    <a:lnTo>
                      <a:pt x="160" y="203"/>
                    </a:lnTo>
                    <a:lnTo>
                      <a:pt x="167" y="220"/>
                    </a:lnTo>
                    <a:lnTo>
                      <a:pt x="167" y="220"/>
                    </a:lnTo>
                    <a:lnTo>
                      <a:pt x="157" y="224"/>
                    </a:lnTo>
                    <a:lnTo>
                      <a:pt x="146" y="228"/>
                    </a:lnTo>
                    <a:lnTo>
                      <a:pt x="135" y="230"/>
                    </a:lnTo>
                    <a:lnTo>
                      <a:pt x="124" y="231"/>
                    </a:lnTo>
                    <a:lnTo>
                      <a:pt x="123" y="213"/>
                    </a:lnTo>
                    <a:lnTo>
                      <a:pt x="123" y="213"/>
                    </a:lnTo>
                    <a:lnTo>
                      <a:pt x="115" y="213"/>
                    </a:lnTo>
                    <a:lnTo>
                      <a:pt x="115" y="163"/>
                    </a:lnTo>
                    <a:lnTo>
                      <a:pt x="115" y="163"/>
                    </a:lnTo>
                    <a:lnTo>
                      <a:pt x="123" y="162"/>
                    </a:lnTo>
                    <a:lnTo>
                      <a:pt x="130" y="161"/>
                    </a:lnTo>
                    <a:lnTo>
                      <a:pt x="136" y="158"/>
                    </a:lnTo>
                    <a:lnTo>
                      <a:pt x="144" y="155"/>
                    </a:lnTo>
                    <a:lnTo>
                      <a:pt x="149" y="150"/>
                    </a:lnTo>
                    <a:lnTo>
                      <a:pt x="153" y="144"/>
                    </a:lnTo>
                    <a:lnTo>
                      <a:pt x="157" y="137"/>
                    </a:lnTo>
                    <a:lnTo>
                      <a:pt x="161" y="131"/>
                    </a:lnTo>
                    <a:lnTo>
                      <a:pt x="161" y="131"/>
                    </a:lnTo>
                    <a:lnTo>
                      <a:pt x="162" y="121"/>
                    </a:lnTo>
                    <a:lnTo>
                      <a:pt x="162" y="113"/>
                    </a:lnTo>
                    <a:lnTo>
                      <a:pt x="161" y="103"/>
                    </a:lnTo>
                    <a:lnTo>
                      <a:pt x="158" y="94"/>
                    </a:lnTo>
                    <a:lnTo>
                      <a:pt x="153" y="87"/>
                    </a:lnTo>
                    <a:lnTo>
                      <a:pt x="147" y="80"/>
                    </a:lnTo>
                    <a:lnTo>
                      <a:pt x="140" y="74"/>
                    </a:lnTo>
                    <a:lnTo>
                      <a:pt x="130" y="71"/>
                    </a:lnTo>
                    <a:lnTo>
                      <a:pt x="130" y="71"/>
                    </a:lnTo>
                    <a:lnTo>
                      <a:pt x="123" y="69"/>
                    </a:lnTo>
                    <a:lnTo>
                      <a:pt x="115" y="68"/>
                    </a:lnTo>
                    <a:lnTo>
                      <a:pt x="115" y="19"/>
                    </a:lnTo>
                    <a:close/>
                    <a:moveTo>
                      <a:pt x="29" y="160"/>
                    </a:moveTo>
                    <a:lnTo>
                      <a:pt x="11" y="167"/>
                    </a:lnTo>
                    <a:lnTo>
                      <a:pt x="11" y="167"/>
                    </a:lnTo>
                    <a:lnTo>
                      <a:pt x="8" y="157"/>
                    </a:lnTo>
                    <a:lnTo>
                      <a:pt x="4" y="146"/>
                    </a:lnTo>
                    <a:lnTo>
                      <a:pt x="1" y="135"/>
                    </a:lnTo>
                    <a:lnTo>
                      <a:pt x="0" y="124"/>
                    </a:lnTo>
                    <a:lnTo>
                      <a:pt x="19" y="123"/>
                    </a:lnTo>
                    <a:lnTo>
                      <a:pt x="19" y="123"/>
                    </a:lnTo>
                    <a:lnTo>
                      <a:pt x="17" y="114"/>
                    </a:lnTo>
                    <a:lnTo>
                      <a:pt x="19" y="104"/>
                    </a:lnTo>
                    <a:lnTo>
                      <a:pt x="20" y="94"/>
                    </a:lnTo>
                    <a:lnTo>
                      <a:pt x="24" y="85"/>
                    </a:lnTo>
                    <a:lnTo>
                      <a:pt x="5" y="79"/>
                    </a:lnTo>
                    <a:lnTo>
                      <a:pt x="5" y="79"/>
                    </a:lnTo>
                    <a:lnTo>
                      <a:pt x="10" y="68"/>
                    </a:lnTo>
                    <a:lnTo>
                      <a:pt x="15" y="58"/>
                    </a:lnTo>
                    <a:lnTo>
                      <a:pt x="21" y="48"/>
                    </a:lnTo>
                    <a:lnTo>
                      <a:pt x="29" y="40"/>
                    </a:lnTo>
                    <a:lnTo>
                      <a:pt x="42" y="52"/>
                    </a:lnTo>
                    <a:lnTo>
                      <a:pt x="42" y="52"/>
                    </a:lnTo>
                    <a:lnTo>
                      <a:pt x="48" y="45"/>
                    </a:lnTo>
                    <a:lnTo>
                      <a:pt x="56" y="38"/>
                    </a:lnTo>
                    <a:lnTo>
                      <a:pt x="63" y="34"/>
                    </a:lnTo>
                    <a:lnTo>
                      <a:pt x="72" y="29"/>
                    </a:lnTo>
                    <a:lnTo>
                      <a:pt x="63" y="12"/>
                    </a:lnTo>
                    <a:lnTo>
                      <a:pt x="63" y="12"/>
                    </a:lnTo>
                    <a:lnTo>
                      <a:pt x="74" y="8"/>
                    </a:lnTo>
                    <a:lnTo>
                      <a:pt x="85" y="4"/>
                    </a:lnTo>
                    <a:lnTo>
                      <a:pt x="97" y="1"/>
                    </a:lnTo>
                    <a:lnTo>
                      <a:pt x="108" y="0"/>
                    </a:lnTo>
                    <a:lnTo>
                      <a:pt x="109" y="19"/>
                    </a:lnTo>
                    <a:lnTo>
                      <a:pt x="109" y="19"/>
                    </a:lnTo>
                    <a:lnTo>
                      <a:pt x="115" y="19"/>
                    </a:lnTo>
                    <a:lnTo>
                      <a:pt x="115" y="68"/>
                    </a:lnTo>
                    <a:lnTo>
                      <a:pt x="115" y="68"/>
                    </a:lnTo>
                    <a:lnTo>
                      <a:pt x="108" y="69"/>
                    </a:lnTo>
                    <a:lnTo>
                      <a:pt x="102" y="71"/>
                    </a:lnTo>
                    <a:lnTo>
                      <a:pt x="94" y="73"/>
                    </a:lnTo>
                    <a:lnTo>
                      <a:pt x="88" y="77"/>
                    </a:lnTo>
                    <a:lnTo>
                      <a:pt x="83" y="82"/>
                    </a:lnTo>
                    <a:lnTo>
                      <a:pt x="78" y="88"/>
                    </a:lnTo>
                    <a:lnTo>
                      <a:pt x="74" y="94"/>
                    </a:lnTo>
                    <a:lnTo>
                      <a:pt x="71" y="100"/>
                    </a:lnTo>
                    <a:lnTo>
                      <a:pt x="71" y="100"/>
                    </a:lnTo>
                    <a:lnTo>
                      <a:pt x="68" y="110"/>
                    </a:lnTo>
                    <a:lnTo>
                      <a:pt x="68" y="120"/>
                    </a:lnTo>
                    <a:lnTo>
                      <a:pt x="71" y="129"/>
                    </a:lnTo>
                    <a:lnTo>
                      <a:pt x="73" y="137"/>
                    </a:lnTo>
                    <a:lnTo>
                      <a:pt x="78" y="145"/>
                    </a:lnTo>
                    <a:lnTo>
                      <a:pt x="84" y="151"/>
                    </a:lnTo>
                    <a:lnTo>
                      <a:pt x="92" y="157"/>
                    </a:lnTo>
                    <a:lnTo>
                      <a:pt x="100" y="161"/>
                    </a:lnTo>
                    <a:lnTo>
                      <a:pt x="100" y="161"/>
                    </a:lnTo>
                    <a:lnTo>
                      <a:pt x="108" y="162"/>
                    </a:lnTo>
                    <a:lnTo>
                      <a:pt x="115" y="163"/>
                    </a:lnTo>
                    <a:lnTo>
                      <a:pt x="115" y="213"/>
                    </a:lnTo>
                    <a:lnTo>
                      <a:pt x="115" y="213"/>
                    </a:lnTo>
                    <a:lnTo>
                      <a:pt x="100" y="212"/>
                    </a:lnTo>
                    <a:lnTo>
                      <a:pt x="84" y="208"/>
                    </a:lnTo>
                    <a:lnTo>
                      <a:pt x="79" y="226"/>
                    </a:lnTo>
                    <a:lnTo>
                      <a:pt x="79" y="226"/>
                    </a:lnTo>
                    <a:lnTo>
                      <a:pt x="68" y="221"/>
                    </a:lnTo>
                    <a:lnTo>
                      <a:pt x="58" y="216"/>
                    </a:lnTo>
                    <a:lnTo>
                      <a:pt x="48" y="210"/>
                    </a:lnTo>
                    <a:lnTo>
                      <a:pt x="40" y="203"/>
                    </a:lnTo>
                    <a:lnTo>
                      <a:pt x="52" y="189"/>
                    </a:lnTo>
                    <a:lnTo>
                      <a:pt x="52" y="189"/>
                    </a:lnTo>
                    <a:lnTo>
                      <a:pt x="45" y="183"/>
                    </a:lnTo>
                    <a:lnTo>
                      <a:pt x="38" y="176"/>
                    </a:lnTo>
                    <a:lnTo>
                      <a:pt x="34" y="168"/>
                    </a:lnTo>
                    <a:lnTo>
                      <a:pt x="29" y="160"/>
                    </a:lnTo>
                    <a:lnTo>
                      <a:pt x="29" y="16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  <p:sp>
            <p:nvSpPr>
              <p:cNvPr id="187" name="Freeform 15">
                <a:extLst>
                  <a:ext uri="{FF2B5EF4-FFF2-40B4-BE49-F238E27FC236}">
                    <a16:creationId xmlns:a16="http://schemas.microsoft.com/office/drawing/2014/main" id="{E8278D83-0B42-4A01-A94C-85BAF214B731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28955" y="2589225"/>
                <a:ext cx="190500" cy="190500"/>
              </a:xfrm>
              <a:custGeom>
                <a:avLst/>
                <a:gdLst/>
                <a:ahLst/>
                <a:cxnLst>
                  <a:cxn ang="0">
                    <a:pos x="131" y="0"/>
                  </a:cxn>
                  <a:cxn ang="0">
                    <a:pos x="170" y="10"/>
                  </a:cxn>
                  <a:cxn ang="0">
                    <a:pos x="163" y="47"/>
                  </a:cxn>
                  <a:cxn ang="0">
                    <a:pos x="186" y="65"/>
                  </a:cxn>
                  <a:cxn ang="0">
                    <a:pos x="222" y="53"/>
                  </a:cxn>
                  <a:cxn ang="0">
                    <a:pos x="234" y="76"/>
                  </a:cxn>
                  <a:cxn ang="0">
                    <a:pos x="204" y="107"/>
                  </a:cxn>
                  <a:cxn ang="0">
                    <a:pos x="205" y="127"/>
                  </a:cxn>
                  <a:cxn ang="0">
                    <a:pos x="236" y="157"/>
                  </a:cxn>
                  <a:cxn ang="0">
                    <a:pos x="225" y="180"/>
                  </a:cxn>
                  <a:cxn ang="0">
                    <a:pos x="182" y="178"/>
                  </a:cxn>
                  <a:cxn ang="0">
                    <a:pos x="168" y="190"/>
                  </a:cxn>
                  <a:cxn ang="0">
                    <a:pos x="151" y="199"/>
                  </a:cxn>
                  <a:cxn ang="0">
                    <a:pos x="154" y="236"/>
                  </a:cxn>
                  <a:cxn ang="0">
                    <a:pos x="121" y="240"/>
                  </a:cxn>
                  <a:cxn ang="0">
                    <a:pos x="134" y="189"/>
                  </a:cxn>
                  <a:cxn ang="0">
                    <a:pos x="158" y="179"/>
                  </a:cxn>
                  <a:cxn ang="0">
                    <a:pos x="184" y="148"/>
                  </a:cxn>
                  <a:cxn ang="0">
                    <a:pos x="191" y="109"/>
                  </a:cxn>
                  <a:cxn ang="0">
                    <a:pos x="182" y="85"/>
                  </a:cxn>
                  <a:cxn ang="0">
                    <a:pos x="160" y="62"/>
                  </a:cxn>
                  <a:cxn ang="0">
                    <a:pos x="131" y="50"/>
                  </a:cxn>
                  <a:cxn ang="0">
                    <a:pos x="121" y="34"/>
                  </a:cxn>
                  <a:cxn ang="0">
                    <a:pos x="121" y="240"/>
                  </a:cxn>
                  <a:cxn ang="0">
                    <a:pos x="114" y="204"/>
                  </a:cxn>
                  <a:cxn ang="0">
                    <a:pos x="95" y="200"/>
                  </a:cxn>
                  <a:cxn ang="0">
                    <a:pos x="60" y="224"/>
                  </a:cxn>
                  <a:cxn ang="0">
                    <a:pos x="39" y="208"/>
                  </a:cxn>
                  <a:cxn ang="0">
                    <a:pos x="51" y="167"/>
                  </a:cxn>
                  <a:cxn ang="0">
                    <a:pos x="42" y="149"/>
                  </a:cxn>
                  <a:cxn ang="0">
                    <a:pos x="37" y="131"/>
                  </a:cxn>
                  <a:cxn ang="0">
                    <a:pos x="0" y="122"/>
                  </a:cxn>
                  <a:cxn ang="0">
                    <a:pos x="6" y="83"/>
                  </a:cxn>
                  <a:cxn ang="0">
                    <a:pos x="43" y="85"/>
                  </a:cxn>
                  <a:cxn ang="0">
                    <a:pos x="60" y="62"/>
                  </a:cxn>
                  <a:cxn ang="0">
                    <a:pos x="42" y="27"/>
                  </a:cxn>
                  <a:cxn ang="0">
                    <a:pos x="78" y="7"/>
                  </a:cxn>
                  <a:cxn ang="0">
                    <a:pos x="105" y="37"/>
                  </a:cxn>
                  <a:cxn ang="0">
                    <a:pos x="121" y="49"/>
                  </a:cxn>
                  <a:cxn ang="0">
                    <a:pos x="95" y="54"/>
                  </a:cxn>
                  <a:cxn ang="0">
                    <a:pos x="63" y="79"/>
                  </a:cxn>
                  <a:cxn ang="0">
                    <a:pos x="51" y="117"/>
                  </a:cxn>
                  <a:cxn ang="0">
                    <a:pos x="55" y="144"/>
                  </a:cxn>
                  <a:cxn ang="0">
                    <a:pos x="73" y="172"/>
                  </a:cxn>
                  <a:cxn ang="0">
                    <a:pos x="100" y="186"/>
                  </a:cxn>
                  <a:cxn ang="0">
                    <a:pos x="121" y="240"/>
                  </a:cxn>
                </a:cxnLst>
                <a:rect l="0" t="0" r="r" b="b"/>
                <a:pathLst>
                  <a:path w="240" h="240">
                    <a:moveTo>
                      <a:pt x="128" y="36"/>
                    </a:moveTo>
                    <a:lnTo>
                      <a:pt x="131" y="0"/>
                    </a:lnTo>
                    <a:lnTo>
                      <a:pt x="131" y="0"/>
                    </a:lnTo>
                    <a:lnTo>
                      <a:pt x="145" y="1"/>
                    </a:lnTo>
                    <a:lnTo>
                      <a:pt x="157" y="5"/>
                    </a:lnTo>
                    <a:lnTo>
                      <a:pt x="170" y="10"/>
                    </a:lnTo>
                    <a:lnTo>
                      <a:pt x="182" y="16"/>
                    </a:lnTo>
                    <a:lnTo>
                      <a:pt x="163" y="47"/>
                    </a:lnTo>
                    <a:lnTo>
                      <a:pt x="163" y="47"/>
                    </a:lnTo>
                    <a:lnTo>
                      <a:pt x="172" y="52"/>
                    </a:lnTo>
                    <a:lnTo>
                      <a:pt x="178" y="58"/>
                    </a:lnTo>
                    <a:lnTo>
                      <a:pt x="186" y="65"/>
                    </a:lnTo>
                    <a:lnTo>
                      <a:pt x="191" y="73"/>
                    </a:lnTo>
                    <a:lnTo>
                      <a:pt x="222" y="53"/>
                    </a:lnTo>
                    <a:lnTo>
                      <a:pt x="222" y="53"/>
                    </a:lnTo>
                    <a:lnTo>
                      <a:pt x="228" y="64"/>
                    </a:lnTo>
                    <a:lnTo>
                      <a:pt x="234" y="76"/>
                    </a:lnTo>
                    <a:lnTo>
                      <a:pt x="234" y="76"/>
                    </a:lnTo>
                    <a:lnTo>
                      <a:pt x="238" y="90"/>
                    </a:lnTo>
                    <a:lnTo>
                      <a:pt x="240" y="102"/>
                    </a:lnTo>
                    <a:lnTo>
                      <a:pt x="204" y="107"/>
                    </a:lnTo>
                    <a:lnTo>
                      <a:pt x="204" y="107"/>
                    </a:lnTo>
                    <a:lnTo>
                      <a:pt x="205" y="117"/>
                    </a:lnTo>
                    <a:lnTo>
                      <a:pt x="205" y="127"/>
                    </a:lnTo>
                    <a:lnTo>
                      <a:pt x="204" y="136"/>
                    </a:lnTo>
                    <a:lnTo>
                      <a:pt x="202" y="146"/>
                    </a:lnTo>
                    <a:lnTo>
                      <a:pt x="236" y="157"/>
                    </a:lnTo>
                    <a:lnTo>
                      <a:pt x="236" y="157"/>
                    </a:lnTo>
                    <a:lnTo>
                      <a:pt x="231" y="169"/>
                    </a:lnTo>
                    <a:lnTo>
                      <a:pt x="225" y="180"/>
                    </a:lnTo>
                    <a:lnTo>
                      <a:pt x="218" y="193"/>
                    </a:lnTo>
                    <a:lnTo>
                      <a:pt x="208" y="203"/>
                    </a:lnTo>
                    <a:lnTo>
                      <a:pt x="182" y="178"/>
                    </a:lnTo>
                    <a:lnTo>
                      <a:pt x="182" y="178"/>
                    </a:lnTo>
                    <a:lnTo>
                      <a:pt x="176" y="184"/>
                    </a:lnTo>
                    <a:lnTo>
                      <a:pt x="168" y="190"/>
                    </a:lnTo>
                    <a:lnTo>
                      <a:pt x="160" y="195"/>
                    </a:lnTo>
                    <a:lnTo>
                      <a:pt x="151" y="199"/>
                    </a:lnTo>
                    <a:lnTo>
                      <a:pt x="151" y="199"/>
                    </a:lnTo>
                    <a:lnTo>
                      <a:pt x="163" y="232"/>
                    </a:lnTo>
                    <a:lnTo>
                      <a:pt x="163" y="232"/>
                    </a:lnTo>
                    <a:lnTo>
                      <a:pt x="154" y="236"/>
                    </a:lnTo>
                    <a:lnTo>
                      <a:pt x="142" y="238"/>
                    </a:lnTo>
                    <a:lnTo>
                      <a:pt x="131" y="240"/>
                    </a:lnTo>
                    <a:lnTo>
                      <a:pt x="121" y="240"/>
                    </a:lnTo>
                    <a:lnTo>
                      <a:pt x="121" y="190"/>
                    </a:lnTo>
                    <a:lnTo>
                      <a:pt x="121" y="190"/>
                    </a:lnTo>
                    <a:lnTo>
                      <a:pt x="134" y="189"/>
                    </a:lnTo>
                    <a:lnTo>
                      <a:pt x="146" y="185"/>
                    </a:lnTo>
                    <a:lnTo>
                      <a:pt x="146" y="185"/>
                    </a:lnTo>
                    <a:lnTo>
                      <a:pt x="158" y="179"/>
                    </a:lnTo>
                    <a:lnTo>
                      <a:pt x="170" y="170"/>
                    </a:lnTo>
                    <a:lnTo>
                      <a:pt x="178" y="161"/>
                    </a:lnTo>
                    <a:lnTo>
                      <a:pt x="184" y="148"/>
                    </a:lnTo>
                    <a:lnTo>
                      <a:pt x="189" y="136"/>
                    </a:lnTo>
                    <a:lnTo>
                      <a:pt x="191" y="122"/>
                    </a:lnTo>
                    <a:lnTo>
                      <a:pt x="191" y="109"/>
                    </a:lnTo>
                    <a:lnTo>
                      <a:pt x="187" y="95"/>
                    </a:lnTo>
                    <a:lnTo>
                      <a:pt x="187" y="95"/>
                    </a:lnTo>
                    <a:lnTo>
                      <a:pt x="182" y="85"/>
                    </a:lnTo>
                    <a:lnTo>
                      <a:pt x="176" y="75"/>
                    </a:lnTo>
                    <a:lnTo>
                      <a:pt x="168" y="68"/>
                    </a:lnTo>
                    <a:lnTo>
                      <a:pt x="160" y="62"/>
                    </a:lnTo>
                    <a:lnTo>
                      <a:pt x="151" y="57"/>
                    </a:lnTo>
                    <a:lnTo>
                      <a:pt x="141" y="53"/>
                    </a:lnTo>
                    <a:lnTo>
                      <a:pt x="131" y="50"/>
                    </a:lnTo>
                    <a:lnTo>
                      <a:pt x="121" y="49"/>
                    </a:lnTo>
                    <a:lnTo>
                      <a:pt x="121" y="34"/>
                    </a:lnTo>
                    <a:lnTo>
                      <a:pt x="121" y="34"/>
                    </a:lnTo>
                    <a:lnTo>
                      <a:pt x="128" y="36"/>
                    </a:lnTo>
                    <a:lnTo>
                      <a:pt x="128" y="36"/>
                    </a:lnTo>
                    <a:close/>
                    <a:moveTo>
                      <a:pt x="121" y="240"/>
                    </a:moveTo>
                    <a:lnTo>
                      <a:pt x="121" y="240"/>
                    </a:lnTo>
                    <a:lnTo>
                      <a:pt x="110" y="240"/>
                    </a:lnTo>
                    <a:lnTo>
                      <a:pt x="114" y="204"/>
                    </a:lnTo>
                    <a:lnTo>
                      <a:pt x="114" y="204"/>
                    </a:lnTo>
                    <a:lnTo>
                      <a:pt x="104" y="203"/>
                    </a:lnTo>
                    <a:lnTo>
                      <a:pt x="95" y="200"/>
                    </a:lnTo>
                    <a:lnTo>
                      <a:pt x="87" y="196"/>
                    </a:lnTo>
                    <a:lnTo>
                      <a:pt x="78" y="193"/>
                    </a:lnTo>
                    <a:lnTo>
                      <a:pt x="60" y="224"/>
                    </a:lnTo>
                    <a:lnTo>
                      <a:pt x="60" y="224"/>
                    </a:lnTo>
                    <a:lnTo>
                      <a:pt x="48" y="216"/>
                    </a:lnTo>
                    <a:lnTo>
                      <a:pt x="39" y="208"/>
                    </a:lnTo>
                    <a:lnTo>
                      <a:pt x="29" y="198"/>
                    </a:lnTo>
                    <a:lnTo>
                      <a:pt x="20" y="186"/>
                    </a:lnTo>
                    <a:lnTo>
                      <a:pt x="51" y="167"/>
                    </a:lnTo>
                    <a:lnTo>
                      <a:pt x="51" y="167"/>
                    </a:lnTo>
                    <a:lnTo>
                      <a:pt x="46" y="158"/>
                    </a:lnTo>
                    <a:lnTo>
                      <a:pt x="42" y="149"/>
                    </a:lnTo>
                    <a:lnTo>
                      <a:pt x="42" y="149"/>
                    </a:lnTo>
                    <a:lnTo>
                      <a:pt x="39" y="141"/>
                    </a:lnTo>
                    <a:lnTo>
                      <a:pt x="37" y="131"/>
                    </a:lnTo>
                    <a:lnTo>
                      <a:pt x="1" y="137"/>
                    </a:lnTo>
                    <a:lnTo>
                      <a:pt x="1" y="137"/>
                    </a:lnTo>
                    <a:lnTo>
                      <a:pt x="0" y="122"/>
                    </a:lnTo>
                    <a:lnTo>
                      <a:pt x="0" y="109"/>
                    </a:lnTo>
                    <a:lnTo>
                      <a:pt x="3" y="96"/>
                    </a:lnTo>
                    <a:lnTo>
                      <a:pt x="6" y="83"/>
                    </a:lnTo>
                    <a:lnTo>
                      <a:pt x="40" y="94"/>
                    </a:lnTo>
                    <a:lnTo>
                      <a:pt x="40" y="94"/>
                    </a:lnTo>
                    <a:lnTo>
                      <a:pt x="43" y="85"/>
                    </a:lnTo>
                    <a:lnTo>
                      <a:pt x="48" y="76"/>
                    </a:lnTo>
                    <a:lnTo>
                      <a:pt x="53" y="69"/>
                    </a:lnTo>
                    <a:lnTo>
                      <a:pt x="60" y="62"/>
                    </a:lnTo>
                    <a:lnTo>
                      <a:pt x="34" y="37"/>
                    </a:lnTo>
                    <a:lnTo>
                      <a:pt x="34" y="37"/>
                    </a:lnTo>
                    <a:lnTo>
                      <a:pt x="42" y="27"/>
                    </a:lnTo>
                    <a:lnTo>
                      <a:pt x="53" y="20"/>
                    </a:lnTo>
                    <a:lnTo>
                      <a:pt x="64" y="12"/>
                    </a:lnTo>
                    <a:lnTo>
                      <a:pt x="78" y="7"/>
                    </a:lnTo>
                    <a:lnTo>
                      <a:pt x="90" y="41"/>
                    </a:lnTo>
                    <a:lnTo>
                      <a:pt x="90" y="41"/>
                    </a:lnTo>
                    <a:lnTo>
                      <a:pt x="105" y="37"/>
                    </a:lnTo>
                    <a:lnTo>
                      <a:pt x="121" y="34"/>
                    </a:lnTo>
                    <a:lnTo>
                      <a:pt x="121" y="49"/>
                    </a:lnTo>
                    <a:lnTo>
                      <a:pt x="121" y="49"/>
                    </a:lnTo>
                    <a:lnTo>
                      <a:pt x="108" y="50"/>
                    </a:lnTo>
                    <a:lnTo>
                      <a:pt x="95" y="54"/>
                    </a:lnTo>
                    <a:lnTo>
                      <a:pt x="95" y="54"/>
                    </a:lnTo>
                    <a:lnTo>
                      <a:pt x="83" y="60"/>
                    </a:lnTo>
                    <a:lnTo>
                      <a:pt x="72" y="69"/>
                    </a:lnTo>
                    <a:lnTo>
                      <a:pt x="63" y="79"/>
                    </a:lnTo>
                    <a:lnTo>
                      <a:pt x="57" y="91"/>
                    </a:lnTo>
                    <a:lnTo>
                      <a:pt x="52" y="104"/>
                    </a:lnTo>
                    <a:lnTo>
                      <a:pt x="51" y="117"/>
                    </a:lnTo>
                    <a:lnTo>
                      <a:pt x="51" y="131"/>
                    </a:lnTo>
                    <a:lnTo>
                      <a:pt x="55" y="144"/>
                    </a:lnTo>
                    <a:lnTo>
                      <a:pt x="55" y="144"/>
                    </a:lnTo>
                    <a:lnTo>
                      <a:pt x="60" y="154"/>
                    </a:lnTo>
                    <a:lnTo>
                      <a:pt x="66" y="163"/>
                    </a:lnTo>
                    <a:lnTo>
                      <a:pt x="73" y="172"/>
                    </a:lnTo>
                    <a:lnTo>
                      <a:pt x="82" y="178"/>
                    </a:lnTo>
                    <a:lnTo>
                      <a:pt x="90" y="183"/>
                    </a:lnTo>
                    <a:lnTo>
                      <a:pt x="100" y="186"/>
                    </a:lnTo>
                    <a:lnTo>
                      <a:pt x="110" y="189"/>
                    </a:lnTo>
                    <a:lnTo>
                      <a:pt x="121" y="190"/>
                    </a:lnTo>
                    <a:lnTo>
                      <a:pt x="121" y="240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 sz="2400" dirty="0"/>
              </a:p>
            </p:txBody>
          </p:sp>
        </p:grpSp>
        <p:sp>
          <p:nvSpPr>
            <p:cNvPr id="190" name="Freeform 63">
              <a:extLst>
                <a:ext uri="{FF2B5EF4-FFF2-40B4-BE49-F238E27FC236}">
                  <a16:creationId xmlns:a16="http://schemas.microsoft.com/office/drawing/2014/main" id="{07705A9C-61DE-4506-B0C9-28AAE7BCEABF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886616" y="4934564"/>
              <a:ext cx="483704" cy="551836"/>
            </a:xfrm>
            <a:custGeom>
              <a:avLst/>
              <a:gdLst/>
              <a:ahLst/>
              <a:cxnLst>
                <a:cxn ang="0">
                  <a:pos x="15" y="2"/>
                </a:cxn>
                <a:cxn ang="0">
                  <a:pos x="0" y="4"/>
                </a:cxn>
                <a:cxn ang="0">
                  <a:pos x="0" y="62"/>
                </a:cxn>
                <a:cxn ang="0">
                  <a:pos x="9" y="71"/>
                </a:cxn>
                <a:cxn ang="0">
                  <a:pos x="53" y="45"/>
                </a:cxn>
                <a:cxn ang="0">
                  <a:pos x="58" y="31"/>
                </a:cxn>
                <a:cxn ang="0">
                  <a:pos x="307" y="11"/>
                </a:cxn>
                <a:cxn ang="0">
                  <a:pos x="95" y="11"/>
                </a:cxn>
                <a:cxn ang="0">
                  <a:pos x="85" y="27"/>
                </a:cxn>
                <a:cxn ang="0">
                  <a:pos x="85" y="51"/>
                </a:cxn>
                <a:cxn ang="0">
                  <a:pos x="102" y="62"/>
                </a:cxn>
                <a:cxn ang="0">
                  <a:pos x="314" y="60"/>
                </a:cxn>
                <a:cxn ang="0">
                  <a:pos x="323" y="43"/>
                </a:cxn>
                <a:cxn ang="0">
                  <a:pos x="323" y="20"/>
                </a:cxn>
                <a:cxn ang="0">
                  <a:pos x="307" y="11"/>
                </a:cxn>
                <a:cxn ang="0">
                  <a:pos x="53" y="147"/>
                </a:cxn>
                <a:cxn ang="0">
                  <a:pos x="60" y="138"/>
                </a:cxn>
                <a:cxn ang="0">
                  <a:pos x="15" y="112"/>
                </a:cxn>
                <a:cxn ang="0">
                  <a:pos x="4" y="111"/>
                </a:cxn>
                <a:cxn ang="0">
                  <a:pos x="0" y="163"/>
                </a:cxn>
                <a:cxn ang="0">
                  <a:pos x="4" y="172"/>
                </a:cxn>
                <a:cxn ang="0">
                  <a:pos x="15" y="172"/>
                </a:cxn>
                <a:cxn ang="0">
                  <a:pos x="102" y="112"/>
                </a:cxn>
                <a:cxn ang="0">
                  <a:pos x="85" y="123"/>
                </a:cxn>
                <a:cxn ang="0">
                  <a:pos x="85" y="147"/>
                </a:cxn>
                <a:cxn ang="0">
                  <a:pos x="95" y="163"/>
                </a:cxn>
                <a:cxn ang="0">
                  <a:pos x="307" y="163"/>
                </a:cxn>
                <a:cxn ang="0">
                  <a:pos x="323" y="154"/>
                </a:cxn>
                <a:cxn ang="0">
                  <a:pos x="323" y="129"/>
                </a:cxn>
                <a:cxn ang="0">
                  <a:pos x="314" y="114"/>
                </a:cxn>
                <a:cxn ang="0">
                  <a:pos x="53" y="232"/>
                </a:cxn>
                <a:cxn ang="0">
                  <a:pos x="9" y="205"/>
                </a:cxn>
                <a:cxn ang="0">
                  <a:pos x="0" y="214"/>
                </a:cxn>
                <a:cxn ang="0">
                  <a:pos x="0" y="272"/>
                </a:cxn>
                <a:cxn ang="0">
                  <a:pos x="15" y="274"/>
                </a:cxn>
                <a:cxn ang="0">
                  <a:pos x="58" y="245"/>
                </a:cxn>
                <a:cxn ang="0">
                  <a:pos x="53" y="232"/>
                </a:cxn>
                <a:cxn ang="0">
                  <a:pos x="102" y="214"/>
                </a:cxn>
                <a:cxn ang="0">
                  <a:pos x="91" y="219"/>
                </a:cxn>
                <a:cxn ang="0">
                  <a:pos x="85" y="248"/>
                </a:cxn>
                <a:cxn ang="0">
                  <a:pos x="91" y="261"/>
                </a:cxn>
                <a:cxn ang="0">
                  <a:pos x="307" y="266"/>
                </a:cxn>
                <a:cxn ang="0">
                  <a:pos x="319" y="261"/>
                </a:cxn>
                <a:cxn ang="0">
                  <a:pos x="323" y="232"/>
                </a:cxn>
                <a:cxn ang="0">
                  <a:pos x="319" y="219"/>
                </a:cxn>
                <a:cxn ang="0">
                  <a:pos x="307" y="214"/>
                </a:cxn>
              </a:cxnLst>
              <a:rect l="0" t="0" r="r" b="b"/>
              <a:pathLst>
                <a:path w="323" h="275">
                  <a:moveTo>
                    <a:pt x="53" y="27"/>
                  </a:moveTo>
                  <a:lnTo>
                    <a:pt x="15" y="2"/>
                  </a:lnTo>
                  <a:lnTo>
                    <a:pt x="15" y="2"/>
                  </a:lnTo>
                  <a:lnTo>
                    <a:pt x="9" y="0"/>
                  </a:lnTo>
                  <a:lnTo>
                    <a:pt x="4" y="0"/>
                  </a:lnTo>
                  <a:lnTo>
                    <a:pt x="0" y="4"/>
                  </a:lnTo>
                  <a:lnTo>
                    <a:pt x="0" y="11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67"/>
                  </a:lnTo>
                  <a:lnTo>
                    <a:pt x="4" y="71"/>
                  </a:lnTo>
                  <a:lnTo>
                    <a:pt x="9" y="71"/>
                  </a:lnTo>
                  <a:lnTo>
                    <a:pt x="15" y="69"/>
                  </a:lnTo>
                  <a:lnTo>
                    <a:pt x="53" y="45"/>
                  </a:lnTo>
                  <a:lnTo>
                    <a:pt x="53" y="45"/>
                  </a:lnTo>
                  <a:lnTo>
                    <a:pt x="58" y="40"/>
                  </a:lnTo>
                  <a:lnTo>
                    <a:pt x="60" y="36"/>
                  </a:lnTo>
                  <a:lnTo>
                    <a:pt x="58" y="31"/>
                  </a:lnTo>
                  <a:lnTo>
                    <a:pt x="53" y="27"/>
                  </a:lnTo>
                  <a:lnTo>
                    <a:pt x="53" y="27"/>
                  </a:lnTo>
                  <a:close/>
                  <a:moveTo>
                    <a:pt x="307" y="11"/>
                  </a:moveTo>
                  <a:lnTo>
                    <a:pt x="102" y="11"/>
                  </a:lnTo>
                  <a:lnTo>
                    <a:pt x="102" y="11"/>
                  </a:lnTo>
                  <a:lnTo>
                    <a:pt x="95" y="11"/>
                  </a:lnTo>
                  <a:lnTo>
                    <a:pt x="91" y="14"/>
                  </a:lnTo>
                  <a:lnTo>
                    <a:pt x="85" y="20"/>
                  </a:lnTo>
                  <a:lnTo>
                    <a:pt x="85" y="27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5" y="51"/>
                  </a:lnTo>
                  <a:lnTo>
                    <a:pt x="91" y="56"/>
                  </a:lnTo>
                  <a:lnTo>
                    <a:pt x="95" y="60"/>
                  </a:lnTo>
                  <a:lnTo>
                    <a:pt x="102" y="62"/>
                  </a:lnTo>
                  <a:lnTo>
                    <a:pt x="307" y="62"/>
                  </a:lnTo>
                  <a:lnTo>
                    <a:pt x="307" y="62"/>
                  </a:lnTo>
                  <a:lnTo>
                    <a:pt x="314" y="60"/>
                  </a:lnTo>
                  <a:lnTo>
                    <a:pt x="319" y="56"/>
                  </a:lnTo>
                  <a:lnTo>
                    <a:pt x="323" y="51"/>
                  </a:lnTo>
                  <a:lnTo>
                    <a:pt x="323" y="43"/>
                  </a:lnTo>
                  <a:lnTo>
                    <a:pt x="323" y="27"/>
                  </a:lnTo>
                  <a:lnTo>
                    <a:pt x="323" y="27"/>
                  </a:lnTo>
                  <a:lnTo>
                    <a:pt x="323" y="20"/>
                  </a:lnTo>
                  <a:lnTo>
                    <a:pt x="319" y="14"/>
                  </a:lnTo>
                  <a:lnTo>
                    <a:pt x="314" y="11"/>
                  </a:lnTo>
                  <a:lnTo>
                    <a:pt x="307" y="11"/>
                  </a:lnTo>
                  <a:lnTo>
                    <a:pt x="307" y="11"/>
                  </a:lnTo>
                  <a:close/>
                  <a:moveTo>
                    <a:pt x="15" y="172"/>
                  </a:moveTo>
                  <a:lnTo>
                    <a:pt x="53" y="147"/>
                  </a:lnTo>
                  <a:lnTo>
                    <a:pt x="53" y="147"/>
                  </a:lnTo>
                  <a:lnTo>
                    <a:pt x="58" y="143"/>
                  </a:lnTo>
                  <a:lnTo>
                    <a:pt x="60" y="138"/>
                  </a:lnTo>
                  <a:lnTo>
                    <a:pt x="58" y="134"/>
                  </a:lnTo>
                  <a:lnTo>
                    <a:pt x="53" y="130"/>
                  </a:lnTo>
                  <a:lnTo>
                    <a:pt x="15" y="112"/>
                  </a:lnTo>
                  <a:lnTo>
                    <a:pt x="15" y="112"/>
                  </a:lnTo>
                  <a:lnTo>
                    <a:pt x="9" y="111"/>
                  </a:lnTo>
                  <a:lnTo>
                    <a:pt x="4" y="111"/>
                  </a:lnTo>
                  <a:lnTo>
                    <a:pt x="0" y="114"/>
                  </a:lnTo>
                  <a:lnTo>
                    <a:pt x="0" y="121"/>
                  </a:lnTo>
                  <a:lnTo>
                    <a:pt x="0" y="163"/>
                  </a:lnTo>
                  <a:lnTo>
                    <a:pt x="0" y="163"/>
                  </a:lnTo>
                  <a:lnTo>
                    <a:pt x="0" y="170"/>
                  </a:lnTo>
                  <a:lnTo>
                    <a:pt x="4" y="172"/>
                  </a:lnTo>
                  <a:lnTo>
                    <a:pt x="9" y="174"/>
                  </a:lnTo>
                  <a:lnTo>
                    <a:pt x="15" y="172"/>
                  </a:lnTo>
                  <a:lnTo>
                    <a:pt x="15" y="172"/>
                  </a:lnTo>
                  <a:close/>
                  <a:moveTo>
                    <a:pt x="307" y="112"/>
                  </a:moveTo>
                  <a:lnTo>
                    <a:pt x="102" y="112"/>
                  </a:lnTo>
                  <a:lnTo>
                    <a:pt x="102" y="112"/>
                  </a:lnTo>
                  <a:lnTo>
                    <a:pt x="95" y="114"/>
                  </a:lnTo>
                  <a:lnTo>
                    <a:pt x="91" y="118"/>
                  </a:lnTo>
                  <a:lnTo>
                    <a:pt x="85" y="123"/>
                  </a:lnTo>
                  <a:lnTo>
                    <a:pt x="85" y="129"/>
                  </a:lnTo>
                  <a:lnTo>
                    <a:pt x="85" y="147"/>
                  </a:lnTo>
                  <a:lnTo>
                    <a:pt x="85" y="147"/>
                  </a:lnTo>
                  <a:lnTo>
                    <a:pt x="85" y="154"/>
                  </a:lnTo>
                  <a:lnTo>
                    <a:pt x="91" y="159"/>
                  </a:lnTo>
                  <a:lnTo>
                    <a:pt x="95" y="163"/>
                  </a:lnTo>
                  <a:lnTo>
                    <a:pt x="102" y="163"/>
                  </a:lnTo>
                  <a:lnTo>
                    <a:pt x="307" y="163"/>
                  </a:lnTo>
                  <a:lnTo>
                    <a:pt x="307" y="163"/>
                  </a:lnTo>
                  <a:lnTo>
                    <a:pt x="314" y="163"/>
                  </a:lnTo>
                  <a:lnTo>
                    <a:pt x="319" y="159"/>
                  </a:lnTo>
                  <a:lnTo>
                    <a:pt x="323" y="154"/>
                  </a:lnTo>
                  <a:lnTo>
                    <a:pt x="323" y="147"/>
                  </a:lnTo>
                  <a:lnTo>
                    <a:pt x="323" y="129"/>
                  </a:lnTo>
                  <a:lnTo>
                    <a:pt x="323" y="129"/>
                  </a:lnTo>
                  <a:lnTo>
                    <a:pt x="323" y="123"/>
                  </a:lnTo>
                  <a:lnTo>
                    <a:pt x="319" y="118"/>
                  </a:lnTo>
                  <a:lnTo>
                    <a:pt x="314" y="114"/>
                  </a:lnTo>
                  <a:lnTo>
                    <a:pt x="307" y="112"/>
                  </a:lnTo>
                  <a:lnTo>
                    <a:pt x="307" y="112"/>
                  </a:lnTo>
                  <a:close/>
                  <a:moveTo>
                    <a:pt x="53" y="232"/>
                  </a:moveTo>
                  <a:lnTo>
                    <a:pt x="15" y="207"/>
                  </a:lnTo>
                  <a:lnTo>
                    <a:pt x="15" y="207"/>
                  </a:lnTo>
                  <a:lnTo>
                    <a:pt x="9" y="205"/>
                  </a:lnTo>
                  <a:lnTo>
                    <a:pt x="4" y="205"/>
                  </a:lnTo>
                  <a:lnTo>
                    <a:pt x="0" y="208"/>
                  </a:lnTo>
                  <a:lnTo>
                    <a:pt x="0" y="214"/>
                  </a:lnTo>
                  <a:lnTo>
                    <a:pt x="0" y="266"/>
                  </a:lnTo>
                  <a:lnTo>
                    <a:pt x="0" y="266"/>
                  </a:lnTo>
                  <a:lnTo>
                    <a:pt x="0" y="272"/>
                  </a:lnTo>
                  <a:lnTo>
                    <a:pt x="4" y="275"/>
                  </a:lnTo>
                  <a:lnTo>
                    <a:pt x="9" y="275"/>
                  </a:lnTo>
                  <a:lnTo>
                    <a:pt x="15" y="274"/>
                  </a:lnTo>
                  <a:lnTo>
                    <a:pt x="53" y="250"/>
                  </a:lnTo>
                  <a:lnTo>
                    <a:pt x="53" y="250"/>
                  </a:lnTo>
                  <a:lnTo>
                    <a:pt x="58" y="245"/>
                  </a:lnTo>
                  <a:lnTo>
                    <a:pt x="60" y="241"/>
                  </a:lnTo>
                  <a:lnTo>
                    <a:pt x="58" y="236"/>
                  </a:lnTo>
                  <a:lnTo>
                    <a:pt x="53" y="232"/>
                  </a:lnTo>
                  <a:lnTo>
                    <a:pt x="53" y="232"/>
                  </a:lnTo>
                  <a:close/>
                  <a:moveTo>
                    <a:pt x="307" y="214"/>
                  </a:moveTo>
                  <a:lnTo>
                    <a:pt x="102" y="214"/>
                  </a:lnTo>
                  <a:lnTo>
                    <a:pt x="102" y="214"/>
                  </a:lnTo>
                  <a:lnTo>
                    <a:pt x="95" y="216"/>
                  </a:lnTo>
                  <a:lnTo>
                    <a:pt x="91" y="219"/>
                  </a:lnTo>
                  <a:lnTo>
                    <a:pt x="85" y="225"/>
                  </a:lnTo>
                  <a:lnTo>
                    <a:pt x="85" y="232"/>
                  </a:lnTo>
                  <a:lnTo>
                    <a:pt x="85" y="248"/>
                  </a:lnTo>
                  <a:lnTo>
                    <a:pt x="85" y="248"/>
                  </a:lnTo>
                  <a:lnTo>
                    <a:pt x="85" y="256"/>
                  </a:lnTo>
                  <a:lnTo>
                    <a:pt x="91" y="261"/>
                  </a:lnTo>
                  <a:lnTo>
                    <a:pt x="95" y="265"/>
                  </a:lnTo>
                  <a:lnTo>
                    <a:pt x="102" y="266"/>
                  </a:lnTo>
                  <a:lnTo>
                    <a:pt x="307" y="266"/>
                  </a:lnTo>
                  <a:lnTo>
                    <a:pt x="307" y="266"/>
                  </a:lnTo>
                  <a:lnTo>
                    <a:pt x="314" y="265"/>
                  </a:lnTo>
                  <a:lnTo>
                    <a:pt x="319" y="261"/>
                  </a:lnTo>
                  <a:lnTo>
                    <a:pt x="323" y="256"/>
                  </a:lnTo>
                  <a:lnTo>
                    <a:pt x="323" y="248"/>
                  </a:lnTo>
                  <a:lnTo>
                    <a:pt x="323" y="232"/>
                  </a:lnTo>
                  <a:lnTo>
                    <a:pt x="323" y="232"/>
                  </a:lnTo>
                  <a:lnTo>
                    <a:pt x="323" y="225"/>
                  </a:lnTo>
                  <a:lnTo>
                    <a:pt x="319" y="219"/>
                  </a:lnTo>
                  <a:lnTo>
                    <a:pt x="314" y="216"/>
                  </a:lnTo>
                  <a:lnTo>
                    <a:pt x="307" y="214"/>
                  </a:lnTo>
                  <a:lnTo>
                    <a:pt x="307" y="214"/>
                  </a:ln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endParaRPr lang="en-US" sz="2400" dirty="0"/>
            </a:p>
          </p:txBody>
        </p:sp>
        <p:sp>
          <p:nvSpPr>
            <p:cNvPr id="194" name="Freeform 65">
              <a:extLst>
                <a:ext uri="{FF2B5EF4-FFF2-40B4-BE49-F238E27FC236}">
                  <a16:creationId xmlns:a16="http://schemas.microsoft.com/office/drawing/2014/main" id="{C9CF9065-479B-4F0C-B770-B3F3746B3C7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087002" y="1935480"/>
              <a:ext cx="441558" cy="437846"/>
            </a:xfrm>
            <a:custGeom>
              <a:avLst/>
              <a:gdLst>
                <a:gd name="T0" fmla="*/ 172604 w 417"/>
                <a:gd name="T1" fmla="*/ 91192 h 417"/>
                <a:gd name="T2" fmla="*/ 172604 w 417"/>
                <a:gd name="T3" fmla="*/ 91192 h 417"/>
                <a:gd name="T4" fmla="*/ 188460 w 417"/>
                <a:gd name="T5" fmla="*/ 63340 h 417"/>
                <a:gd name="T6" fmla="*/ 184836 w 417"/>
                <a:gd name="T7" fmla="*/ 47617 h 417"/>
                <a:gd name="T8" fmla="*/ 152671 w 417"/>
                <a:gd name="T9" fmla="*/ 35488 h 417"/>
                <a:gd name="T10" fmla="*/ 144516 w 417"/>
                <a:gd name="T11" fmla="*/ 7637 h 417"/>
                <a:gd name="T12" fmla="*/ 124583 w 417"/>
                <a:gd name="T13" fmla="*/ 0 h 417"/>
                <a:gd name="T14" fmla="*/ 96495 w 417"/>
                <a:gd name="T15" fmla="*/ 15723 h 417"/>
                <a:gd name="T16" fmla="*/ 68407 w 417"/>
                <a:gd name="T17" fmla="*/ 0 h 417"/>
                <a:gd name="T18" fmla="*/ 48474 w 417"/>
                <a:gd name="T19" fmla="*/ 7637 h 417"/>
                <a:gd name="T20" fmla="*/ 40320 w 417"/>
                <a:gd name="T21" fmla="*/ 35488 h 417"/>
                <a:gd name="T22" fmla="*/ 8155 w 417"/>
                <a:gd name="T23" fmla="*/ 47617 h 417"/>
                <a:gd name="T24" fmla="*/ 0 w 417"/>
                <a:gd name="T25" fmla="*/ 63340 h 417"/>
                <a:gd name="T26" fmla="*/ 19933 w 417"/>
                <a:gd name="T27" fmla="*/ 91192 h 417"/>
                <a:gd name="T28" fmla="*/ 0 w 417"/>
                <a:gd name="T29" fmla="*/ 123536 h 417"/>
                <a:gd name="T30" fmla="*/ 8155 w 417"/>
                <a:gd name="T31" fmla="*/ 139258 h 417"/>
                <a:gd name="T32" fmla="*/ 40320 w 417"/>
                <a:gd name="T33" fmla="*/ 147344 h 417"/>
                <a:gd name="T34" fmla="*/ 48474 w 417"/>
                <a:gd name="T35" fmla="*/ 178790 h 417"/>
                <a:gd name="T36" fmla="*/ 68407 w 417"/>
                <a:gd name="T37" fmla="*/ 186876 h 417"/>
                <a:gd name="T38" fmla="*/ 96495 w 417"/>
                <a:gd name="T39" fmla="*/ 167110 h 417"/>
                <a:gd name="T40" fmla="*/ 124583 w 417"/>
                <a:gd name="T41" fmla="*/ 186876 h 417"/>
                <a:gd name="T42" fmla="*/ 144516 w 417"/>
                <a:gd name="T43" fmla="*/ 178790 h 417"/>
                <a:gd name="T44" fmla="*/ 152671 w 417"/>
                <a:gd name="T45" fmla="*/ 147344 h 417"/>
                <a:gd name="T46" fmla="*/ 184836 w 417"/>
                <a:gd name="T47" fmla="*/ 139258 h 417"/>
                <a:gd name="T48" fmla="*/ 188460 w 417"/>
                <a:gd name="T49" fmla="*/ 119043 h 417"/>
                <a:gd name="T50" fmla="*/ 172604 w 417"/>
                <a:gd name="T51" fmla="*/ 91192 h 417"/>
                <a:gd name="T52" fmla="*/ 96495 w 417"/>
                <a:gd name="T53" fmla="*/ 131172 h 417"/>
                <a:gd name="T54" fmla="*/ 96495 w 417"/>
                <a:gd name="T55" fmla="*/ 131172 h 417"/>
                <a:gd name="T56" fmla="*/ 56629 w 417"/>
                <a:gd name="T57" fmla="*/ 91192 h 417"/>
                <a:gd name="T58" fmla="*/ 96495 w 417"/>
                <a:gd name="T59" fmla="*/ 51660 h 417"/>
                <a:gd name="T60" fmla="*/ 136362 w 417"/>
                <a:gd name="T61" fmla="*/ 91192 h 417"/>
                <a:gd name="T62" fmla="*/ 96495 w 417"/>
                <a:gd name="T63" fmla="*/ 131172 h 41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17" h="417">
                  <a:moveTo>
                    <a:pt x="381" y="203"/>
                  </a:moveTo>
                  <a:lnTo>
                    <a:pt x="381" y="203"/>
                  </a:lnTo>
                  <a:cubicBezTo>
                    <a:pt x="381" y="177"/>
                    <a:pt x="399" y="159"/>
                    <a:pt x="416" y="141"/>
                  </a:cubicBezTo>
                  <a:cubicBezTo>
                    <a:pt x="416" y="132"/>
                    <a:pt x="408" y="115"/>
                    <a:pt x="408" y="106"/>
                  </a:cubicBezTo>
                  <a:cubicBezTo>
                    <a:pt x="372" y="115"/>
                    <a:pt x="354" y="97"/>
                    <a:pt x="337" y="79"/>
                  </a:cubicBezTo>
                  <a:cubicBezTo>
                    <a:pt x="319" y="62"/>
                    <a:pt x="310" y="44"/>
                    <a:pt x="319" y="17"/>
                  </a:cubicBezTo>
                  <a:cubicBezTo>
                    <a:pt x="310" y="9"/>
                    <a:pt x="293" y="0"/>
                    <a:pt x="275" y="0"/>
                  </a:cubicBezTo>
                  <a:cubicBezTo>
                    <a:pt x="266" y="17"/>
                    <a:pt x="240" y="35"/>
                    <a:pt x="213" y="35"/>
                  </a:cubicBezTo>
                  <a:cubicBezTo>
                    <a:pt x="187" y="35"/>
                    <a:pt x="160" y="17"/>
                    <a:pt x="151" y="0"/>
                  </a:cubicBezTo>
                  <a:cubicBezTo>
                    <a:pt x="133" y="0"/>
                    <a:pt x="116" y="9"/>
                    <a:pt x="107" y="17"/>
                  </a:cubicBezTo>
                  <a:cubicBezTo>
                    <a:pt x="116" y="44"/>
                    <a:pt x="107" y="62"/>
                    <a:pt x="89" y="79"/>
                  </a:cubicBezTo>
                  <a:cubicBezTo>
                    <a:pt x="72" y="97"/>
                    <a:pt x="44" y="115"/>
                    <a:pt x="18" y="106"/>
                  </a:cubicBezTo>
                  <a:cubicBezTo>
                    <a:pt x="18" y="115"/>
                    <a:pt x="9" y="132"/>
                    <a:pt x="0" y="141"/>
                  </a:cubicBezTo>
                  <a:cubicBezTo>
                    <a:pt x="27" y="159"/>
                    <a:pt x="44" y="177"/>
                    <a:pt x="44" y="203"/>
                  </a:cubicBezTo>
                  <a:cubicBezTo>
                    <a:pt x="44" y="230"/>
                    <a:pt x="27" y="256"/>
                    <a:pt x="0" y="275"/>
                  </a:cubicBezTo>
                  <a:cubicBezTo>
                    <a:pt x="9" y="283"/>
                    <a:pt x="18" y="301"/>
                    <a:pt x="18" y="310"/>
                  </a:cubicBezTo>
                  <a:cubicBezTo>
                    <a:pt x="44" y="310"/>
                    <a:pt x="72" y="310"/>
                    <a:pt x="89" y="328"/>
                  </a:cubicBezTo>
                  <a:cubicBezTo>
                    <a:pt x="107" y="345"/>
                    <a:pt x="116" y="372"/>
                    <a:pt x="107" y="398"/>
                  </a:cubicBezTo>
                  <a:cubicBezTo>
                    <a:pt x="116" y="407"/>
                    <a:pt x="133" y="407"/>
                    <a:pt x="151" y="416"/>
                  </a:cubicBezTo>
                  <a:cubicBezTo>
                    <a:pt x="160" y="389"/>
                    <a:pt x="187" y="372"/>
                    <a:pt x="213" y="372"/>
                  </a:cubicBezTo>
                  <a:cubicBezTo>
                    <a:pt x="240" y="372"/>
                    <a:pt x="266" y="389"/>
                    <a:pt x="275" y="416"/>
                  </a:cubicBezTo>
                  <a:cubicBezTo>
                    <a:pt x="293" y="407"/>
                    <a:pt x="310" y="407"/>
                    <a:pt x="319" y="398"/>
                  </a:cubicBezTo>
                  <a:cubicBezTo>
                    <a:pt x="310" y="372"/>
                    <a:pt x="319" y="345"/>
                    <a:pt x="337" y="328"/>
                  </a:cubicBezTo>
                  <a:cubicBezTo>
                    <a:pt x="354" y="310"/>
                    <a:pt x="372" y="301"/>
                    <a:pt x="408" y="310"/>
                  </a:cubicBezTo>
                  <a:cubicBezTo>
                    <a:pt x="408" y="292"/>
                    <a:pt x="416" y="283"/>
                    <a:pt x="416" y="265"/>
                  </a:cubicBezTo>
                  <a:cubicBezTo>
                    <a:pt x="399" y="256"/>
                    <a:pt x="381" y="230"/>
                    <a:pt x="381" y="203"/>
                  </a:cubicBezTo>
                  <a:close/>
                  <a:moveTo>
                    <a:pt x="213" y="292"/>
                  </a:moveTo>
                  <a:lnTo>
                    <a:pt x="213" y="292"/>
                  </a:lnTo>
                  <a:cubicBezTo>
                    <a:pt x="160" y="292"/>
                    <a:pt x="125" y="256"/>
                    <a:pt x="125" y="203"/>
                  </a:cubicBezTo>
                  <a:cubicBezTo>
                    <a:pt x="125" y="159"/>
                    <a:pt x="160" y="115"/>
                    <a:pt x="213" y="115"/>
                  </a:cubicBezTo>
                  <a:cubicBezTo>
                    <a:pt x="266" y="115"/>
                    <a:pt x="301" y="159"/>
                    <a:pt x="301" y="203"/>
                  </a:cubicBezTo>
                  <a:cubicBezTo>
                    <a:pt x="301" y="256"/>
                    <a:pt x="266" y="292"/>
                    <a:pt x="213" y="29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95" name="Freeform 100">
              <a:extLst>
                <a:ext uri="{FF2B5EF4-FFF2-40B4-BE49-F238E27FC236}">
                  <a16:creationId xmlns:a16="http://schemas.microsoft.com/office/drawing/2014/main" id="{A57FCA1A-7E38-49F7-8F43-6943F3AA12F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53610" y="2621280"/>
              <a:ext cx="523190" cy="337661"/>
            </a:xfrm>
            <a:custGeom>
              <a:avLst/>
              <a:gdLst>
                <a:gd name="T0" fmla="*/ 171249 w 498"/>
                <a:gd name="T1" fmla="*/ 40178 h 320"/>
                <a:gd name="T2" fmla="*/ 171249 w 498"/>
                <a:gd name="T3" fmla="*/ 40178 h 320"/>
                <a:gd name="T4" fmla="*/ 159563 w 498"/>
                <a:gd name="T5" fmla="*/ 40178 h 320"/>
                <a:gd name="T6" fmla="*/ 103828 w 498"/>
                <a:gd name="T7" fmla="*/ 0 h 320"/>
                <a:gd name="T8" fmla="*/ 44048 w 498"/>
                <a:gd name="T9" fmla="*/ 60493 h 320"/>
                <a:gd name="T10" fmla="*/ 44048 w 498"/>
                <a:gd name="T11" fmla="*/ 67717 h 320"/>
                <a:gd name="T12" fmla="*/ 40003 w 498"/>
                <a:gd name="T13" fmla="*/ 67717 h 320"/>
                <a:gd name="T14" fmla="*/ 0 w 498"/>
                <a:gd name="T15" fmla="*/ 108347 h 320"/>
                <a:gd name="T16" fmla="*/ 40003 w 498"/>
                <a:gd name="T17" fmla="*/ 144011 h 320"/>
                <a:gd name="T18" fmla="*/ 171249 w 498"/>
                <a:gd name="T19" fmla="*/ 144011 h 320"/>
                <a:gd name="T20" fmla="*/ 223388 w 498"/>
                <a:gd name="T21" fmla="*/ 92095 h 320"/>
                <a:gd name="T22" fmla="*/ 171249 w 498"/>
                <a:gd name="T23" fmla="*/ 40178 h 320"/>
                <a:gd name="T24" fmla="*/ 127650 w 498"/>
                <a:gd name="T25" fmla="*/ 88032 h 320"/>
                <a:gd name="T26" fmla="*/ 127650 w 498"/>
                <a:gd name="T27" fmla="*/ 88032 h 320"/>
                <a:gd name="T28" fmla="*/ 95738 w 498"/>
                <a:gd name="T29" fmla="*/ 124147 h 320"/>
                <a:gd name="T30" fmla="*/ 87647 w 498"/>
                <a:gd name="T31" fmla="*/ 124147 h 320"/>
                <a:gd name="T32" fmla="*/ 87647 w 498"/>
                <a:gd name="T33" fmla="*/ 120084 h 320"/>
                <a:gd name="T34" fmla="*/ 87647 w 498"/>
                <a:gd name="T35" fmla="*/ 116021 h 320"/>
                <a:gd name="T36" fmla="*/ 99783 w 498"/>
                <a:gd name="T37" fmla="*/ 92095 h 320"/>
                <a:gd name="T38" fmla="*/ 91692 w 498"/>
                <a:gd name="T39" fmla="*/ 88032 h 320"/>
                <a:gd name="T40" fmla="*/ 91692 w 498"/>
                <a:gd name="T41" fmla="*/ 88032 h 320"/>
                <a:gd name="T42" fmla="*/ 83602 w 498"/>
                <a:gd name="T43" fmla="*/ 80357 h 320"/>
                <a:gd name="T44" fmla="*/ 87647 w 498"/>
                <a:gd name="T45" fmla="*/ 72231 h 320"/>
                <a:gd name="T46" fmla="*/ 115964 w 498"/>
                <a:gd name="T47" fmla="*/ 40178 h 320"/>
                <a:gd name="T48" fmla="*/ 123605 w 498"/>
                <a:gd name="T49" fmla="*/ 36116 h 320"/>
                <a:gd name="T50" fmla="*/ 127650 w 498"/>
                <a:gd name="T51" fmla="*/ 40178 h 320"/>
                <a:gd name="T52" fmla="*/ 123605 w 498"/>
                <a:gd name="T53" fmla="*/ 47853 h 320"/>
                <a:gd name="T54" fmla="*/ 111919 w 498"/>
                <a:gd name="T55" fmla="*/ 72231 h 320"/>
                <a:gd name="T56" fmla="*/ 123605 w 498"/>
                <a:gd name="T57" fmla="*/ 76294 h 320"/>
                <a:gd name="T58" fmla="*/ 123605 w 498"/>
                <a:gd name="T59" fmla="*/ 76294 h 320"/>
                <a:gd name="T60" fmla="*/ 131695 w 498"/>
                <a:gd name="T61" fmla="*/ 84420 h 320"/>
                <a:gd name="T62" fmla="*/ 127650 w 498"/>
                <a:gd name="T63" fmla="*/ 88032 h 32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498" h="320">
                  <a:moveTo>
                    <a:pt x="381" y="89"/>
                  </a:moveTo>
                  <a:lnTo>
                    <a:pt x="381" y="89"/>
                  </a:lnTo>
                  <a:cubicBezTo>
                    <a:pt x="372" y="89"/>
                    <a:pt x="364" y="89"/>
                    <a:pt x="355" y="89"/>
                  </a:cubicBezTo>
                  <a:cubicBezTo>
                    <a:pt x="337" y="36"/>
                    <a:pt x="293" y="0"/>
                    <a:pt x="231" y="0"/>
                  </a:cubicBezTo>
                  <a:cubicBezTo>
                    <a:pt x="160" y="0"/>
                    <a:pt x="98" y="62"/>
                    <a:pt x="98" y="134"/>
                  </a:cubicBezTo>
                  <a:cubicBezTo>
                    <a:pt x="98" y="134"/>
                    <a:pt x="98" y="142"/>
                    <a:pt x="98" y="150"/>
                  </a:cubicBezTo>
                  <a:cubicBezTo>
                    <a:pt x="98" y="150"/>
                    <a:pt x="98" y="150"/>
                    <a:pt x="89" y="150"/>
                  </a:cubicBezTo>
                  <a:cubicBezTo>
                    <a:pt x="45" y="150"/>
                    <a:pt x="0" y="187"/>
                    <a:pt x="0" y="240"/>
                  </a:cubicBezTo>
                  <a:cubicBezTo>
                    <a:pt x="0" y="284"/>
                    <a:pt x="45" y="319"/>
                    <a:pt x="89" y="319"/>
                  </a:cubicBezTo>
                  <a:cubicBezTo>
                    <a:pt x="381" y="319"/>
                    <a:pt x="381" y="319"/>
                    <a:pt x="381" y="319"/>
                  </a:cubicBezTo>
                  <a:cubicBezTo>
                    <a:pt x="443" y="319"/>
                    <a:pt x="497" y="275"/>
                    <a:pt x="497" y="204"/>
                  </a:cubicBezTo>
                  <a:cubicBezTo>
                    <a:pt x="497" y="142"/>
                    <a:pt x="443" y="89"/>
                    <a:pt x="381" y="89"/>
                  </a:cubicBezTo>
                  <a:close/>
                  <a:moveTo>
                    <a:pt x="284" y="195"/>
                  </a:moveTo>
                  <a:lnTo>
                    <a:pt x="284" y="195"/>
                  </a:lnTo>
                  <a:cubicBezTo>
                    <a:pt x="266" y="213"/>
                    <a:pt x="222" y="266"/>
                    <a:pt x="213" y="275"/>
                  </a:cubicBezTo>
                  <a:cubicBezTo>
                    <a:pt x="213" y="275"/>
                    <a:pt x="204" y="284"/>
                    <a:pt x="195" y="275"/>
                  </a:cubicBezTo>
                  <a:cubicBezTo>
                    <a:pt x="195" y="275"/>
                    <a:pt x="195" y="275"/>
                    <a:pt x="195" y="266"/>
                  </a:cubicBezTo>
                  <a:lnTo>
                    <a:pt x="195" y="257"/>
                  </a:lnTo>
                  <a:cubicBezTo>
                    <a:pt x="222" y="204"/>
                    <a:pt x="222" y="204"/>
                    <a:pt x="222" y="204"/>
                  </a:cubicBezTo>
                  <a:cubicBezTo>
                    <a:pt x="222" y="195"/>
                    <a:pt x="213" y="195"/>
                    <a:pt x="204" y="195"/>
                  </a:cubicBezTo>
                  <a:cubicBezTo>
                    <a:pt x="195" y="187"/>
                    <a:pt x="186" y="187"/>
                    <a:pt x="186" y="178"/>
                  </a:cubicBezTo>
                  <a:cubicBezTo>
                    <a:pt x="186" y="169"/>
                    <a:pt x="186" y="169"/>
                    <a:pt x="195" y="160"/>
                  </a:cubicBezTo>
                  <a:cubicBezTo>
                    <a:pt x="204" y="142"/>
                    <a:pt x="258" y="89"/>
                    <a:pt x="258" y="89"/>
                  </a:cubicBezTo>
                  <a:cubicBezTo>
                    <a:pt x="266" y="80"/>
                    <a:pt x="266" y="80"/>
                    <a:pt x="275" y="80"/>
                  </a:cubicBezTo>
                  <a:cubicBezTo>
                    <a:pt x="275" y="89"/>
                    <a:pt x="284" y="89"/>
                    <a:pt x="284" y="89"/>
                  </a:cubicBezTo>
                  <a:cubicBezTo>
                    <a:pt x="284" y="97"/>
                    <a:pt x="275" y="97"/>
                    <a:pt x="275" y="106"/>
                  </a:cubicBezTo>
                  <a:cubicBezTo>
                    <a:pt x="249" y="160"/>
                    <a:pt x="249" y="160"/>
                    <a:pt x="249" y="160"/>
                  </a:cubicBezTo>
                  <a:cubicBezTo>
                    <a:pt x="258" y="160"/>
                    <a:pt x="266" y="169"/>
                    <a:pt x="275" y="169"/>
                  </a:cubicBezTo>
                  <a:cubicBezTo>
                    <a:pt x="284" y="169"/>
                    <a:pt x="293" y="178"/>
                    <a:pt x="293" y="187"/>
                  </a:cubicBezTo>
                  <a:lnTo>
                    <a:pt x="284" y="19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96" name="Freeform 70">
              <a:extLst>
                <a:ext uri="{FF2B5EF4-FFF2-40B4-BE49-F238E27FC236}">
                  <a16:creationId xmlns:a16="http://schemas.microsoft.com/office/drawing/2014/main" id="{898C5D8D-0AF8-4D85-A603-B4C14021FD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489360" y="3832253"/>
              <a:ext cx="407855" cy="445051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197" name="Freeform 34">
              <a:extLst>
                <a:ext uri="{FF2B5EF4-FFF2-40B4-BE49-F238E27FC236}">
                  <a16:creationId xmlns:a16="http://schemas.microsoft.com/office/drawing/2014/main" id="{71CD7B73-06D8-4D98-B99C-BC39A4FF05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72473" y="4127008"/>
              <a:ext cx="349241" cy="615536"/>
            </a:xfrm>
            <a:custGeom>
              <a:avLst/>
              <a:gdLst>
                <a:gd name="T0" fmla="*/ 126553 w 284"/>
                <a:gd name="T1" fmla="*/ 51794 h 497"/>
                <a:gd name="T2" fmla="*/ 126553 w 284"/>
                <a:gd name="T3" fmla="*/ 51794 h 497"/>
                <a:gd name="T4" fmla="*/ 126553 w 284"/>
                <a:gd name="T5" fmla="*/ 27923 h 497"/>
                <a:gd name="T6" fmla="*/ 63500 w 284"/>
                <a:gd name="T7" fmla="*/ 0 h 497"/>
                <a:gd name="T8" fmla="*/ 0 w 284"/>
                <a:gd name="T9" fmla="*/ 27923 h 497"/>
                <a:gd name="T10" fmla="*/ 0 w 284"/>
                <a:gd name="T11" fmla="*/ 51794 h 497"/>
                <a:gd name="T12" fmla="*/ 43377 w 284"/>
                <a:gd name="T13" fmla="*/ 111694 h 497"/>
                <a:gd name="T14" fmla="*/ 0 w 284"/>
                <a:gd name="T15" fmla="*/ 171594 h 497"/>
                <a:gd name="T16" fmla="*/ 0 w 284"/>
                <a:gd name="T17" fmla="*/ 199518 h 497"/>
                <a:gd name="T18" fmla="*/ 63500 w 284"/>
                <a:gd name="T19" fmla="*/ 223388 h 497"/>
                <a:gd name="T20" fmla="*/ 126553 w 284"/>
                <a:gd name="T21" fmla="*/ 199518 h 497"/>
                <a:gd name="T22" fmla="*/ 126553 w 284"/>
                <a:gd name="T23" fmla="*/ 171594 h 497"/>
                <a:gd name="T24" fmla="*/ 83176 w 284"/>
                <a:gd name="T25" fmla="*/ 111694 h 497"/>
                <a:gd name="T26" fmla="*/ 126553 w 284"/>
                <a:gd name="T27" fmla="*/ 51794 h 497"/>
                <a:gd name="T28" fmla="*/ 19676 w 284"/>
                <a:gd name="T29" fmla="*/ 27923 h 497"/>
                <a:gd name="T30" fmla="*/ 19676 w 284"/>
                <a:gd name="T31" fmla="*/ 27923 h 497"/>
                <a:gd name="T32" fmla="*/ 63500 w 284"/>
                <a:gd name="T33" fmla="*/ 15763 h 497"/>
                <a:gd name="T34" fmla="*/ 106877 w 284"/>
                <a:gd name="T35" fmla="*/ 27923 h 497"/>
                <a:gd name="T36" fmla="*/ 110901 w 284"/>
                <a:gd name="T37" fmla="*/ 31977 h 497"/>
                <a:gd name="T38" fmla="*/ 63500 w 284"/>
                <a:gd name="T39" fmla="*/ 43687 h 497"/>
                <a:gd name="T40" fmla="*/ 15651 w 284"/>
                <a:gd name="T41" fmla="*/ 31977 h 497"/>
                <a:gd name="T42" fmla="*/ 19676 w 284"/>
                <a:gd name="T43" fmla="*/ 27923 h 497"/>
                <a:gd name="T44" fmla="*/ 67525 w 284"/>
                <a:gd name="T45" fmla="*/ 111694 h 497"/>
                <a:gd name="T46" fmla="*/ 67525 w 284"/>
                <a:gd name="T47" fmla="*/ 111694 h 497"/>
                <a:gd name="T48" fmla="*/ 91225 w 284"/>
                <a:gd name="T49" fmla="*/ 147724 h 497"/>
                <a:gd name="T50" fmla="*/ 110901 w 284"/>
                <a:gd name="T51" fmla="*/ 171594 h 497"/>
                <a:gd name="T52" fmla="*/ 110901 w 284"/>
                <a:gd name="T53" fmla="*/ 187357 h 497"/>
                <a:gd name="T54" fmla="*/ 67525 w 284"/>
                <a:gd name="T55" fmla="*/ 159434 h 497"/>
                <a:gd name="T56" fmla="*/ 59475 w 284"/>
                <a:gd name="T57" fmla="*/ 159434 h 497"/>
                <a:gd name="T58" fmla="*/ 15651 w 284"/>
                <a:gd name="T59" fmla="*/ 187357 h 497"/>
                <a:gd name="T60" fmla="*/ 15651 w 284"/>
                <a:gd name="T61" fmla="*/ 171594 h 497"/>
                <a:gd name="T62" fmla="*/ 35775 w 284"/>
                <a:gd name="T63" fmla="*/ 147724 h 497"/>
                <a:gd name="T64" fmla="*/ 59475 w 284"/>
                <a:gd name="T65" fmla="*/ 111694 h 497"/>
                <a:gd name="T66" fmla="*/ 35775 w 284"/>
                <a:gd name="T67" fmla="*/ 79717 h 497"/>
                <a:gd name="T68" fmla="*/ 15651 w 284"/>
                <a:gd name="T69" fmla="*/ 51794 h 497"/>
                <a:gd name="T70" fmla="*/ 15651 w 284"/>
                <a:gd name="T71" fmla="*/ 39633 h 497"/>
                <a:gd name="T72" fmla="*/ 63500 w 284"/>
                <a:gd name="T73" fmla="*/ 51794 h 497"/>
                <a:gd name="T74" fmla="*/ 110901 w 284"/>
                <a:gd name="T75" fmla="*/ 39633 h 497"/>
                <a:gd name="T76" fmla="*/ 110901 w 284"/>
                <a:gd name="T77" fmla="*/ 51794 h 497"/>
                <a:gd name="T78" fmla="*/ 91225 w 284"/>
                <a:gd name="T79" fmla="*/ 79717 h 497"/>
                <a:gd name="T80" fmla="*/ 67525 w 284"/>
                <a:gd name="T81" fmla="*/ 111694 h 49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84" h="497">
                  <a:moveTo>
                    <a:pt x="283" y="115"/>
                  </a:moveTo>
                  <a:lnTo>
                    <a:pt x="283" y="115"/>
                  </a:lnTo>
                  <a:cubicBezTo>
                    <a:pt x="283" y="62"/>
                    <a:pt x="283" y="62"/>
                    <a:pt x="283" y="62"/>
                  </a:cubicBezTo>
                  <a:cubicBezTo>
                    <a:pt x="283" y="35"/>
                    <a:pt x="221" y="0"/>
                    <a:pt x="142" y="0"/>
                  </a:cubicBezTo>
                  <a:cubicBezTo>
                    <a:pt x="61" y="0"/>
                    <a:pt x="0" y="35"/>
                    <a:pt x="0" y="62"/>
                  </a:cubicBezTo>
                  <a:cubicBezTo>
                    <a:pt x="0" y="62"/>
                    <a:pt x="0" y="62"/>
                    <a:pt x="0" y="115"/>
                  </a:cubicBezTo>
                  <a:cubicBezTo>
                    <a:pt x="0" y="168"/>
                    <a:pt x="97" y="213"/>
                    <a:pt x="97" y="248"/>
                  </a:cubicBezTo>
                  <a:cubicBezTo>
                    <a:pt x="97" y="292"/>
                    <a:pt x="0" y="328"/>
                    <a:pt x="0" y="381"/>
                  </a:cubicBezTo>
                  <a:cubicBezTo>
                    <a:pt x="0" y="434"/>
                    <a:pt x="0" y="443"/>
                    <a:pt x="0" y="443"/>
                  </a:cubicBezTo>
                  <a:cubicBezTo>
                    <a:pt x="0" y="460"/>
                    <a:pt x="61" y="496"/>
                    <a:pt x="142" y="496"/>
                  </a:cubicBezTo>
                  <a:cubicBezTo>
                    <a:pt x="221" y="496"/>
                    <a:pt x="283" y="460"/>
                    <a:pt x="283" y="443"/>
                  </a:cubicBezTo>
                  <a:cubicBezTo>
                    <a:pt x="283" y="443"/>
                    <a:pt x="283" y="434"/>
                    <a:pt x="283" y="381"/>
                  </a:cubicBezTo>
                  <a:cubicBezTo>
                    <a:pt x="283" y="328"/>
                    <a:pt x="186" y="292"/>
                    <a:pt x="186" y="248"/>
                  </a:cubicBezTo>
                  <a:cubicBezTo>
                    <a:pt x="186" y="213"/>
                    <a:pt x="283" y="168"/>
                    <a:pt x="283" y="115"/>
                  </a:cubicBezTo>
                  <a:close/>
                  <a:moveTo>
                    <a:pt x="44" y="62"/>
                  </a:moveTo>
                  <a:lnTo>
                    <a:pt x="44" y="62"/>
                  </a:lnTo>
                  <a:cubicBezTo>
                    <a:pt x="61" y="53"/>
                    <a:pt x="88" y="35"/>
                    <a:pt x="142" y="35"/>
                  </a:cubicBezTo>
                  <a:cubicBezTo>
                    <a:pt x="195" y="35"/>
                    <a:pt x="239" y="62"/>
                    <a:pt x="239" y="62"/>
                  </a:cubicBezTo>
                  <a:cubicBezTo>
                    <a:pt x="248" y="62"/>
                    <a:pt x="257" y="71"/>
                    <a:pt x="248" y="71"/>
                  </a:cubicBezTo>
                  <a:cubicBezTo>
                    <a:pt x="230" y="88"/>
                    <a:pt x="186" y="97"/>
                    <a:pt x="142" y="97"/>
                  </a:cubicBezTo>
                  <a:cubicBezTo>
                    <a:pt x="97" y="97"/>
                    <a:pt x="53" y="88"/>
                    <a:pt x="35" y="71"/>
                  </a:cubicBezTo>
                  <a:cubicBezTo>
                    <a:pt x="26" y="71"/>
                    <a:pt x="44" y="62"/>
                    <a:pt x="44" y="62"/>
                  </a:cubicBezTo>
                  <a:close/>
                  <a:moveTo>
                    <a:pt x="151" y="248"/>
                  </a:moveTo>
                  <a:lnTo>
                    <a:pt x="151" y="248"/>
                  </a:lnTo>
                  <a:cubicBezTo>
                    <a:pt x="151" y="283"/>
                    <a:pt x="177" y="301"/>
                    <a:pt x="204" y="328"/>
                  </a:cubicBezTo>
                  <a:cubicBezTo>
                    <a:pt x="221" y="345"/>
                    <a:pt x="248" y="372"/>
                    <a:pt x="248" y="381"/>
                  </a:cubicBezTo>
                  <a:cubicBezTo>
                    <a:pt x="248" y="416"/>
                    <a:pt x="248" y="416"/>
                    <a:pt x="248" y="416"/>
                  </a:cubicBezTo>
                  <a:cubicBezTo>
                    <a:pt x="230" y="407"/>
                    <a:pt x="151" y="390"/>
                    <a:pt x="151" y="354"/>
                  </a:cubicBezTo>
                  <a:cubicBezTo>
                    <a:pt x="151" y="337"/>
                    <a:pt x="133" y="337"/>
                    <a:pt x="133" y="354"/>
                  </a:cubicBezTo>
                  <a:cubicBezTo>
                    <a:pt x="133" y="390"/>
                    <a:pt x="61" y="407"/>
                    <a:pt x="35" y="416"/>
                  </a:cubicBezTo>
                  <a:cubicBezTo>
                    <a:pt x="35" y="381"/>
                    <a:pt x="35" y="381"/>
                    <a:pt x="35" y="381"/>
                  </a:cubicBezTo>
                  <a:cubicBezTo>
                    <a:pt x="35" y="372"/>
                    <a:pt x="61" y="345"/>
                    <a:pt x="80" y="328"/>
                  </a:cubicBezTo>
                  <a:cubicBezTo>
                    <a:pt x="106" y="301"/>
                    <a:pt x="133" y="283"/>
                    <a:pt x="133" y="248"/>
                  </a:cubicBezTo>
                  <a:cubicBezTo>
                    <a:pt x="133" y="222"/>
                    <a:pt x="106" y="203"/>
                    <a:pt x="80" y="177"/>
                  </a:cubicBezTo>
                  <a:cubicBezTo>
                    <a:pt x="61" y="159"/>
                    <a:pt x="35" y="132"/>
                    <a:pt x="35" y="115"/>
                  </a:cubicBezTo>
                  <a:cubicBezTo>
                    <a:pt x="35" y="88"/>
                    <a:pt x="35" y="88"/>
                    <a:pt x="35" y="88"/>
                  </a:cubicBezTo>
                  <a:cubicBezTo>
                    <a:pt x="61" y="106"/>
                    <a:pt x="97" y="115"/>
                    <a:pt x="142" y="115"/>
                  </a:cubicBezTo>
                  <a:cubicBezTo>
                    <a:pt x="186" y="115"/>
                    <a:pt x="230" y="106"/>
                    <a:pt x="248" y="88"/>
                  </a:cubicBezTo>
                  <a:cubicBezTo>
                    <a:pt x="248" y="115"/>
                    <a:pt x="248" y="115"/>
                    <a:pt x="248" y="115"/>
                  </a:cubicBezTo>
                  <a:cubicBezTo>
                    <a:pt x="248" y="132"/>
                    <a:pt x="221" y="159"/>
                    <a:pt x="204" y="177"/>
                  </a:cubicBezTo>
                  <a:cubicBezTo>
                    <a:pt x="177" y="203"/>
                    <a:pt x="151" y="222"/>
                    <a:pt x="151" y="24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</p:grpSp>
    </p:spTree>
    <p:extLst>
      <p:ext uri="{BB962C8B-B14F-4D97-AF65-F5344CB8AC3E}">
        <p14:creationId xmlns:p14="http://schemas.microsoft.com/office/powerpoint/2010/main" val="344125879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7709" y="335577"/>
            <a:ext cx="10696583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lvl="0" defTabSz="914400">
              <a:defRPr/>
            </a:pPr>
            <a:r>
              <a:rPr 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Password Cracking Countermeasures (Cont’d)</a:t>
            </a:r>
          </a:p>
        </p:txBody>
      </p:sp>
      <p:sp>
        <p:nvSpPr>
          <p:cNvPr id="374" name="Oval 373"/>
          <p:cNvSpPr/>
          <p:nvPr/>
        </p:nvSpPr>
        <p:spPr>
          <a:xfrm>
            <a:off x="365760" y="3629876"/>
            <a:ext cx="648000" cy="648000"/>
          </a:xfrm>
          <a:prstGeom prst="ellipse">
            <a:avLst/>
          </a:prstGeom>
          <a:solidFill>
            <a:schemeClr val="accent2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8</a:t>
            </a:r>
          </a:p>
        </p:txBody>
      </p:sp>
      <p:sp>
        <p:nvSpPr>
          <p:cNvPr id="375" name="Rectangle 374"/>
          <p:cNvSpPr/>
          <p:nvPr/>
        </p:nvSpPr>
        <p:spPr>
          <a:xfrm>
            <a:off x="1216591" y="3469128"/>
            <a:ext cx="4433363" cy="96949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Ensure that applications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neither store </a:t>
            </a:r>
            <a:r>
              <a:rPr lang="en-US" sz="1900" dirty="0">
                <a:latin typeface="Calibri"/>
              </a:rPr>
              <a:t>passwords in me</a:t>
            </a:r>
            <a:r>
              <a:rPr lang="en-US" sz="1900" dirty="0">
                <a:solidFill>
                  <a:prstClr val="black"/>
                </a:solidFill>
                <a:latin typeface="Calibri"/>
              </a:rPr>
              <a:t>mory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nor write </a:t>
            </a:r>
            <a:r>
              <a:rPr lang="en-US" sz="1900" dirty="0">
                <a:latin typeface="Calibri"/>
              </a:rPr>
              <a:t>them to disks in clear text</a:t>
            </a:r>
          </a:p>
        </p:txBody>
      </p:sp>
      <p:sp>
        <p:nvSpPr>
          <p:cNvPr id="376" name="Oval 375"/>
          <p:cNvSpPr/>
          <p:nvPr/>
        </p:nvSpPr>
        <p:spPr>
          <a:xfrm>
            <a:off x="6444466" y="3629876"/>
            <a:ext cx="648000" cy="648000"/>
          </a:xfrm>
          <a:prstGeom prst="ellipse">
            <a:avLst/>
          </a:prstGeom>
          <a:solidFill>
            <a:schemeClr val="accent5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11</a:t>
            </a:r>
          </a:p>
        </p:txBody>
      </p:sp>
      <p:sp>
        <p:nvSpPr>
          <p:cNvPr id="377" name="Rectangle 376"/>
          <p:cNvSpPr/>
          <p:nvPr/>
        </p:nvSpPr>
        <p:spPr>
          <a:xfrm>
            <a:off x="7301436" y="3615322"/>
            <a:ext cx="4433363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Lockout an account subjected to too many</a:t>
            </a:r>
            <a:r>
              <a:rPr lang="en-US" sz="19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incorrect password</a:t>
            </a:r>
            <a:r>
              <a:rPr lang="en-US" sz="1900" dirty="0">
                <a:solidFill>
                  <a:srgbClr val="FF0000"/>
                </a:solidFill>
                <a:latin typeface="Calibri"/>
              </a:rPr>
              <a:t> </a:t>
            </a:r>
            <a:r>
              <a:rPr lang="en-US" sz="1900" dirty="0">
                <a:latin typeface="Calibri"/>
              </a:rPr>
              <a:t>guesses</a:t>
            </a:r>
          </a:p>
        </p:txBody>
      </p:sp>
      <p:sp>
        <p:nvSpPr>
          <p:cNvPr id="383" name="Oval 382"/>
          <p:cNvSpPr/>
          <p:nvPr/>
        </p:nvSpPr>
        <p:spPr>
          <a:xfrm>
            <a:off x="6444466" y="5085641"/>
            <a:ext cx="648000" cy="648000"/>
          </a:xfrm>
          <a:prstGeom prst="ellipse">
            <a:avLst/>
          </a:prstGeom>
          <a:solidFill>
            <a:schemeClr val="accent6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95000"/>
                    <a:lumOff val="5000"/>
                  </a:schemeClr>
                </a:solidFill>
                <a:effectLst/>
                <a:uLnTx/>
                <a:uFillTx/>
                <a:latin typeface="Rockwell" panose="02060603020205020403" pitchFamily="18" charset="0"/>
              </a:rPr>
              <a:t>12</a:t>
            </a:r>
          </a:p>
        </p:txBody>
      </p:sp>
      <p:sp>
        <p:nvSpPr>
          <p:cNvPr id="384" name="Rectangle 383"/>
          <p:cNvSpPr/>
          <p:nvPr/>
        </p:nvSpPr>
        <p:spPr>
          <a:xfrm>
            <a:off x="7301437" y="4924893"/>
            <a:ext cx="4734246" cy="96949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Use</a:t>
            </a:r>
            <a:r>
              <a:rPr lang="en-US" sz="1900" dirty="0">
                <a:solidFill>
                  <a:prstClr val="black"/>
                </a:solidFill>
                <a:latin typeface="Calibri"/>
              </a:rPr>
              <a:t>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two-factor or multi-factor authentication</a:t>
            </a:r>
            <a:r>
              <a:rPr lang="en-US" sz="1900" dirty="0">
                <a:latin typeface="Calibri"/>
              </a:rPr>
              <a:t>, for example, using CAPTCHA to prevent automated attacks </a:t>
            </a:r>
          </a:p>
        </p:txBody>
      </p:sp>
      <p:sp>
        <p:nvSpPr>
          <p:cNvPr id="381" name="Oval 380"/>
          <p:cNvSpPr/>
          <p:nvPr/>
        </p:nvSpPr>
        <p:spPr>
          <a:xfrm>
            <a:off x="365760" y="5085641"/>
            <a:ext cx="648000" cy="648000"/>
          </a:xfrm>
          <a:prstGeom prst="ellipse">
            <a:avLst/>
          </a:prstGeom>
          <a:solidFill>
            <a:schemeClr val="accent3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9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82" name="Rectangle 381"/>
          <p:cNvSpPr/>
          <p:nvPr/>
        </p:nvSpPr>
        <p:spPr>
          <a:xfrm>
            <a:off x="1216592" y="5071087"/>
            <a:ext cx="4433362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Use a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random string </a:t>
            </a:r>
            <a:r>
              <a:rPr lang="en-US" sz="1900" dirty="0">
                <a:latin typeface="Calibri"/>
              </a:rPr>
              <a:t>(salt) as a prefix or suffix to the password before encryption</a:t>
            </a:r>
          </a:p>
        </p:txBody>
      </p:sp>
      <p:sp>
        <p:nvSpPr>
          <p:cNvPr id="388" name="Oval 387"/>
          <p:cNvSpPr/>
          <p:nvPr/>
        </p:nvSpPr>
        <p:spPr>
          <a:xfrm>
            <a:off x="365762" y="2027918"/>
            <a:ext cx="648000" cy="648000"/>
          </a:xfrm>
          <a:prstGeom prst="ellipse">
            <a:avLst/>
          </a:prstGeom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7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89" name="Rectangle 388"/>
          <p:cNvSpPr/>
          <p:nvPr/>
        </p:nvSpPr>
        <p:spPr>
          <a:xfrm>
            <a:off x="1216591" y="1720976"/>
            <a:ext cx="4602533" cy="126188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Make passwords hard to guess by requiring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8-12 alphanumeric </a:t>
            </a:r>
            <a:r>
              <a:rPr lang="en-US" sz="1900" dirty="0">
                <a:latin typeface="Calibri"/>
              </a:rPr>
              <a:t>characters consisting of a combination of uppercase and lowercase letters, numbers, and symbols</a:t>
            </a:r>
          </a:p>
        </p:txBody>
      </p:sp>
      <p:sp>
        <p:nvSpPr>
          <p:cNvPr id="396" name="Oval 395"/>
          <p:cNvSpPr/>
          <p:nvPr/>
        </p:nvSpPr>
        <p:spPr>
          <a:xfrm>
            <a:off x="6444758" y="2027918"/>
            <a:ext cx="648000" cy="648000"/>
          </a:xfrm>
          <a:prstGeom prst="ellipse">
            <a:avLst/>
          </a:prstGeom>
          <a:solidFill>
            <a:schemeClr val="accent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Rockwell" panose="02060603020205020403" pitchFamily="18" charset="0"/>
              </a:rPr>
              <a:t>10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95000"/>
                  <a:lumOff val="5000"/>
                </a:schemeClr>
              </a:solidFill>
              <a:effectLst/>
              <a:uLnTx/>
              <a:uFillTx/>
              <a:latin typeface="Rockwell" panose="02060603020205020403" pitchFamily="18" charset="0"/>
            </a:endParaRPr>
          </a:p>
        </p:txBody>
      </p:sp>
      <p:sp>
        <p:nvSpPr>
          <p:cNvPr id="397" name="Rectangle 396"/>
          <p:cNvSpPr/>
          <p:nvPr/>
        </p:nvSpPr>
        <p:spPr>
          <a:xfrm>
            <a:off x="7301436" y="2013364"/>
            <a:ext cx="4433363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defTabSz="914400">
              <a:spcBef>
                <a:spcPts val="600"/>
              </a:spcBef>
              <a:buClr>
                <a:srgbClr val="4F81BD"/>
              </a:buClr>
              <a:defRPr/>
            </a:pPr>
            <a:r>
              <a:rPr lang="en-US" sz="1900" dirty="0">
                <a:latin typeface="Calibri"/>
              </a:rPr>
              <a:t>Disallow the use of passwords such as </a:t>
            </a:r>
            <a:r>
              <a:rPr lang="en-US" sz="1900" b="1" dirty="0">
                <a:solidFill>
                  <a:srgbClr val="FF0000"/>
                </a:solidFill>
                <a:latin typeface="Calibri"/>
              </a:rPr>
              <a:t>date of birth</a:t>
            </a:r>
            <a:r>
              <a:rPr lang="en-US" sz="1900" dirty="0">
                <a:latin typeface="Calibri"/>
              </a:rPr>
              <a:t>, spouse, child’s, or pet’s name </a:t>
            </a:r>
          </a:p>
        </p:txBody>
      </p:sp>
    </p:spTree>
    <p:extLst>
      <p:ext uri="{BB962C8B-B14F-4D97-AF65-F5344CB8AC3E}">
        <p14:creationId xmlns:p14="http://schemas.microsoft.com/office/powerpoint/2010/main" val="24401814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Title 1">
            <a:extLst>
              <a:ext uri="{FF2B5EF4-FFF2-40B4-BE49-F238E27FC236}">
                <a16:creationId xmlns:a16="http://schemas.microsoft.com/office/drawing/2014/main" id="{79394DF1-6F20-4EE3-85DC-43D80A20B3A0}"/>
              </a:ext>
            </a:extLst>
          </p:cNvPr>
          <p:cNvSpPr txBox="1">
            <a:spLocks/>
          </p:cNvSpPr>
          <p:nvPr/>
        </p:nvSpPr>
        <p:spPr>
          <a:xfrm>
            <a:off x="3975155" y="304800"/>
            <a:ext cx="4241691" cy="689436"/>
          </a:xfrm>
          <a:prstGeom prst="rect">
            <a:avLst/>
          </a:prstGeom>
        </p:spPr>
        <p:txBody>
          <a:bodyPr anchor="ctr"/>
          <a:lstStyle>
            <a:lvl1pPr algn="l" defTabSz="1828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88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defTabSz="914400"/>
            <a:r>
              <a:rPr lang="en-US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Rockwell" panose="02060603020205020403" pitchFamily="18" charset="0"/>
              </a:rPr>
              <a:t>Module Summary</a:t>
            </a:r>
          </a:p>
        </p:txBody>
      </p:sp>
      <p:sp>
        <p:nvSpPr>
          <p:cNvPr id="363" name="Rectangle 362">
            <a:extLst>
              <a:ext uri="{FF2B5EF4-FFF2-40B4-BE49-F238E27FC236}">
                <a16:creationId xmlns:a16="http://schemas.microsoft.com/office/drawing/2014/main" id="{6F3C2727-A701-4280-865C-25081594C1E4}"/>
              </a:ext>
            </a:extLst>
          </p:cNvPr>
          <p:cNvSpPr/>
          <p:nvPr/>
        </p:nvSpPr>
        <p:spPr>
          <a:xfrm>
            <a:off x="5479832" y="1356212"/>
            <a:ext cx="6375412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2400"/>
              </a:spcBef>
            </a:pPr>
            <a:r>
              <a:rPr lang="en-US" sz="1900" dirty="0"/>
              <a:t>This module has discussed the password cracking and password complexity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5466BB38-23C2-44CD-A347-310B9ED40CC1}"/>
              </a:ext>
            </a:extLst>
          </p:cNvPr>
          <p:cNvGrpSpPr/>
          <p:nvPr/>
        </p:nvGrpSpPr>
        <p:grpSpPr>
          <a:xfrm>
            <a:off x="4800600" y="1432278"/>
            <a:ext cx="511063" cy="511063"/>
            <a:chOff x="5103038" y="1572908"/>
            <a:chExt cx="511063" cy="511063"/>
          </a:xfrm>
        </p:grpSpPr>
        <p:sp>
          <p:nvSpPr>
            <p:cNvPr id="365" name="Oval 364"/>
            <p:cNvSpPr/>
            <p:nvPr/>
          </p:nvSpPr>
          <p:spPr>
            <a:xfrm>
              <a:off x="5103038" y="1572908"/>
              <a:ext cx="511063" cy="51106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66" name="Right Arrow 365"/>
            <p:cNvSpPr/>
            <p:nvPr/>
          </p:nvSpPr>
          <p:spPr>
            <a:xfrm>
              <a:off x="5254278" y="1708128"/>
              <a:ext cx="250885" cy="240625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803DDA85-1C2E-4234-96BD-ADAE71D5B93F}"/>
              </a:ext>
            </a:extLst>
          </p:cNvPr>
          <p:cNvGrpSpPr/>
          <p:nvPr/>
        </p:nvGrpSpPr>
        <p:grpSpPr>
          <a:xfrm>
            <a:off x="4800600" y="2304211"/>
            <a:ext cx="511063" cy="511063"/>
            <a:chOff x="5103038" y="2286000"/>
            <a:chExt cx="511063" cy="511063"/>
          </a:xfrm>
        </p:grpSpPr>
        <p:sp>
          <p:nvSpPr>
            <p:cNvPr id="368" name="Oval 367"/>
            <p:cNvSpPr/>
            <p:nvPr/>
          </p:nvSpPr>
          <p:spPr>
            <a:xfrm>
              <a:off x="5103038" y="2286000"/>
              <a:ext cx="511063" cy="51106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69" name="Right Arrow 368"/>
            <p:cNvSpPr/>
            <p:nvPr/>
          </p:nvSpPr>
          <p:spPr>
            <a:xfrm>
              <a:off x="5254278" y="2421220"/>
              <a:ext cx="250885" cy="240625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431CBB19-C055-4502-8F73-766FC4650BD7}"/>
              </a:ext>
            </a:extLst>
          </p:cNvPr>
          <p:cNvGrpSpPr/>
          <p:nvPr/>
        </p:nvGrpSpPr>
        <p:grpSpPr>
          <a:xfrm>
            <a:off x="4800600" y="3167577"/>
            <a:ext cx="511063" cy="511063"/>
            <a:chOff x="5103038" y="3128794"/>
            <a:chExt cx="511063" cy="511063"/>
          </a:xfrm>
        </p:grpSpPr>
        <p:sp>
          <p:nvSpPr>
            <p:cNvPr id="371" name="Oval 370"/>
            <p:cNvSpPr/>
            <p:nvPr/>
          </p:nvSpPr>
          <p:spPr>
            <a:xfrm>
              <a:off x="5103038" y="3128794"/>
              <a:ext cx="511063" cy="51106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2" name="Right Arrow 371"/>
            <p:cNvSpPr/>
            <p:nvPr/>
          </p:nvSpPr>
          <p:spPr>
            <a:xfrm>
              <a:off x="5254278" y="3264014"/>
              <a:ext cx="250885" cy="240625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C2F1C679-5F91-4A07-9856-3AD002D7323F}"/>
              </a:ext>
            </a:extLst>
          </p:cNvPr>
          <p:cNvGrpSpPr/>
          <p:nvPr/>
        </p:nvGrpSpPr>
        <p:grpSpPr>
          <a:xfrm>
            <a:off x="4800600" y="4030943"/>
            <a:ext cx="511063" cy="511063"/>
            <a:chOff x="5103038" y="3810000"/>
            <a:chExt cx="511063" cy="511063"/>
          </a:xfrm>
        </p:grpSpPr>
        <p:sp>
          <p:nvSpPr>
            <p:cNvPr id="374" name="Oval 373"/>
            <p:cNvSpPr/>
            <p:nvPr/>
          </p:nvSpPr>
          <p:spPr>
            <a:xfrm>
              <a:off x="5103038" y="3810000"/>
              <a:ext cx="511063" cy="51106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5" name="Right Arrow 374"/>
            <p:cNvSpPr/>
            <p:nvPr/>
          </p:nvSpPr>
          <p:spPr>
            <a:xfrm>
              <a:off x="5254278" y="3945220"/>
              <a:ext cx="250885" cy="240625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2" name="Group 1">
            <a:extLst>
              <a:ext uri="{FF2B5EF4-FFF2-40B4-BE49-F238E27FC236}">
                <a16:creationId xmlns:a16="http://schemas.microsoft.com/office/drawing/2014/main" id="{F99D7482-8CFA-4009-B214-172AE2316C06}"/>
              </a:ext>
            </a:extLst>
          </p:cNvPr>
          <p:cNvGrpSpPr/>
          <p:nvPr/>
        </p:nvGrpSpPr>
        <p:grpSpPr>
          <a:xfrm>
            <a:off x="4800600" y="5757674"/>
            <a:ext cx="511063" cy="511063"/>
            <a:chOff x="5103038" y="5508737"/>
            <a:chExt cx="511063" cy="511063"/>
          </a:xfrm>
        </p:grpSpPr>
        <p:sp>
          <p:nvSpPr>
            <p:cNvPr id="377" name="Oval 376"/>
            <p:cNvSpPr/>
            <p:nvPr/>
          </p:nvSpPr>
          <p:spPr>
            <a:xfrm>
              <a:off x="5103038" y="5508737"/>
              <a:ext cx="511063" cy="51106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78" name="Right Arrow 377"/>
            <p:cNvSpPr/>
            <p:nvPr/>
          </p:nvSpPr>
          <p:spPr>
            <a:xfrm>
              <a:off x="5254278" y="5643957"/>
              <a:ext cx="250885" cy="240625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03B8FA2-9DBE-46B5-9924-7973C994DE7E}"/>
              </a:ext>
            </a:extLst>
          </p:cNvPr>
          <p:cNvGrpSpPr/>
          <p:nvPr/>
        </p:nvGrpSpPr>
        <p:grpSpPr>
          <a:xfrm>
            <a:off x="4804877" y="4894309"/>
            <a:ext cx="511063" cy="511063"/>
            <a:chOff x="5107315" y="4572000"/>
            <a:chExt cx="511063" cy="511063"/>
          </a:xfrm>
        </p:grpSpPr>
        <p:sp>
          <p:nvSpPr>
            <p:cNvPr id="380" name="Oval 379">
              <a:extLst>
                <a:ext uri="{FF2B5EF4-FFF2-40B4-BE49-F238E27FC236}">
                  <a16:creationId xmlns:a16="http://schemas.microsoft.com/office/drawing/2014/main" id="{7CFB7BCF-F92B-4A6C-966E-B13C17C7F420}"/>
                </a:ext>
              </a:extLst>
            </p:cNvPr>
            <p:cNvSpPr/>
            <p:nvPr/>
          </p:nvSpPr>
          <p:spPr>
            <a:xfrm>
              <a:off x="5107315" y="4572000"/>
              <a:ext cx="511063" cy="511063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38100" cap="flat" cmpd="sng" algn="ctr">
              <a:solidFill>
                <a:schemeClr val="accent1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/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  <p:sp>
          <p:nvSpPr>
            <p:cNvPr id="381" name="Right Arrow 365">
              <a:extLst>
                <a:ext uri="{FF2B5EF4-FFF2-40B4-BE49-F238E27FC236}">
                  <a16:creationId xmlns:a16="http://schemas.microsoft.com/office/drawing/2014/main" id="{AE967952-B88B-4C0F-95DA-C960CB92DBEE}"/>
                </a:ext>
              </a:extLst>
            </p:cNvPr>
            <p:cNvSpPr/>
            <p:nvPr/>
          </p:nvSpPr>
          <p:spPr>
            <a:xfrm>
              <a:off x="5258555" y="4707220"/>
              <a:ext cx="250885" cy="240625"/>
            </a:xfrm>
            <a:prstGeom prst="rightArrow">
              <a:avLst/>
            </a:prstGeom>
            <a:solidFill>
              <a:sysClr val="window" lastClr="FFFFFF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457200">
                <a:defRPr/>
              </a:pPr>
              <a:endParaRPr lang="en-US" sz="900" kern="0" dirty="0">
                <a:solidFill>
                  <a:prstClr val="white"/>
                </a:solidFill>
                <a:latin typeface="Lato Light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123711" y="1299658"/>
            <a:ext cx="4403500" cy="4344300"/>
            <a:chOff x="123710" y="1299657"/>
            <a:chExt cx="4843073" cy="4777963"/>
          </a:xfrm>
        </p:grpSpPr>
        <p:grpSp>
          <p:nvGrpSpPr>
            <p:cNvPr id="225" name="Group 224">
              <a:extLst>
                <a:ext uri="{FF2B5EF4-FFF2-40B4-BE49-F238E27FC236}">
                  <a16:creationId xmlns:a16="http://schemas.microsoft.com/office/drawing/2014/main" id="{D24F9A59-AA57-4B18-927F-55DB07412AE6}"/>
                </a:ext>
              </a:extLst>
            </p:cNvPr>
            <p:cNvGrpSpPr/>
            <p:nvPr/>
          </p:nvGrpSpPr>
          <p:grpSpPr>
            <a:xfrm>
              <a:off x="123710" y="1299657"/>
              <a:ext cx="4843073" cy="4777963"/>
              <a:chOff x="463445" y="1512030"/>
              <a:chExt cx="4843073" cy="4777963"/>
            </a:xfrm>
          </p:grpSpPr>
          <p:sp>
            <p:nvSpPr>
              <p:cNvPr id="246" name="Freeform 49">
                <a:extLst>
                  <a:ext uri="{FF2B5EF4-FFF2-40B4-BE49-F238E27FC236}">
                    <a16:creationId xmlns:a16="http://schemas.microsoft.com/office/drawing/2014/main" id="{9A073ADB-C3E0-442F-B423-877EC4ABE96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354854" y="2375421"/>
                <a:ext cx="728617" cy="730104"/>
              </a:xfrm>
              <a:custGeom>
                <a:avLst/>
                <a:gdLst>
                  <a:gd name="T0" fmla="*/ 104 w 207"/>
                  <a:gd name="T1" fmla="*/ 15 h 208"/>
                  <a:gd name="T2" fmla="*/ 114 w 207"/>
                  <a:gd name="T3" fmla="*/ 15 h 208"/>
                  <a:gd name="T4" fmla="*/ 118 w 207"/>
                  <a:gd name="T5" fmla="*/ 0 h 208"/>
                  <a:gd name="T6" fmla="*/ 149 w 207"/>
                  <a:gd name="T7" fmla="*/ 10 h 208"/>
                  <a:gd name="T8" fmla="*/ 145 w 207"/>
                  <a:gd name="T9" fmla="*/ 25 h 208"/>
                  <a:gd name="T10" fmla="*/ 173 w 207"/>
                  <a:gd name="T11" fmla="*/ 48 h 208"/>
                  <a:gd name="T12" fmla="*/ 187 w 207"/>
                  <a:gd name="T13" fmla="*/ 41 h 208"/>
                  <a:gd name="T14" fmla="*/ 202 w 207"/>
                  <a:gd name="T15" fmla="*/ 70 h 208"/>
                  <a:gd name="T16" fmla="*/ 189 w 207"/>
                  <a:gd name="T17" fmla="*/ 77 h 208"/>
                  <a:gd name="T18" fmla="*/ 192 w 207"/>
                  <a:gd name="T19" fmla="*/ 114 h 208"/>
                  <a:gd name="T20" fmla="*/ 207 w 207"/>
                  <a:gd name="T21" fmla="*/ 118 h 208"/>
                  <a:gd name="T22" fmla="*/ 198 w 207"/>
                  <a:gd name="T23" fmla="*/ 150 h 208"/>
                  <a:gd name="T24" fmla="*/ 183 w 207"/>
                  <a:gd name="T25" fmla="*/ 145 h 208"/>
                  <a:gd name="T26" fmla="*/ 159 w 207"/>
                  <a:gd name="T27" fmla="*/ 174 h 208"/>
                  <a:gd name="T28" fmla="*/ 167 w 207"/>
                  <a:gd name="T29" fmla="*/ 187 h 208"/>
                  <a:gd name="T30" fmla="*/ 138 w 207"/>
                  <a:gd name="T31" fmla="*/ 203 h 208"/>
                  <a:gd name="T32" fmla="*/ 131 w 207"/>
                  <a:gd name="T33" fmla="*/ 189 h 208"/>
                  <a:gd name="T34" fmla="*/ 104 w 207"/>
                  <a:gd name="T35" fmla="*/ 193 h 208"/>
                  <a:gd name="T36" fmla="*/ 104 w 207"/>
                  <a:gd name="T37" fmla="*/ 170 h 208"/>
                  <a:gd name="T38" fmla="*/ 167 w 207"/>
                  <a:gd name="T39" fmla="*/ 123 h 208"/>
                  <a:gd name="T40" fmla="*/ 123 w 207"/>
                  <a:gd name="T41" fmla="*/ 41 h 208"/>
                  <a:gd name="T42" fmla="*/ 104 w 207"/>
                  <a:gd name="T43" fmla="*/ 38 h 208"/>
                  <a:gd name="T44" fmla="*/ 104 w 207"/>
                  <a:gd name="T45" fmla="*/ 15 h 208"/>
                  <a:gd name="T46" fmla="*/ 48 w 207"/>
                  <a:gd name="T47" fmla="*/ 34 h 208"/>
                  <a:gd name="T48" fmla="*/ 41 w 207"/>
                  <a:gd name="T49" fmla="*/ 21 h 208"/>
                  <a:gd name="T50" fmla="*/ 69 w 207"/>
                  <a:gd name="T51" fmla="*/ 5 h 208"/>
                  <a:gd name="T52" fmla="*/ 77 w 207"/>
                  <a:gd name="T53" fmla="*/ 19 h 208"/>
                  <a:gd name="T54" fmla="*/ 104 w 207"/>
                  <a:gd name="T55" fmla="*/ 15 h 208"/>
                  <a:gd name="T56" fmla="*/ 104 w 207"/>
                  <a:gd name="T57" fmla="*/ 38 h 208"/>
                  <a:gd name="T58" fmla="*/ 40 w 207"/>
                  <a:gd name="T59" fmla="*/ 85 h 208"/>
                  <a:gd name="T60" fmla="*/ 84 w 207"/>
                  <a:gd name="T61" fmla="*/ 167 h 208"/>
                  <a:gd name="T62" fmla="*/ 104 w 207"/>
                  <a:gd name="T63" fmla="*/ 170 h 208"/>
                  <a:gd name="T64" fmla="*/ 104 w 207"/>
                  <a:gd name="T65" fmla="*/ 193 h 208"/>
                  <a:gd name="T66" fmla="*/ 94 w 207"/>
                  <a:gd name="T67" fmla="*/ 193 h 208"/>
                  <a:gd name="T68" fmla="*/ 89 w 207"/>
                  <a:gd name="T69" fmla="*/ 208 h 208"/>
                  <a:gd name="T70" fmla="*/ 58 w 207"/>
                  <a:gd name="T71" fmla="*/ 198 h 208"/>
                  <a:gd name="T72" fmla="*/ 62 w 207"/>
                  <a:gd name="T73" fmla="*/ 183 h 208"/>
                  <a:gd name="T74" fmla="*/ 34 w 207"/>
                  <a:gd name="T75" fmla="*/ 160 h 208"/>
                  <a:gd name="T76" fmla="*/ 20 w 207"/>
                  <a:gd name="T77" fmla="*/ 167 h 208"/>
                  <a:gd name="T78" fmla="*/ 5 w 207"/>
                  <a:gd name="T79" fmla="*/ 138 h 208"/>
                  <a:gd name="T80" fmla="*/ 18 w 207"/>
                  <a:gd name="T81" fmla="*/ 131 h 208"/>
                  <a:gd name="T82" fmla="*/ 15 w 207"/>
                  <a:gd name="T83" fmla="*/ 94 h 208"/>
                  <a:gd name="T84" fmla="*/ 0 w 207"/>
                  <a:gd name="T85" fmla="*/ 90 h 208"/>
                  <a:gd name="T86" fmla="*/ 10 w 207"/>
                  <a:gd name="T87" fmla="*/ 58 h 208"/>
                  <a:gd name="T88" fmla="*/ 24 w 207"/>
                  <a:gd name="T89" fmla="*/ 63 h 208"/>
                  <a:gd name="T90" fmla="*/ 48 w 207"/>
                  <a:gd name="T91" fmla="*/ 34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07" h="208">
                    <a:moveTo>
                      <a:pt x="104" y="15"/>
                    </a:moveTo>
                    <a:cubicBezTo>
                      <a:pt x="107" y="15"/>
                      <a:pt x="110" y="15"/>
                      <a:pt x="114" y="15"/>
                    </a:cubicBezTo>
                    <a:cubicBezTo>
                      <a:pt x="118" y="0"/>
                      <a:pt x="118" y="0"/>
                      <a:pt x="118" y="0"/>
                    </a:cubicBezTo>
                    <a:cubicBezTo>
                      <a:pt x="149" y="10"/>
                      <a:pt x="149" y="10"/>
                      <a:pt x="149" y="10"/>
                    </a:cubicBezTo>
                    <a:cubicBezTo>
                      <a:pt x="145" y="25"/>
                      <a:pt x="145" y="25"/>
                      <a:pt x="145" y="25"/>
                    </a:cubicBezTo>
                    <a:cubicBezTo>
                      <a:pt x="156" y="31"/>
                      <a:pt x="166" y="39"/>
                      <a:pt x="173" y="48"/>
                    </a:cubicBezTo>
                    <a:cubicBezTo>
                      <a:pt x="187" y="41"/>
                      <a:pt x="187" y="41"/>
                      <a:pt x="187" y="41"/>
                    </a:cubicBezTo>
                    <a:cubicBezTo>
                      <a:pt x="202" y="70"/>
                      <a:pt x="202" y="70"/>
                      <a:pt x="202" y="70"/>
                    </a:cubicBezTo>
                    <a:cubicBezTo>
                      <a:pt x="189" y="77"/>
                      <a:pt x="189" y="77"/>
                      <a:pt x="189" y="77"/>
                    </a:cubicBezTo>
                    <a:cubicBezTo>
                      <a:pt x="192" y="89"/>
                      <a:pt x="194" y="101"/>
                      <a:pt x="192" y="114"/>
                    </a:cubicBezTo>
                    <a:cubicBezTo>
                      <a:pt x="207" y="118"/>
                      <a:pt x="207" y="118"/>
                      <a:pt x="207" y="118"/>
                    </a:cubicBezTo>
                    <a:cubicBezTo>
                      <a:pt x="198" y="150"/>
                      <a:pt x="198" y="150"/>
                      <a:pt x="198" y="150"/>
                    </a:cubicBezTo>
                    <a:cubicBezTo>
                      <a:pt x="183" y="145"/>
                      <a:pt x="183" y="145"/>
                      <a:pt x="183" y="145"/>
                    </a:cubicBezTo>
                    <a:cubicBezTo>
                      <a:pt x="177" y="156"/>
                      <a:pt x="169" y="166"/>
                      <a:pt x="159" y="174"/>
                    </a:cubicBezTo>
                    <a:cubicBezTo>
                      <a:pt x="167" y="187"/>
                      <a:pt x="167" y="187"/>
                      <a:pt x="167" y="187"/>
                    </a:cubicBezTo>
                    <a:cubicBezTo>
                      <a:pt x="138" y="203"/>
                      <a:pt x="138" y="203"/>
                      <a:pt x="138" y="203"/>
                    </a:cubicBezTo>
                    <a:cubicBezTo>
                      <a:pt x="131" y="189"/>
                      <a:pt x="131" y="189"/>
                      <a:pt x="131" y="189"/>
                    </a:cubicBezTo>
                    <a:cubicBezTo>
                      <a:pt x="122" y="192"/>
                      <a:pt x="113" y="193"/>
                      <a:pt x="104" y="193"/>
                    </a:cubicBezTo>
                    <a:cubicBezTo>
                      <a:pt x="104" y="170"/>
                      <a:pt x="104" y="170"/>
                      <a:pt x="104" y="170"/>
                    </a:cubicBezTo>
                    <a:cubicBezTo>
                      <a:pt x="132" y="170"/>
                      <a:pt x="158" y="152"/>
                      <a:pt x="167" y="123"/>
                    </a:cubicBezTo>
                    <a:cubicBezTo>
                      <a:pt x="177" y="88"/>
                      <a:pt x="158" y="51"/>
                      <a:pt x="123" y="41"/>
                    </a:cubicBezTo>
                    <a:cubicBezTo>
                      <a:pt x="116" y="39"/>
                      <a:pt x="110" y="38"/>
                      <a:pt x="104" y="38"/>
                    </a:cubicBezTo>
                    <a:lnTo>
                      <a:pt x="104" y="15"/>
                    </a:lnTo>
                    <a:close/>
                    <a:moveTo>
                      <a:pt x="48" y="34"/>
                    </a:moveTo>
                    <a:cubicBezTo>
                      <a:pt x="41" y="21"/>
                      <a:pt x="41" y="21"/>
                      <a:pt x="41" y="21"/>
                    </a:cubicBezTo>
                    <a:cubicBezTo>
                      <a:pt x="69" y="5"/>
                      <a:pt x="69" y="5"/>
                      <a:pt x="69" y="5"/>
                    </a:cubicBezTo>
                    <a:cubicBezTo>
                      <a:pt x="77" y="19"/>
                      <a:pt x="77" y="19"/>
                      <a:pt x="77" y="19"/>
                    </a:cubicBezTo>
                    <a:cubicBezTo>
                      <a:pt x="85" y="16"/>
                      <a:pt x="94" y="15"/>
                      <a:pt x="104" y="15"/>
                    </a:cubicBezTo>
                    <a:cubicBezTo>
                      <a:pt x="104" y="38"/>
                      <a:pt x="104" y="38"/>
                      <a:pt x="104" y="38"/>
                    </a:cubicBezTo>
                    <a:cubicBezTo>
                      <a:pt x="75" y="38"/>
                      <a:pt x="49" y="56"/>
                      <a:pt x="40" y="85"/>
                    </a:cubicBezTo>
                    <a:cubicBezTo>
                      <a:pt x="30" y="120"/>
                      <a:pt x="50" y="157"/>
                      <a:pt x="84" y="167"/>
                    </a:cubicBezTo>
                    <a:cubicBezTo>
                      <a:pt x="91" y="169"/>
                      <a:pt x="97" y="170"/>
                      <a:pt x="104" y="170"/>
                    </a:cubicBezTo>
                    <a:cubicBezTo>
                      <a:pt x="104" y="193"/>
                      <a:pt x="104" y="193"/>
                      <a:pt x="104" y="193"/>
                    </a:cubicBezTo>
                    <a:cubicBezTo>
                      <a:pt x="100" y="193"/>
                      <a:pt x="97" y="193"/>
                      <a:pt x="94" y="193"/>
                    </a:cubicBezTo>
                    <a:cubicBezTo>
                      <a:pt x="89" y="208"/>
                      <a:pt x="89" y="208"/>
                      <a:pt x="89" y="208"/>
                    </a:cubicBezTo>
                    <a:cubicBezTo>
                      <a:pt x="58" y="198"/>
                      <a:pt x="58" y="198"/>
                      <a:pt x="58" y="198"/>
                    </a:cubicBezTo>
                    <a:cubicBezTo>
                      <a:pt x="62" y="183"/>
                      <a:pt x="62" y="183"/>
                      <a:pt x="62" y="183"/>
                    </a:cubicBezTo>
                    <a:cubicBezTo>
                      <a:pt x="51" y="177"/>
                      <a:pt x="41" y="169"/>
                      <a:pt x="34" y="160"/>
                    </a:cubicBezTo>
                    <a:cubicBezTo>
                      <a:pt x="20" y="167"/>
                      <a:pt x="20" y="167"/>
                      <a:pt x="20" y="167"/>
                    </a:cubicBezTo>
                    <a:cubicBezTo>
                      <a:pt x="5" y="138"/>
                      <a:pt x="5" y="138"/>
                      <a:pt x="5" y="138"/>
                    </a:cubicBezTo>
                    <a:cubicBezTo>
                      <a:pt x="18" y="131"/>
                      <a:pt x="18" y="131"/>
                      <a:pt x="18" y="131"/>
                    </a:cubicBezTo>
                    <a:cubicBezTo>
                      <a:pt x="15" y="119"/>
                      <a:pt x="13" y="107"/>
                      <a:pt x="15" y="94"/>
                    </a:cubicBezTo>
                    <a:cubicBezTo>
                      <a:pt x="0" y="90"/>
                      <a:pt x="0" y="90"/>
                      <a:pt x="0" y="90"/>
                    </a:cubicBezTo>
                    <a:cubicBezTo>
                      <a:pt x="10" y="58"/>
                      <a:pt x="10" y="58"/>
                      <a:pt x="10" y="58"/>
                    </a:cubicBezTo>
                    <a:cubicBezTo>
                      <a:pt x="24" y="63"/>
                      <a:pt x="24" y="63"/>
                      <a:pt x="24" y="63"/>
                    </a:cubicBezTo>
                    <a:cubicBezTo>
                      <a:pt x="30" y="52"/>
                      <a:pt x="38" y="42"/>
                      <a:pt x="48" y="34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/>
              </a:p>
            </p:txBody>
          </p:sp>
          <p:sp>
            <p:nvSpPr>
              <p:cNvPr id="247" name="Freeform 87">
                <a:extLst>
                  <a:ext uri="{FF2B5EF4-FFF2-40B4-BE49-F238E27FC236}">
                    <a16:creationId xmlns:a16="http://schemas.microsoft.com/office/drawing/2014/main" id="{7918D354-1F1C-49C6-B3A4-EF184114A94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595684" y="1512030"/>
                <a:ext cx="633451" cy="628990"/>
              </a:xfrm>
              <a:custGeom>
                <a:avLst/>
                <a:gdLst>
                  <a:gd name="T0" fmla="*/ 100 w 180"/>
                  <a:gd name="T1" fmla="*/ 2 h 179"/>
                  <a:gd name="T2" fmla="*/ 129 w 180"/>
                  <a:gd name="T3" fmla="*/ 8 h 179"/>
                  <a:gd name="T4" fmla="*/ 127 w 180"/>
                  <a:gd name="T5" fmla="*/ 22 h 179"/>
                  <a:gd name="T6" fmla="*/ 159 w 180"/>
                  <a:gd name="T7" fmla="*/ 34 h 179"/>
                  <a:gd name="T8" fmla="*/ 175 w 180"/>
                  <a:gd name="T9" fmla="*/ 59 h 179"/>
                  <a:gd name="T10" fmla="*/ 164 w 180"/>
                  <a:gd name="T11" fmla="*/ 68 h 179"/>
                  <a:gd name="T12" fmla="*/ 177 w 180"/>
                  <a:gd name="T13" fmla="*/ 99 h 179"/>
                  <a:gd name="T14" fmla="*/ 171 w 180"/>
                  <a:gd name="T15" fmla="*/ 128 h 179"/>
                  <a:gd name="T16" fmla="*/ 158 w 180"/>
                  <a:gd name="T17" fmla="*/ 126 h 179"/>
                  <a:gd name="T18" fmla="*/ 145 w 180"/>
                  <a:gd name="T19" fmla="*/ 158 h 179"/>
                  <a:gd name="T20" fmla="*/ 120 w 180"/>
                  <a:gd name="T21" fmla="*/ 174 h 179"/>
                  <a:gd name="T22" fmla="*/ 111 w 180"/>
                  <a:gd name="T23" fmla="*/ 163 h 179"/>
                  <a:gd name="T24" fmla="*/ 90 w 180"/>
                  <a:gd name="T25" fmla="*/ 162 h 179"/>
                  <a:gd name="T26" fmla="*/ 114 w 180"/>
                  <a:gd name="T27" fmla="*/ 158 h 179"/>
                  <a:gd name="T28" fmla="*/ 140 w 180"/>
                  <a:gd name="T29" fmla="*/ 158 h 179"/>
                  <a:gd name="T30" fmla="*/ 135 w 180"/>
                  <a:gd name="T31" fmla="*/ 146 h 179"/>
                  <a:gd name="T32" fmla="*/ 155 w 180"/>
                  <a:gd name="T33" fmla="*/ 121 h 179"/>
                  <a:gd name="T34" fmla="*/ 174 w 180"/>
                  <a:gd name="T35" fmla="*/ 103 h 179"/>
                  <a:gd name="T36" fmla="*/ 162 w 180"/>
                  <a:gd name="T37" fmla="*/ 97 h 179"/>
                  <a:gd name="T38" fmla="*/ 159 w 180"/>
                  <a:gd name="T39" fmla="*/ 66 h 179"/>
                  <a:gd name="T40" fmla="*/ 159 w 180"/>
                  <a:gd name="T41" fmla="*/ 40 h 179"/>
                  <a:gd name="T42" fmla="*/ 147 w 180"/>
                  <a:gd name="T43" fmla="*/ 44 h 179"/>
                  <a:gd name="T44" fmla="*/ 122 w 180"/>
                  <a:gd name="T45" fmla="*/ 24 h 179"/>
                  <a:gd name="T46" fmla="*/ 104 w 180"/>
                  <a:gd name="T47" fmla="*/ 5 h 179"/>
                  <a:gd name="T48" fmla="*/ 98 w 180"/>
                  <a:gd name="T49" fmla="*/ 17 h 179"/>
                  <a:gd name="T50" fmla="*/ 90 w 180"/>
                  <a:gd name="T51" fmla="*/ 147 h 179"/>
                  <a:gd name="T52" fmla="*/ 145 w 180"/>
                  <a:gd name="T53" fmla="*/ 106 h 179"/>
                  <a:gd name="T54" fmla="*/ 107 w 180"/>
                  <a:gd name="T55" fmla="*/ 34 h 179"/>
                  <a:gd name="T56" fmla="*/ 105 w 180"/>
                  <a:gd name="T57" fmla="*/ 39 h 179"/>
                  <a:gd name="T58" fmla="*/ 141 w 180"/>
                  <a:gd name="T59" fmla="*/ 105 h 179"/>
                  <a:gd name="T60" fmla="*/ 90 w 180"/>
                  <a:gd name="T61" fmla="*/ 147 h 179"/>
                  <a:gd name="T62" fmla="*/ 34 w 180"/>
                  <a:gd name="T63" fmla="*/ 18 h 179"/>
                  <a:gd name="T64" fmla="*/ 62 w 180"/>
                  <a:gd name="T65" fmla="*/ 3 h 179"/>
                  <a:gd name="T66" fmla="*/ 83 w 180"/>
                  <a:gd name="T67" fmla="*/ 12 h 179"/>
                  <a:gd name="T68" fmla="*/ 83 w 180"/>
                  <a:gd name="T69" fmla="*/ 17 h 179"/>
                  <a:gd name="T70" fmla="*/ 65 w 180"/>
                  <a:gd name="T71" fmla="*/ 19 h 179"/>
                  <a:gd name="T72" fmla="*/ 45 w 180"/>
                  <a:gd name="T73" fmla="*/ 30 h 179"/>
                  <a:gd name="T74" fmla="*/ 34 w 180"/>
                  <a:gd name="T75" fmla="*/ 43 h 179"/>
                  <a:gd name="T76" fmla="*/ 23 w 180"/>
                  <a:gd name="T77" fmla="*/ 57 h 179"/>
                  <a:gd name="T78" fmla="*/ 16 w 180"/>
                  <a:gd name="T79" fmla="*/ 79 h 179"/>
                  <a:gd name="T80" fmla="*/ 18 w 180"/>
                  <a:gd name="T81" fmla="*/ 96 h 179"/>
                  <a:gd name="T82" fmla="*/ 20 w 180"/>
                  <a:gd name="T83" fmla="*/ 114 h 179"/>
                  <a:gd name="T84" fmla="*/ 30 w 180"/>
                  <a:gd name="T85" fmla="*/ 134 h 179"/>
                  <a:gd name="T86" fmla="*/ 44 w 180"/>
                  <a:gd name="T87" fmla="*/ 145 h 179"/>
                  <a:gd name="T88" fmla="*/ 58 w 180"/>
                  <a:gd name="T89" fmla="*/ 156 h 179"/>
                  <a:gd name="T90" fmla="*/ 80 w 180"/>
                  <a:gd name="T91" fmla="*/ 163 h 179"/>
                  <a:gd name="T92" fmla="*/ 90 w 180"/>
                  <a:gd name="T93" fmla="*/ 162 h 179"/>
                  <a:gd name="T94" fmla="*/ 80 w 180"/>
                  <a:gd name="T95" fmla="*/ 177 h 179"/>
                  <a:gd name="T96" fmla="*/ 51 w 180"/>
                  <a:gd name="T97" fmla="*/ 170 h 179"/>
                  <a:gd name="T98" fmla="*/ 53 w 180"/>
                  <a:gd name="T99" fmla="*/ 157 h 179"/>
                  <a:gd name="T100" fmla="*/ 21 w 180"/>
                  <a:gd name="T101" fmla="*/ 144 h 179"/>
                  <a:gd name="T102" fmla="*/ 5 w 180"/>
                  <a:gd name="T103" fmla="*/ 119 h 179"/>
                  <a:gd name="T104" fmla="*/ 16 w 180"/>
                  <a:gd name="T105" fmla="*/ 111 h 179"/>
                  <a:gd name="T106" fmla="*/ 3 w 180"/>
                  <a:gd name="T107" fmla="*/ 79 h 179"/>
                  <a:gd name="T108" fmla="*/ 9 w 180"/>
                  <a:gd name="T109" fmla="*/ 50 h 179"/>
                  <a:gd name="T110" fmla="*/ 22 w 180"/>
                  <a:gd name="T111" fmla="*/ 52 h 179"/>
                  <a:gd name="T112" fmla="*/ 90 w 180"/>
                  <a:gd name="T113" fmla="*/ 32 h 179"/>
                  <a:gd name="T114" fmla="*/ 39 w 180"/>
                  <a:gd name="T115" fmla="*/ 116 h 179"/>
                  <a:gd name="T116" fmla="*/ 74 w 180"/>
                  <a:gd name="T117" fmla="*/ 144 h 179"/>
                  <a:gd name="T118" fmla="*/ 75 w 180"/>
                  <a:gd name="T119" fmla="*/ 140 h 179"/>
                  <a:gd name="T120" fmla="*/ 39 w 180"/>
                  <a:gd name="T121" fmla="*/ 74 h 179"/>
                  <a:gd name="T122" fmla="*/ 90 w 180"/>
                  <a:gd name="T123" fmla="*/ 32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80" h="179">
                    <a:moveTo>
                      <a:pt x="90" y="12"/>
                    </a:moveTo>
                    <a:cubicBezTo>
                      <a:pt x="92" y="12"/>
                      <a:pt x="94" y="12"/>
                      <a:pt x="97" y="12"/>
                    </a:cubicBezTo>
                    <a:cubicBezTo>
                      <a:pt x="100" y="2"/>
                      <a:pt x="100" y="2"/>
                      <a:pt x="100" y="2"/>
                    </a:cubicBezTo>
                    <a:cubicBezTo>
                      <a:pt x="101" y="0"/>
                      <a:pt x="101" y="0"/>
                      <a:pt x="101" y="0"/>
                    </a:cubicBezTo>
                    <a:cubicBezTo>
                      <a:pt x="103" y="0"/>
                      <a:pt x="103" y="0"/>
                      <a:pt x="103" y="0"/>
                    </a:cubicBezTo>
                    <a:cubicBezTo>
                      <a:pt x="129" y="8"/>
                      <a:pt x="129" y="8"/>
                      <a:pt x="129" y="8"/>
                    </a:cubicBezTo>
                    <a:cubicBezTo>
                      <a:pt x="131" y="9"/>
                      <a:pt x="131" y="9"/>
                      <a:pt x="131" y="9"/>
                    </a:cubicBezTo>
                    <a:cubicBezTo>
                      <a:pt x="130" y="11"/>
                      <a:pt x="130" y="11"/>
                      <a:pt x="130" y="11"/>
                    </a:cubicBezTo>
                    <a:cubicBezTo>
                      <a:pt x="127" y="22"/>
                      <a:pt x="127" y="22"/>
                      <a:pt x="127" y="22"/>
                    </a:cubicBezTo>
                    <a:cubicBezTo>
                      <a:pt x="131" y="24"/>
                      <a:pt x="135" y="27"/>
                      <a:pt x="139" y="30"/>
                    </a:cubicBezTo>
                    <a:cubicBezTo>
                      <a:pt x="143" y="33"/>
                      <a:pt x="146" y="36"/>
                      <a:pt x="149" y="40"/>
                    </a:cubicBezTo>
                    <a:cubicBezTo>
                      <a:pt x="159" y="34"/>
                      <a:pt x="159" y="34"/>
                      <a:pt x="159" y="34"/>
                    </a:cubicBezTo>
                    <a:cubicBezTo>
                      <a:pt x="161" y="33"/>
                      <a:pt x="161" y="33"/>
                      <a:pt x="161" y="33"/>
                    </a:cubicBezTo>
                    <a:cubicBezTo>
                      <a:pt x="162" y="35"/>
                      <a:pt x="162" y="35"/>
                      <a:pt x="162" y="35"/>
                    </a:cubicBezTo>
                    <a:cubicBezTo>
                      <a:pt x="175" y="59"/>
                      <a:pt x="175" y="59"/>
                      <a:pt x="175" y="59"/>
                    </a:cubicBezTo>
                    <a:cubicBezTo>
                      <a:pt x="176" y="62"/>
                      <a:pt x="176" y="62"/>
                      <a:pt x="176" y="62"/>
                    </a:cubicBezTo>
                    <a:cubicBezTo>
                      <a:pt x="174" y="63"/>
                      <a:pt x="174" y="63"/>
                      <a:pt x="174" y="63"/>
                    </a:cubicBezTo>
                    <a:cubicBezTo>
                      <a:pt x="164" y="68"/>
                      <a:pt x="164" y="68"/>
                      <a:pt x="164" y="68"/>
                    </a:cubicBezTo>
                    <a:cubicBezTo>
                      <a:pt x="165" y="72"/>
                      <a:pt x="166" y="77"/>
                      <a:pt x="167" y="82"/>
                    </a:cubicBezTo>
                    <a:cubicBezTo>
                      <a:pt x="167" y="86"/>
                      <a:pt x="167" y="91"/>
                      <a:pt x="167" y="96"/>
                    </a:cubicBezTo>
                    <a:cubicBezTo>
                      <a:pt x="177" y="99"/>
                      <a:pt x="177" y="99"/>
                      <a:pt x="177" y="99"/>
                    </a:cubicBezTo>
                    <a:cubicBezTo>
                      <a:pt x="180" y="100"/>
                      <a:pt x="180" y="100"/>
                      <a:pt x="180" y="100"/>
                    </a:cubicBezTo>
                    <a:cubicBezTo>
                      <a:pt x="179" y="102"/>
                      <a:pt x="179" y="102"/>
                      <a:pt x="179" y="102"/>
                    </a:cubicBezTo>
                    <a:cubicBezTo>
                      <a:pt x="171" y="128"/>
                      <a:pt x="171" y="128"/>
                      <a:pt x="171" y="128"/>
                    </a:cubicBezTo>
                    <a:cubicBezTo>
                      <a:pt x="170" y="130"/>
                      <a:pt x="170" y="130"/>
                      <a:pt x="170" y="130"/>
                    </a:cubicBezTo>
                    <a:cubicBezTo>
                      <a:pt x="168" y="130"/>
                      <a:pt x="168" y="130"/>
                      <a:pt x="168" y="130"/>
                    </a:cubicBezTo>
                    <a:cubicBezTo>
                      <a:pt x="158" y="126"/>
                      <a:pt x="158" y="126"/>
                      <a:pt x="158" y="126"/>
                    </a:cubicBezTo>
                    <a:cubicBezTo>
                      <a:pt x="155" y="131"/>
                      <a:pt x="153" y="135"/>
                      <a:pt x="150" y="138"/>
                    </a:cubicBezTo>
                    <a:cubicBezTo>
                      <a:pt x="147" y="142"/>
                      <a:pt x="143" y="145"/>
                      <a:pt x="140" y="148"/>
                    </a:cubicBezTo>
                    <a:cubicBezTo>
                      <a:pt x="145" y="158"/>
                      <a:pt x="145" y="158"/>
                      <a:pt x="145" y="158"/>
                    </a:cubicBezTo>
                    <a:cubicBezTo>
                      <a:pt x="146" y="160"/>
                      <a:pt x="146" y="160"/>
                      <a:pt x="146" y="160"/>
                    </a:cubicBezTo>
                    <a:cubicBezTo>
                      <a:pt x="144" y="161"/>
                      <a:pt x="144" y="161"/>
                      <a:pt x="144" y="161"/>
                    </a:cubicBezTo>
                    <a:cubicBezTo>
                      <a:pt x="120" y="174"/>
                      <a:pt x="120" y="174"/>
                      <a:pt x="120" y="174"/>
                    </a:cubicBezTo>
                    <a:cubicBezTo>
                      <a:pt x="118" y="175"/>
                      <a:pt x="118" y="175"/>
                      <a:pt x="118" y="175"/>
                    </a:cubicBezTo>
                    <a:cubicBezTo>
                      <a:pt x="117" y="173"/>
                      <a:pt x="117" y="173"/>
                      <a:pt x="117" y="173"/>
                    </a:cubicBezTo>
                    <a:cubicBezTo>
                      <a:pt x="111" y="163"/>
                      <a:pt x="111" y="163"/>
                      <a:pt x="111" y="163"/>
                    </a:cubicBezTo>
                    <a:cubicBezTo>
                      <a:pt x="107" y="165"/>
                      <a:pt x="102" y="166"/>
                      <a:pt x="98" y="166"/>
                    </a:cubicBezTo>
                    <a:cubicBezTo>
                      <a:pt x="95" y="166"/>
                      <a:pt x="93" y="166"/>
                      <a:pt x="90" y="166"/>
                    </a:cubicBezTo>
                    <a:cubicBezTo>
                      <a:pt x="90" y="162"/>
                      <a:pt x="90" y="162"/>
                      <a:pt x="90" y="162"/>
                    </a:cubicBezTo>
                    <a:cubicBezTo>
                      <a:pt x="92" y="162"/>
                      <a:pt x="95" y="162"/>
                      <a:pt x="97" y="162"/>
                    </a:cubicBezTo>
                    <a:cubicBezTo>
                      <a:pt x="102" y="161"/>
                      <a:pt x="107" y="160"/>
                      <a:pt x="112" y="158"/>
                    </a:cubicBezTo>
                    <a:cubicBezTo>
                      <a:pt x="114" y="158"/>
                      <a:pt x="114" y="158"/>
                      <a:pt x="114" y="158"/>
                    </a:cubicBezTo>
                    <a:cubicBezTo>
                      <a:pt x="115" y="160"/>
                      <a:pt x="115" y="160"/>
                      <a:pt x="115" y="160"/>
                    </a:cubicBezTo>
                    <a:cubicBezTo>
                      <a:pt x="120" y="169"/>
                      <a:pt x="120" y="169"/>
                      <a:pt x="120" y="169"/>
                    </a:cubicBezTo>
                    <a:cubicBezTo>
                      <a:pt x="140" y="158"/>
                      <a:pt x="140" y="158"/>
                      <a:pt x="140" y="158"/>
                    </a:cubicBezTo>
                    <a:cubicBezTo>
                      <a:pt x="135" y="149"/>
                      <a:pt x="135" y="149"/>
                      <a:pt x="135" y="149"/>
                    </a:cubicBezTo>
                    <a:cubicBezTo>
                      <a:pt x="134" y="147"/>
                      <a:pt x="134" y="147"/>
                      <a:pt x="134" y="147"/>
                    </a:cubicBezTo>
                    <a:cubicBezTo>
                      <a:pt x="135" y="146"/>
                      <a:pt x="135" y="146"/>
                      <a:pt x="135" y="146"/>
                    </a:cubicBezTo>
                    <a:cubicBezTo>
                      <a:pt x="139" y="143"/>
                      <a:pt x="143" y="139"/>
                      <a:pt x="146" y="135"/>
                    </a:cubicBezTo>
                    <a:cubicBezTo>
                      <a:pt x="149" y="131"/>
                      <a:pt x="152" y="127"/>
                      <a:pt x="154" y="123"/>
                    </a:cubicBezTo>
                    <a:cubicBezTo>
                      <a:pt x="155" y="121"/>
                      <a:pt x="155" y="121"/>
                      <a:pt x="155" y="121"/>
                    </a:cubicBezTo>
                    <a:cubicBezTo>
                      <a:pt x="157" y="122"/>
                      <a:pt x="157" y="122"/>
                      <a:pt x="157" y="122"/>
                    </a:cubicBezTo>
                    <a:cubicBezTo>
                      <a:pt x="167" y="125"/>
                      <a:pt x="167" y="125"/>
                      <a:pt x="167" y="125"/>
                    </a:cubicBezTo>
                    <a:cubicBezTo>
                      <a:pt x="174" y="103"/>
                      <a:pt x="174" y="103"/>
                      <a:pt x="174" y="103"/>
                    </a:cubicBezTo>
                    <a:cubicBezTo>
                      <a:pt x="164" y="100"/>
                      <a:pt x="164" y="100"/>
                      <a:pt x="164" y="100"/>
                    </a:cubicBezTo>
                    <a:cubicBezTo>
                      <a:pt x="162" y="99"/>
                      <a:pt x="162" y="99"/>
                      <a:pt x="162" y="99"/>
                    </a:cubicBezTo>
                    <a:cubicBezTo>
                      <a:pt x="162" y="97"/>
                      <a:pt x="162" y="97"/>
                      <a:pt x="162" y="97"/>
                    </a:cubicBezTo>
                    <a:cubicBezTo>
                      <a:pt x="163" y="92"/>
                      <a:pt x="163" y="87"/>
                      <a:pt x="162" y="82"/>
                    </a:cubicBezTo>
                    <a:cubicBezTo>
                      <a:pt x="162" y="77"/>
                      <a:pt x="161" y="72"/>
                      <a:pt x="159" y="67"/>
                    </a:cubicBezTo>
                    <a:cubicBezTo>
                      <a:pt x="159" y="66"/>
                      <a:pt x="159" y="66"/>
                      <a:pt x="159" y="66"/>
                    </a:cubicBezTo>
                    <a:cubicBezTo>
                      <a:pt x="160" y="65"/>
                      <a:pt x="160" y="65"/>
                      <a:pt x="160" y="65"/>
                    </a:cubicBezTo>
                    <a:cubicBezTo>
                      <a:pt x="170" y="60"/>
                      <a:pt x="170" y="60"/>
                      <a:pt x="170" y="60"/>
                    </a:cubicBezTo>
                    <a:cubicBezTo>
                      <a:pt x="159" y="40"/>
                      <a:pt x="159" y="40"/>
                      <a:pt x="159" y="40"/>
                    </a:cubicBezTo>
                    <a:cubicBezTo>
                      <a:pt x="150" y="45"/>
                      <a:pt x="150" y="45"/>
                      <a:pt x="150" y="45"/>
                    </a:cubicBezTo>
                    <a:cubicBezTo>
                      <a:pt x="148" y="45"/>
                      <a:pt x="148" y="45"/>
                      <a:pt x="148" y="45"/>
                    </a:cubicBezTo>
                    <a:cubicBezTo>
                      <a:pt x="147" y="44"/>
                      <a:pt x="147" y="44"/>
                      <a:pt x="147" y="44"/>
                    </a:cubicBezTo>
                    <a:cubicBezTo>
                      <a:pt x="144" y="40"/>
                      <a:pt x="140" y="36"/>
                      <a:pt x="136" y="33"/>
                    </a:cubicBezTo>
                    <a:cubicBezTo>
                      <a:pt x="132" y="30"/>
                      <a:pt x="128" y="27"/>
                      <a:pt x="123" y="25"/>
                    </a:cubicBezTo>
                    <a:cubicBezTo>
                      <a:pt x="122" y="24"/>
                      <a:pt x="122" y="24"/>
                      <a:pt x="122" y="24"/>
                    </a:cubicBezTo>
                    <a:cubicBezTo>
                      <a:pt x="122" y="22"/>
                      <a:pt x="122" y="22"/>
                      <a:pt x="122" y="22"/>
                    </a:cubicBezTo>
                    <a:cubicBezTo>
                      <a:pt x="125" y="12"/>
                      <a:pt x="125" y="12"/>
                      <a:pt x="125" y="12"/>
                    </a:cubicBezTo>
                    <a:cubicBezTo>
                      <a:pt x="104" y="5"/>
                      <a:pt x="104" y="5"/>
                      <a:pt x="104" y="5"/>
                    </a:cubicBezTo>
                    <a:cubicBezTo>
                      <a:pt x="101" y="16"/>
                      <a:pt x="101" y="16"/>
                      <a:pt x="101" y="16"/>
                    </a:cubicBezTo>
                    <a:cubicBezTo>
                      <a:pt x="100" y="17"/>
                      <a:pt x="100" y="17"/>
                      <a:pt x="100" y="17"/>
                    </a:cubicBezTo>
                    <a:cubicBezTo>
                      <a:pt x="98" y="17"/>
                      <a:pt x="98" y="17"/>
                      <a:pt x="98" y="17"/>
                    </a:cubicBezTo>
                    <a:cubicBezTo>
                      <a:pt x="95" y="17"/>
                      <a:pt x="93" y="17"/>
                      <a:pt x="90" y="17"/>
                    </a:cubicBezTo>
                    <a:lnTo>
                      <a:pt x="90" y="12"/>
                    </a:lnTo>
                    <a:close/>
                    <a:moveTo>
                      <a:pt x="90" y="147"/>
                    </a:moveTo>
                    <a:cubicBezTo>
                      <a:pt x="100" y="147"/>
                      <a:pt x="109" y="144"/>
                      <a:pt x="117" y="140"/>
                    </a:cubicBezTo>
                    <a:cubicBezTo>
                      <a:pt x="130" y="133"/>
                      <a:pt x="140" y="121"/>
                      <a:pt x="145" y="106"/>
                    </a:cubicBezTo>
                    <a:cubicBezTo>
                      <a:pt x="145" y="106"/>
                      <a:pt x="145" y="106"/>
                      <a:pt x="145" y="106"/>
                    </a:cubicBezTo>
                    <a:cubicBezTo>
                      <a:pt x="145" y="106"/>
                      <a:pt x="145" y="106"/>
                      <a:pt x="145" y="106"/>
                    </a:cubicBezTo>
                    <a:cubicBezTo>
                      <a:pt x="150" y="91"/>
                      <a:pt x="148" y="75"/>
                      <a:pt x="141" y="62"/>
                    </a:cubicBezTo>
                    <a:cubicBezTo>
                      <a:pt x="134" y="49"/>
                      <a:pt x="122" y="39"/>
                      <a:pt x="107" y="34"/>
                    </a:cubicBezTo>
                    <a:cubicBezTo>
                      <a:pt x="101" y="33"/>
                      <a:pt x="96" y="32"/>
                      <a:pt x="90" y="32"/>
                    </a:cubicBezTo>
                    <a:cubicBezTo>
                      <a:pt x="90" y="36"/>
                      <a:pt x="90" y="36"/>
                      <a:pt x="90" y="36"/>
                    </a:cubicBezTo>
                    <a:cubicBezTo>
                      <a:pt x="95" y="36"/>
                      <a:pt x="100" y="37"/>
                      <a:pt x="105" y="39"/>
                    </a:cubicBezTo>
                    <a:cubicBezTo>
                      <a:pt x="119" y="43"/>
                      <a:pt x="130" y="52"/>
                      <a:pt x="137" y="64"/>
                    </a:cubicBezTo>
                    <a:cubicBezTo>
                      <a:pt x="143" y="76"/>
                      <a:pt x="145" y="91"/>
                      <a:pt x="141" y="105"/>
                    </a:cubicBezTo>
                    <a:cubicBezTo>
                      <a:pt x="141" y="105"/>
                      <a:pt x="141" y="105"/>
                      <a:pt x="141" y="105"/>
                    </a:cubicBezTo>
                    <a:cubicBezTo>
                      <a:pt x="136" y="119"/>
                      <a:pt x="127" y="130"/>
                      <a:pt x="115" y="136"/>
                    </a:cubicBezTo>
                    <a:cubicBezTo>
                      <a:pt x="107" y="140"/>
                      <a:pt x="99" y="142"/>
                      <a:pt x="90" y="142"/>
                    </a:cubicBezTo>
                    <a:lnTo>
                      <a:pt x="90" y="147"/>
                    </a:lnTo>
                    <a:close/>
                    <a:moveTo>
                      <a:pt x="40" y="30"/>
                    </a:moveTo>
                    <a:cubicBezTo>
                      <a:pt x="35" y="20"/>
                      <a:pt x="35" y="20"/>
                      <a:pt x="35" y="20"/>
                    </a:cubicBezTo>
                    <a:cubicBezTo>
                      <a:pt x="34" y="18"/>
                      <a:pt x="34" y="18"/>
                      <a:pt x="34" y="18"/>
                    </a:cubicBezTo>
                    <a:cubicBezTo>
                      <a:pt x="36" y="17"/>
                      <a:pt x="36" y="17"/>
                      <a:pt x="36" y="17"/>
                    </a:cubicBezTo>
                    <a:cubicBezTo>
                      <a:pt x="60" y="4"/>
                      <a:pt x="60" y="4"/>
                      <a:pt x="60" y="4"/>
                    </a:cubicBezTo>
                    <a:cubicBezTo>
                      <a:pt x="62" y="3"/>
                      <a:pt x="62" y="3"/>
                      <a:pt x="62" y="3"/>
                    </a:cubicBezTo>
                    <a:cubicBezTo>
                      <a:pt x="63" y="5"/>
                      <a:pt x="63" y="5"/>
                      <a:pt x="63" y="5"/>
                    </a:cubicBezTo>
                    <a:cubicBezTo>
                      <a:pt x="69" y="15"/>
                      <a:pt x="69" y="15"/>
                      <a:pt x="69" y="15"/>
                    </a:cubicBezTo>
                    <a:cubicBezTo>
                      <a:pt x="73" y="14"/>
                      <a:pt x="78" y="13"/>
                      <a:pt x="83" y="12"/>
                    </a:cubicBezTo>
                    <a:cubicBezTo>
                      <a:pt x="85" y="12"/>
                      <a:pt x="88" y="12"/>
                      <a:pt x="90" y="12"/>
                    </a:cubicBezTo>
                    <a:cubicBezTo>
                      <a:pt x="90" y="17"/>
                      <a:pt x="90" y="17"/>
                      <a:pt x="90" y="17"/>
                    </a:cubicBezTo>
                    <a:cubicBezTo>
                      <a:pt x="88" y="17"/>
                      <a:pt x="85" y="17"/>
                      <a:pt x="83" y="17"/>
                    </a:cubicBezTo>
                    <a:cubicBezTo>
                      <a:pt x="78" y="18"/>
                      <a:pt x="73" y="19"/>
                      <a:pt x="68" y="20"/>
                    </a:cubicBezTo>
                    <a:cubicBezTo>
                      <a:pt x="66" y="21"/>
                      <a:pt x="66" y="21"/>
                      <a:pt x="66" y="21"/>
                    </a:cubicBezTo>
                    <a:cubicBezTo>
                      <a:pt x="65" y="19"/>
                      <a:pt x="65" y="19"/>
                      <a:pt x="65" y="19"/>
                    </a:cubicBezTo>
                    <a:cubicBezTo>
                      <a:pt x="60" y="10"/>
                      <a:pt x="60" y="10"/>
                      <a:pt x="60" y="10"/>
                    </a:cubicBezTo>
                    <a:cubicBezTo>
                      <a:pt x="40" y="20"/>
                      <a:pt x="40" y="20"/>
                      <a:pt x="40" y="20"/>
                    </a:cubicBezTo>
                    <a:cubicBezTo>
                      <a:pt x="45" y="30"/>
                      <a:pt x="45" y="30"/>
                      <a:pt x="45" y="30"/>
                    </a:cubicBezTo>
                    <a:cubicBezTo>
                      <a:pt x="46" y="31"/>
                      <a:pt x="46" y="31"/>
                      <a:pt x="46" y="31"/>
                    </a:cubicBezTo>
                    <a:cubicBezTo>
                      <a:pt x="45" y="33"/>
                      <a:pt x="45" y="33"/>
                      <a:pt x="45" y="33"/>
                    </a:cubicBezTo>
                    <a:cubicBezTo>
                      <a:pt x="41" y="36"/>
                      <a:pt x="37" y="39"/>
                      <a:pt x="34" y="43"/>
                    </a:cubicBezTo>
                    <a:cubicBezTo>
                      <a:pt x="31" y="47"/>
                      <a:pt x="28" y="51"/>
                      <a:pt x="26" y="56"/>
                    </a:cubicBezTo>
                    <a:cubicBezTo>
                      <a:pt x="25" y="58"/>
                      <a:pt x="25" y="58"/>
                      <a:pt x="25" y="58"/>
                    </a:cubicBezTo>
                    <a:cubicBezTo>
                      <a:pt x="23" y="57"/>
                      <a:pt x="23" y="57"/>
                      <a:pt x="23" y="57"/>
                    </a:cubicBezTo>
                    <a:cubicBezTo>
                      <a:pt x="13" y="54"/>
                      <a:pt x="13" y="54"/>
                      <a:pt x="13" y="54"/>
                    </a:cubicBezTo>
                    <a:cubicBezTo>
                      <a:pt x="6" y="76"/>
                      <a:pt x="6" y="76"/>
                      <a:pt x="6" y="76"/>
                    </a:cubicBezTo>
                    <a:cubicBezTo>
                      <a:pt x="16" y="79"/>
                      <a:pt x="16" y="79"/>
                      <a:pt x="16" y="79"/>
                    </a:cubicBezTo>
                    <a:cubicBezTo>
                      <a:pt x="18" y="79"/>
                      <a:pt x="18" y="79"/>
                      <a:pt x="18" y="79"/>
                    </a:cubicBezTo>
                    <a:cubicBezTo>
                      <a:pt x="18" y="81"/>
                      <a:pt x="18" y="81"/>
                      <a:pt x="18" y="81"/>
                    </a:cubicBezTo>
                    <a:cubicBezTo>
                      <a:pt x="17" y="86"/>
                      <a:pt x="17" y="91"/>
                      <a:pt x="18" y="96"/>
                    </a:cubicBezTo>
                    <a:cubicBezTo>
                      <a:pt x="18" y="101"/>
                      <a:pt x="19" y="106"/>
                      <a:pt x="21" y="111"/>
                    </a:cubicBezTo>
                    <a:cubicBezTo>
                      <a:pt x="21" y="113"/>
                      <a:pt x="21" y="113"/>
                      <a:pt x="21" y="113"/>
                    </a:cubicBezTo>
                    <a:cubicBezTo>
                      <a:pt x="20" y="114"/>
                      <a:pt x="20" y="114"/>
                      <a:pt x="20" y="114"/>
                    </a:cubicBezTo>
                    <a:cubicBezTo>
                      <a:pt x="10" y="119"/>
                      <a:pt x="10" y="119"/>
                      <a:pt x="10" y="119"/>
                    </a:cubicBezTo>
                    <a:cubicBezTo>
                      <a:pt x="21" y="139"/>
                      <a:pt x="21" y="139"/>
                      <a:pt x="21" y="139"/>
                    </a:cubicBezTo>
                    <a:cubicBezTo>
                      <a:pt x="30" y="134"/>
                      <a:pt x="30" y="134"/>
                      <a:pt x="30" y="134"/>
                    </a:cubicBezTo>
                    <a:cubicBezTo>
                      <a:pt x="32" y="133"/>
                      <a:pt x="32" y="133"/>
                      <a:pt x="32" y="133"/>
                    </a:cubicBezTo>
                    <a:cubicBezTo>
                      <a:pt x="33" y="135"/>
                      <a:pt x="33" y="135"/>
                      <a:pt x="33" y="135"/>
                    </a:cubicBezTo>
                    <a:cubicBezTo>
                      <a:pt x="36" y="139"/>
                      <a:pt x="40" y="142"/>
                      <a:pt x="44" y="145"/>
                    </a:cubicBezTo>
                    <a:cubicBezTo>
                      <a:pt x="48" y="149"/>
                      <a:pt x="52" y="151"/>
                      <a:pt x="57" y="154"/>
                    </a:cubicBezTo>
                    <a:cubicBezTo>
                      <a:pt x="58" y="155"/>
                      <a:pt x="58" y="155"/>
                      <a:pt x="58" y="155"/>
                    </a:cubicBezTo>
                    <a:cubicBezTo>
                      <a:pt x="58" y="156"/>
                      <a:pt x="58" y="156"/>
                      <a:pt x="58" y="156"/>
                    </a:cubicBezTo>
                    <a:cubicBezTo>
                      <a:pt x="55" y="167"/>
                      <a:pt x="55" y="167"/>
                      <a:pt x="55" y="167"/>
                    </a:cubicBezTo>
                    <a:cubicBezTo>
                      <a:pt x="76" y="173"/>
                      <a:pt x="76" y="173"/>
                      <a:pt x="76" y="173"/>
                    </a:cubicBezTo>
                    <a:cubicBezTo>
                      <a:pt x="80" y="163"/>
                      <a:pt x="80" y="163"/>
                      <a:pt x="80" y="163"/>
                    </a:cubicBezTo>
                    <a:cubicBezTo>
                      <a:pt x="80" y="161"/>
                      <a:pt x="80" y="161"/>
                      <a:pt x="80" y="161"/>
                    </a:cubicBezTo>
                    <a:cubicBezTo>
                      <a:pt x="82" y="161"/>
                      <a:pt x="82" y="161"/>
                      <a:pt x="82" y="161"/>
                    </a:cubicBezTo>
                    <a:cubicBezTo>
                      <a:pt x="85" y="162"/>
                      <a:pt x="87" y="162"/>
                      <a:pt x="90" y="162"/>
                    </a:cubicBezTo>
                    <a:cubicBezTo>
                      <a:pt x="90" y="166"/>
                      <a:pt x="90" y="166"/>
                      <a:pt x="90" y="166"/>
                    </a:cubicBezTo>
                    <a:cubicBezTo>
                      <a:pt x="88" y="166"/>
                      <a:pt x="86" y="166"/>
                      <a:pt x="83" y="166"/>
                    </a:cubicBezTo>
                    <a:cubicBezTo>
                      <a:pt x="80" y="177"/>
                      <a:pt x="80" y="177"/>
                      <a:pt x="80" y="177"/>
                    </a:cubicBezTo>
                    <a:cubicBezTo>
                      <a:pt x="79" y="179"/>
                      <a:pt x="79" y="179"/>
                      <a:pt x="79" y="179"/>
                    </a:cubicBezTo>
                    <a:cubicBezTo>
                      <a:pt x="77" y="178"/>
                      <a:pt x="77" y="178"/>
                      <a:pt x="77" y="178"/>
                    </a:cubicBezTo>
                    <a:cubicBezTo>
                      <a:pt x="51" y="170"/>
                      <a:pt x="51" y="170"/>
                      <a:pt x="51" y="170"/>
                    </a:cubicBezTo>
                    <a:cubicBezTo>
                      <a:pt x="49" y="170"/>
                      <a:pt x="49" y="170"/>
                      <a:pt x="49" y="170"/>
                    </a:cubicBezTo>
                    <a:cubicBezTo>
                      <a:pt x="50" y="167"/>
                      <a:pt x="50" y="167"/>
                      <a:pt x="50" y="167"/>
                    </a:cubicBezTo>
                    <a:cubicBezTo>
                      <a:pt x="53" y="157"/>
                      <a:pt x="53" y="157"/>
                      <a:pt x="53" y="157"/>
                    </a:cubicBezTo>
                    <a:cubicBezTo>
                      <a:pt x="49" y="155"/>
                      <a:pt x="45" y="152"/>
                      <a:pt x="41" y="149"/>
                    </a:cubicBezTo>
                    <a:cubicBezTo>
                      <a:pt x="37" y="146"/>
                      <a:pt x="34" y="142"/>
                      <a:pt x="31" y="139"/>
                    </a:cubicBezTo>
                    <a:cubicBezTo>
                      <a:pt x="21" y="144"/>
                      <a:pt x="21" y="144"/>
                      <a:pt x="21" y="144"/>
                    </a:cubicBezTo>
                    <a:cubicBezTo>
                      <a:pt x="19" y="145"/>
                      <a:pt x="19" y="145"/>
                      <a:pt x="19" y="145"/>
                    </a:cubicBezTo>
                    <a:cubicBezTo>
                      <a:pt x="18" y="143"/>
                      <a:pt x="18" y="143"/>
                      <a:pt x="18" y="143"/>
                    </a:cubicBezTo>
                    <a:cubicBezTo>
                      <a:pt x="5" y="119"/>
                      <a:pt x="5" y="119"/>
                      <a:pt x="5" y="119"/>
                    </a:cubicBezTo>
                    <a:cubicBezTo>
                      <a:pt x="4" y="117"/>
                      <a:pt x="4" y="117"/>
                      <a:pt x="4" y="117"/>
                    </a:cubicBezTo>
                    <a:cubicBezTo>
                      <a:pt x="6" y="116"/>
                      <a:pt x="6" y="116"/>
                      <a:pt x="6" y="116"/>
                    </a:cubicBezTo>
                    <a:cubicBezTo>
                      <a:pt x="16" y="111"/>
                      <a:pt x="16" y="111"/>
                      <a:pt x="16" y="111"/>
                    </a:cubicBezTo>
                    <a:cubicBezTo>
                      <a:pt x="15" y="106"/>
                      <a:pt x="14" y="102"/>
                      <a:pt x="13" y="97"/>
                    </a:cubicBezTo>
                    <a:cubicBezTo>
                      <a:pt x="13" y="92"/>
                      <a:pt x="13" y="87"/>
                      <a:pt x="13" y="83"/>
                    </a:cubicBezTo>
                    <a:cubicBezTo>
                      <a:pt x="3" y="79"/>
                      <a:pt x="3" y="79"/>
                      <a:pt x="3" y="79"/>
                    </a:cubicBezTo>
                    <a:cubicBezTo>
                      <a:pt x="0" y="79"/>
                      <a:pt x="0" y="79"/>
                      <a:pt x="0" y="79"/>
                    </a:cubicBezTo>
                    <a:cubicBezTo>
                      <a:pt x="1" y="77"/>
                      <a:pt x="1" y="77"/>
                      <a:pt x="1" y="77"/>
                    </a:cubicBezTo>
                    <a:cubicBezTo>
                      <a:pt x="9" y="50"/>
                      <a:pt x="9" y="50"/>
                      <a:pt x="9" y="50"/>
                    </a:cubicBezTo>
                    <a:cubicBezTo>
                      <a:pt x="10" y="48"/>
                      <a:pt x="10" y="48"/>
                      <a:pt x="10" y="48"/>
                    </a:cubicBezTo>
                    <a:cubicBezTo>
                      <a:pt x="12" y="49"/>
                      <a:pt x="12" y="49"/>
                      <a:pt x="12" y="49"/>
                    </a:cubicBezTo>
                    <a:cubicBezTo>
                      <a:pt x="22" y="52"/>
                      <a:pt x="22" y="52"/>
                      <a:pt x="22" y="52"/>
                    </a:cubicBezTo>
                    <a:cubicBezTo>
                      <a:pt x="25" y="48"/>
                      <a:pt x="27" y="44"/>
                      <a:pt x="30" y="40"/>
                    </a:cubicBezTo>
                    <a:cubicBezTo>
                      <a:pt x="33" y="37"/>
                      <a:pt x="37" y="33"/>
                      <a:pt x="40" y="30"/>
                    </a:cubicBezTo>
                    <a:close/>
                    <a:moveTo>
                      <a:pt x="90" y="32"/>
                    </a:moveTo>
                    <a:cubicBezTo>
                      <a:pt x="80" y="32"/>
                      <a:pt x="71" y="34"/>
                      <a:pt x="63" y="38"/>
                    </a:cubicBezTo>
                    <a:cubicBezTo>
                      <a:pt x="50" y="45"/>
                      <a:pt x="40" y="57"/>
                      <a:pt x="35" y="73"/>
                    </a:cubicBezTo>
                    <a:cubicBezTo>
                      <a:pt x="30" y="88"/>
                      <a:pt x="32" y="103"/>
                      <a:pt x="39" y="116"/>
                    </a:cubicBezTo>
                    <a:cubicBezTo>
                      <a:pt x="46" y="129"/>
                      <a:pt x="58" y="140"/>
                      <a:pt x="73" y="144"/>
                    </a:cubicBezTo>
                    <a:cubicBezTo>
                      <a:pt x="74" y="144"/>
                      <a:pt x="74" y="144"/>
                      <a:pt x="74" y="144"/>
                    </a:cubicBezTo>
                    <a:cubicBezTo>
                      <a:pt x="74" y="144"/>
                      <a:pt x="74" y="144"/>
                      <a:pt x="74" y="144"/>
                    </a:cubicBezTo>
                    <a:cubicBezTo>
                      <a:pt x="79" y="146"/>
                      <a:pt x="85" y="147"/>
                      <a:pt x="90" y="147"/>
                    </a:cubicBezTo>
                    <a:cubicBezTo>
                      <a:pt x="90" y="142"/>
                      <a:pt x="90" y="142"/>
                      <a:pt x="90" y="142"/>
                    </a:cubicBezTo>
                    <a:cubicBezTo>
                      <a:pt x="85" y="142"/>
                      <a:pt x="80" y="142"/>
                      <a:pt x="75" y="140"/>
                    </a:cubicBezTo>
                    <a:cubicBezTo>
                      <a:pt x="75" y="140"/>
                      <a:pt x="75" y="140"/>
                      <a:pt x="75" y="140"/>
                    </a:cubicBezTo>
                    <a:cubicBezTo>
                      <a:pt x="61" y="136"/>
                      <a:pt x="50" y="126"/>
                      <a:pt x="43" y="114"/>
                    </a:cubicBezTo>
                    <a:cubicBezTo>
                      <a:pt x="37" y="102"/>
                      <a:pt x="35" y="88"/>
                      <a:pt x="39" y="74"/>
                    </a:cubicBezTo>
                    <a:cubicBezTo>
                      <a:pt x="44" y="60"/>
                      <a:pt x="53" y="49"/>
                      <a:pt x="65" y="43"/>
                    </a:cubicBezTo>
                    <a:cubicBezTo>
                      <a:pt x="73" y="38"/>
                      <a:pt x="81" y="36"/>
                      <a:pt x="90" y="36"/>
                    </a:cubicBezTo>
                    <a:lnTo>
                      <a:pt x="90" y="32"/>
                    </a:ln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/>
              </a:p>
            </p:txBody>
          </p:sp>
          <p:grpSp>
            <p:nvGrpSpPr>
              <p:cNvPr id="248" name="Group 247">
                <a:extLst>
                  <a:ext uri="{FF2B5EF4-FFF2-40B4-BE49-F238E27FC236}">
                    <a16:creationId xmlns:a16="http://schemas.microsoft.com/office/drawing/2014/main" id="{A3A05FDB-A668-41E7-B521-FA5BBAF94F92}"/>
                  </a:ext>
                </a:extLst>
              </p:cNvPr>
              <p:cNvGrpSpPr/>
              <p:nvPr/>
            </p:nvGrpSpPr>
            <p:grpSpPr>
              <a:xfrm>
                <a:off x="4778642" y="4399192"/>
                <a:ext cx="527876" cy="742000"/>
                <a:chOff x="4778642" y="4399192"/>
                <a:chExt cx="527876" cy="742000"/>
              </a:xfrm>
            </p:grpSpPr>
            <p:sp>
              <p:nvSpPr>
                <p:cNvPr id="261" name="Freeform 88">
                  <a:extLst>
                    <a:ext uri="{FF2B5EF4-FFF2-40B4-BE49-F238E27FC236}">
                      <a16:creationId xmlns:a16="http://schemas.microsoft.com/office/drawing/2014/main" id="{43C9FB20-66BC-4198-AD4E-220A3222AFB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778642" y="4399192"/>
                  <a:ext cx="527876" cy="742000"/>
                </a:xfrm>
                <a:custGeom>
                  <a:avLst/>
                  <a:gdLst>
                    <a:gd name="T0" fmla="*/ 111 w 150"/>
                    <a:gd name="T1" fmla="*/ 36 h 211"/>
                    <a:gd name="T2" fmla="*/ 113 w 150"/>
                    <a:gd name="T3" fmla="*/ 5 h 211"/>
                    <a:gd name="T4" fmla="*/ 119 w 150"/>
                    <a:gd name="T5" fmla="*/ 2 h 211"/>
                    <a:gd name="T6" fmla="*/ 147 w 150"/>
                    <a:gd name="T7" fmla="*/ 5 h 211"/>
                    <a:gd name="T8" fmla="*/ 150 w 150"/>
                    <a:gd name="T9" fmla="*/ 89 h 211"/>
                    <a:gd name="T10" fmla="*/ 150 w 150"/>
                    <a:gd name="T11" fmla="*/ 194 h 211"/>
                    <a:gd name="T12" fmla="*/ 145 w 150"/>
                    <a:gd name="T13" fmla="*/ 206 h 211"/>
                    <a:gd name="T14" fmla="*/ 75 w 150"/>
                    <a:gd name="T15" fmla="*/ 211 h 211"/>
                    <a:gd name="T16" fmla="*/ 133 w 150"/>
                    <a:gd name="T17" fmla="*/ 208 h 211"/>
                    <a:gd name="T18" fmla="*/ 143 w 150"/>
                    <a:gd name="T19" fmla="*/ 204 h 211"/>
                    <a:gd name="T20" fmla="*/ 147 w 150"/>
                    <a:gd name="T21" fmla="*/ 105 h 211"/>
                    <a:gd name="T22" fmla="*/ 147 w 150"/>
                    <a:gd name="T23" fmla="*/ 11 h 211"/>
                    <a:gd name="T24" fmla="*/ 141 w 150"/>
                    <a:gd name="T25" fmla="*/ 5 h 211"/>
                    <a:gd name="T26" fmla="*/ 116 w 150"/>
                    <a:gd name="T27" fmla="*/ 7 h 211"/>
                    <a:gd name="T28" fmla="*/ 114 w 150"/>
                    <a:gd name="T29" fmla="*/ 11 h 211"/>
                    <a:gd name="T30" fmla="*/ 114 w 150"/>
                    <a:gd name="T31" fmla="*/ 42 h 211"/>
                    <a:gd name="T32" fmla="*/ 79 w 150"/>
                    <a:gd name="T33" fmla="*/ 15 h 211"/>
                    <a:gd name="T34" fmla="*/ 75 w 150"/>
                    <a:gd name="T35" fmla="*/ 9 h 211"/>
                    <a:gd name="T36" fmla="*/ 75 w 150"/>
                    <a:gd name="T37" fmla="*/ 51 h 211"/>
                    <a:gd name="T38" fmla="*/ 76 w 150"/>
                    <a:gd name="T39" fmla="*/ 32 h 211"/>
                    <a:gd name="T40" fmla="*/ 75 w 150"/>
                    <a:gd name="T41" fmla="*/ 36 h 211"/>
                    <a:gd name="T42" fmla="*/ 75 w 150"/>
                    <a:gd name="T43" fmla="*/ 51 h 211"/>
                    <a:gd name="T44" fmla="*/ 22 w 150"/>
                    <a:gd name="T45" fmla="*/ 211 h 211"/>
                    <a:gd name="T46" fmla="*/ 5 w 150"/>
                    <a:gd name="T47" fmla="*/ 194 h 211"/>
                    <a:gd name="T48" fmla="*/ 8 w 150"/>
                    <a:gd name="T49" fmla="*/ 18 h 211"/>
                    <a:gd name="T50" fmla="*/ 45 w 150"/>
                    <a:gd name="T51" fmla="*/ 0 h 211"/>
                    <a:gd name="T52" fmla="*/ 75 w 150"/>
                    <a:gd name="T53" fmla="*/ 13 h 211"/>
                    <a:gd name="T54" fmla="*/ 26 w 150"/>
                    <a:gd name="T55" fmla="*/ 9 h 211"/>
                    <a:gd name="T56" fmla="*/ 4 w 150"/>
                    <a:gd name="T57" fmla="*/ 42 h 211"/>
                    <a:gd name="T58" fmla="*/ 13 w 150"/>
                    <a:gd name="T59" fmla="*/ 204 h 211"/>
                    <a:gd name="T60" fmla="*/ 75 w 150"/>
                    <a:gd name="T61" fmla="*/ 208 h 211"/>
                    <a:gd name="T62" fmla="*/ 75 w 150"/>
                    <a:gd name="T63" fmla="*/ 32 h 211"/>
                    <a:gd name="T64" fmla="*/ 29 w 150"/>
                    <a:gd name="T65" fmla="*/ 26 h 211"/>
                    <a:gd name="T66" fmla="*/ 16 w 150"/>
                    <a:gd name="T67" fmla="*/ 56 h 211"/>
                    <a:gd name="T68" fmla="*/ 60 w 150"/>
                    <a:gd name="T69" fmla="*/ 64 h 211"/>
                    <a:gd name="T70" fmla="*/ 75 w 150"/>
                    <a:gd name="T71" fmla="*/ 45 h 211"/>
                    <a:gd name="T72" fmla="*/ 59 w 150"/>
                    <a:gd name="T73" fmla="*/ 61 h 211"/>
                    <a:gd name="T74" fmla="*/ 19 w 150"/>
                    <a:gd name="T75" fmla="*/ 56 h 211"/>
                    <a:gd name="T76" fmla="*/ 30 w 150"/>
                    <a:gd name="T77" fmla="*/ 29 h 211"/>
                    <a:gd name="T78" fmla="*/ 74 w 150"/>
                    <a:gd name="T79" fmla="*/ 35 h 211"/>
                    <a:gd name="T80" fmla="*/ 75 w 150"/>
                    <a:gd name="T81" fmla="*/ 32 h 2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150" h="211">
                      <a:moveTo>
                        <a:pt x="81" y="12"/>
                      </a:moveTo>
                      <a:cubicBezTo>
                        <a:pt x="111" y="36"/>
                        <a:pt x="111" y="36"/>
                        <a:pt x="111" y="36"/>
                      </a:cubicBezTo>
                      <a:cubicBezTo>
                        <a:pt x="111" y="11"/>
                        <a:pt x="111" y="11"/>
                        <a:pt x="111" y="11"/>
                      </a:cubicBezTo>
                      <a:cubicBezTo>
                        <a:pt x="111" y="8"/>
                        <a:pt x="112" y="6"/>
                        <a:pt x="113" y="5"/>
                      </a:cubicBezTo>
                      <a:cubicBezTo>
                        <a:pt x="113" y="5"/>
                        <a:pt x="113" y="5"/>
                        <a:pt x="113" y="5"/>
                      </a:cubicBezTo>
                      <a:cubicBezTo>
                        <a:pt x="115" y="3"/>
                        <a:pt x="117" y="2"/>
                        <a:pt x="119" y="2"/>
                      </a:cubicBezTo>
                      <a:cubicBezTo>
                        <a:pt x="141" y="2"/>
                        <a:pt x="141" y="2"/>
                        <a:pt x="141" y="2"/>
                      </a:cubicBezTo>
                      <a:cubicBezTo>
                        <a:pt x="144" y="2"/>
                        <a:pt x="146" y="3"/>
                        <a:pt x="147" y="5"/>
                      </a:cubicBezTo>
                      <a:cubicBezTo>
                        <a:pt x="149" y="6"/>
                        <a:pt x="150" y="8"/>
                        <a:pt x="150" y="11"/>
                      </a:cubicBezTo>
                      <a:cubicBezTo>
                        <a:pt x="150" y="89"/>
                        <a:pt x="150" y="89"/>
                        <a:pt x="150" y="89"/>
                      </a:cubicBezTo>
                      <a:cubicBezTo>
                        <a:pt x="150" y="105"/>
                        <a:pt x="150" y="105"/>
                        <a:pt x="150" y="105"/>
                      </a:cubicBezTo>
                      <a:cubicBezTo>
                        <a:pt x="150" y="194"/>
                        <a:pt x="150" y="194"/>
                        <a:pt x="150" y="194"/>
                      </a:cubicBezTo>
                      <a:cubicBezTo>
                        <a:pt x="150" y="199"/>
                        <a:pt x="148" y="203"/>
                        <a:pt x="145" y="206"/>
                      </a:cubicBezTo>
                      <a:cubicBezTo>
                        <a:pt x="145" y="206"/>
                        <a:pt x="145" y="206"/>
                        <a:pt x="145" y="206"/>
                      </a:cubicBezTo>
                      <a:cubicBezTo>
                        <a:pt x="142" y="209"/>
                        <a:pt x="138" y="211"/>
                        <a:pt x="133" y="211"/>
                      </a:cubicBezTo>
                      <a:cubicBezTo>
                        <a:pt x="75" y="211"/>
                        <a:pt x="75" y="211"/>
                        <a:pt x="75" y="211"/>
                      </a:cubicBezTo>
                      <a:cubicBezTo>
                        <a:pt x="75" y="208"/>
                        <a:pt x="75" y="208"/>
                        <a:pt x="75" y="208"/>
                      </a:cubicBezTo>
                      <a:cubicBezTo>
                        <a:pt x="133" y="208"/>
                        <a:pt x="133" y="208"/>
                        <a:pt x="133" y="208"/>
                      </a:cubicBezTo>
                      <a:cubicBezTo>
                        <a:pt x="137" y="208"/>
                        <a:pt x="140" y="206"/>
                        <a:pt x="143" y="204"/>
                      </a:cubicBezTo>
                      <a:cubicBezTo>
                        <a:pt x="143" y="204"/>
                        <a:pt x="143" y="204"/>
                        <a:pt x="143" y="204"/>
                      </a:cubicBezTo>
                      <a:cubicBezTo>
                        <a:pt x="145" y="201"/>
                        <a:pt x="147" y="198"/>
                        <a:pt x="147" y="194"/>
                      </a:cubicBezTo>
                      <a:cubicBezTo>
                        <a:pt x="147" y="105"/>
                        <a:pt x="147" y="105"/>
                        <a:pt x="147" y="105"/>
                      </a:cubicBezTo>
                      <a:cubicBezTo>
                        <a:pt x="147" y="89"/>
                        <a:pt x="147" y="89"/>
                        <a:pt x="147" y="89"/>
                      </a:cubicBezTo>
                      <a:cubicBezTo>
                        <a:pt x="147" y="11"/>
                        <a:pt x="147" y="11"/>
                        <a:pt x="147" y="11"/>
                      </a:cubicBezTo>
                      <a:cubicBezTo>
                        <a:pt x="147" y="9"/>
                        <a:pt x="146" y="8"/>
                        <a:pt x="145" y="7"/>
                      </a:cubicBezTo>
                      <a:cubicBezTo>
                        <a:pt x="144" y="6"/>
                        <a:pt x="143" y="5"/>
                        <a:pt x="141" y="5"/>
                      </a:cubicBezTo>
                      <a:cubicBezTo>
                        <a:pt x="119" y="5"/>
                        <a:pt x="119" y="5"/>
                        <a:pt x="119" y="5"/>
                      </a:cubicBezTo>
                      <a:cubicBezTo>
                        <a:pt x="118" y="5"/>
                        <a:pt x="116" y="6"/>
                        <a:pt x="116" y="7"/>
                      </a:cubicBezTo>
                      <a:cubicBezTo>
                        <a:pt x="116" y="7"/>
                        <a:pt x="116" y="7"/>
                        <a:pt x="116" y="7"/>
                      </a:cubicBezTo>
                      <a:cubicBezTo>
                        <a:pt x="115" y="8"/>
                        <a:pt x="114" y="9"/>
                        <a:pt x="114" y="11"/>
                      </a:cubicBezTo>
                      <a:cubicBezTo>
                        <a:pt x="114" y="39"/>
                        <a:pt x="114" y="39"/>
                        <a:pt x="114" y="39"/>
                      </a:cubicBezTo>
                      <a:cubicBezTo>
                        <a:pt x="114" y="42"/>
                        <a:pt x="114" y="42"/>
                        <a:pt x="114" y="42"/>
                      </a:cubicBezTo>
                      <a:cubicBezTo>
                        <a:pt x="111" y="40"/>
                        <a:pt x="111" y="40"/>
                        <a:pt x="111" y="40"/>
                      </a:cubicBezTo>
                      <a:cubicBezTo>
                        <a:pt x="79" y="15"/>
                        <a:pt x="79" y="15"/>
                        <a:pt x="79" y="15"/>
                      </a:cubicBezTo>
                      <a:cubicBezTo>
                        <a:pt x="77" y="14"/>
                        <a:pt x="76" y="13"/>
                        <a:pt x="75" y="13"/>
                      </a:cubicBezTo>
                      <a:cubicBezTo>
                        <a:pt x="75" y="9"/>
                        <a:pt x="75" y="9"/>
                        <a:pt x="75" y="9"/>
                      </a:cubicBezTo>
                      <a:cubicBezTo>
                        <a:pt x="77" y="10"/>
                        <a:pt x="79" y="11"/>
                        <a:pt x="81" y="12"/>
                      </a:cubicBezTo>
                      <a:close/>
                      <a:moveTo>
                        <a:pt x="75" y="51"/>
                      </a:moveTo>
                      <a:cubicBezTo>
                        <a:pt x="76" y="50"/>
                        <a:pt x="77" y="49"/>
                        <a:pt x="78" y="48"/>
                      </a:cubicBezTo>
                      <a:cubicBezTo>
                        <a:pt x="81" y="42"/>
                        <a:pt x="82" y="36"/>
                        <a:pt x="76" y="32"/>
                      </a:cubicBezTo>
                      <a:cubicBezTo>
                        <a:pt x="75" y="32"/>
                        <a:pt x="75" y="32"/>
                        <a:pt x="75" y="32"/>
                      </a:cubicBezTo>
                      <a:cubicBezTo>
                        <a:pt x="75" y="36"/>
                        <a:pt x="75" y="36"/>
                        <a:pt x="75" y="36"/>
                      </a:cubicBezTo>
                      <a:cubicBezTo>
                        <a:pt x="78" y="38"/>
                        <a:pt x="77" y="42"/>
                        <a:pt x="75" y="45"/>
                      </a:cubicBezTo>
                      <a:lnTo>
                        <a:pt x="75" y="51"/>
                      </a:lnTo>
                      <a:close/>
                      <a:moveTo>
                        <a:pt x="75" y="211"/>
                      </a:moveTo>
                      <a:cubicBezTo>
                        <a:pt x="22" y="211"/>
                        <a:pt x="22" y="211"/>
                        <a:pt x="22" y="211"/>
                      </a:cubicBezTo>
                      <a:cubicBezTo>
                        <a:pt x="18" y="211"/>
                        <a:pt x="14" y="209"/>
                        <a:pt x="10" y="206"/>
                      </a:cubicBezTo>
                      <a:cubicBezTo>
                        <a:pt x="7" y="203"/>
                        <a:pt x="5" y="199"/>
                        <a:pt x="5" y="194"/>
                      </a:cubicBezTo>
                      <a:cubicBezTo>
                        <a:pt x="0" y="43"/>
                        <a:pt x="0" y="43"/>
                        <a:pt x="0" y="43"/>
                      </a:cubicBezTo>
                      <a:cubicBezTo>
                        <a:pt x="0" y="34"/>
                        <a:pt x="3" y="25"/>
                        <a:pt x="8" y="18"/>
                      </a:cubicBezTo>
                      <a:cubicBezTo>
                        <a:pt x="12" y="13"/>
                        <a:pt x="18" y="9"/>
                        <a:pt x="24" y="6"/>
                      </a:cubicBezTo>
                      <a:cubicBezTo>
                        <a:pt x="30" y="3"/>
                        <a:pt x="38" y="1"/>
                        <a:pt x="45" y="0"/>
                      </a:cubicBezTo>
                      <a:cubicBezTo>
                        <a:pt x="55" y="0"/>
                        <a:pt x="65" y="3"/>
                        <a:pt x="75" y="9"/>
                      </a:cubicBezTo>
                      <a:cubicBezTo>
                        <a:pt x="75" y="13"/>
                        <a:pt x="75" y="13"/>
                        <a:pt x="75" y="13"/>
                      </a:cubicBezTo>
                      <a:cubicBezTo>
                        <a:pt x="65" y="6"/>
                        <a:pt x="55" y="3"/>
                        <a:pt x="45" y="4"/>
                      </a:cubicBezTo>
                      <a:cubicBezTo>
                        <a:pt x="38" y="4"/>
                        <a:pt x="31" y="6"/>
                        <a:pt x="26" y="9"/>
                      </a:cubicBezTo>
                      <a:cubicBezTo>
                        <a:pt x="20" y="12"/>
                        <a:pt x="15" y="16"/>
                        <a:pt x="11" y="21"/>
                      </a:cubicBezTo>
                      <a:cubicBezTo>
                        <a:pt x="6" y="27"/>
                        <a:pt x="3" y="34"/>
                        <a:pt x="4" y="42"/>
                      </a:cubicBezTo>
                      <a:cubicBezTo>
                        <a:pt x="9" y="194"/>
                        <a:pt x="9" y="194"/>
                        <a:pt x="9" y="194"/>
                      </a:cubicBezTo>
                      <a:cubicBezTo>
                        <a:pt x="9" y="198"/>
                        <a:pt x="10" y="201"/>
                        <a:pt x="13" y="204"/>
                      </a:cubicBezTo>
                      <a:cubicBezTo>
                        <a:pt x="15" y="206"/>
                        <a:pt x="19" y="208"/>
                        <a:pt x="22" y="208"/>
                      </a:cubicBezTo>
                      <a:cubicBezTo>
                        <a:pt x="75" y="208"/>
                        <a:pt x="75" y="208"/>
                        <a:pt x="75" y="208"/>
                      </a:cubicBezTo>
                      <a:lnTo>
                        <a:pt x="75" y="211"/>
                      </a:lnTo>
                      <a:close/>
                      <a:moveTo>
                        <a:pt x="75" y="32"/>
                      </a:moveTo>
                      <a:cubicBezTo>
                        <a:pt x="62" y="24"/>
                        <a:pt x="50" y="21"/>
                        <a:pt x="41" y="22"/>
                      </a:cubicBezTo>
                      <a:cubicBezTo>
                        <a:pt x="36" y="23"/>
                        <a:pt x="32" y="24"/>
                        <a:pt x="29" y="26"/>
                      </a:cubicBezTo>
                      <a:cubicBezTo>
                        <a:pt x="25" y="28"/>
                        <a:pt x="22" y="31"/>
                        <a:pt x="20" y="35"/>
                      </a:cubicBezTo>
                      <a:cubicBezTo>
                        <a:pt x="17" y="40"/>
                        <a:pt x="15" y="48"/>
                        <a:pt x="16" y="56"/>
                      </a:cubicBezTo>
                      <a:cubicBezTo>
                        <a:pt x="17" y="70"/>
                        <a:pt x="26" y="74"/>
                        <a:pt x="37" y="73"/>
                      </a:cubicBezTo>
                      <a:cubicBezTo>
                        <a:pt x="44" y="73"/>
                        <a:pt x="53" y="69"/>
                        <a:pt x="60" y="64"/>
                      </a:cubicBezTo>
                      <a:cubicBezTo>
                        <a:pt x="66" y="60"/>
                        <a:pt x="72" y="56"/>
                        <a:pt x="75" y="51"/>
                      </a:cubicBezTo>
                      <a:cubicBezTo>
                        <a:pt x="75" y="45"/>
                        <a:pt x="75" y="45"/>
                        <a:pt x="75" y="45"/>
                      </a:cubicBezTo>
                      <a:cubicBezTo>
                        <a:pt x="75" y="46"/>
                        <a:pt x="75" y="46"/>
                        <a:pt x="75" y="46"/>
                      </a:cubicBezTo>
                      <a:cubicBezTo>
                        <a:pt x="72" y="51"/>
                        <a:pt x="66" y="57"/>
                        <a:pt x="59" y="61"/>
                      </a:cubicBezTo>
                      <a:cubicBezTo>
                        <a:pt x="52" y="66"/>
                        <a:pt x="44" y="69"/>
                        <a:pt x="37" y="70"/>
                      </a:cubicBezTo>
                      <a:cubicBezTo>
                        <a:pt x="28" y="71"/>
                        <a:pt x="20" y="67"/>
                        <a:pt x="19" y="56"/>
                      </a:cubicBezTo>
                      <a:cubicBezTo>
                        <a:pt x="18" y="48"/>
                        <a:pt x="20" y="41"/>
                        <a:pt x="23" y="36"/>
                      </a:cubicBezTo>
                      <a:cubicBezTo>
                        <a:pt x="25" y="33"/>
                        <a:pt x="27" y="31"/>
                        <a:pt x="30" y="29"/>
                      </a:cubicBezTo>
                      <a:cubicBezTo>
                        <a:pt x="33" y="27"/>
                        <a:pt x="37" y="26"/>
                        <a:pt x="41" y="25"/>
                      </a:cubicBezTo>
                      <a:cubicBezTo>
                        <a:pt x="50" y="25"/>
                        <a:pt x="62" y="27"/>
                        <a:pt x="74" y="35"/>
                      </a:cubicBezTo>
                      <a:cubicBezTo>
                        <a:pt x="74" y="35"/>
                        <a:pt x="75" y="35"/>
                        <a:pt x="75" y="36"/>
                      </a:cubicBezTo>
                      <a:lnTo>
                        <a:pt x="75" y="32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62" name="Freeform 89">
                  <a:extLst>
                    <a:ext uri="{FF2B5EF4-FFF2-40B4-BE49-F238E27FC236}">
                      <a16:creationId xmlns:a16="http://schemas.microsoft.com/office/drawing/2014/main" id="{C0606092-A832-4816-A89C-7BE9EE9338C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821765" y="4764988"/>
                  <a:ext cx="450553" cy="327134"/>
                </a:xfrm>
                <a:custGeom>
                  <a:avLst/>
                  <a:gdLst>
                    <a:gd name="T0" fmla="*/ 128 w 128"/>
                    <a:gd name="T1" fmla="*/ 2 h 93"/>
                    <a:gd name="T2" fmla="*/ 128 w 128"/>
                    <a:gd name="T3" fmla="*/ 78 h 93"/>
                    <a:gd name="T4" fmla="*/ 123 w 128"/>
                    <a:gd name="T5" fmla="*/ 88 h 93"/>
                    <a:gd name="T6" fmla="*/ 123 w 128"/>
                    <a:gd name="T7" fmla="*/ 88 h 93"/>
                    <a:gd name="T8" fmla="*/ 113 w 128"/>
                    <a:gd name="T9" fmla="*/ 93 h 93"/>
                    <a:gd name="T10" fmla="*/ 64 w 128"/>
                    <a:gd name="T11" fmla="*/ 93 h 93"/>
                    <a:gd name="T12" fmla="*/ 64 w 128"/>
                    <a:gd name="T13" fmla="*/ 89 h 93"/>
                    <a:gd name="T14" fmla="*/ 113 w 128"/>
                    <a:gd name="T15" fmla="*/ 89 h 93"/>
                    <a:gd name="T16" fmla="*/ 121 w 128"/>
                    <a:gd name="T17" fmla="*/ 86 h 93"/>
                    <a:gd name="T18" fmla="*/ 121 w 128"/>
                    <a:gd name="T19" fmla="*/ 86 h 93"/>
                    <a:gd name="T20" fmla="*/ 124 w 128"/>
                    <a:gd name="T21" fmla="*/ 78 h 93"/>
                    <a:gd name="T22" fmla="*/ 124 w 128"/>
                    <a:gd name="T23" fmla="*/ 3 h 93"/>
                    <a:gd name="T24" fmla="*/ 64 w 128"/>
                    <a:gd name="T25" fmla="*/ 3 h 93"/>
                    <a:gd name="T26" fmla="*/ 64 w 128"/>
                    <a:gd name="T27" fmla="*/ 0 h 93"/>
                    <a:gd name="T28" fmla="*/ 126 w 128"/>
                    <a:gd name="T29" fmla="*/ 0 h 93"/>
                    <a:gd name="T30" fmla="*/ 128 w 128"/>
                    <a:gd name="T31" fmla="*/ 0 h 93"/>
                    <a:gd name="T32" fmla="*/ 128 w 128"/>
                    <a:gd name="T33" fmla="*/ 2 h 93"/>
                    <a:gd name="T34" fmla="*/ 64 w 128"/>
                    <a:gd name="T35" fmla="*/ 93 h 93"/>
                    <a:gd name="T36" fmla="*/ 18 w 128"/>
                    <a:gd name="T37" fmla="*/ 93 h 93"/>
                    <a:gd name="T38" fmla="*/ 7 w 128"/>
                    <a:gd name="T39" fmla="*/ 88 h 93"/>
                    <a:gd name="T40" fmla="*/ 3 w 128"/>
                    <a:gd name="T41" fmla="*/ 78 h 93"/>
                    <a:gd name="T42" fmla="*/ 0 w 128"/>
                    <a:gd name="T43" fmla="*/ 2 h 93"/>
                    <a:gd name="T44" fmla="*/ 0 w 128"/>
                    <a:gd name="T45" fmla="*/ 0 h 93"/>
                    <a:gd name="T46" fmla="*/ 2 w 128"/>
                    <a:gd name="T47" fmla="*/ 0 h 93"/>
                    <a:gd name="T48" fmla="*/ 64 w 128"/>
                    <a:gd name="T49" fmla="*/ 0 h 93"/>
                    <a:gd name="T50" fmla="*/ 64 w 128"/>
                    <a:gd name="T51" fmla="*/ 3 h 93"/>
                    <a:gd name="T52" fmla="*/ 4 w 128"/>
                    <a:gd name="T53" fmla="*/ 3 h 93"/>
                    <a:gd name="T54" fmla="*/ 6 w 128"/>
                    <a:gd name="T55" fmla="*/ 78 h 93"/>
                    <a:gd name="T56" fmla="*/ 10 w 128"/>
                    <a:gd name="T57" fmla="*/ 86 h 93"/>
                    <a:gd name="T58" fmla="*/ 18 w 128"/>
                    <a:gd name="T59" fmla="*/ 89 h 93"/>
                    <a:gd name="T60" fmla="*/ 64 w 128"/>
                    <a:gd name="T61" fmla="*/ 89 h 93"/>
                    <a:gd name="T62" fmla="*/ 64 w 128"/>
                    <a:gd name="T63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128" h="93">
                      <a:moveTo>
                        <a:pt x="128" y="2"/>
                      </a:moveTo>
                      <a:cubicBezTo>
                        <a:pt x="128" y="78"/>
                        <a:pt x="128" y="78"/>
                        <a:pt x="128" y="78"/>
                      </a:cubicBezTo>
                      <a:cubicBezTo>
                        <a:pt x="128" y="82"/>
                        <a:pt x="126" y="85"/>
                        <a:pt x="123" y="88"/>
                      </a:cubicBezTo>
                      <a:cubicBezTo>
                        <a:pt x="123" y="88"/>
                        <a:pt x="123" y="88"/>
                        <a:pt x="123" y="88"/>
                      </a:cubicBezTo>
                      <a:cubicBezTo>
                        <a:pt x="121" y="91"/>
                        <a:pt x="117" y="93"/>
                        <a:pt x="113" y="93"/>
                      </a:cubicBezTo>
                      <a:cubicBezTo>
                        <a:pt x="64" y="93"/>
                        <a:pt x="64" y="93"/>
                        <a:pt x="64" y="93"/>
                      </a:cubicBezTo>
                      <a:cubicBezTo>
                        <a:pt x="64" y="89"/>
                        <a:pt x="64" y="89"/>
                        <a:pt x="64" y="89"/>
                      </a:cubicBezTo>
                      <a:cubicBezTo>
                        <a:pt x="113" y="89"/>
                        <a:pt x="113" y="89"/>
                        <a:pt x="113" y="89"/>
                      </a:cubicBezTo>
                      <a:cubicBezTo>
                        <a:pt x="116" y="89"/>
                        <a:pt x="119" y="88"/>
                        <a:pt x="121" y="86"/>
                      </a:cubicBezTo>
                      <a:cubicBezTo>
                        <a:pt x="121" y="86"/>
                        <a:pt x="121" y="86"/>
                        <a:pt x="121" y="86"/>
                      </a:cubicBezTo>
                      <a:cubicBezTo>
                        <a:pt x="123" y="84"/>
                        <a:pt x="124" y="81"/>
                        <a:pt x="124" y="78"/>
                      </a:cubicBezTo>
                      <a:cubicBezTo>
                        <a:pt x="124" y="3"/>
                        <a:pt x="124" y="3"/>
                        <a:pt x="124" y="3"/>
                      </a:cubicBezTo>
                      <a:cubicBezTo>
                        <a:pt x="64" y="3"/>
                        <a:pt x="64" y="3"/>
                        <a:pt x="64" y="3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126" y="0"/>
                        <a:pt x="126" y="0"/>
                        <a:pt x="126" y="0"/>
                      </a:cubicBezTo>
                      <a:cubicBezTo>
                        <a:pt x="128" y="0"/>
                        <a:pt x="128" y="0"/>
                        <a:pt x="128" y="0"/>
                      </a:cubicBezTo>
                      <a:lnTo>
                        <a:pt x="128" y="2"/>
                      </a:lnTo>
                      <a:close/>
                      <a:moveTo>
                        <a:pt x="64" y="93"/>
                      </a:moveTo>
                      <a:cubicBezTo>
                        <a:pt x="18" y="93"/>
                        <a:pt x="18" y="93"/>
                        <a:pt x="18" y="93"/>
                      </a:cubicBezTo>
                      <a:cubicBezTo>
                        <a:pt x="14" y="93"/>
                        <a:pt x="10" y="91"/>
                        <a:pt x="7" y="88"/>
                      </a:cubicBezTo>
                      <a:cubicBezTo>
                        <a:pt x="5" y="86"/>
                        <a:pt x="3" y="82"/>
                        <a:pt x="3" y="78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64" y="0"/>
                        <a:pt x="64" y="0"/>
                        <a:pt x="64" y="0"/>
                      </a:cubicBezTo>
                      <a:cubicBezTo>
                        <a:pt x="64" y="3"/>
                        <a:pt x="64" y="3"/>
                        <a:pt x="6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6" y="78"/>
                        <a:pt x="6" y="78"/>
                        <a:pt x="6" y="78"/>
                      </a:cubicBezTo>
                      <a:cubicBezTo>
                        <a:pt x="6" y="81"/>
                        <a:pt x="8" y="84"/>
                        <a:pt x="10" y="86"/>
                      </a:cubicBezTo>
                      <a:cubicBezTo>
                        <a:pt x="12" y="88"/>
                        <a:pt x="15" y="89"/>
                        <a:pt x="18" y="89"/>
                      </a:cubicBezTo>
                      <a:cubicBezTo>
                        <a:pt x="64" y="89"/>
                        <a:pt x="64" y="89"/>
                        <a:pt x="64" y="89"/>
                      </a:cubicBezTo>
                      <a:lnTo>
                        <a:pt x="64" y="93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63" name="Freeform 90">
                  <a:extLst>
                    <a:ext uri="{FF2B5EF4-FFF2-40B4-BE49-F238E27FC236}">
                      <a16:creationId xmlns:a16="http://schemas.microsoft.com/office/drawing/2014/main" id="{17B287F5-5288-4C2E-B427-CC5A72B03ED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169716" y="4406627"/>
                  <a:ext cx="136802" cy="69888"/>
                </a:xfrm>
                <a:custGeom>
                  <a:avLst/>
                  <a:gdLst>
                    <a:gd name="T0" fmla="*/ 19 w 39"/>
                    <a:gd name="T1" fmla="*/ 0 h 20"/>
                    <a:gd name="T2" fmla="*/ 30 w 39"/>
                    <a:gd name="T3" fmla="*/ 0 h 20"/>
                    <a:gd name="T4" fmla="*/ 36 w 39"/>
                    <a:gd name="T5" fmla="*/ 3 h 20"/>
                    <a:gd name="T6" fmla="*/ 39 w 39"/>
                    <a:gd name="T7" fmla="*/ 9 h 20"/>
                    <a:gd name="T8" fmla="*/ 39 w 39"/>
                    <a:gd name="T9" fmla="*/ 19 h 20"/>
                    <a:gd name="T10" fmla="*/ 39 w 39"/>
                    <a:gd name="T11" fmla="*/ 20 h 20"/>
                    <a:gd name="T12" fmla="*/ 37 w 39"/>
                    <a:gd name="T13" fmla="*/ 20 h 20"/>
                    <a:gd name="T14" fmla="*/ 19 w 39"/>
                    <a:gd name="T15" fmla="*/ 20 h 20"/>
                    <a:gd name="T16" fmla="*/ 19 w 39"/>
                    <a:gd name="T17" fmla="*/ 17 h 20"/>
                    <a:gd name="T18" fmla="*/ 36 w 39"/>
                    <a:gd name="T19" fmla="*/ 17 h 20"/>
                    <a:gd name="T20" fmla="*/ 36 w 39"/>
                    <a:gd name="T21" fmla="*/ 9 h 20"/>
                    <a:gd name="T22" fmla="*/ 34 w 39"/>
                    <a:gd name="T23" fmla="*/ 5 h 20"/>
                    <a:gd name="T24" fmla="*/ 30 w 39"/>
                    <a:gd name="T25" fmla="*/ 3 h 20"/>
                    <a:gd name="T26" fmla="*/ 19 w 39"/>
                    <a:gd name="T27" fmla="*/ 3 h 20"/>
                    <a:gd name="T28" fmla="*/ 19 w 39"/>
                    <a:gd name="T29" fmla="*/ 0 h 20"/>
                    <a:gd name="T30" fmla="*/ 0 w 39"/>
                    <a:gd name="T31" fmla="*/ 19 h 20"/>
                    <a:gd name="T32" fmla="*/ 0 w 39"/>
                    <a:gd name="T33" fmla="*/ 9 h 20"/>
                    <a:gd name="T34" fmla="*/ 2 w 39"/>
                    <a:gd name="T35" fmla="*/ 3 h 20"/>
                    <a:gd name="T36" fmla="*/ 2 w 39"/>
                    <a:gd name="T37" fmla="*/ 3 h 20"/>
                    <a:gd name="T38" fmla="*/ 8 w 39"/>
                    <a:gd name="T39" fmla="*/ 0 h 20"/>
                    <a:gd name="T40" fmla="*/ 19 w 39"/>
                    <a:gd name="T41" fmla="*/ 0 h 20"/>
                    <a:gd name="T42" fmla="*/ 19 w 39"/>
                    <a:gd name="T43" fmla="*/ 3 h 20"/>
                    <a:gd name="T44" fmla="*/ 8 w 39"/>
                    <a:gd name="T45" fmla="*/ 3 h 20"/>
                    <a:gd name="T46" fmla="*/ 5 w 39"/>
                    <a:gd name="T47" fmla="*/ 5 h 20"/>
                    <a:gd name="T48" fmla="*/ 5 w 39"/>
                    <a:gd name="T49" fmla="*/ 5 h 20"/>
                    <a:gd name="T50" fmla="*/ 3 w 39"/>
                    <a:gd name="T51" fmla="*/ 9 h 20"/>
                    <a:gd name="T52" fmla="*/ 3 w 39"/>
                    <a:gd name="T53" fmla="*/ 17 h 20"/>
                    <a:gd name="T54" fmla="*/ 19 w 39"/>
                    <a:gd name="T55" fmla="*/ 17 h 20"/>
                    <a:gd name="T56" fmla="*/ 19 w 39"/>
                    <a:gd name="T57" fmla="*/ 20 h 20"/>
                    <a:gd name="T58" fmla="*/ 1 w 39"/>
                    <a:gd name="T59" fmla="*/ 20 h 20"/>
                    <a:gd name="T60" fmla="*/ 0 w 39"/>
                    <a:gd name="T61" fmla="*/ 20 h 20"/>
                    <a:gd name="T62" fmla="*/ 0 w 39"/>
                    <a:gd name="T63" fmla="*/ 19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9" h="20">
                      <a:moveTo>
                        <a:pt x="19" y="0"/>
                      </a:moveTo>
                      <a:cubicBezTo>
                        <a:pt x="30" y="0"/>
                        <a:pt x="30" y="0"/>
                        <a:pt x="30" y="0"/>
                      </a:cubicBezTo>
                      <a:cubicBezTo>
                        <a:pt x="33" y="0"/>
                        <a:pt x="35" y="1"/>
                        <a:pt x="36" y="3"/>
                      </a:cubicBezTo>
                      <a:cubicBezTo>
                        <a:pt x="38" y="4"/>
                        <a:pt x="39" y="6"/>
                        <a:pt x="39" y="9"/>
                      </a:cubicBezTo>
                      <a:cubicBezTo>
                        <a:pt x="39" y="19"/>
                        <a:pt x="39" y="19"/>
                        <a:pt x="39" y="19"/>
                      </a:cubicBezTo>
                      <a:cubicBezTo>
                        <a:pt x="39" y="20"/>
                        <a:pt x="39" y="20"/>
                        <a:pt x="39" y="20"/>
                      </a:cubicBezTo>
                      <a:cubicBezTo>
                        <a:pt x="37" y="20"/>
                        <a:pt x="37" y="20"/>
                        <a:pt x="37" y="20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cubicBezTo>
                        <a:pt x="36" y="17"/>
                        <a:pt x="36" y="17"/>
                        <a:pt x="36" y="17"/>
                      </a:cubicBezTo>
                      <a:cubicBezTo>
                        <a:pt x="36" y="9"/>
                        <a:pt x="36" y="9"/>
                        <a:pt x="36" y="9"/>
                      </a:cubicBezTo>
                      <a:cubicBezTo>
                        <a:pt x="36" y="7"/>
                        <a:pt x="35" y="6"/>
                        <a:pt x="34" y="5"/>
                      </a:cubicBezTo>
                      <a:cubicBezTo>
                        <a:pt x="33" y="4"/>
                        <a:pt x="32" y="3"/>
                        <a:pt x="30" y="3"/>
                      </a:cubicBezTo>
                      <a:cubicBezTo>
                        <a:pt x="19" y="3"/>
                        <a:pt x="19" y="3"/>
                        <a:pt x="19" y="3"/>
                      </a:cubicBezTo>
                      <a:lnTo>
                        <a:pt x="19" y="0"/>
                      </a:lnTo>
                      <a:close/>
                      <a:moveTo>
                        <a:pt x="0" y="19"/>
                      </a:move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0" y="6"/>
                        <a:pt x="1" y="4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4" y="1"/>
                        <a:pt x="6" y="0"/>
                        <a:pt x="8" y="0"/>
                      </a:cubicBez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19" y="3"/>
                        <a:pt x="19" y="3"/>
                        <a:pt x="19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3"/>
                        <a:pt x="5" y="4"/>
                        <a:pt x="5" y="5"/>
                      </a:cubicBezTo>
                      <a:cubicBezTo>
                        <a:pt x="5" y="5"/>
                        <a:pt x="5" y="5"/>
                        <a:pt x="5" y="5"/>
                      </a:cubicBezTo>
                      <a:cubicBezTo>
                        <a:pt x="4" y="6"/>
                        <a:pt x="3" y="7"/>
                        <a:pt x="3" y="9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19" y="17"/>
                        <a:pt x="19" y="17"/>
                        <a:pt x="19" y="17"/>
                      </a:cubicBezTo>
                      <a:cubicBezTo>
                        <a:pt x="19" y="20"/>
                        <a:pt x="19" y="20"/>
                        <a:pt x="19" y="20"/>
                      </a:cubicBezTo>
                      <a:cubicBezTo>
                        <a:pt x="1" y="20"/>
                        <a:pt x="1" y="20"/>
                        <a:pt x="1" y="20"/>
                      </a:cubicBezTo>
                      <a:cubicBezTo>
                        <a:pt x="0" y="20"/>
                        <a:pt x="0" y="20"/>
                        <a:pt x="0" y="20"/>
                      </a:cubicBezTo>
                      <a:lnTo>
                        <a:pt x="0" y="19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64" name="Freeform 91">
                  <a:extLst>
                    <a:ext uri="{FF2B5EF4-FFF2-40B4-BE49-F238E27FC236}">
                      <a16:creationId xmlns:a16="http://schemas.microsoft.com/office/drawing/2014/main" id="{D0B546C5-F625-47E7-B1BE-74FC06982BD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971949" y="4824467"/>
                  <a:ext cx="148697" cy="239403"/>
                </a:xfrm>
                <a:custGeom>
                  <a:avLst/>
                  <a:gdLst>
                    <a:gd name="T0" fmla="*/ 21 w 42"/>
                    <a:gd name="T1" fmla="*/ 0 h 68"/>
                    <a:gd name="T2" fmla="*/ 38 w 42"/>
                    <a:gd name="T3" fmla="*/ 30 h 68"/>
                    <a:gd name="T4" fmla="*/ 41 w 42"/>
                    <a:gd name="T5" fmla="*/ 44 h 68"/>
                    <a:gd name="T6" fmla="*/ 40 w 42"/>
                    <a:gd name="T7" fmla="*/ 56 h 68"/>
                    <a:gd name="T8" fmla="*/ 21 w 42"/>
                    <a:gd name="T9" fmla="*/ 68 h 68"/>
                    <a:gd name="T10" fmla="*/ 21 w 42"/>
                    <a:gd name="T11" fmla="*/ 64 h 68"/>
                    <a:gd name="T12" fmla="*/ 37 w 42"/>
                    <a:gd name="T13" fmla="*/ 55 h 68"/>
                    <a:gd name="T14" fmla="*/ 38 w 42"/>
                    <a:gd name="T15" fmla="*/ 44 h 68"/>
                    <a:gd name="T16" fmla="*/ 35 w 42"/>
                    <a:gd name="T17" fmla="*/ 31 h 68"/>
                    <a:gd name="T18" fmla="*/ 21 w 42"/>
                    <a:gd name="T19" fmla="*/ 3 h 68"/>
                    <a:gd name="T20" fmla="*/ 21 w 42"/>
                    <a:gd name="T21" fmla="*/ 0 h 68"/>
                    <a:gd name="T22" fmla="*/ 21 w 42"/>
                    <a:gd name="T23" fmla="*/ 68 h 68"/>
                    <a:gd name="T24" fmla="*/ 2 w 42"/>
                    <a:gd name="T25" fmla="*/ 56 h 68"/>
                    <a:gd name="T26" fmla="*/ 1 w 42"/>
                    <a:gd name="T27" fmla="*/ 44 h 68"/>
                    <a:gd name="T28" fmla="*/ 4 w 42"/>
                    <a:gd name="T29" fmla="*/ 30 h 68"/>
                    <a:gd name="T30" fmla="*/ 21 w 42"/>
                    <a:gd name="T31" fmla="*/ 0 h 68"/>
                    <a:gd name="T32" fmla="*/ 21 w 42"/>
                    <a:gd name="T33" fmla="*/ 3 h 68"/>
                    <a:gd name="T34" fmla="*/ 7 w 42"/>
                    <a:gd name="T35" fmla="*/ 31 h 68"/>
                    <a:gd name="T36" fmla="*/ 4 w 42"/>
                    <a:gd name="T37" fmla="*/ 44 h 68"/>
                    <a:gd name="T38" fmla="*/ 5 w 42"/>
                    <a:gd name="T39" fmla="*/ 55 h 68"/>
                    <a:gd name="T40" fmla="*/ 21 w 42"/>
                    <a:gd name="T41" fmla="*/ 64 h 68"/>
                    <a:gd name="T42" fmla="*/ 21 w 42"/>
                    <a:gd name="T43" fmla="*/ 68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2" h="68">
                      <a:moveTo>
                        <a:pt x="21" y="0"/>
                      </a:moveTo>
                      <a:cubicBezTo>
                        <a:pt x="23" y="0"/>
                        <a:pt x="33" y="14"/>
                        <a:pt x="38" y="30"/>
                      </a:cubicBezTo>
                      <a:cubicBezTo>
                        <a:pt x="40" y="35"/>
                        <a:pt x="41" y="39"/>
                        <a:pt x="41" y="44"/>
                      </a:cubicBezTo>
                      <a:cubicBezTo>
                        <a:pt x="42" y="48"/>
                        <a:pt x="42" y="53"/>
                        <a:pt x="40" y="56"/>
                      </a:cubicBezTo>
                      <a:cubicBezTo>
                        <a:pt x="38" y="63"/>
                        <a:pt x="32" y="68"/>
                        <a:pt x="21" y="68"/>
                      </a:cubicBezTo>
                      <a:cubicBezTo>
                        <a:pt x="21" y="64"/>
                        <a:pt x="21" y="64"/>
                        <a:pt x="21" y="64"/>
                      </a:cubicBezTo>
                      <a:cubicBezTo>
                        <a:pt x="30" y="64"/>
                        <a:pt x="35" y="61"/>
                        <a:pt x="37" y="55"/>
                      </a:cubicBezTo>
                      <a:cubicBezTo>
                        <a:pt x="38" y="52"/>
                        <a:pt x="39" y="48"/>
                        <a:pt x="38" y="44"/>
                      </a:cubicBezTo>
                      <a:cubicBezTo>
                        <a:pt x="38" y="40"/>
                        <a:pt x="37" y="36"/>
                        <a:pt x="35" y="31"/>
                      </a:cubicBezTo>
                      <a:cubicBezTo>
                        <a:pt x="30" y="17"/>
                        <a:pt x="22" y="3"/>
                        <a:pt x="21" y="3"/>
                      </a:cubicBezTo>
                      <a:lnTo>
                        <a:pt x="21" y="0"/>
                      </a:lnTo>
                      <a:close/>
                      <a:moveTo>
                        <a:pt x="21" y="68"/>
                      </a:moveTo>
                      <a:cubicBezTo>
                        <a:pt x="10" y="68"/>
                        <a:pt x="4" y="63"/>
                        <a:pt x="2" y="56"/>
                      </a:cubicBezTo>
                      <a:cubicBezTo>
                        <a:pt x="0" y="53"/>
                        <a:pt x="0" y="48"/>
                        <a:pt x="1" y="44"/>
                      </a:cubicBezTo>
                      <a:cubicBezTo>
                        <a:pt x="1" y="39"/>
                        <a:pt x="2" y="35"/>
                        <a:pt x="4" y="30"/>
                      </a:cubicBezTo>
                      <a:cubicBezTo>
                        <a:pt x="9" y="14"/>
                        <a:pt x="19" y="0"/>
                        <a:pt x="21" y="0"/>
                      </a:cubicBezTo>
                      <a:cubicBezTo>
                        <a:pt x="21" y="3"/>
                        <a:pt x="21" y="3"/>
                        <a:pt x="21" y="3"/>
                      </a:cubicBezTo>
                      <a:cubicBezTo>
                        <a:pt x="20" y="3"/>
                        <a:pt x="12" y="17"/>
                        <a:pt x="7" y="31"/>
                      </a:cubicBezTo>
                      <a:cubicBezTo>
                        <a:pt x="6" y="36"/>
                        <a:pt x="4" y="40"/>
                        <a:pt x="4" y="44"/>
                      </a:cubicBezTo>
                      <a:cubicBezTo>
                        <a:pt x="4" y="48"/>
                        <a:pt x="4" y="52"/>
                        <a:pt x="5" y="55"/>
                      </a:cubicBezTo>
                      <a:cubicBezTo>
                        <a:pt x="7" y="61"/>
                        <a:pt x="12" y="64"/>
                        <a:pt x="21" y="64"/>
                      </a:cubicBezTo>
                      <a:lnTo>
                        <a:pt x="21" y="68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</p:grpSp>
          <p:sp>
            <p:nvSpPr>
              <p:cNvPr id="249" name="Freeform 92">
                <a:extLst>
                  <a:ext uri="{FF2B5EF4-FFF2-40B4-BE49-F238E27FC236}">
                    <a16:creationId xmlns:a16="http://schemas.microsoft.com/office/drawing/2014/main" id="{B0A517C8-B4E4-4905-A218-501CB8EBBF1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860344" y="5718995"/>
                <a:ext cx="569511" cy="570998"/>
              </a:xfrm>
              <a:custGeom>
                <a:avLst/>
                <a:gdLst>
                  <a:gd name="T0" fmla="*/ 81 w 162"/>
                  <a:gd name="T1" fmla="*/ 11 h 162"/>
                  <a:gd name="T2" fmla="*/ 89 w 162"/>
                  <a:gd name="T3" fmla="*/ 11 h 162"/>
                  <a:gd name="T4" fmla="*/ 92 w 162"/>
                  <a:gd name="T5" fmla="*/ 0 h 162"/>
                  <a:gd name="T6" fmla="*/ 117 w 162"/>
                  <a:gd name="T7" fmla="*/ 7 h 162"/>
                  <a:gd name="T8" fmla="*/ 113 w 162"/>
                  <a:gd name="T9" fmla="*/ 19 h 162"/>
                  <a:gd name="T10" fmla="*/ 136 w 162"/>
                  <a:gd name="T11" fmla="*/ 37 h 162"/>
                  <a:gd name="T12" fmla="*/ 146 w 162"/>
                  <a:gd name="T13" fmla="*/ 31 h 162"/>
                  <a:gd name="T14" fmla="*/ 158 w 162"/>
                  <a:gd name="T15" fmla="*/ 54 h 162"/>
                  <a:gd name="T16" fmla="*/ 148 w 162"/>
                  <a:gd name="T17" fmla="*/ 60 h 162"/>
                  <a:gd name="T18" fmla="*/ 150 w 162"/>
                  <a:gd name="T19" fmla="*/ 89 h 162"/>
                  <a:gd name="T20" fmla="*/ 162 w 162"/>
                  <a:gd name="T21" fmla="*/ 92 h 162"/>
                  <a:gd name="T22" fmla="*/ 155 w 162"/>
                  <a:gd name="T23" fmla="*/ 117 h 162"/>
                  <a:gd name="T24" fmla="*/ 143 w 162"/>
                  <a:gd name="T25" fmla="*/ 113 h 162"/>
                  <a:gd name="T26" fmla="*/ 125 w 162"/>
                  <a:gd name="T27" fmla="*/ 136 h 162"/>
                  <a:gd name="T28" fmla="*/ 130 w 162"/>
                  <a:gd name="T29" fmla="*/ 146 h 162"/>
                  <a:gd name="T30" fmla="*/ 108 w 162"/>
                  <a:gd name="T31" fmla="*/ 158 h 162"/>
                  <a:gd name="T32" fmla="*/ 102 w 162"/>
                  <a:gd name="T33" fmla="*/ 148 h 162"/>
                  <a:gd name="T34" fmla="*/ 81 w 162"/>
                  <a:gd name="T35" fmla="*/ 151 h 162"/>
                  <a:gd name="T36" fmla="*/ 81 w 162"/>
                  <a:gd name="T37" fmla="*/ 133 h 162"/>
                  <a:gd name="T38" fmla="*/ 130 w 162"/>
                  <a:gd name="T39" fmla="*/ 96 h 162"/>
                  <a:gd name="T40" fmla="*/ 96 w 162"/>
                  <a:gd name="T41" fmla="*/ 31 h 162"/>
                  <a:gd name="T42" fmla="*/ 81 w 162"/>
                  <a:gd name="T43" fmla="*/ 29 h 162"/>
                  <a:gd name="T44" fmla="*/ 81 w 162"/>
                  <a:gd name="T45" fmla="*/ 11 h 162"/>
                  <a:gd name="T46" fmla="*/ 37 w 162"/>
                  <a:gd name="T47" fmla="*/ 26 h 162"/>
                  <a:gd name="T48" fmla="*/ 31 w 162"/>
                  <a:gd name="T49" fmla="*/ 15 h 162"/>
                  <a:gd name="T50" fmla="*/ 54 w 162"/>
                  <a:gd name="T51" fmla="*/ 3 h 162"/>
                  <a:gd name="T52" fmla="*/ 60 w 162"/>
                  <a:gd name="T53" fmla="*/ 14 h 162"/>
                  <a:gd name="T54" fmla="*/ 81 w 162"/>
                  <a:gd name="T55" fmla="*/ 11 h 162"/>
                  <a:gd name="T56" fmla="*/ 81 w 162"/>
                  <a:gd name="T57" fmla="*/ 29 h 162"/>
                  <a:gd name="T58" fmla="*/ 31 w 162"/>
                  <a:gd name="T59" fmla="*/ 66 h 162"/>
                  <a:gd name="T60" fmla="*/ 66 w 162"/>
                  <a:gd name="T61" fmla="*/ 130 h 162"/>
                  <a:gd name="T62" fmla="*/ 81 w 162"/>
                  <a:gd name="T63" fmla="*/ 133 h 162"/>
                  <a:gd name="T64" fmla="*/ 81 w 162"/>
                  <a:gd name="T65" fmla="*/ 151 h 162"/>
                  <a:gd name="T66" fmla="*/ 73 w 162"/>
                  <a:gd name="T67" fmla="*/ 150 h 162"/>
                  <a:gd name="T68" fmla="*/ 70 w 162"/>
                  <a:gd name="T69" fmla="*/ 162 h 162"/>
                  <a:gd name="T70" fmla="*/ 45 w 162"/>
                  <a:gd name="T71" fmla="*/ 155 h 162"/>
                  <a:gd name="T72" fmla="*/ 49 w 162"/>
                  <a:gd name="T73" fmla="*/ 143 h 162"/>
                  <a:gd name="T74" fmla="*/ 26 w 162"/>
                  <a:gd name="T75" fmla="*/ 124 h 162"/>
                  <a:gd name="T76" fmla="*/ 15 w 162"/>
                  <a:gd name="T77" fmla="*/ 130 h 162"/>
                  <a:gd name="T78" fmla="*/ 3 w 162"/>
                  <a:gd name="T79" fmla="*/ 108 h 162"/>
                  <a:gd name="T80" fmla="*/ 14 w 162"/>
                  <a:gd name="T81" fmla="*/ 102 h 162"/>
                  <a:gd name="T82" fmla="*/ 11 w 162"/>
                  <a:gd name="T83" fmla="*/ 73 h 162"/>
                  <a:gd name="T84" fmla="*/ 0 w 162"/>
                  <a:gd name="T85" fmla="*/ 69 h 162"/>
                  <a:gd name="T86" fmla="*/ 7 w 162"/>
                  <a:gd name="T87" fmla="*/ 45 h 162"/>
                  <a:gd name="T88" fmla="*/ 19 w 162"/>
                  <a:gd name="T89" fmla="*/ 49 h 162"/>
                  <a:gd name="T90" fmla="*/ 37 w 162"/>
                  <a:gd name="T91" fmla="*/ 26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2" h="162">
                    <a:moveTo>
                      <a:pt x="81" y="11"/>
                    </a:moveTo>
                    <a:cubicBezTo>
                      <a:pt x="83" y="11"/>
                      <a:pt x="86" y="11"/>
                      <a:pt x="89" y="11"/>
                    </a:cubicBezTo>
                    <a:cubicBezTo>
                      <a:pt x="92" y="0"/>
                      <a:pt x="92" y="0"/>
                      <a:pt x="92" y="0"/>
                    </a:cubicBezTo>
                    <a:cubicBezTo>
                      <a:pt x="117" y="7"/>
                      <a:pt x="117" y="7"/>
                      <a:pt x="117" y="7"/>
                    </a:cubicBezTo>
                    <a:cubicBezTo>
                      <a:pt x="113" y="19"/>
                      <a:pt x="113" y="19"/>
                      <a:pt x="113" y="19"/>
                    </a:cubicBezTo>
                    <a:cubicBezTo>
                      <a:pt x="122" y="23"/>
                      <a:pt x="130" y="30"/>
                      <a:pt x="136" y="37"/>
                    </a:cubicBezTo>
                    <a:cubicBezTo>
                      <a:pt x="146" y="31"/>
                      <a:pt x="146" y="31"/>
                      <a:pt x="146" y="31"/>
                    </a:cubicBezTo>
                    <a:cubicBezTo>
                      <a:pt x="158" y="54"/>
                      <a:pt x="158" y="54"/>
                      <a:pt x="158" y="54"/>
                    </a:cubicBezTo>
                    <a:cubicBezTo>
                      <a:pt x="148" y="60"/>
                      <a:pt x="148" y="60"/>
                      <a:pt x="148" y="60"/>
                    </a:cubicBezTo>
                    <a:cubicBezTo>
                      <a:pt x="151" y="69"/>
                      <a:pt x="152" y="79"/>
                      <a:pt x="150" y="89"/>
                    </a:cubicBezTo>
                    <a:cubicBezTo>
                      <a:pt x="162" y="92"/>
                      <a:pt x="162" y="92"/>
                      <a:pt x="162" y="92"/>
                    </a:cubicBezTo>
                    <a:cubicBezTo>
                      <a:pt x="155" y="117"/>
                      <a:pt x="155" y="117"/>
                      <a:pt x="155" y="117"/>
                    </a:cubicBezTo>
                    <a:cubicBezTo>
                      <a:pt x="143" y="113"/>
                      <a:pt x="143" y="113"/>
                      <a:pt x="143" y="113"/>
                    </a:cubicBezTo>
                    <a:cubicBezTo>
                      <a:pt x="138" y="122"/>
                      <a:pt x="132" y="130"/>
                      <a:pt x="125" y="136"/>
                    </a:cubicBezTo>
                    <a:cubicBezTo>
                      <a:pt x="130" y="146"/>
                      <a:pt x="130" y="146"/>
                      <a:pt x="130" y="146"/>
                    </a:cubicBezTo>
                    <a:cubicBezTo>
                      <a:pt x="108" y="158"/>
                      <a:pt x="108" y="158"/>
                      <a:pt x="108" y="158"/>
                    </a:cubicBezTo>
                    <a:cubicBezTo>
                      <a:pt x="102" y="148"/>
                      <a:pt x="102" y="148"/>
                      <a:pt x="102" y="148"/>
                    </a:cubicBezTo>
                    <a:cubicBezTo>
                      <a:pt x="95" y="150"/>
                      <a:pt x="88" y="151"/>
                      <a:pt x="81" y="151"/>
                    </a:cubicBezTo>
                    <a:cubicBezTo>
                      <a:pt x="81" y="133"/>
                      <a:pt x="81" y="133"/>
                      <a:pt x="81" y="133"/>
                    </a:cubicBezTo>
                    <a:cubicBezTo>
                      <a:pt x="103" y="133"/>
                      <a:pt x="124" y="118"/>
                      <a:pt x="130" y="96"/>
                    </a:cubicBezTo>
                    <a:cubicBezTo>
                      <a:pt x="139" y="69"/>
                      <a:pt x="123" y="40"/>
                      <a:pt x="96" y="31"/>
                    </a:cubicBezTo>
                    <a:cubicBezTo>
                      <a:pt x="91" y="30"/>
                      <a:pt x="86" y="29"/>
                      <a:pt x="81" y="29"/>
                    </a:cubicBezTo>
                    <a:lnTo>
                      <a:pt x="81" y="11"/>
                    </a:lnTo>
                    <a:close/>
                    <a:moveTo>
                      <a:pt x="37" y="26"/>
                    </a:moveTo>
                    <a:cubicBezTo>
                      <a:pt x="31" y="15"/>
                      <a:pt x="31" y="15"/>
                      <a:pt x="31" y="15"/>
                    </a:cubicBezTo>
                    <a:cubicBezTo>
                      <a:pt x="54" y="3"/>
                      <a:pt x="54" y="3"/>
                      <a:pt x="54" y="3"/>
                    </a:cubicBezTo>
                    <a:cubicBezTo>
                      <a:pt x="60" y="14"/>
                      <a:pt x="60" y="14"/>
                      <a:pt x="60" y="14"/>
                    </a:cubicBezTo>
                    <a:cubicBezTo>
                      <a:pt x="66" y="12"/>
                      <a:pt x="74" y="11"/>
                      <a:pt x="81" y="11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59" y="29"/>
                      <a:pt x="38" y="43"/>
                      <a:pt x="31" y="66"/>
                    </a:cubicBezTo>
                    <a:cubicBezTo>
                      <a:pt x="23" y="93"/>
                      <a:pt x="39" y="122"/>
                      <a:pt x="66" y="130"/>
                    </a:cubicBezTo>
                    <a:cubicBezTo>
                      <a:pt x="71" y="132"/>
                      <a:pt x="76" y="133"/>
                      <a:pt x="81" y="133"/>
                    </a:cubicBezTo>
                    <a:cubicBezTo>
                      <a:pt x="81" y="151"/>
                      <a:pt x="81" y="151"/>
                      <a:pt x="81" y="151"/>
                    </a:cubicBezTo>
                    <a:cubicBezTo>
                      <a:pt x="78" y="151"/>
                      <a:pt x="76" y="151"/>
                      <a:pt x="73" y="150"/>
                    </a:cubicBezTo>
                    <a:cubicBezTo>
                      <a:pt x="70" y="162"/>
                      <a:pt x="70" y="162"/>
                      <a:pt x="70" y="162"/>
                    </a:cubicBezTo>
                    <a:cubicBezTo>
                      <a:pt x="45" y="155"/>
                      <a:pt x="45" y="155"/>
                      <a:pt x="45" y="155"/>
                    </a:cubicBezTo>
                    <a:cubicBezTo>
                      <a:pt x="49" y="143"/>
                      <a:pt x="49" y="143"/>
                      <a:pt x="49" y="143"/>
                    </a:cubicBezTo>
                    <a:cubicBezTo>
                      <a:pt x="40" y="138"/>
                      <a:pt x="32" y="132"/>
                      <a:pt x="26" y="124"/>
                    </a:cubicBezTo>
                    <a:cubicBezTo>
                      <a:pt x="15" y="130"/>
                      <a:pt x="15" y="130"/>
                      <a:pt x="15" y="130"/>
                    </a:cubicBezTo>
                    <a:cubicBezTo>
                      <a:pt x="3" y="108"/>
                      <a:pt x="3" y="108"/>
                      <a:pt x="3" y="108"/>
                    </a:cubicBezTo>
                    <a:cubicBezTo>
                      <a:pt x="14" y="102"/>
                      <a:pt x="14" y="102"/>
                      <a:pt x="14" y="102"/>
                    </a:cubicBezTo>
                    <a:cubicBezTo>
                      <a:pt x="11" y="93"/>
                      <a:pt x="10" y="83"/>
                      <a:pt x="11" y="73"/>
                    </a:cubicBezTo>
                    <a:cubicBezTo>
                      <a:pt x="0" y="69"/>
                      <a:pt x="0" y="69"/>
                      <a:pt x="0" y="69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19" y="49"/>
                      <a:pt x="19" y="49"/>
                      <a:pt x="19" y="49"/>
                    </a:cubicBezTo>
                    <a:cubicBezTo>
                      <a:pt x="23" y="40"/>
                      <a:pt x="30" y="32"/>
                      <a:pt x="37" y="26"/>
                    </a:cubicBezTo>
                    <a:close/>
                  </a:path>
                </a:pathLst>
              </a:cu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/>
              </a:p>
            </p:txBody>
          </p:sp>
          <p:grpSp>
            <p:nvGrpSpPr>
              <p:cNvPr id="250" name="Group 249">
                <a:extLst>
                  <a:ext uri="{FF2B5EF4-FFF2-40B4-BE49-F238E27FC236}">
                    <a16:creationId xmlns:a16="http://schemas.microsoft.com/office/drawing/2014/main" id="{6C2614AA-7A21-4B1C-B890-8387C37F7B48}"/>
                  </a:ext>
                </a:extLst>
              </p:cNvPr>
              <p:cNvGrpSpPr/>
              <p:nvPr/>
            </p:nvGrpSpPr>
            <p:grpSpPr>
              <a:xfrm>
                <a:off x="463445" y="2420030"/>
                <a:ext cx="1024526" cy="1321920"/>
                <a:chOff x="463445" y="2420030"/>
                <a:chExt cx="1024526" cy="1321920"/>
              </a:xfrm>
            </p:grpSpPr>
            <p:sp>
              <p:nvSpPr>
                <p:cNvPr id="251" name="Freeform 93">
                  <a:extLst>
                    <a:ext uri="{FF2B5EF4-FFF2-40B4-BE49-F238E27FC236}">
                      <a16:creationId xmlns:a16="http://schemas.microsoft.com/office/drawing/2014/main" id="{4B292CFE-B58C-47CF-A6E3-70587F9F737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63445" y="2809617"/>
                  <a:ext cx="672112" cy="695903"/>
                </a:xfrm>
                <a:custGeom>
                  <a:avLst/>
                  <a:gdLst>
                    <a:gd name="T0" fmla="*/ 95 w 191"/>
                    <a:gd name="T1" fmla="*/ 31 h 198"/>
                    <a:gd name="T2" fmla="*/ 115 w 191"/>
                    <a:gd name="T3" fmla="*/ 10 h 198"/>
                    <a:gd name="T4" fmla="*/ 126 w 191"/>
                    <a:gd name="T5" fmla="*/ 5 h 198"/>
                    <a:gd name="T6" fmla="*/ 137 w 191"/>
                    <a:gd name="T7" fmla="*/ 9 h 198"/>
                    <a:gd name="T8" fmla="*/ 181 w 191"/>
                    <a:gd name="T9" fmla="*/ 49 h 198"/>
                    <a:gd name="T10" fmla="*/ 186 w 191"/>
                    <a:gd name="T11" fmla="*/ 60 h 198"/>
                    <a:gd name="T12" fmla="*/ 182 w 191"/>
                    <a:gd name="T13" fmla="*/ 72 h 198"/>
                    <a:gd name="T14" fmla="*/ 95 w 191"/>
                    <a:gd name="T15" fmla="*/ 166 h 198"/>
                    <a:gd name="T16" fmla="*/ 95 w 191"/>
                    <a:gd name="T17" fmla="*/ 173 h 198"/>
                    <a:gd name="T18" fmla="*/ 186 w 191"/>
                    <a:gd name="T19" fmla="*/ 75 h 198"/>
                    <a:gd name="T20" fmla="*/ 191 w 191"/>
                    <a:gd name="T21" fmla="*/ 60 h 198"/>
                    <a:gd name="T22" fmla="*/ 184 w 191"/>
                    <a:gd name="T23" fmla="*/ 46 h 198"/>
                    <a:gd name="T24" fmla="*/ 140 w 191"/>
                    <a:gd name="T25" fmla="*/ 6 h 198"/>
                    <a:gd name="T26" fmla="*/ 126 w 191"/>
                    <a:gd name="T27" fmla="*/ 0 h 198"/>
                    <a:gd name="T28" fmla="*/ 112 w 191"/>
                    <a:gd name="T29" fmla="*/ 7 h 198"/>
                    <a:gd name="T30" fmla="*/ 95 w 191"/>
                    <a:gd name="T31" fmla="*/ 25 h 198"/>
                    <a:gd name="T32" fmla="*/ 95 w 191"/>
                    <a:gd name="T33" fmla="*/ 31 h 198"/>
                    <a:gd name="T34" fmla="*/ 9 w 191"/>
                    <a:gd name="T35" fmla="*/ 126 h 198"/>
                    <a:gd name="T36" fmla="*/ 95 w 191"/>
                    <a:gd name="T37" fmla="*/ 31 h 198"/>
                    <a:gd name="T38" fmla="*/ 95 w 191"/>
                    <a:gd name="T39" fmla="*/ 25 h 198"/>
                    <a:gd name="T40" fmla="*/ 5 w 191"/>
                    <a:gd name="T41" fmla="*/ 123 h 198"/>
                    <a:gd name="T42" fmla="*/ 5 w 191"/>
                    <a:gd name="T43" fmla="*/ 123 h 198"/>
                    <a:gd name="T44" fmla="*/ 5 w 191"/>
                    <a:gd name="T45" fmla="*/ 123 h 198"/>
                    <a:gd name="T46" fmla="*/ 0 w 191"/>
                    <a:gd name="T47" fmla="*/ 137 h 198"/>
                    <a:gd name="T48" fmla="*/ 6 w 191"/>
                    <a:gd name="T49" fmla="*/ 152 h 198"/>
                    <a:gd name="T50" fmla="*/ 6 w 191"/>
                    <a:gd name="T51" fmla="*/ 152 h 198"/>
                    <a:gd name="T52" fmla="*/ 50 w 191"/>
                    <a:gd name="T53" fmla="*/ 192 h 198"/>
                    <a:gd name="T54" fmla="*/ 65 w 191"/>
                    <a:gd name="T55" fmla="*/ 197 h 198"/>
                    <a:gd name="T56" fmla="*/ 79 w 191"/>
                    <a:gd name="T57" fmla="*/ 191 h 198"/>
                    <a:gd name="T58" fmla="*/ 95 w 191"/>
                    <a:gd name="T59" fmla="*/ 173 h 198"/>
                    <a:gd name="T60" fmla="*/ 95 w 191"/>
                    <a:gd name="T61" fmla="*/ 166 h 198"/>
                    <a:gd name="T62" fmla="*/ 76 w 191"/>
                    <a:gd name="T63" fmla="*/ 188 h 198"/>
                    <a:gd name="T64" fmla="*/ 65 w 191"/>
                    <a:gd name="T65" fmla="*/ 193 h 198"/>
                    <a:gd name="T66" fmla="*/ 53 w 191"/>
                    <a:gd name="T67" fmla="*/ 189 h 198"/>
                    <a:gd name="T68" fmla="*/ 9 w 191"/>
                    <a:gd name="T69" fmla="*/ 148 h 198"/>
                    <a:gd name="T70" fmla="*/ 9 w 191"/>
                    <a:gd name="T71" fmla="*/ 148 h 198"/>
                    <a:gd name="T72" fmla="*/ 4 w 191"/>
                    <a:gd name="T73" fmla="*/ 137 h 198"/>
                    <a:gd name="T74" fmla="*/ 8 w 191"/>
                    <a:gd name="T75" fmla="*/ 126 h 198"/>
                    <a:gd name="T76" fmla="*/ 9 w 191"/>
                    <a:gd name="T77" fmla="*/ 126 h 1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91" h="198">
                      <a:moveTo>
                        <a:pt x="95" y="31"/>
                      </a:moveTo>
                      <a:cubicBezTo>
                        <a:pt x="115" y="10"/>
                        <a:pt x="115" y="10"/>
                        <a:pt x="115" y="10"/>
                      </a:cubicBezTo>
                      <a:cubicBezTo>
                        <a:pt x="118" y="7"/>
                        <a:pt x="122" y="5"/>
                        <a:pt x="126" y="5"/>
                      </a:cubicBezTo>
                      <a:cubicBezTo>
                        <a:pt x="130" y="5"/>
                        <a:pt x="134" y="6"/>
                        <a:pt x="137" y="9"/>
                      </a:cubicBezTo>
                      <a:cubicBezTo>
                        <a:pt x="181" y="49"/>
                        <a:pt x="181" y="49"/>
                        <a:pt x="181" y="49"/>
                      </a:cubicBezTo>
                      <a:cubicBezTo>
                        <a:pt x="185" y="52"/>
                        <a:pt x="186" y="56"/>
                        <a:pt x="186" y="60"/>
                      </a:cubicBezTo>
                      <a:cubicBezTo>
                        <a:pt x="187" y="64"/>
                        <a:pt x="185" y="69"/>
                        <a:pt x="182" y="72"/>
                      </a:cubicBezTo>
                      <a:cubicBezTo>
                        <a:pt x="95" y="166"/>
                        <a:pt x="95" y="166"/>
                        <a:pt x="95" y="166"/>
                      </a:cubicBezTo>
                      <a:cubicBezTo>
                        <a:pt x="95" y="173"/>
                        <a:pt x="95" y="173"/>
                        <a:pt x="95" y="173"/>
                      </a:cubicBezTo>
                      <a:cubicBezTo>
                        <a:pt x="186" y="75"/>
                        <a:pt x="186" y="75"/>
                        <a:pt x="186" y="75"/>
                      </a:cubicBezTo>
                      <a:cubicBezTo>
                        <a:pt x="189" y="71"/>
                        <a:pt x="191" y="65"/>
                        <a:pt x="191" y="60"/>
                      </a:cubicBezTo>
                      <a:cubicBezTo>
                        <a:pt x="191" y="55"/>
                        <a:pt x="189" y="50"/>
                        <a:pt x="184" y="46"/>
                      </a:cubicBezTo>
                      <a:cubicBezTo>
                        <a:pt x="140" y="6"/>
                        <a:pt x="140" y="6"/>
                        <a:pt x="140" y="6"/>
                      </a:cubicBezTo>
                      <a:cubicBezTo>
                        <a:pt x="136" y="2"/>
                        <a:pt x="131" y="0"/>
                        <a:pt x="126" y="0"/>
                      </a:cubicBezTo>
                      <a:cubicBezTo>
                        <a:pt x="121" y="1"/>
                        <a:pt x="115" y="3"/>
                        <a:pt x="112" y="7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lnTo>
                        <a:pt x="95" y="31"/>
                      </a:lnTo>
                      <a:close/>
                      <a:moveTo>
                        <a:pt x="9" y="126"/>
                      </a:moveTo>
                      <a:cubicBezTo>
                        <a:pt x="95" y="31"/>
                        <a:pt x="95" y="31"/>
                        <a:pt x="95" y="31"/>
                      </a:cubicBezTo>
                      <a:cubicBezTo>
                        <a:pt x="95" y="25"/>
                        <a:pt x="95" y="25"/>
                        <a:pt x="95" y="25"/>
                      </a:cubicBezTo>
                      <a:cubicBezTo>
                        <a:pt x="5" y="123"/>
                        <a:pt x="5" y="123"/>
                        <a:pt x="5" y="123"/>
                      </a:cubicBezTo>
                      <a:cubicBezTo>
                        <a:pt x="5" y="123"/>
                        <a:pt x="5" y="123"/>
                        <a:pt x="5" y="123"/>
                      </a:cubicBezTo>
                      <a:cubicBezTo>
                        <a:pt x="5" y="123"/>
                        <a:pt x="5" y="123"/>
                        <a:pt x="5" y="123"/>
                      </a:cubicBezTo>
                      <a:cubicBezTo>
                        <a:pt x="1" y="127"/>
                        <a:pt x="0" y="132"/>
                        <a:pt x="0" y="137"/>
                      </a:cubicBezTo>
                      <a:cubicBezTo>
                        <a:pt x="0" y="143"/>
                        <a:pt x="2" y="148"/>
                        <a:pt x="6" y="152"/>
                      </a:cubicBezTo>
                      <a:cubicBezTo>
                        <a:pt x="6" y="152"/>
                        <a:pt x="6" y="152"/>
                        <a:pt x="6" y="152"/>
                      </a:cubicBezTo>
                      <a:cubicBezTo>
                        <a:pt x="50" y="192"/>
                        <a:pt x="50" y="192"/>
                        <a:pt x="50" y="192"/>
                      </a:cubicBezTo>
                      <a:cubicBezTo>
                        <a:pt x="54" y="196"/>
                        <a:pt x="60" y="198"/>
                        <a:pt x="65" y="197"/>
                      </a:cubicBezTo>
                      <a:cubicBezTo>
                        <a:pt x="70" y="197"/>
                        <a:pt x="75" y="195"/>
                        <a:pt x="79" y="191"/>
                      </a:cubicBezTo>
                      <a:cubicBezTo>
                        <a:pt x="95" y="173"/>
                        <a:pt x="95" y="173"/>
                        <a:pt x="95" y="173"/>
                      </a:cubicBezTo>
                      <a:cubicBezTo>
                        <a:pt x="95" y="166"/>
                        <a:pt x="95" y="166"/>
                        <a:pt x="95" y="166"/>
                      </a:cubicBezTo>
                      <a:cubicBezTo>
                        <a:pt x="76" y="188"/>
                        <a:pt x="76" y="188"/>
                        <a:pt x="76" y="188"/>
                      </a:cubicBezTo>
                      <a:cubicBezTo>
                        <a:pt x="73" y="191"/>
                        <a:pt x="69" y="193"/>
                        <a:pt x="65" y="193"/>
                      </a:cubicBezTo>
                      <a:cubicBezTo>
                        <a:pt x="61" y="193"/>
                        <a:pt x="57" y="192"/>
                        <a:pt x="53" y="189"/>
                      </a:cubicBezTo>
                      <a:cubicBezTo>
                        <a:pt x="9" y="148"/>
                        <a:pt x="9" y="148"/>
                        <a:pt x="9" y="148"/>
                      </a:cubicBezTo>
                      <a:cubicBezTo>
                        <a:pt x="9" y="148"/>
                        <a:pt x="9" y="148"/>
                        <a:pt x="9" y="148"/>
                      </a:cubicBezTo>
                      <a:cubicBezTo>
                        <a:pt x="6" y="145"/>
                        <a:pt x="4" y="141"/>
                        <a:pt x="4" y="137"/>
                      </a:cubicBezTo>
                      <a:cubicBezTo>
                        <a:pt x="4" y="133"/>
                        <a:pt x="6" y="129"/>
                        <a:pt x="8" y="126"/>
                      </a:cubicBezTo>
                      <a:lnTo>
                        <a:pt x="9" y="126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2" name="Freeform 94">
                  <a:extLst>
                    <a:ext uri="{FF2B5EF4-FFF2-40B4-BE49-F238E27FC236}">
                      <a16:creationId xmlns:a16="http://schemas.microsoft.com/office/drawing/2014/main" id="{804EB417-B999-41D8-B7BB-CD0F848D889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723666" y="3330058"/>
                  <a:ext cx="388101" cy="411892"/>
                </a:xfrm>
                <a:custGeom>
                  <a:avLst/>
                  <a:gdLst>
                    <a:gd name="T0" fmla="*/ 62 w 110"/>
                    <a:gd name="T1" fmla="*/ 110 h 117"/>
                    <a:gd name="T2" fmla="*/ 56 w 110"/>
                    <a:gd name="T3" fmla="*/ 102 h 117"/>
                    <a:gd name="T4" fmla="*/ 56 w 110"/>
                    <a:gd name="T5" fmla="*/ 109 h 117"/>
                    <a:gd name="T6" fmla="*/ 59 w 110"/>
                    <a:gd name="T7" fmla="*/ 113 h 117"/>
                    <a:gd name="T8" fmla="*/ 60 w 110"/>
                    <a:gd name="T9" fmla="*/ 114 h 117"/>
                    <a:gd name="T10" fmla="*/ 60 w 110"/>
                    <a:gd name="T11" fmla="*/ 114 h 117"/>
                    <a:gd name="T12" fmla="*/ 69 w 110"/>
                    <a:gd name="T13" fmla="*/ 117 h 117"/>
                    <a:gd name="T14" fmla="*/ 69 w 110"/>
                    <a:gd name="T15" fmla="*/ 117 h 117"/>
                    <a:gd name="T16" fmla="*/ 78 w 110"/>
                    <a:gd name="T17" fmla="*/ 113 h 117"/>
                    <a:gd name="T18" fmla="*/ 79 w 110"/>
                    <a:gd name="T19" fmla="*/ 112 h 117"/>
                    <a:gd name="T20" fmla="*/ 79 w 110"/>
                    <a:gd name="T21" fmla="*/ 112 h 117"/>
                    <a:gd name="T22" fmla="*/ 106 w 110"/>
                    <a:gd name="T23" fmla="*/ 83 h 117"/>
                    <a:gd name="T24" fmla="*/ 110 w 110"/>
                    <a:gd name="T25" fmla="*/ 72 h 117"/>
                    <a:gd name="T26" fmla="*/ 105 w 110"/>
                    <a:gd name="T27" fmla="*/ 62 h 117"/>
                    <a:gd name="T28" fmla="*/ 56 w 110"/>
                    <a:gd name="T29" fmla="*/ 17 h 117"/>
                    <a:gd name="T30" fmla="*/ 56 w 110"/>
                    <a:gd name="T31" fmla="*/ 23 h 117"/>
                    <a:gd name="T32" fmla="*/ 102 w 110"/>
                    <a:gd name="T33" fmla="*/ 66 h 117"/>
                    <a:gd name="T34" fmla="*/ 105 w 110"/>
                    <a:gd name="T35" fmla="*/ 73 h 117"/>
                    <a:gd name="T36" fmla="*/ 103 w 110"/>
                    <a:gd name="T37" fmla="*/ 80 h 117"/>
                    <a:gd name="T38" fmla="*/ 76 w 110"/>
                    <a:gd name="T39" fmla="*/ 109 h 117"/>
                    <a:gd name="T40" fmla="*/ 76 w 110"/>
                    <a:gd name="T41" fmla="*/ 109 h 117"/>
                    <a:gd name="T42" fmla="*/ 75 w 110"/>
                    <a:gd name="T43" fmla="*/ 110 h 117"/>
                    <a:gd name="T44" fmla="*/ 69 w 110"/>
                    <a:gd name="T45" fmla="*/ 112 h 117"/>
                    <a:gd name="T46" fmla="*/ 69 w 110"/>
                    <a:gd name="T47" fmla="*/ 112 h 117"/>
                    <a:gd name="T48" fmla="*/ 63 w 110"/>
                    <a:gd name="T49" fmla="*/ 111 h 117"/>
                    <a:gd name="T50" fmla="*/ 63 w 110"/>
                    <a:gd name="T51" fmla="*/ 111 h 117"/>
                    <a:gd name="T52" fmla="*/ 62 w 110"/>
                    <a:gd name="T53" fmla="*/ 110 h 117"/>
                    <a:gd name="T54" fmla="*/ 56 w 110"/>
                    <a:gd name="T55" fmla="*/ 102 h 117"/>
                    <a:gd name="T56" fmla="*/ 6 w 110"/>
                    <a:gd name="T57" fmla="*/ 42 h 117"/>
                    <a:gd name="T58" fmla="*/ 38 w 110"/>
                    <a:gd name="T59" fmla="*/ 7 h 117"/>
                    <a:gd name="T60" fmla="*/ 56 w 110"/>
                    <a:gd name="T61" fmla="*/ 23 h 117"/>
                    <a:gd name="T62" fmla="*/ 56 w 110"/>
                    <a:gd name="T63" fmla="*/ 17 h 117"/>
                    <a:gd name="T64" fmla="*/ 39 w 110"/>
                    <a:gd name="T65" fmla="*/ 2 h 117"/>
                    <a:gd name="T66" fmla="*/ 38 w 110"/>
                    <a:gd name="T67" fmla="*/ 0 h 117"/>
                    <a:gd name="T68" fmla="*/ 36 w 110"/>
                    <a:gd name="T69" fmla="*/ 2 h 117"/>
                    <a:gd name="T70" fmla="*/ 2 w 110"/>
                    <a:gd name="T71" fmla="*/ 40 h 117"/>
                    <a:gd name="T72" fmla="*/ 2 w 110"/>
                    <a:gd name="T73" fmla="*/ 40 h 117"/>
                    <a:gd name="T74" fmla="*/ 2 w 110"/>
                    <a:gd name="T75" fmla="*/ 40 h 117"/>
                    <a:gd name="T76" fmla="*/ 2 w 110"/>
                    <a:gd name="T77" fmla="*/ 40 h 117"/>
                    <a:gd name="T78" fmla="*/ 1 w 110"/>
                    <a:gd name="T79" fmla="*/ 40 h 117"/>
                    <a:gd name="T80" fmla="*/ 0 w 110"/>
                    <a:gd name="T81" fmla="*/ 42 h 117"/>
                    <a:gd name="T82" fmla="*/ 1 w 110"/>
                    <a:gd name="T83" fmla="*/ 43 h 117"/>
                    <a:gd name="T84" fmla="*/ 56 w 110"/>
                    <a:gd name="T85" fmla="*/ 109 h 117"/>
                    <a:gd name="T86" fmla="*/ 56 w 110"/>
                    <a:gd name="T87" fmla="*/ 102 h 1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10" h="117">
                      <a:moveTo>
                        <a:pt x="62" y="110"/>
                      </a:moveTo>
                      <a:cubicBezTo>
                        <a:pt x="56" y="102"/>
                        <a:pt x="56" y="102"/>
                        <a:pt x="56" y="102"/>
                      </a:cubicBezTo>
                      <a:cubicBezTo>
                        <a:pt x="56" y="109"/>
                        <a:pt x="56" y="109"/>
                        <a:pt x="56" y="109"/>
                      </a:cubicBezTo>
                      <a:cubicBezTo>
                        <a:pt x="59" y="113"/>
                        <a:pt x="59" y="113"/>
                        <a:pt x="59" y="113"/>
                      </a:cubicBezTo>
                      <a:cubicBezTo>
                        <a:pt x="59" y="113"/>
                        <a:pt x="59" y="113"/>
                        <a:pt x="60" y="114"/>
                      </a:cubicBezTo>
                      <a:cubicBezTo>
                        <a:pt x="60" y="114"/>
                        <a:pt x="60" y="114"/>
                        <a:pt x="60" y="114"/>
                      </a:cubicBezTo>
                      <a:cubicBezTo>
                        <a:pt x="62" y="116"/>
                        <a:pt x="65" y="117"/>
                        <a:pt x="69" y="117"/>
                      </a:cubicBezTo>
                      <a:cubicBezTo>
                        <a:pt x="69" y="117"/>
                        <a:pt x="69" y="117"/>
                        <a:pt x="69" y="117"/>
                      </a:cubicBezTo>
                      <a:cubicBezTo>
                        <a:pt x="72" y="117"/>
                        <a:pt x="75" y="116"/>
                        <a:pt x="78" y="113"/>
                      </a:cubicBezTo>
                      <a:cubicBezTo>
                        <a:pt x="78" y="113"/>
                        <a:pt x="79" y="113"/>
                        <a:pt x="79" y="112"/>
                      </a:cubicBezTo>
                      <a:cubicBezTo>
                        <a:pt x="79" y="112"/>
                        <a:pt x="79" y="112"/>
                        <a:pt x="79" y="112"/>
                      </a:cubicBezTo>
                      <a:cubicBezTo>
                        <a:pt x="106" y="83"/>
                        <a:pt x="106" y="83"/>
                        <a:pt x="106" y="83"/>
                      </a:cubicBezTo>
                      <a:cubicBezTo>
                        <a:pt x="109" y="80"/>
                        <a:pt x="110" y="76"/>
                        <a:pt x="110" y="72"/>
                      </a:cubicBezTo>
                      <a:cubicBezTo>
                        <a:pt x="110" y="69"/>
                        <a:pt x="108" y="65"/>
                        <a:pt x="105" y="62"/>
                      </a:cubicBezTo>
                      <a:cubicBezTo>
                        <a:pt x="56" y="17"/>
                        <a:pt x="56" y="17"/>
                        <a:pt x="56" y="17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102" y="66"/>
                        <a:pt x="102" y="66"/>
                        <a:pt x="102" y="66"/>
                      </a:cubicBezTo>
                      <a:cubicBezTo>
                        <a:pt x="104" y="68"/>
                        <a:pt x="105" y="70"/>
                        <a:pt x="105" y="73"/>
                      </a:cubicBezTo>
                      <a:cubicBezTo>
                        <a:pt x="105" y="75"/>
                        <a:pt x="105" y="78"/>
                        <a:pt x="103" y="80"/>
                      </a:cubicBezTo>
                      <a:cubicBezTo>
                        <a:pt x="76" y="109"/>
                        <a:pt x="76" y="109"/>
                        <a:pt x="76" y="109"/>
                      </a:cubicBezTo>
                      <a:cubicBezTo>
                        <a:pt x="76" y="109"/>
                        <a:pt x="76" y="109"/>
                        <a:pt x="76" y="109"/>
                      </a:cubicBezTo>
                      <a:cubicBezTo>
                        <a:pt x="76" y="109"/>
                        <a:pt x="75" y="110"/>
                        <a:pt x="75" y="110"/>
                      </a:cubicBezTo>
                      <a:cubicBezTo>
                        <a:pt x="73" y="111"/>
                        <a:pt x="71" y="112"/>
                        <a:pt x="69" y="112"/>
                      </a:cubicBezTo>
                      <a:cubicBezTo>
                        <a:pt x="69" y="112"/>
                        <a:pt x="69" y="112"/>
                        <a:pt x="69" y="112"/>
                      </a:cubicBezTo>
                      <a:cubicBezTo>
                        <a:pt x="66" y="113"/>
                        <a:pt x="64" y="112"/>
                        <a:pt x="63" y="111"/>
                      </a:cubicBezTo>
                      <a:cubicBezTo>
                        <a:pt x="63" y="111"/>
                        <a:pt x="63" y="111"/>
                        <a:pt x="63" y="111"/>
                      </a:cubicBezTo>
                      <a:lnTo>
                        <a:pt x="62" y="110"/>
                      </a:lnTo>
                      <a:close/>
                      <a:moveTo>
                        <a:pt x="56" y="102"/>
                      </a:move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38" y="7"/>
                        <a:pt x="38" y="7"/>
                        <a:pt x="38" y="7"/>
                      </a:cubicBezTo>
                      <a:cubicBezTo>
                        <a:pt x="56" y="23"/>
                        <a:pt x="56" y="23"/>
                        <a:pt x="56" y="23"/>
                      </a:cubicBezTo>
                      <a:cubicBezTo>
                        <a:pt x="56" y="17"/>
                        <a:pt x="56" y="17"/>
                        <a:pt x="56" y="17"/>
                      </a:cubicBezTo>
                      <a:cubicBezTo>
                        <a:pt x="39" y="2"/>
                        <a:pt x="39" y="2"/>
                        <a:pt x="39" y="2"/>
                      </a:cubicBezTo>
                      <a:cubicBezTo>
                        <a:pt x="38" y="0"/>
                        <a:pt x="38" y="0"/>
                        <a:pt x="38" y="0"/>
                      </a:cubicBezTo>
                      <a:cubicBezTo>
                        <a:pt x="36" y="2"/>
                        <a:pt x="36" y="2"/>
                        <a:pt x="36" y="2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2" y="40"/>
                        <a:pt x="2" y="40"/>
                        <a:pt x="2" y="40"/>
                      </a:cubicBezTo>
                      <a:cubicBezTo>
                        <a:pt x="1" y="40"/>
                        <a:pt x="1" y="40"/>
                        <a:pt x="1" y="40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56" y="109"/>
                        <a:pt x="56" y="109"/>
                        <a:pt x="56" y="109"/>
                      </a:cubicBezTo>
                      <a:lnTo>
                        <a:pt x="56" y="102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3" name="Freeform 95">
                  <a:extLst>
                    <a:ext uri="{FF2B5EF4-FFF2-40B4-BE49-F238E27FC236}">
                      <a16:creationId xmlns:a16="http://schemas.microsoft.com/office/drawing/2014/main" id="{0DE53607-B6DA-4D5B-B8F8-539C3C548560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34816" y="3214074"/>
                  <a:ext cx="138289" cy="252785"/>
                </a:xfrm>
                <a:custGeom>
                  <a:avLst/>
                  <a:gdLst>
                    <a:gd name="T0" fmla="*/ 20 w 39"/>
                    <a:gd name="T1" fmla="*/ 17 h 72"/>
                    <a:gd name="T2" fmla="*/ 29 w 39"/>
                    <a:gd name="T3" fmla="*/ 25 h 72"/>
                    <a:gd name="T4" fmla="*/ 34 w 39"/>
                    <a:gd name="T5" fmla="*/ 36 h 72"/>
                    <a:gd name="T6" fmla="*/ 30 w 39"/>
                    <a:gd name="T7" fmla="*/ 47 h 72"/>
                    <a:gd name="T8" fmla="*/ 20 w 39"/>
                    <a:gd name="T9" fmla="*/ 57 h 72"/>
                    <a:gd name="T10" fmla="*/ 20 w 39"/>
                    <a:gd name="T11" fmla="*/ 64 h 72"/>
                    <a:gd name="T12" fmla="*/ 33 w 39"/>
                    <a:gd name="T13" fmla="*/ 50 h 72"/>
                    <a:gd name="T14" fmla="*/ 38 w 39"/>
                    <a:gd name="T15" fmla="*/ 36 h 72"/>
                    <a:gd name="T16" fmla="*/ 32 w 39"/>
                    <a:gd name="T17" fmla="*/ 22 h 72"/>
                    <a:gd name="T18" fmla="*/ 20 w 39"/>
                    <a:gd name="T19" fmla="*/ 11 h 72"/>
                    <a:gd name="T20" fmla="*/ 20 w 39"/>
                    <a:gd name="T21" fmla="*/ 17 h 72"/>
                    <a:gd name="T22" fmla="*/ 20 w 39"/>
                    <a:gd name="T23" fmla="*/ 53 h 72"/>
                    <a:gd name="T24" fmla="*/ 20 w 39"/>
                    <a:gd name="T25" fmla="*/ 46 h 72"/>
                    <a:gd name="T26" fmla="*/ 22 w 39"/>
                    <a:gd name="T27" fmla="*/ 45 h 72"/>
                    <a:gd name="T28" fmla="*/ 25 w 39"/>
                    <a:gd name="T29" fmla="*/ 36 h 72"/>
                    <a:gd name="T30" fmla="*/ 21 w 39"/>
                    <a:gd name="T31" fmla="*/ 28 h 72"/>
                    <a:gd name="T32" fmla="*/ 20 w 39"/>
                    <a:gd name="T33" fmla="*/ 27 h 72"/>
                    <a:gd name="T34" fmla="*/ 20 w 39"/>
                    <a:gd name="T35" fmla="*/ 21 h 72"/>
                    <a:gd name="T36" fmla="*/ 24 w 39"/>
                    <a:gd name="T37" fmla="*/ 25 h 72"/>
                    <a:gd name="T38" fmla="*/ 29 w 39"/>
                    <a:gd name="T39" fmla="*/ 36 h 72"/>
                    <a:gd name="T40" fmla="*/ 25 w 39"/>
                    <a:gd name="T41" fmla="*/ 48 h 72"/>
                    <a:gd name="T42" fmla="*/ 20 w 39"/>
                    <a:gd name="T43" fmla="*/ 53 h 72"/>
                    <a:gd name="T44" fmla="*/ 9 w 39"/>
                    <a:gd name="T45" fmla="*/ 6 h 72"/>
                    <a:gd name="T46" fmla="*/ 20 w 39"/>
                    <a:gd name="T47" fmla="*/ 17 h 72"/>
                    <a:gd name="T48" fmla="*/ 20 w 39"/>
                    <a:gd name="T49" fmla="*/ 11 h 72"/>
                    <a:gd name="T50" fmla="*/ 10 w 39"/>
                    <a:gd name="T51" fmla="*/ 2 h 72"/>
                    <a:gd name="T52" fmla="*/ 8 w 39"/>
                    <a:gd name="T53" fmla="*/ 0 h 72"/>
                    <a:gd name="T54" fmla="*/ 7 w 39"/>
                    <a:gd name="T55" fmla="*/ 2 h 72"/>
                    <a:gd name="T56" fmla="*/ 2 w 39"/>
                    <a:gd name="T57" fmla="*/ 7 h 72"/>
                    <a:gd name="T58" fmla="*/ 0 w 39"/>
                    <a:gd name="T59" fmla="*/ 9 h 72"/>
                    <a:gd name="T60" fmla="*/ 2 w 39"/>
                    <a:gd name="T61" fmla="*/ 10 h 72"/>
                    <a:gd name="T62" fmla="*/ 20 w 39"/>
                    <a:gd name="T63" fmla="*/ 27 h 72"/>
                    <a:gd name="T64" fmla="*/ 20 w 39"/>
                    <a:gd name="T65" fmla="*/ 21 h 72"/>
                    <a:gd name="T66" fmla="*/ 7 w 39"/>
                    <a:gd name="T67" fmla="*/ 9 h 72"/>
                    <a:gd name="T68" fmla="*/ 9 w 39"/>
                    <a:gd name="T69" fmla="*/ 6 h 72"/>
                    <a:gd name="T70" fmla="*/ 20 w 39"/>
                    <a:gd name="T71" fmla="*/ 57 h 72"/>
                    <a:gd name="T72" fmla="*/ 13 w 39"/>
                    <a:gd name="T73" fmla="*/ 66 h 72"/>
                    <a:gd name="T74" fmla="*/ 11 w 39"/>
                    <a:gd name="T75" fmla="*/ 64 h 72"/>
                    <a:gd name="T76" fmla="*/ 20 w 39"/>
                    <a:gd name="T77" fmla="*/ 53 h 72"/>
                    <a:gd name="T78" fmla="*/ 20 w 39"/>
                    <a:gd name="T79" fmla="*/ 46 h 72"/>
                    <a:gd name="T80" fmla="*/ 6 w 39"/>
                    <a:gd name="T81" fmla="*/ 62 h 72"/>
                    <a:gd name="T82" fmla="*/ 4 w 39"/>
                    <a:gd name="T83" fmla="*/ 64 h 72"/>
                    <a:gd name="T84" fmla="*/ 6 w 39"/>
                    <a:gd name="T85" fmla="*/ 65 h 72"/>
                    <a:gd name="T86" fmla="*/ 11 w 39"/>
                    <a:gd name="T87" fmla="*/ 70 h 72"/>
                    <a:gd name="T88" fmla="*/ 13 w 39"/>
                    <a:gd name="T89" fmla="*/ 72 h 72"/>
                    <a:gd name="T90" fmla="*/ 15 w 39"/>
                    <a:gd name="T91" fmla="*/ 70 h 72"/>
                    <a:gd name="T92" fmla="*/ 20 w 39"/>
                    <a:gd name="T93" fmla="*/ 64 h 72"/>
                    <a:gd name="T94" fmla="*/ 20 w 39"/>
                    <a:gd name="T95" fmla="*/ 57 h 7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39" h="72">
                      <a:moveTo>
                        <a:pt x="20" y="17"/>
                      </a:moveTo>
                      <a:cubicBezTo>
                        <a:pt x="29" y="25"/>
                        <a:pt x="29" y="25"/>
                        <a:pt x="29" y="25"/>
                      </a:cubicBezTo>
                      <a:cubicBezTo>
                        <a:pt x="32" y="28"/>
                        <a:pt x="34" y="32"/>
                        <a:pt x="34" y="36"/>
                      </a:cubicBezTo>
                      <a:cubicBezTo>
                        <a:pt x="34" y="40"/>
                        <a:pt x="33" y="44"/>
                        <a:pt x="30" y="47"/>
                      </a:cubicBezTo>
                      <a:cubicBezTo>
                        <a:pt x="20" y="57"/>
                        <a:pt x="20" y="57"/>
                        <a:pt x="20" y="57"/>
                      </a:cubicBezTo>
                      <a:cubicBezTo>
                        <a:pt x="20" y="64"/>
                        <a:pt x="20" y="64"/>
                        <a:pt x="20" y="64"/>
                      </a:cubicBezTo>
                      <a:cubicBezTo>
                        <a:pt x="33" y="50"/>
                        <a:pt x="33" y="50"/>
                        <a:pt x="33" y="50"/>
                      </a:cubicBezTo>
                      <a:cubicBezTo>
                        <a:pt x="37" y="46"/>
                        <a:pt x="39" y="41"/>
                        <a:pt x="38" y="36"/>
                      </a:cubicBezTo>
                      <a:cubicBezTo>
                        <a:pt x="38" y="30"/>
                        <a:pt x="36" y="25"/>
                        <a:pt x="32" y="22"/>
                      </a:cubicBezTo>
                      <a:cubicBezTo>
                        <a:pt x="20" y="11"/>
                        <a:pt x="20" y="11"/>
                        <a:pt x="20" y="11"/>
                      </a:cubicBezTo>
                      <a:lnTo>
                        <a:pt x="20" y="17"/>
                      </a:lnTo>
                      <a:close/>
                      <a:moveTo>
                        <a:pt x="20" y="53"/>
                      </a:moveTo>
                      <a:cubicBezTo>
                        <a:pt x="20" y="46"/>
                        <a:pt x="20" y="46"/>
                        <a:pt x="20" y="46"/>
                      </a:cubicBezTo>
                      <a:cubicBezTo>
                        <a:pt x="22" y="45"/>
                        <a:pt x="22" y="45"/>
                        <a:pt x="22" y="45"/>
                      </a:cubicBezTo>
                      <a:cubicBezTo>
                        <a:pt x="24" y="42"/>
                        <a:pt x="25" y="39"/>
                        <a:pt x="25" y="36"/>
                      </a:cubicBezTo>
                      <a:cubicBezTo>
                        <a:pt x="25" y="33"/>
                        <a:pt x="23" y="30"/>
                        <a:pt x="21" y="28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24" y="25"/>
                        <a:pt x="24" y="25"/>
                        <a:pt x="24" y="25"/>
                      </a:cubicBezTo>
                      <a:cubicBezTo>
                        <a:pt x="27" y="28"/>
                        <a:pt x="29" y="32"/>
                        <a:pt x="29" y="36"/>
                      </a:cubicBezTo>
                      <a:cubicBezTo>
                        <a:pt x="30" y="40"/>
                        <a:pt x="28" y="44"/>
                        <a:pt x="25" y="48"/>
                      </a:cubicBezTo>
                      <a:lnTo>
                        <a:pt x="20" y="53"/>
                      </a:lnTo>
                      <a:close/>
                      <a:moveTo>
                        <a:pt x="9" y="6"/>
                      </a:moveTo>
                      <a:cubicBezTo>
                        <a:pt x="20" y="17"/>
                        <a:pt x="20" y="17"/>
                        <a:pt x="20" y="17"/>
                      </a:cubicBezTo>
                      <a:cubicBezTo>
                        <a:pt x="20" y="11"/>
                        <a:pt x="20" y="11"/>
                        <a:pt x="20" y="11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7" y="2"/>
                        <a:pt x="7" y="2"/>
                        <a:pt x="7" y="2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0" y="9"/>
                        <a:pt x="0" y="9"/>
                        <a:pt x="0" y="9"/>
                      </a:cubicBez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0" y="21"/>
                        <a:pt x="20" y="21"/>
                        <a:pt x="20" y="21"/>
                      </a:cubicBezTo>
                      <a:cubicBezTo>
                        <a:pt x="7" y="9"/>
                        <a:pt x="7" y="9"/>
                        <a:pt x="7" y="9"/>
                      </a:cubicBezTo>
                      <a:lnTo>
                        <a:pt x="9" y="6"/>
                      </a:lnTo>
                      <a:close/>
                      <a:moveTo>
                        <a:pt x="20" y="57"/>
                      </a:moveTo>
                      <a:cubicBezTo>
                        <a:pt x="13" y="66"/>
                        <a:pt x="13" y="66"/>
                        <a:pt x="13" y="66"/>
                      </a:cubicBezTo>
                      <a:cubicBezTo>
                        <a:pt x="11" y="64"/>
                        <a:pt x="11" y="64"/>
                        <a:pt x="11" y="64"/>
                      </a:cubicBezTo>
                      <a:cubicBezTo>
                        <a:pt x="20" y="53"/>
                        <a:pt x="20" y="53"/>
                        <a:pt x="20" y="53"/>
                      </a:cubicBezTo>
                      <a:cubicBezTo>
                        <a:pt x="20" y="46"/>
                        <a:pt x="20" y="46"/>
                        <a:pt x="20" y="46"/>
                      </a:cubicBezTo>
                      <a:cubicBezTo>
                        <a:pt x="6" y="62"/>
                        <a:pt x="6" y="62"/>
                        <a:pt x="6" y="62"/>
                      </a:cubicBezTo>
                      <a:cubicBezTo>
                        <a:pt x="4" y="64"/>
                        <a:pt x="4" y="64"/>
                        <a:pt x="4" y="64"/>
                      </a:cubicBezTo>
                      <a:cubicBezTo>
                        <a:pt x="6" y="65"/>
                        <a:pt x="6" y="65"/>
                        <a:pt x="6" y="65"/>
                      </a:cubicBezTo>
                      <a:cubicBezTo>
                        <a:pt x="11" y="70"/>
                        <a:pt x="11" y="70"/>
                        <a:pt x="11" y="70"/>
                      </a:cubicBezTo>
                      <a:cubicBezTo>
                        <a:pt x="13" y="72"/>
                        <a:pt x="13" y="72"/>
                        <a:pt x="13" y="72"/>
                      </a:cubicBezTo>
                      <a:cubicBezTo>
                        <a:pt x="15" y="70"/>
                        <a:pt x="15" y="70"/>
                        <a:pt x="15" y="70"/>
                      </a:cubicBezTo>
                      <a:cubicBezTo>
                        <a:pt x="20" y="64"/>
                        <a:pt x="20" y="64"/>
                        <a:pt x="20" y="64"/>
                      </a:cubicBezTo>
                      <a:lnTo>
                        <a:pt x="20" y="57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4" name="Freeform 96">
                  <a:extLst>
                    <a:ext uri="{FF2B5EF4-FFF2-40B4-BE49-F238E27FC236}">
                      <a16:creationId xmlns:a16="http://schemas.microsoft.com/office/drawing/2014/main" id="{33BD368B-152A-4733-82B8-134FDE53558D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847084" y="3298832"/>
                  <a:ext cx="190333" cy="151671"/>
                </a:xfrm>
                <a:custGeom>
                  <a:avLst/>
                  <a:gdLst>
                    <a:gd name="T0" fmla="*/ 26 w 54"/>
                    <a:gd name="T1" fmla="*/ 15 h 43"/>
                    <a:gd name="T2" fmla="*/ 29 w 54"/>
                    <a:gd name="T3" fmla="*/ 16 h 43"/>
                    <a:gd name="T4" fmla="*/ 46 w 54"/>
                    <a:gd name="T5" fmla="*/ 21 h 43"/>
                    <a:gd name="T6" fmla="*/ 32 w 54"/>
                    <a:gd name="T7" fmla="*/ 37 h 43"/>
                    <a:gd name="T8" fmla="*/ 26 w 54"/>
                    <a:gd name="T9" fmla="*/ 31 h 43"/>
                    <a:gd name="T10" fmla="*/ 26 w 54"/>
                    <a:gd name="T11" fmla="*/ 37 h 43"/>
                    <a:gd name="T12" fmla="*/ 31 w 54"/>
                    <a:gd name="T13" fmla="*/ 41 h 43"/>
                    <a:gd name="T14" fmla="*/ 32 w 54"/>
                    <a:gd name="T15" fmla="*/ 43 h 43"/>
                    <a:gd name="T16" fmla="*/ 34 w 54"/>
                    <a:gd name="T17" fmla="*/ 41 h 43"/>
                    <a:gd name="T18" fmla="*/ 50 w 54"/>
                    <a:gd name="T19" fmla="*/ 24 h 43"/>
                    <a:gd name="T20" fmla="*/ 51 w 54"/>
                    <a:gd name="T21" fmla="*/ 22 h 43"/>
                    <a:gd name="T22" fmla="*/ 52 w 54"/>
                    <a:gd name="T23" fmla="*/ 21 h 43"/>
                    <a:gd name="T24" fmla="*/ 54 w 54"/>
                    <a:gd name="T25" fmla="*/ 18 h 43"/>
                    <a:gd name="T26" fmla="*/ 51 w 54"/>
                    <a:gd name="T27" fmla="*/ 17 h 43"/>
                    <a:gd name="T28" fmla="*/ 31 w 54"/>
                    <a:gd name="T29" fmla="*/ 12 h 43"/>
                    <a:gd name="T30" fmla="*/ 26 w 54"/>
                    <a:gd name="T31" fmla="*/ 10 h 43"/>
                    <a:gd name="T32" fmla="*/ 26 w 54"/>
                    <a:gd name="T33" fmla="*/ 15 h 43"/>
                    <a:gd name="T34" fmla="*/ 12 w 54"/>
                    <a:gd name="T35" fmla="*/ 6 h 43"/>
                    <a:gd name="T36" fmla="*/ 26 w 54"/>
                    <a:gd name="T37" fmla="*/ 15 h 43"/>
                    <a:gd name="T38" fmla="*/ 26 w 54"/>
                    <a:gd name="T39" fmla="*/ 10 h 43"/>
                    <a:gd name="T40" fmla="*/ 14 w 54"/>
                    <a:gd name="T41" fmla="*/ 1 h 43"/>
                    <a:gd name="T42" fmla="*/ 12 w 54"/>
                    <a:gd name="T43" fmla="*/ 0 h 43"/>
                    <a:gd name="T44" fmla="*/ 10 w 54"/>
                    <a:gd name="T45" fmla="*/ 1 h 43"/>
                    <a:gd name="T46" fmla="*/ 1 w 54"/>
                    <a:gd name="T47" fmla="*/ 11 h 43"/>
                    <a:gd name="T48" fmla="*/ 0 w 54"/>
                    <a:gd name="T49" fmla="*/ 13 h 43"/>
                    <a:gd name="T50" fmla="*/ 1 w 54"/>
                    <a:gd name="T51" fmla="*/ 14 h 43"/>
                    <a:gd name="T52" fmla="*/ 26 w 54"/>
                    <a:gd name="T53" fmla="*/ 37 h 43"/>
                    <a:gd name="T54" fmla="*/ 26 w 54"/>
                    <a:gd name="T55" fmla="*/ 31 h 43"/>
                    <a:gd name="T56" fmla="*/ 6 w 54"/>
                    <a:gd name="T57" fmla="*/ 13 h 43"/>
                    <a:gd name="T58" fmla="*/ 12 w 54"/>
                    <a:gd name="T59" fmla="*/ 6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54" h="43">
                      <a:moveTo>
                        <a:pt x="26" y="15"/>
                      </a:moveTo>
                      <a:cubicBezTo>
                        <a:pt x="27" y="15"/>
                        <a:pt x="28" y="16"/>
                        <a:pt x="29" y="16"/>
                      </a:cubicBezTo>
                      <a:cubicBezTo>
                        <a:pt x="35" y="18"/>
                        <a:pt x="40" y="20"/>
                        <a:pt x="46" y="21"/>
                      </a:cubicBezTo>
                      <a:cubicBezTo>
                        <a:pt x="32" y="37"/>
                        <a:pt x="32" y="37"/>
                        <a:pt x="32" y="37"/>
                      </a:cubicBezTo>
                      <a:cubicBezTo>
                        <a:pt x="26" y="31"/>
                        <a:pt x="26" y="31"/>
                        <a:pt x="26" y="31"/>
                      </a:cubicBezTo>
                      <a:cubicBezTo>
                        <a:pt x="26" y="37"/>
                        <a:pt x="26" y="37"/>
                        <a:pt x="26" y="37"/>
                      </a:cubicBezTo>
                      <a:cubicBezTo>
                        <a:pt x="31" y="41"/>
                        <a:pt x="31" y="41"/>
                        <a:pt x="31" y="41"/>
                      </a:cubicBezTo>
                      <a:cubicBezTo>
                        <a:pt x="32" y="43"/>
                        <a:pt x="32" y="43"/>
                        <a:pt x="32" y="43"/>
                      </a:cubicBezTo>
                      <a:cubicBezTo>
                        <a:pt x="34" y="41"/>
                        <a:pt x="34" y="41"/>
                        <a:pt x="34" y="41"/>
                      </a:cubicBezTo>
                      <a:cubicBezTo>
                        <a:pt x="50" y="24"/>
                        <a:pt x="50" y="24"/>
                        <a:pt x="50" y="24"/>
                      </a:cubicBezTo>
                      <a:cubicBezTo>
                        <a:pt x="50" y="23"/>
                        <a:pt x="51" y="23"/>
                        <a:pt x="51" y="22"/>
                      </a:cubicBezTo>
                      <a:cubicBezTo>
                        <a:pt x="52" y="22"/>
                        <a:pt x="52" y="21"/>
                        <a:pt x="52" y="21"/>
                      </a:cubicBezTo>
                      <a:cubicBezTo>
                        <a:pt x="54" y="18"/>
                        <a:pt x="54" y="18"/>
                        <a:pt x="54" y="18"/>
                      </a:cubicBezTo>
                      <a:cubicBezTo>
                        <a:pt x="51" y="17"/>
                        <a:pt x="51" y="17"/>
                        <a:pt x="51" y="17"/>
                      </a:cubicBezTo>
                      <a:cubicBezTo>
                        <a:pt x="44" y="17"/>
                        <a:pt x="37" y="15"/>
                        <a:pt x="31" y="12"/>
                      </a:cubicBezTo>
                      <a:cubicBezTo>
                        <a:pt x="29" y="11"/>
                        <a:pt x="28" y="10"/>
                        <a:pt x="26" y="10"/>
                      </a:cubicBezTo>
                      <a:lnTo>
                        <a:pt x="26" y="15"/>
                      </a:lnTo>
                      <a:close/>
                      <a:moveTo>
                        <a:pt x="12" y="6"/>
                      </a:moveTo>
                      <a:cubicBezTo>
                        <a:pt x="17" y="9"/>
                        <a:pt x="21" y="12"/>
                        <a:pt x="26" y="15"/>
                      </a:cubicBezTo>
                      <a:cubicBezTo>
                        <a:pt x="26" y="10"/>
                        <a:pt x="26" y="10"/>
                        <a:pt x="26" y="10"/>
                      </a:cubicBezTo>
                      <a:cubicBezTo>
                        <a:pt x="22" y="7"/>
                        <a:pt x="17" y="4"/>
                        <a:pt x="14" y="1"/>
                      </a:cubicBezTo>
                      <a:cubicBezTo>
                        <a:pt x="12" y="0"/>
                        <a:pt x="12" y="0"/>
                        <a:pt x="12" y="0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0" y="13"/>
                        <a:pt x="0" y="13"/>
                        <a:pt x="0" y="13"/>
                      </a:cubicBezTo>
                      <a:cubicBezTo>
                        <a:pt x="1" y="14"/>
                        <a:pt x="1" y="14"/>
                        <a:pt x="1" y="14"/>
                      </a:cubicBezTo>
                      <a:cubicBezTo>
                        <a:pt x="26" y="37"/>
                        <a:pt x="26" y="37"/>
                        <a:pt x="26" y="37"/>
                      </a:cubicBezTo>
                      <a:cubicBezTo>
                        <a:pt x="26" y="31"/>
                        <a:pt x="26" y="31"/>
                        <a:pt x="26" y="31"/>
                      </a:cubicBezTo>
                      <a:cubicBezTo>
                        <a:pt x="6" y="13"/>
                        <a:pt x="6" y="13"/>
                        <a:pt x="6" y="13"/>
                      </a:cubicBezTo>
                      <a:lnTo>
                        <a:pt x="12" y="6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5" name="Freeform 97">
                  <a:extLst>
                    <a:ext uri="{FF2B5EF4-FFF2-40B4-BE49-F238E27FC236}">
                      <a16:creationId xmlns:a16="http://schemas.microsoft.com/office/drawing/2014/main" id="{74644F41-3C01-4779-8552-DC2B9EFB6E1B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934816" y="2791774"/>
                  <a:ext cx="211150" cy="200742"/>
                </a:xfrm>
                <a:custGeom>
                  <a:avLst/>
                  <a:gdLst>
                    <a:gd name="T0" fmla="*/ 31 w 60"/>
                    <a:gd name="T1" fmla="*/ 39 h 57"/>
                    <a:gd name="T2" fmla="*/ 47 w 60"/>
                    <a:gd name="T3" fmla="*/ 54 h 57"/>
                    <a:gd name="T4" fmla="*/ 47 w 60"/>
                    <a:gd name="T5" fmla="*/ 54 h 57"/>
                    <a:gd name="T6" fmla="*/ 48 w 60"/>
                    <a:gd name="T7" fmla="*/ 55 h 57"/>
                    <a:gd name="T8" fmla="*/ 48 w 60"/>
                    <a:gd name="T9" fmla="*/ 55 h 57"/>
                    <a:gd name="T10" fmla="*/ 48 w 60"/>
                    <a:gd name="T11" fmla="*/ 56 h 57"/>
                    <a:gd name="T12" fmla="*/ 50 w 60"/>
                    <a:gd name="T13" fmla="*/ 57 h 57"/>
                    <a:gd name="T14" fmla="*/ 52 w 60"/>
                    <a:gd name="T15" fmla="*/ 56 h 57"/>
                    <a:gd name="T16" fmla="*/ 56 w 60"/>
                    <a:gd name="T17" fmla="*/ 51 h 57"/>
                    <a:gd name="T18" fmla="*/ 60 w 60"/>
                    <a:gd name="T19" fmla="*/ 41 h 57"/>
                    <a:gd name="T20" fmla="*/ 55 w 60"/>
                    <a:gd name="T21" fmla="*/ 31 h 57"/>
                    <a:gd name="T22" fmla="*/ 31 w 60"/>
                    <a:gd name="T23" fmla="*/ 9 h 57"/>
                    <a:gd name="T24" fmla="*/ 31 w 60"/>
                    <a:gd name="T25" fmla="*/ 15 h 57"/>
                    <a:gd name="T26" fmla="*/ 52 w 60"/>
                    <a:gd name="T27" fmla="*/ 34 h 57"/>
                    <a:gd name="T28" fmla="*/ 55 w 60"/>
                    <a:gd name="T29" fmla="*/ 41 h 57"/>
                    <a:gd name="T30" fmla="*/ 53 w 60"/>
                    <a:gd name="T31" fmla="*/ 48 h 57"/>
                    <a:gd name="T32" fmla="*/ 50 w 60"/>
                    <a:gd name="T33" fmla="*/ 51 h 57"/>
                    <a:gd name="T34" fmla="*/ 31 w 60"/>
                    <a:gd name="T35" fmla="*/ 33 h 57"/>
                    <a:gd name="T36" fmla="*/ 31 w 60"/>
                    <a:gd name="T37" fmla="*/ 39 h 57"/>
                    <a:gd name="T38" fmla="*/ 6 w 60"/>
                    <a:gd name="T39" fmla="*/ 5 h 57"/>
                    <a:gd name="T40" fmla="*/ 2 w 60"/>
                    <a:gd name="T41" fmla="*/ 10 h 57"/>
                    <a:gd name="T42" fmla="*/ 0 w 60"/>
                    <a:gd name="T43" fmla="*/ 11 h 57"/>
                    <a:gd name="T44" fmla="*/ 2 w 60"/>
                    <a:gd name="T45" fmla="*/ 13 h 57"/>
                    <a:gd name="T46" fmla="*/ 3 w 60"/>
                    <a:gd name="T47" fmla="*/ 13 h 57"/>
                    <a:gd name="T48" fmla="*/ 3 w 60"/>
                    <a:gd name="T49" fmla="*/ 13 h 57"/>
                    <a:gd name="T50" fmla="*/ 3 w 60"/>
                    <a:gd name="T51" fmla="*/ 14 h 57"/>
                    <a:gd name="T52" fmla="*/ 31 w 60"/>
                    <a:gd name="T53" fmla="*/ 39 h 57"/>
                    <a:gd name="T54" fmla="*/ 31 w 60"/>
                    <a:gd name="T55" fmla="*/ 33 h 57"/>
                    <a:gd name="T56" fmla="*/ 7 w 60"/>
                    <a:gd name="T57" fmla="*/ 11 h 57"/>
                    <a:gd name="T58" fmla="*/ 9 w 60"/>
                    <a:gd name="T59" fmla="*/ 8 h 57"/>
                    <a:gd name="T60" fmla="*/ 16 w 60"/>
                    <a:gd name="T61" fmla="*/ 5 h 57"/>
                    <a:gd name="T62" fmla="*/ 23 w 60"/>
                    <a:gd name="T63" fmla="*/ 8 h 57"/>
                    <a:gd name="T64" fmla="*/ 31 w 60"/>
                    <a:gd name="T65" fmla="*/ 15 h 57"/>
                    <a:gd name="T66" fmla="*/ 31 w 60"/>
                    <a:gd name="T67" fmla="*/ 9 h 57"/>
                    <a:gd name="T68" fmla="*/ 26 w 60"/>
                    <a:gd name="T69" fmla="*/ 4 h 57"/>
                    <a:gd name="T70" fmla="*/ 16 w 60"/>
                    <a:gd name="T71" fmla="*/ 0 h 57"/>
                    <a:gd name="T72" fmla="*/ 6 w 60"/>
                    <a:gd name="T73" fmla="*/ 5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60" h="57">
                      <a:moveTo>
                        <a:pt x="31" y="39"/>
                      </a:moveTo>
                      <a:cubicBezTo>
                        <a:pt x="47" y="54"/>
                        <a:pt x="47" y="54"/>
                        <a:pt x="47" y="54"/>
                      </a:cubicBezTo>
                      <a:cubicBezTo>
                        <a:pt x="47" y="54"/>
                        <a:pt x="47" y="54"/>
                        <a:pt x="47" y="54"/>
                      </a:cubicBezTo>
                      <a:cubicBezTo>
                        <a:pt x="48" y="55"/>
                        <a:pt x="48" y="55"/>
                        <a:pt x="48" y="55"/>
                      </a:cubicBezTo>
                      <a:cubicBezTo>
                        <a:pt x="48" y="55"/>
                        <a:pt x="48" y="55"/>
                        <a:pt x="48" y="55"/>
                      </a:cubicBezTo>
                      <a:cubicBezTo>
                        <a:pt x="48" y="56"/>
                        <a:pt x="48" y="56"/>
                        <a:pt x="48" y="56"/>
                      </a:cubicBezTo>
                      <a:cubicBezTo>
                        <a:pt x="50" y="57"/>
                        <a:pt x="50" y="57"/>
                        <a:pt x="50" y="57"/>
                      </a:cubicBezTo>
                      <a:cubicBezTo>
                        <a:pt x="52" y="56"/>
                        <a:pt x="52" y="56"/>
                        <a:pt x="52" y="56"/>
                      </a:cubicBezTo>
                      <a:cubicBezTo>
                        <a:pt x="56" y="51"/>
                        <a:pt x="56" y="51"/>
                        <a:pt x="56" y="51"/>
                      </a:cubicBezTo>
                      <a:cubicBezTo>
                        <a:pt x="59" y="48"/>
                        <a:pt x="60" y="44"/>
                        <a:pt x="60" y="41"/>
                      </a:cubicBezTo>
                      <a:cubicBezTo>
                        <a:pt x="60" y="37"/>
                        <a:pt x="58" y="34"/>
                        <a:pt x="55" y="31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52" y="34"/>
                        <a:pt x="52" y="34"/>
                        <a:pt x="52" y="34"/>
                      </a:cubicBezTo>
                      <a:cubicBezTo>
                        <a:pt x="54" y="36"/>
                        <a:pt x="55" y="38"/>
                        <a:pt x="55" y="41"/>
                      </a:cubicBezTo>
                      <a:cubicBezTo>
                        <a:pt x="55" y="43"/>
                        <a:pt x="55" y="46"/>
                        <a:pt x="53" y="48"/>
                      </a:cubicBezTo>
                      <a:cubicBezTo>
                        <a:pt x="50" y="51"/>
                        <a:pt x="50" y="51"/>
                        <a:pt x="50" y="51"/>
                      </a:cubicBezTo>
                      <a:cubicBezTo>
                        <a:pt x="31" y="33"/>
                        <a:pt x="31" y="33"/>
                        <a:pt x="31" y="33"/>
                      </a:cubicBezTo>
                      <a:lnTo>
                        <a:pt x="31" y="39"/>
                      </a:lnTo>
                      <a:close/>
                      <a:moveTo>
                        <a:pt x="6" y="5"/>
                      </a:moveTo>
                      <a:cubicBezTo>
                        <a:pt x="2" y="10"/>
                        <a:pt x="2" y="10"/>
                        <a:pt x="2" y="10"/>
                      </a:cubicBezTo>
                      <a:cubicBezTo>
                        <a:pt x="0" y="11"/>
                        <a:pt x="0" y="11"/>
                        <a:pt x="0" y="11"/>
                      </a:cubicBezTo>
                      <a:cubicBezTo>
                        <a:pt x="2" y="13"/>
                        <a:pt x="2" y="13"/>
                        <a:pt x="2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1" y="39"/>
                        <a:pt x="31" y="39"/>
                        <a:pt x="31" y="39"/>
                      </a:cubicBezTo>
                      <a:cubicBezTo>
                        <a:pt x="31" y="33"/>
                        <a:pt x="31" y="33"/>
                        <a:pt x="31" y="33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11" y="6"/>
                        <a:pt x="14" y="5"/>
                        <a:pt x="16" y="5"/>
                      </a:cubicBezTo>
                      <a:cubicBezTo>
                        <a:pt x="19" y="5"/>
                        <a:pt x="21" y="6"/>
                        <a:pt x="23" y="8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1" y="9"/>
                        <a:pt x="31" y="9"/>
                        <a:pt x="31" y="9"/>
                      </a:cubicBezTo>
                      <a:cubicBezTo>
                        <a:pt x="26" y="4"/>
                        <a:pt x="26" y="4"/>
                        <a:pt x="26" y="4"/>
                      </a:cubicBezTo>
                      <a:cubicBezTo>
                        <a:pt x="23" y="2"/>
                        <a:pt x="20" y="0"/>
                        <a:pt x="16" y="0"/>
                      </a:cubicBezTo>
                      <a:cubicBezTo>
                        <a:pt x="12" y="1"/>
                        <a:pt x="9" y="2"/>
                        <a:pt x="6" y="5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6" name="Freeform 98">
                  <a:extLst>
                    <a:ext uri="{FF2B5EF4-FFF2-40B4-BE49-F238E27FC236}">
                      <a16:creationId xmlns:a16="http://schemas.microsoft.com/office/drawing/2014/main" id="{EEAD8F19-1E55-4397-A680-E0FE0AD919D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241133" y="2420030"/>
                  <a:ext cx="246838" cy="249812"/>
                </a:xfrm>
                <a:custGeom>
                  <a:avLst/>
                  <a:gdLst>
                    <a:gd name="T0" fmla="*/ 36 w 70"/>
                    <a:gd name="T1" fmla="*/ 3 h 71"/>
                    <a:gd name="T2" fmla="*/ 35 w 70"/>
                    <a:gd name="T3" fmla="*/ 4 h 71"/>
                    <a:gd name="T4" fmla="*/ 35 w 70"/>
                    <a:gd name="T5" fmla="*/ 10 h 71"/>
                    <a:gd name="T6" fmla="*/ 39 w 70"/>
                    <a:gd name="T7" fmla="*/ 6 h 71"/>
                    <a:gd name="T8" fmla="*/ 42 w 70"/>
                    <a:gd name="T9" fmla="*/ 4 h 71"/>
                    <a:gd name="T10" fmla="*/ 46 w 70"/>
                    <a:gd name="T11" fmla="*/ 6 h 71"/>
                    <a:gd name="T12" fmla="*/ 63 w 70"/>
                    <a:gd name="T13" fmla="*/ 22 h 71"/>
                    <a:gd name="T14" fmla="*/ 65 w 70"/>
                    <a:gd name="T15" fmla="*/ 25 h 71"/>
                    <a:gd name="T16" fmla="*/ 64 w 70"/>
                    <a:gd name="T17" fmla="*/ 29 h 71"/>
                    <a:gd name="T18" fmla="*/ 35 w 70"/>
                    <a:gd name="T19" fmla="*/ 60 h 71"/>
                    <a:gd name="T20" fmla="*/ 35 w 70"/>
                    <a:gd name="T21" fmla="*/ 67 h 71"/>
                    <a:gd name="T22" fmla="*/ 67 w 70"/>
                    <a:gd name="T23" fmla="*/ 32 h 71"/>
                    <a:gd name="T24" fmla="*/ 70 w 70"/>
                    <a:gd name="T25" fmla="*/ 25 h 71"/>
                    <a:gd name="T26" fmla="*/ 66 w 70"/>
                    <a:gd name="T27" fmla="*/ 18 h 71"/>
                    <a:gd name="T28" fmla="*/ 49 w 70"/>
                    <a:gd name="T29" fmla="*/ 2 h 71"/>
                    <a:gd name="T30" fmla="*/ 42 w 70"/>
                    <a:gd name="T31" fmla="*/ 0 h 71"/>
                    <a:gd name="T32" fmla="*/ 36 w 70"/>
                    <a:gd name="T33" fmla="*/ 3 h 71"/>
                    <a:gd name="T34" fmla="*/ 35 w 70"/>
                    <a:gd name="T35" fmla="*/ 4 h 71"/>
                    <a:gd name="T36" fmla="*/ 3 w 70"/>
                    <a:gd name="T37" fmla="*/ 39 h 71"/>
                    <a:gd name="T38" fmla="*/ 2 w 70"/>
                    <a:gd name="T39" fmla="*/ 39 h 71"/>
                    <a:gd name="T40" fmla="*/ 2 w 70"/>
                    <a:gd name="T41" fmla="*/ 39 h 71"/>
                    <a:gd name="T42" fmla="*/ 0 w 70"/>
                    <a:gd name="T43" fmla="*/ 46 h 71"/>
                    <a:gd name="T44" fmla="*/ 3 w 70"/>
                    <a:gd name="T45" fmla="*/ 52 h 71"/>
                    <a:gd name="T46" fmla="*/ 3 w 70"/>
                    <a:gd name="T47" fmla="*/ 52 h 71"/>
                    <a:gd name="T48" fmla="*/ 21 w 70"/>
                    <a:gd name="T49" fmla="*/ 68 h 71"/>
                    <a:gd name="T50" fmla="*/ 27 w 70"/>
                    <a:gd name="T51" fmla="*/ 71 h 71"/>
                    <a:gd name="T52" fmla="*/ 34 w 70"/>
                    <a:gd name="T53" fmla="*/ 68 h 71"/>
                    <a:gd name="T54" fmla="*/ 35 w 70"/>
                    <a:gd name="T55" fmla="*/ 67 h 71"/>
                    <a:gd name="T56" fmla="*/ 35 w 70"/>
                    <a:gd name="T57" fmla="*/ 60 h 71"/>
                    <a:gd name="T58" fmla="*/ 31 w 70"/>
                    <a:gd name="T59" fmla="*/ 65 h 71"/>
                    <a:gd name="T60" fmla="*/ 27 w 70"/>
                    <a:gd name="T61" fmla="*/ 66 h 71"/>
                    <a:gd name="T62" fmla="*/ 24 w 70"/>
                    <a:gd name="T63" fmla="*/ 65 h 71"/>
                    <a:gd name="T64" fmla="*/ 6 w 70"/>
                    <a:gd name="T65" fmla="*/ 49 h 71"/>
                    <a:gd name="T66" fmla="*/ 6 w 70"/>
                    <a:gd name="T67" fmla="*/ 49 h 71"/>
                    <a:gd name="T68" fmla="*/ 5 w 70"/>
                    <a:gd name="T69" fmla="*/ 45 h 71"/>
                    <a:gd name="T70" fmla="*/ 6 w 70"/>
                    <a:gd name="T71" fmla="*/ 42 h 71"/>
                    <a:gd name="T72" fmla="*/ 6 w 70"/>
                    <a:gd name="T73" fmla="*/ 42 h 71"/>
                    <a:gd name="T74" fmla="*/ 35 w 70"/>
                    <a:gd name="T75" fmla="*/ 10 h 71"/>
                    <a:gd name="T76" fmla="*/ 35 w 70"/>
                    <a:gd name="T77" fmla="*/ 4 h 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70" h="71">
                      <a:moveTo>
                        <a:pt x="36" y="3"/>
                      </a:moveTo>
                      <a:cubicBezTo>
                        <a:pt x="35" y="4"/>
                        <a:pt x="35" y="4"/>
                        <a:pt x="35" y="4"/>
                      </a:cubicBezTo>
                      <a:cubicBezTo>
                        <a:pt x="35" y="10"/>
                        <a:pt x="35" y="10"/>
                        <a:pt x="35" y="10"/>
                      </a:cubicBezTo>
                      <a:cubicBezTo>
                        <a:pt x="39" y="6"/>
                        <a:pt x="39" y="6"/>
                        <a:pt x="39" y="6"/>
                      </a:cubicBezTo>
                      <a:cubicBezTo>
                        <a:pt x="40" y="5"/>
                        <a:pt x="41" y="4"/>
                        <a:pt x="42" y="4"/>
                      </a:cubicBezTo>
                      <a:cubicBezTo>
                        <a:pt x="44" y="4"/>
                        <a:pt x="45" y="5"/>
                        <a:pt x="46" y="6"/>
                      </a:cubicBezTo>
                      <a:cubicBezTo>
                        <a:pt x="63" y="22"/>
                        <a:pt x="63" y="22"/>
                        <a:pt x="63" y="22"/>
                      </a:cubicBezTo>
                      <a:cubicBezTo>
                        <a:pt x="64" y="22"/>
                        <a:pt x="65" y="24"/>
                        <a:pt x="65" y="25"/>
                      </a:cubicBezTo>
                      <a:cubicBezTo>
                        <a:pt x="65" y="26"/>
                        <a:pt x="65" y="28"/>
                        <a:pt x="64" y="29"/>
                      </a:cubicBezTo>
                      <a:cubicBezTo>
                        <a:pt x="35" y="60"/>
                        <a:pt x="35" y="60"/>
                        <a:pt x="35" y="60"/>
                      </a:cubicBezTo>
                      <a:cubicBezTo>
                        <a:pt x="35" y="67"/>
                        <a:pt x="35" y="67"/>
                        <a:pt x="35" y="67"/>
                      </a:cubicBezTo>
                      <a:cubicBezTo>
                        <a:pt x="67" y="32"/>
                        <a:pt x="67" y="32"/>
                        <a:pt x="67" y="32"/>
                      </a:cubicBezTo>
                      <a:cubicBezTo>
                        <a:pt x="69" y="30"/>
                        <a:pt x="70" y="27"/>
                        <a:pt x="70" y="25"/>
                      </a:cubicBezTo>
                      <a:cubicBezTo>
                        <a:pt x="69" y="22"/>
                        <a:pt x="68" y="20"/>
                        <a:pt x="66" y="18"/>
                      </a:cubicBezTo>
                      <a:cubicBezTo>
                        <a:pt x="49" y="2"/>
                        <a:pt x="49" y="2"/>
                        <a:pt x="49" y="2"/>
                      </a:cubicBezTo>
                      <a:cubicBezTo>
                        <a:pt x="47" y="0"/>
                        <a:pt x="45" y="0"/>
                        <a:pt x="42" y="0"/>
                      </a:cubicBezTo>
                      <a:cubicBezTo>
                        <a:pt x="40" y="0"/>
                        <a:pt x="37" y="1"/>
                        <a:pt x="36" y="3"/>
                      </a:cubicBezTo>
                      <a:close/>
                      <a:moveTo>
                        <a:pt x="35" y="4"/>
                      </a:moveTo>
                      <a:cubicBezTo>
                        <a:pt x="3" y="39"/>
                        <a:pt x="3" y="39"/>
                        <a:pt x="3" y="39"/>
                      </a:cubicBezTo>
                      <a:cubicBezTo>
                        <a:pt x="2" y="39"/>
                        <a:pt x="2" y="39"/>
                        <a:pt x="2" y="39"/>
                      </a:cubicBezTo>
                      <a:cubicBezTo>
                        <a:pt x="2" y="39"/>
                        <a:pt x="2" y="39"/>
                        <a:pt x="2" y="39"/>
                      </a:cubicBezTo>
                      <a:cubicBezTo>
                        <a:pt x="1" y="41"/>
                        <a:pt x="0" y="43"/>
                        <a:pt x="0" y="46"/>
                      </a:cubicBezTo>
                      <a:cubicBezTo>
                        <a:pt x="0" y="48"/>
                        <a:pt x="1" y="50"/>
                        <a:pt x="3" y="52"/>
                      </a:cubicBezTo>
                      <a:cubicBezTo>
                        <a:pt x="3" y="52"/>
                        <a:pt x="3" y="52"/>
                        <a:pt x="3" y="52"/>
                      </a:cubicBezTo>
                      <a:cubicBezTo>
                        <a:pt x="21" y="68"/>
                        <a:pt x="21" y="68"/>
                        <a:pt x="21" y="68"/>
                      </a:cubicBezTo>
                      <a:cubicBezTo>
                        <a:pt x="22" y="70"/>
                        <a:pt x="25" y="71"/>
                        <a:pt x="27" y="71"/>
                      </a:cubicBezTo>
                      <a:cubicBezTo>
                        <a:pt x="30" y="71"/>
                        <a:pt x="32" y="70"/>
                        <a:pt x="34" y="68"/>
                      </a:cubicBezTo>
                      <a:cubicBezTo>
                        <a:pt x="35" y="67"/>
                        <a:pt x="35" y="67"/>
                        <a:pt x="35" y="67"/>
                      </a:cubicBezTo>
                      <a:cubicBezTo>
                        <a:pt x="35" y="60"/>
                        <a:pt x="35" y="60"/>
                        <a:pt x="35" y="60"/>
                      </a:cubicBezTo>
                      <a:cubicBezTo>
                        <a:pt x="31" y="65"/>
                        <a:pt x="31" y="65"/>
                        <a:pt x="31" y="65"/>
                      </a:cubicBezTo>
                      <a:cubicBezTo>
                        <a:pt x="30" y="66"/>
                        <a:pt x="28" y="66"/>
                        <a:pt x="27" y="66"/>
                      </a:cubicBezTo>
                      <a:cubicBezTo>
                        <a:pt x="26" y="66"/>
                        <a:pt x="25" y="66"/>
                        <a:pt x="24" y="65"/>
                      </a:cubicBezTo>
                      <a:cubicBezTo>
                        <a:pt x="6" y="49"/>
                        <a:pt x="6" y="49"/>
                        <a:pt x="6" y="49"/>
                      </a:cubicBezTo>
                      <a:cubicBezTo>
                        <a:pt x="6" y="49"/>
                        <a:pt x="6" y="49"/>
                        <a:pt x="6" y="49"/>
                      </a:cubicBezTo>
                      <a:cubicBezTo>
                        <a:pt x="5" y="48"/>
                        <a:pt x="5" y="47"/>
                        <a:pt x="5" y="45"/>
                      </a:cubicBezTo>
                      <a:cubicBezTo>
                        <a:pt x="5" y="44"/>
                        <a:pt x="5" y="43"/>
                        <a:pt x="6" y="42"/>
                      </a:cubicBezTo>
                      <a:cubicBezTo>
                        <a:pt x="6" y="42"/>
                        <a:pt x="6" y="42"/>
                        <a:pt x="6" y="42"/>
                      </a:cubicBezTo>
                      <a:cubicBezTo>
                        <a:pt x="35" y="10"/>
                        <a:pt x="35" y="10"/>
                        <a:pt x="35" y="10"/>
                      </a:cubicBezTo>
                      <a:lnTo>
                        <a:pt x="35" y="4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7" name="Freeform 99">
                  <a:extLst>
                    <a:ext uri="{FF2B5EF4-FFF2-40B4-BE49-F238E27FC236}">
                      <a16:creationId xmlns:a16="http://schemas.microsoft.com/office/drawing/2014/main" id="{8C8A3976-8EF4-4C45-9B76-8ED36675A17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1034443" y="2588059"/>
                  <a:ext cx="295908" cy="309290"/>
                </a:xfrm>
                <a:custGeom>
                  <a:avLst/>
                  <a:gdLst>
                    <a:gd name="T0" fmla="*/ 99 w 199"/>
                    <a:gd name="T1" fmla="*/ 74 h 208"/>
                    <a:gd name="T2" fmla="*/ 154 w 199"/>
                    <a:gd name="T3" fmla="*/ 14 h 208"/>
                    <a:gd name="T4" fmla="*/ 182 w 199"/>
                    <a:gd name="T5" fmla="*/ 43 h 208"/>
                    <a:gd name="T6" fmla="*/ 99 w 199"/>
                    <a:gd name="T7" fmla="*/ 135 h 208"/>
                    <a:gd name="T8" fmla="*/ 99 w 199"/>
                    <a:gd name="T9" fmla="*/ 149 h 208"/>
                    <a:gd name="T10" fmla="*/ 194 w 199"/>
                    <a:gd name="T11" fmla="*/ 45 h 208"/>
                    <a:gd name="T12" fmla="*/ 199 w 199"/>
                    <a:gd name="T13" fmla="*/ 43 h 208"/>
                    <a:gd name="T14" fmla="*/ 194 w 199"/>
                    <a:gd name="T15" fmla="*/ 38 h 208"/>
                    <a:gd name="T16" fmla="*/ 156 w 199"/>
                    <a:gd name="T17" fmla="*/ 5 h 208"/>
                    <a:gd name="T18" fmla="*/ 151 w 199"/>
                    <a:gd name="T19" fmla="*/ 0 h 208"/>
                    <a:gd name="T20" fmla="*/ 149 w 199"/>
                    <a:gd name="T21" fmla="*/ 5 h 208"/>
                    <a:gd name="T22" fmla="*/ 99 w 199"/>
                    <a:gd name="T23" fmla="*/ 57 h 208"/>
                    <a:gd name="T24" fmla="*/ 99 w 199"/>
                    <a:gd name="T25" fmla="*/ 74 h 208"/>
                    <a:gd name="T26" fmla="*/ 14 w 199"/>
                    <a:gd name="T27" fmla="*/ 166 h 208"/>
                    <a:gd name="T28" fmla="*/ 99 w 199"/>
                    <a:gd name="T29" fmla="*/ 74 h 208"/>
                    <a:gd name="T30" fmla="*/ 99 w 199"/>
                    <a:gd name="T31" fmla="*/ 57 h 208"/>
                    <a:gd name="T32" fmla="*/ 2 w 199"/>
                    <a:gd name="T33" fmla="*/ 161 h 208"/>
                    <a:gd name="T34" fmla="*/ 0 w 199"/>
                    <a:gd name="T35" fmla="*/ 166 h 208"/>
                    <a:gd name="T36" fmla="*/ 4 w 199"/>
                    <a:gd name="T37" fmla="*/ 170 h 208"/>
                    <a:gd name="T38" fmla="*/ 42 w 199"/>
                    <a:gd name="T39" fmla="*/ 204 h 208"/>
                    <a:gd name="T40" fmla="*/ 45 w 199"/>
                    <a:gd name="T41" fmla="*/ 208 h 208"/>
                    <a:gd name="T42" fmla="*/ 49 w 199"/>
                    <a:gd name="T43" fmla="*/ 204 h 208"/>
                    <a:gd name="T44" fmla="*/ 99 w 199"/>
                    <a:gd name="T45" fmla="*/ 149 h 208"/>
                    <a:gd name="T46" fmla="*/ 99 w 199"/>
                    <a:gd name="T47" fmla="*/ 135 h 208"/>
                    <a:gd name="T48" fmla="*/ 45 w 199"/>
                    <a:gd name="T49" fmla="*/ 192 h 208"/>
                    <a:gd name="T50" fmla="*/ 14 w 199"/>
                    <a:gd name="T51" fmla="*/ 166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99" h="208">
                      <a:moveTo>
                        <a:pt x="99" y="74"/>
                      </a:moveTo>
                      <a:lnTo>
                        <a:pt x="154" y="14"/>
                      </a:lnTo>
                      <a:lnTo>
                        <a:pt x="182" y="43"/>
                      </a:lnTo>
                      <a:lnTo>
                        <a:pt x="99" y="135"/>
                      </a:lnTo>
                      <a:lnTo>
                        <a:pt x="99" y="149"/>
                      </a:lnTo>
                      <a:lnTo>
                        <a:pt x="194" y="45"/>
                      </a:lnTo>
                      <a:lnTo>
                        <a:pt x="199" y="43"/>
                      </a:lnTo>
                      <a:lnTo>
                        <a:pt x="194" y="38"/>
                      </a:lnTo>
                      <a:lnTo>
                        <a:pt x="156" y="5"/>
                      </a:lnTo>
                      <a:lnTo>
                        <a:pt x="151" y="0"/>
                      </a:lnTo>
                      <a:lnTo>
                        <a:pt x="149" y="5"/>
                      </a:lnTo>
                      <a:lnTo>
                        <a:pt x="99" y="57"/>
                      </a:lnTo>
                      <a:lnTo>
                        <a:pt x="99" y="74"/>
                      </a:lnTo>
                      <a:close/>
                      <a:moveTo>
                        <a:pt x="14" y="166"/>
                      </a:moveTo>
                      <a:lnTo>
                        <a:pt x="99" y="74"/>
                      </a:lnTo>
                      <a:lnTo>
                        <a:pt x="99" y="57"/>
                      </a:lnTo>
                      <a:lnTo>
                        <a:pt x="2" y="161"/>
                      </a:lnTo>
                      <a:lnTo>
                        <a:pt x="0" y="166"/>
                      </a:lnTo>
                      <a:lnTo>
                        <a:pt x="4" y="170"/>
                      </a:lnTo>
                      <a:lnTo>
                        <a:pt x="42" y="204"/>
                      </a:lnTo>
                      <a:lnTo>
                        <a:pt x="45" y="208"/>
                      </a:lnTo>
                      <a:lnTo>
                        <a:pt x="49" y="204"/>
                      </a:lnTo>
                      <a:lnTo>
                        <a:pt x="99" y="149"/>
                      </a:lnTo>
                      <a:lnTo>
                        <a:pt x="99" y="135"/>
                      </a:lnTo>
                      <a:lnTo>
                        <a:pt x="45" y="192"/>
                      </a:lnTo>
                      <a:lnTo>
                        <a:pt x="14" y="166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8" name="Freeform 100">
                  <a:extLst>
                    <a:ext uri="{FF2B5EF4-FFF2-40B4-BE49-F238E27FC236}">
                      <a16:creationId xmlns:a16="http://schemas.microsoft.com/office/drawing/2014/main" id="{49BC125D-0AD4-400D-9B3B-97AEFAE06EEA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96158" y="3020768"/>
                  <a:ext cx="284012" cy="306316"/>
                </a:xfrm>
                <a:custGeom>
                  <a:avLst/>
                  <a:gdLst>
                    <a:gd name="T0" fmla="*/ 41 w 81"/>
                    <a:gd name="T1" fmla="*/ 38 h 87"/>
                    <a:gd name="T2" fmla="*/ 70 w 81"/>
                    <a:gd name="T3" fmla="*/ 6 h 87"/>
                    <a:gd name="T4" fmla="*/ 73 w 81"/>
                    <a:gd name="T5" fmla="*/ 5 h 87"/>
                    <a:gd name="T6" fmla="*/ 75 w 81"/>
                    <a:gd name="T7" fmla="*/ 6 h 87"/>
                    <a:gd name="T8" fmla="*/ 77 w 81"/>
                    <a:gd name="T9" fmla="*/ 9 h 87"/>
                    <a:gd name="T10" fmla="*/ 76 w 81"/>
                    <a:gd name="T11" fmla="*/ 11 h 87"/>
                    <a:gd name="T12" fmla="*/ 41 w 81"/>
                    <a:gd name="T13" fmla="*/ 49 h 87"/>
                    <a:gd name="T14" fmla="*/ 41 w 81"/>
                    <a:gd name="T15" fmla="*/ 56 h 87"/>
                    <a:gd name="T16" fmla="*/ 79 w 81"/>
                    <a:gd name="T17" fmla="*/ 14 h 87"/>
                    <a:gd name="T18" fmla="*/ 81 w 81"/>
                    <a:gd name="T19" fmla="*/ 8 h 87"/>
                    <a:gd name="T20" fmla="*/ 78 w 81"/>
                    <a:gd name="T21" fmla="*/ 3 h 87"/>
                    <a:gd name="T22" fmla="*/ 72 w 81"/>
                    <a:gd name="T23" fmla="*/ 0 h 87"/>
                    <a:gd name="T24" fmla="*/ 67 w 81"/>
                    <a:gd name="T25" fmla="*/ 3 h 87"/>
                    <a:gd name="T26" fmla="*/ 41 w 81"/>
                    <a:gd name="T27" fmla="*/ 31 h 87"/>
                    <a:gd name="T28" fmla="*/ 41 w 81"/>
                    <a:gd name="T29" fmla="*/ 38 h 87"/>
                    <a:gd name="T30" fmla="*/ 7 w 81"/>
                    <a:gd name="T31" fmla="*/ 75 h 87"/>
                    <a:gd name="T32" fmla="*/ 41 w 81"/>
                    <a:gd name="T33" fmla="*/ 38 h 87"/>
                    <a:gd name="T34" fmla="*/ 41 w 81"/>
                    <a:gd name="T35" fmla="*/ 31 h 87"/>
                    <a:gd name="T36" fmla="*/ 7 w 81"/>
                    <a:gd name="T37" fmla="*/ 68 h 87"/>
                    <a:gd name="T38" fmla="*/ 7 w 81"/>
                    <a:gd name="T39" fmla="*/ 75 h 87"/>
                    <a:gd name="T40" fmla="*/ 41 w 81"/>
                    <a:gd name="T41" fmla="*/ 49 h 87"/>
                    <a:gd name="T42" fmla="*/ 41 w 81"/>
                    <a:gd name="T43" fmla="*/ 56 h 87"/>
                    <a:gd name="T44" fmla="*/ 15 w 81"/>
                    <a:gd name="T45" fmla="*/ 85 h 87"/>
                    <a:gd name="T46" fmla="*/ 14 w 81"/>
                    <a:gd name="T47" fmla="*/ 85 h 87"/>
                    <a:gd name="T48" fmla="*/ 9 w 81"/>
                    <a:gd name="T49" fmla="*/ 87 h 87"/>
                    <a:gd name="T50" fmla="*/ 7 w 81"/>
                    <a:gd name="T51" fmla="*/ 87 h 87"/>
                    <a:gd name="T52" fmla="*/ 7 w 81"/>
                    <a:gd name="T53" fmla="*/ 83 h 87"/>
                    <a:gd name="T54" fmla="*/ 8 w 81"/>
                    <a:gd name="T55" fmla="*/ 83 h 87"/>
                    <a:gd name="T56" fmla="*/ 7 w 81"/>
                    <a:gd name="T57" fmla="*/ 80 h 87"/>
                    <a:gd name="T58" fmla="*/ 7 w 81"/>
                    <a:gd name="T59" fmla="*/ 78 h 87"/>
                    <a:gd name="T60" fmla="*/ 11 w 81"/>
                    <a:gd name="T61" fmla="*/ 82 h 87"/>
                    <a:gd name="T62" fmla="*/ 11 w 81"/>
                    <a:gd name="T63" fmla="*/ 82 h 87"/>
                    <a:gd name="T64" fmla="*/ 41 w 81"/>
                    <a:gd name="T65" fmla="*/ 49 h 87"/>
                    <a:gd name="T66" fmla="*/ 5 w 81"/>
                    <a:gd name="T67" fmla="*/ 76 h 87"/>
                    <a:gd name="T68" fmla="*/ 7 w 81"/>
                    <a:gd name="T69" fmla="*/ 75 h 87"/>
                    <a:gd name="T70" fmla="*/ 7 w 81"/>
                    <a:gd name="T71" fmla="*/ 68 h 87"/>
                    <a:gd name="T72" fmla="*/ 2 w 81"/>
                    <a:gd name="T73" fmla="*/ 73 h 87"/>
                    <a:gd name="T74" fmla="*/ 0 w 81"/>
                    <a:gd name="T75" fmla="*/ 79 h 87"/>
                    <a:gd name="T76" fmla="*/ 3 w 81"/>
                    <a:gd name="T77" fmla="*/ 85 h 87"/>
                    <a:gd name="T78" fmla="*/ 3 w 81"/>
                    <a:gd name="T79" fmla="*/ 85 h 87"/>
                    <a:gd name="T80" fmla="*/ 3 w 81"/>
                    <a:gd name="T81" fmla="*/ 85 h 87"/>
                    <a:gd name="T82" fmla="*/ 7 w 81"/>
                    <a:gd name="T83" fmla="*/ 87 h 87"/>
                    <a:gd name="T84" fmla="*/ 7 w 81"/>
                    <a:gd name="T85" fmla="*/ 83 h 87"/>
                    <a:gd name="T86" fmla="*/ 6 w 81"/>
                    <a:gd name="T87" fmla="*/ 82 h 87"/>
                    <a:gd name="T88" fmla="*/ 6 w 81"/>
                    <a:gd name="T89" fmla="*/ 82 h 87"/>
                    <a:gd name="T90" fmla="*/ 4 w 81"/>
                    <a:gd name="T91" fmla="*/ 79 h 87"/>
                    <a:gd name="T92" fmla="*/ 5 w 81"/>
                    <a:gd name="T93" fmla="*/ 76 h 87"/>
                    <a:gd name="T94" fmla="*/ 7 w 81"/>
                    <a:gd name="T95" fmla="*/ 80 h 87"/>
                    <a:gd name="T96" fmla="*/ 7 w 81"/>
                    <a:gd name="T97" fmla="*/ 78 h 87"/>
                    <a:gd name="T98" fmla="*/ 5 w 81"/>
                    <a:gd name="T99" fmla="*/ 7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81" h="87">
                      <a:moveTo>
                        <a:pt x="41" y="38"/>
                      </a:moveTo>
                      <a:cubicBezTo>
                        <a:pt x="70" y="6"/>
                        <a:pt x="70" y="6"/>
                        <a:pt x="70" y="6"/>
                      </a:cubicBezTo>
                      <a:cubicBezTo>
                        <a:pt x="71" y="5"/>
                        <a:pt x="72" y="5"/>
                        <a:pt x="73" y="5"/>
                      </a:cubicBezTo>
                      <a:cubicBezTo>
                        <a:pt x="74" y="5"/>
                        <a:pt x="75" y="5"/>
                        <a:pt x="75" y="6"/>
                      </a:cubicBezTo>
                      <a:cubicBezTo>
                        <a:pt x="76" y="7"/>
                        <a:pt x="77" y="8"/>
                        <a:pt x="77" y="9"/>
                      </a:cubicBezTo>
                      <a:cubicBezTo>
                        <a:pt x="77" y="10"/>
                        <a:pt x="76" y="11"/>
                        <a:pt x="76" y="11"/>
                      </a:cubicBezTo>
                      <a:cubicBezTo>
                        <a:pt x="41" y="49"/>
                        <a:pt x="41" y="49"/>
                        <a:pt x="41" y="49"/>
                      </a:cubicBezTo>
                      <a:cubicBezTo>
                        <a:pt x="41" y="56"/>
                        <a:pt x="41" y="56"/>
                        <a:pt x="41" y="56"/>
                      </a:cubicBezTo>
                      <a:cubicBezTo>
                        <a:pt x="79" y="14"/>
                        <a:pt x="79" y="14"/>
                        <a:pt x="79" y="14"/>
                      </a:cubicBezTo>
                      <a:cubicBezTo>
                        <a:pt x="80" y="13"/>
                        <a:pt x="81" y="11"/>
                        <a:pt x="81" y="8"/>
                      </a:cubicBezTo>
                      <a:cubicBezTo>
                        <a:pt x="81" y="6"/>
                        <a:pt x="80" y="4"/>
                        <a:pt x="78" y="3"/>
                      </a:cubicBezTo>
                      <a:cubicBezTo>
                        <a:pt x="77" y="1"/>
                        <a:pt x="75" y="0"/>
                        <a:pt x="72" y="0"/>
                      </a:cubicBezTo>
                      <a:cubicBezTo>
                        <a:pt x="70" y="1"/>
                        <a:pt x="68" y="1"/>
                        <a:pt x="67" y="3"/>
                      </a:cubicBezTo>
                      <a:cubicBezTo>
                        <a:pt x="41" y="31"/>
                        <a:pt x="41" y="31"/>
                        <a:pt x="41" y="31"/>
                      </a:cubicBezTo>
                      <a:lnTo>
                        <a:pt x="41" y="38"/>
                      </a:lnTo>
                      <a:close/>
                      <a:moveTo>
                        <a:pt x="7" y="75"/>
                      </a:moveTo>
                      <a:cubicBezTo>
                        <a:pt x="41" y="38"/>
                        <a:pt x="41" y="38"/>
                        <a:pt x="41" y="38"/>
                      </a:cubicBezTo>
                      <a:cubicBezTo>
                        <a:pt x="41" y="31"/>
                        <a:pt x="41" y="31"/>
                        <a:pt x="41" y="31"/>
                      </a:cubicBezTo>
                      <a:cubicBezTo>
                        <a:pt x="7" y="68"/>
                        <a:pt x="7" y="68"/>
                        <a:pt x="7" y="68"/>
                      </a:cubicBezTo>
                      <a:lnTo>
                        <a:pt x="7" y="75"/>
                      </a:lnTo>
                      <a:close/>
                      <a:moveTo>
                        <a:pt x="41" y="49"/>
                      </a:moveTo>
                      <a:cubicBezTo>
                        <a:pt x="41" y="56"/>
                        <a:pt x="41" y="56"/>
                        <a:pt x="41" y="56"/>
                      </a:cubicBezTo>
                      <a:cubicBezTo>
                        <a:pt x="15" y="85"/>
                        <a:pt x="15" y="85"/>
                        <a:pt x="15" y="85"/>
                      </a:cubicBezTo>
                      <a:cubicBezTo>
                        <a:pt x="14" y="85"/>
                        <a:pt x="14" y="85"/>
                        <a:pt x="14" y="85"/>
                      </a:cubicBezTo>
                      <a:cubicBezTo>
                        <a:pt x="13" y="86"/>
                        <a:pt x="11" y="87"/>
                        <a:pt x="9" y="87"/>
                      </a:cubicBezTo>
                      <a:cubicBezTo>
                        <a:pt x="8" y="87"/>
                        <a:pt x="7" y="87"/>
                        <a:pt x="7" y="87"/>
                      </a:cubicBezTo>
                      <a:cubicBezTo>
                        <a:pt x="7" y="83"/>
                        <a:pt x="7" y="83"/>
                        <a:pt x="7" y="83"/>
                      </a:cubicBezTo>
                      <a:cubicBezTo>
                        <a:pt x="7" y="83"/>
                        <a:pt x="8" y="83"/>
                        <a:pt x="8" y="83"/>
                      </a:cubicBezTo>
                      <a:cubicBezTo>
                        <a:pt x="7" y="80"/>
                        <a:pt x="7" y="80"/>
                        <a:pt x="7" y="80"/>
                      </a:cubicBezTo>
                      <a:cubicBezTo>
                        <a:pt x="7" y="78"/>
                        <a:pt x="7" y="78"/>
                        <a:pt x="7" y="78"/>
                      </a:cubicBezTo>
                      <a:cubicBezTo>
                        <a:pt x="11" y="82"/>
                        <a:pt x="11" y="82"/>
                        <a:pt x="11" y="82"/>
                      </a:cubicBezTo>
                      <a:cubicBezTo>
                        <a:pt x="11" y="82"/>
                        <a:pt x="11" y="82"/>
                        <a:pt x="11" y="82"/>
                      </a:cubicBezTo>
                      <a:lnTo>
                        <a:pt x="41" y="49"/>
                      </a:lnTo>
                      <a:close/>
                      <a:moveTo>
                        <a:pt x="5" y="76"/>
                      </a:moveTo>
                      <a:cubicBezTo>
                        <a:pt x="7" y="75"/>
                        <a:pt x="7" y="75"/>
                        <a:pt x="7" y="75"/>
                      </a:cubicBezTo>
                      <a:cubicBezTo>
                        <a:pt x="7" y="68"/>
                        <a:pt x="7" y="68"/>
                        <a:pt x="7" y="68"/>
                      </a:cubicBezTo>
                      <a:cubicBezTo>
                        <a:pt x="2" y="73"/>
                        <a:pt x="2" y="73"/>
                        <a:pt x="2" y="73"/>
                      </a:cubicBezTo>
                      <a:cubicBezTo>
                        <a:pt x="0" y="75"/>
                        <a:pt x="0" y="77"/>
                        <a:pt x="0" y="79"/>
                      </a:cubicBezTo>
                      <a:cubicBezTo>
                        <a:pt x="0" y="82"/>
                        <a:pt x="1" y="84"/>
                        <a:pt x="3" y="85"/>
                      </a:cubicBezTo>
                      <a:cubicBezTo>
                        <a:pt x="3" y="85"/>
                        <a:pt x="3" y="85"/>
                        <a:pt x="3" y="85"/>
                      </a:cubicBezTo>
                      <a:cubicBezTo>
                        <a:pt x="3" y="85"/>
                        <a:pt x="3" y="85"/>
                        <a:pt x="3" y="85"/>
                      </a:cubicBezTo>
                      <a:cubicBezTo>
                        <a:pt x="4" y="86"/>
                        <a:pt x="5" y="87"/>
                        <a:pt x="7" y="87"/>
                      </a:cubicBezTo>
                      <a:cubicBezTo>
                        <a:pt x="7" y="83"/>
                        <a:pt x="7" y="83"/>
                        <a:pt x="7" y="83"/>
                      </a:cubicBezTo>
                      <a:cubicBezTo>
                        <a:pt x="6" y="82"/>
                        <a:pt x="6" y="82"/>
                        <a:pt x="6" y="82"/>
                      </a:cubicBezTo>
                      <a:cubicBezTo>
                        <a:pt x="6" y="82"/>
                        <a:pt x="6" y="82"/>
                        <a:pt x="6" y="82"/>
                      </a:cubicBezTo>
                      <a:cubicBezTo>
                        <a:pt x="5" y="81"/>
                        <a:pt x="4" y="80"/>
                        <a:pt x="4" y="79"/>
                      </a:cubicBezTo>
                      <a:cubicBezTo>
                        <a:pt x="4" y="78"/>
                        <a:pt x="5" y="77"/>
                        <a:pt x="5" y="76"/>
                      </a:cubicBezTo>
                      <a:cubicBezTo>
                        <a:pt x="7" y="80"/>
                        <a:pt x="7" y="80"/>
                        <a:pt x="7" y="80"/>
                      </a:cubicBezTo>
                      <a:cubicBezTo>
                        <a:pt x="7" y="78"/>
                        <a:pt x="7" y="78"/>
                        <a:pt x="7" y="78"/>
                      </a:cubicBezTo>
                      <a:lnTo>
                        <a:pt x="5" y="76"/>
                      </a:ln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59" name="Freeform 101">
                  <a:extLst>
                    <a:ext uri="{FF2B5EF4-FFF2-40B4-BE49-F238E27FC236}">
                      <a16:creationId xmlns:a16="http://schemas.microsoft.com/office/drawing/2014/main" id="{45015854-A248-4E90-B09C-3E11A357334C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555637" y="3077273"/>
                  <a:ext cx="285499" cy="306316"/>
                </a:xfrm>
                <a:custGeom>
                  <a:avLst/>
                  <a:gdLst>
                    <a:gd name="T0" fmla="*/ 40 w 81"/>
                    <a:gd name="T1" fmla="*/ 38 h 87"/>
                    <a:gd name="T2" fmla="*/ 70 w 81"/>
                    <a:gd name="T3" fmla="*/ 6 h 87"/>
                    <a:gd name="T4" fmla="*/ 72 w 81"/>
                    <a:gd name="T5" fmla="*/ 4 h 87"/>
                    <a:gd name="T6" fmla="*/ 75 w 81"/>
                    <a:gd name="T7" fmla="*/ 5 h 87"/>
                    <a:gd name="T8" fmla="*/ 76 w 81"/>
                    <a:gd name="T9" fmla="*/ 8 h 87"/>
                    <a:gd name="T10" fmla="*/ 75 w 81"/>
                    <a:gd name="T11" fmla="*/ 11 h 87"/>
                    <a:gd name="T12" fmla="*/ 40 w 81"/>
                    <a:gd name="T13" fmla="*/ 49 h 87"/>
                    <a:gd name="T14" fmla="*/ 40 w 81"/>
                    <a:gd name="T15" fmla="*/ 56 h 87"/>
                    <a:gd name="T16" fmla="*/ 79 w 81"/>
                    <a:gd name="T17" fmla="*/ 14 h 87"/>
                    <a:gd name="T18" fmla="*/ 81 w 81"/>
                    <a:gd name="T19" fmla="*/ 8 h 87"/>
                    <a:gd name="T20" fmla="*/ 78 w 81"/>
                    <a:gd name="T21" fmla="*/ 2 h 87"/>
                    <a:gd name="T22" fmla="*/ 72 w 81"/>
                    <a:gd name="T23" fmla="*/ 0 h 87"/>
                    <a:gd name="T24" fmla="*/ 66 w 81"/>
                    <a:gd name="T25" fmla="*/ 3 h 87"/>
                    <a:gd name="T26" fmla="*/ 40 w 81"/>
                    <a:gd name="T27" fmla="*/ 31 h 87"/>
                    <a:gd name="T28" fmla="*/ 40 w 81"/>
                    <a:gd name="T29" fmla="*/ 38 h 87"/>
                    <a:gd name="T30" fmla="*/ 5 w 81"/>
                    <a:gd name="T31" fmla="*/ 76 h 87"/>
                    <a:gd name="T32" fmla="*/ 40 w 81"/>
                    <a:gd name="T33" fmla="*/ 38 h 87"/>
                    <a:gd name="T34" fmla="*/ 40 w 81"/>
                    <a:gd name="T35" fmla="*/ 31 h 87"/>
                    <a:gd name="T36" fmla="*/ 2 w 81"/>
                    <a:gd name="T37" fmla="*/ 73 h 87"/>
                    <a:gd name="T38" fmla="*/ 0 w 81"/>
                    <a:gd name="T39" fmla="*/ 79 h 87"/>
                    <a:gd name="T40" fmla="*/ 2 w 81"/>
                    <a:gd name="T41" fmla="*/ 85 h 87"/>
                    <a:gd name="T42" fmla="*/ 8 w 81"/>
                    <a:gd name="T43" fmla="*/ 87 h 87"/>
                    <a:gd name="T44" fmla="*/ 14 w 81"/>
                    <a:gd name="T45" fmla="*/ 84 h 87"/>
                    <a:gd name="T46" fmla="*/ 40 w 81"/>
                    <a:gd name="T47" fmla="*/ 56 h 87"/>
                    <a:gd name="T48" fmla="*/ 40 w 81"/>
                    <a:gd name="T49" fmla="*/ 49 h 87"/>
                    <a:gd name="T50" fmla="*/ 11 w 81"/>
                    <a:gd name="T51" fmla="*/ 81 h 87"/>
                    <a:gd name="T52" fmla="*/ 8 w 81"/>
                    <a:gd name="T53" fmla="*/ 82 h 87"/>
                    <a:gd name="T54" fmla="*/ 5 w 81"/>
                    <a:gd name="T55" fmla="*/ 81 h 87"/>
                    <a:gd name="T56" fmla="*/ 4 w 81"/>
                    <a:gd name="T57" fmla="*/ 79 h 87"/>
                    <a:gd name="T58" fmla="*/ 5 w 81"/>
                    <a:gd name="T59" fmla="*/ 7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81" h="87">
                      <a:moveTo>
                        <a:pt x="40" y="38"/>
                      </a:moveTo>
                      <a:cubicBezTo>
                        <a:pt x="70" y="6"/>
                        <a:pt x="70" y="6"/>
                        <a:pt x="70" y="6"/>
                      </a:cubicBezTo>
                      <a:cubicBezTo>
                        <a:pt x="70" y="5"/>
                        <a:pt x="71" y="4"/>
                        <a:pt x="72" y="4"/>
                      </a:cubicBezTo>
                      <a:cubicBezTo>
                        <a:pt x="73" y="4"/>
                        <a:pt x="74" y="5"/>
                        <a:pt x="75" y="5"/>
                      </a:cubicBezTo>
                      <a:cubicBezTo>
                        <a:pt x="76" y="6"/>
                        <a:pt x="76" y="7"/>
                        <a:pt x="76" y="8"/>
                      </a:cubicBezTo>
                      <a:cubicBezTo>
                        <a:pt x="76" y="9"/>
                        <a:pt x="76" y="10"/>
                        <a:pt x="75" y="11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40" y="56"/>
                        <a:pt x="40" y="56"/>
                        <a:pt x="40" y="56"/>
                      </a:cubicBezTo>
                      <a:cubicBezTo>
                        <a:pt x="79" y="14"/>
                        <a:pt x="79" y="14"/>
                        <a:pt x="79" y="14"/>
                      </a:cubicBezTo>
                      <a:cubicBezTo>
                        <a:pt x="80" y="12"/>
                        <a:pt x="81" y="10"/>
                        <a:pt x="81" y="8"/>
                      </a:cubicBezTo>
                      <a:cubicBezTo>
                        <a:pt x="81" y="6"/>
                        <a:pt x="80" y="4"/>
                        <a:pt x="78" y="2"/>
                      </a:cubicBezTo>
                      <a:cubicBezTo>
                        <a:pt x="76" y="1"/>
                        <a:pt x="74" y="0"/>
                        <a:pt x="72" y="0"/>
                      </a:cubicBezTo>
                      <a:cubicBezTo>
                        <a:pt x="70" y="0"/>
                        <a:pt x="68" y="1"/>
                        <a:pt x="66" y="3"/>
                      </a:cubicBezTo>
                      <a:cubicBezTo>
                        <a:pt x="40" y="31"/>
                        <a:pt x="40" y="31"/>
                        <a:pt x="40" y="31"/>
                      </a:cubicBezTo>
                      <a:lnTo>
                        <a:pt x="40" y="38"/>
                      </a:lnTo>
                      <a:close/>
                      <a:moveTo>
                        <a:pt x="5" y="76"/>
                      </a:moveTo>
                      <a:cubicBezTo>
                        <a:pt x="40" y="38"/>
                        <a:pt x="40" y="38"/>
                        <a:pt x="40" y="38"/>
                      </a:cubicBezTo>
                      <a:cubicBezTo>
                        <a:pt x="40" y="31"/>
                        <a:pt x="40" y="31"/>
                        <a:pt x="40" y="31"/>
                      </a:cubicBezTo>
                      <a:cubicBezTo>
                        <a:pt x="2" y="73"/>
                        <a:pt x="2" y="73"/>
                        <a:pt x="2" y="73"/>
                      </a:cubicBezTo>
                      <a:cubicBezTo>
                        <a:pt x="0" y="75"/>
                        <a:pt x="0" y="77"/>
                        <a:pt x="0" y="79"/>
                      </a:cubicBezTo>
                      <a:cubicBezTo>
                        <a:pt x="0" y="81"/>
                        <a:pt x="1" y="83"/>
                        <a:pt x="2" y="85"/>
                      </a:cubicBezTo>
                      <a:cubicBezTo>
                        <a:pt x="4" y="86"/>
                        <a:pt x="6" y="87"/>
                        <a:pt x="8" y="87"/>
                      </a:cubicBezTo>
                      <a:cubicBezTo>
                        <a:pt x="10" y="87"/>
                        <a:pt x="13" y="86"/>
                        <a:pt x="14" y="84"/>
                      </a:cubicBezTo>
                      <a:cubicBezTo>
                        <a:pt x="40" y="56"/>
                        <a:pt x="40" y="56"/>
                        <a:pt x="40" y="56"/>
                      </a:cubicBezTo>
                      <a:cubicBezTo>
                        <a:pt x="40" y="49"/>
                        <a:pt x="40" y="49"/>
                        <a:pt x="40" y="49"/>
                      </a:cubicBezTo>
                      <a:cubicBezTo>
                        <a:pt x="11" y="81"/>
                        <a:pt x="11" y="81"/>
                        <a:pt x="11" y="81"/>
                      </a:cubicBezTo>
                      <a:cubicBezTo>
                        <a:pt x="10" y="82"/>
                        <a:pt x="9" y="82"/>
                        <a:pt x="8" y="82"/>
                      </a:cubicBezTo>
                      <a:cubicBezTo>
                        <a:pt x="7" y="82"/>
                        <a:pt x="6" y="82"/>
                        <a:pt x="5" y="81"/>
                      </a:cubicBezTo>
                      <a:cubicBezTo>
                        <a:pt x="5" y="81"/>
                        <a:pt x="4" y="80"/>
                        <a:pt x="4" y="79"/>
                      </a:cubicBezTo>
                      <a:cubicBezTo>
                        <a:pt x="4" y="78"/>
                        <a:pt x="4" y="77"/>
                        <a:pt x="5" y="76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60" name="Freeform 102">
                  <a:extLst>
                    <a:ext uri="{FF2B5EF4-FFF2-40B4-BE49-F238E27FC236}">
                      <a16:creationId xmlns:a16="http://schemas.microsoft.com/office/drawing/2014/main" id="{3A865FE7-F00C-479A-93F8-8A65ABB2DE2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12142" y="3129317"/>
                  <a:ext cx="288473" cy="306316"/>
                </a:xfrm>
                <a:custGeom>
                  <a:avLst/>
                  <a:gdLst>
                    <a:gd name="T0" fmla="*/ 41 w 82"/>
                    <a:gd name="T1" fmla="*/ 38 h 87"/>
                    <a:gd name="T2" fmla="*/ 70 w 82"/>
                    <a:gd name="T3" fmla="*/ 6 h 87"/>
                    <a:gd name="T4" fmla="*/ 70 w 82"/>
                    <a:gd name="T5" fmla="*/ 6 h 87"/>
                    <a:gd name="T6" fmla="*/ 73 w 82"/>
                    <a:gd name="T7" fmla="*/ 5 h 87"/>
                    <a:gd name="T8" fmla="*/ 76 w 82"/>
                    <a:gd name="T9" fmla="*/ 6 h 87"/>
                    <a:gd name="T10" fmla="*/ 76 w 82"/>
                    <a:gd name="T11" fmla="*/ 6 h 87"/>
                    <a:gd name="T12" fmla="*/ 77 w 82"/>
                    <a:gd name="T13" fmla="*/ 8 h 87"/>
                    <a:gd name="T14" fmla="*/ 76 w 82"/>
                    <a:gd name="T15" fmla="*/ 11 h 87"/>
                    <a:gd name="T16" fmla="*/ 41 w 82"/>
                    <a:gd name="T17" fmla="*/ 49 h 87"/>
                    <a:gd name="T18" fmla="*/ 41 w 82"/>
                    <a:gd name="T19" fmla="*/ 56 h 87"/>
                    <a:gd name="T20" fmla="*/ 79 w 82"/>
                    <a:gd name="T21" fmla="*/ 14 h 87"/>
                    <a:gd name="T22" fmla="*/ 82 w 82"/>
                    <a:gd name="T23" fmla="*/ 8 h 87"/>
                    <a:gd name="T24" fmla="*/ 79 w 82"/>
                    <a:gd name="T25" fmla="*/ 2 h 87"/>
                    <a:gd name="T26" fmla="*/ 79 w 82"/>
                    <a:gd name="T27" fmla="*/ 2 h 87"/>
                    <a:gd name="T28" fmla="*/ 73 w 82"/>
                    <a:gd name="T29" fmla="*/ 0 h 87"/>
                    <a:gd name="T30" fmla="*/ 67 w 82"/>
                    <a:gd name="T31" fmla="*/ 3 h 87"/>
                    <a:gd name="T32" fmla="*/ 67 w 82"/>
                    <a:gd name="T33" fmla="*/ 3 h 87"/>
                    <a:gd name="T34" fmla="*/ 41 w 82"/>
                    <a:gd name="T35" fmla="*/ 31 h 87"/>
                    <a:gd name="T36" fmla="*/ 41 w 82"/>
                    <a:gd name="T37" fmla="*/ 38 h 87"/>
                    <a:gd name="T38" fmla="*/ 6 w 82"/>
                    <a:gd name="T39" fmla="*/ 76 h 87"/>
                    <a:gd name="T40" fmla="*/ 41 w 82"/>
                    <a:gd name="T41" fmla="*/ 38 h 87"/>
                    <a:gd name="T42" fmla="*/ 41 w 82"/>
                    <a:gd name="T43" fmla="*/ 31 h 87"/>
                    <a:gd name="T44" fmla="*/ 3 w 82"/>
                    <a:gd name="T45" fmla="*/ 73 h 87"/>
                    <a:gd name="T46" fmla="*/ 0 w 82"/>
                    <a:gd name="T47" fmla="*/ 79 h 87"/>
                    <a:gd name="T48" fmla="*/ 3 w 82"/>
                    <a:gd name="T49" fmla="*/ 85 h 87"/>
                    <a:gd name="T50" fmla="*/ 9 w 82"/>
                    <a:gd name="T51" fmla="*/ 87 h 87"/>
                    <a:gd name="T52" fmla="*/ 15 w 82"/>
                    <a:gd name="T53" fmla="*/ 85 h 87"/>
                    <a:gd name="T54" fmla="*/ 41 w 82"/>
                    <a:gd name="T55" fmla="*/ 56 h 87"/>
                    <a:gd name="T56" fmla="*/ 41 w 82"/>
                    <a:gd name="T57" fmla="*/ 49 h 87"/>
                    <a:gd name="T58" fmla="*/ 12 w 82"/>
                    <a:gd name="T59" fmla="*/ 81 h 87"/>
                    <a:gd name="T60" fmla="*/ 9 w 82"/>
                    <a:gd name="T61" fmla="*/ 83 h 87"/>
                    <a:gd name="T62" fmla="*/ 6 w 82"/>
                    <a:gd name="T63" fmla="*/ 82 h 87"/>
                    <a:gd name="T64" fmla="*/ 5 w 82"/>
                    <a:gd name="T65" fmla="*/ 79 h 87"/>
                    <a:gd name="T66" fmla="*/ 6 w 82"/>
                    <a:gd name="T67" fmla="*/ 7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82" h="87">
                      <a:moveTo>
                        <a:pt x="41" y="38"/>
                      </a:moveTo>
                      <a:cubicBezTo>
                        <a:pt x="70" y="6"/>
                        <a:pt x="70" y="6"/>
                        <a:pt x="70" y="6"/>
                      </a:cubicBezTo>
                      <a:cubicBezTo>
                        <a:pt x="70" y="6"/>
                        <a:pt x="70" y="6"/>
                        <a:pt x="70" y="6"/>
                      </a:cubicBezTo>
                      <a:cubicBezTo>
                        <a:pt x="71" y="5"/>
                        <a:pt x="72" y="5"/>
                        <a:pt x="73" y="5"/>
                      </a:cubicBezTo>
                      <a:cubicBezTo>
                        <a:pt x="74" y="5"/>
                        <a:pt x="75" y="5"/>
                        <a:pt x="76" y="6"/>
                      </a:cubicBezTo>
                      <a:cubicBezTo>
                        <a:pt x="76" y="6"/>
                        <a:pt x="76" y="6"/>
                        <a:pt x="76" y="6"/>
                      </a:cubicBezTo>
                      <a:cubicBezTo>
                        <a:pt x="77" y="6"/>
                        <a:pt x="77" y="7"/>
                        <a:pt x="77" y="8"/>
                      </a:cubicBezTo>
                      <a:cubicBezTo>
                        <a:pt x="77" y="9"/>
                        <a:pt x="77" y="10"/>
                        <a:pt x="76" y="11"/>
                      </a:cubicBezTo>
                      <a:cubicBezTo>
                        <a:pt x="41" y="49"/>
                        <a:pt x="41" y="49"/>
                        <a:pt x="41" y="49"/>
                      </a:cubicBezTo>
                      <a:cubicBezTo>
                        <a:pt x="41" y="56"/>
                        <a:pt x="41" y="56"/>
                        <a:pt x="41" y="56"/>
                      </a:cubicBezTo>
                      <a:cubicBezTo>
                        <a:pt x="79" y="14"/>
                        <a:pt x="79" y="14"/>
                        <a:pt x="79" y="14"/>
                      </a:cubicBezTo>
                      <a:cubicBezTo>
                        <a:pt x="81" y="13"/>
                        <a:pt x="82" y="10"/>
                        <a:pt x="82" y="8"/>
                      </a:cubicBezTo>
                      <a:cubicBezTo>
                        <a:pt x="82" y="6"/>
                        <a:pt x="81" y="4"/>
                        <a:pt x="79" y="2"/>
                      </a:cubicBezTo>
                      <a:cubicBezTo>
                        <a:pt x="79" y="2"/>
                        <a:pt x="79" y="2"/>
                        <a:pt x="79" y="2"/>
                      </a:cubicBezTo>
                      <a:cubicBezTo>
                        <a:pt x="77" y="1"/>
                        <a:pt x="75" y="0"/>
                        <a:pt x="73" y="0"/>
                      </a:cubicBezTo>
                      <a:cubicBezTo>
                        <a:pt x="71" y="0"/>
                        <a:pt x="69" y="1"/>
                        <a:pt x="67" y="3"/>
                      </a:cubicBezTo>
                      <a:cubicBezTo>
                        <a:pt x="67" y="3"/>
                        <a:pt x="67" y="3"/>
                        <a:pt x="67" y="3"/>
                      </a:cubicBezTo>
                      <a:cubicBezTo>
                        <a:pt x="41" y="31"/>
                        <a:pt x="41" y="31"/>
                        <a:pt x="41" y="31"/>
                      </a:cubicBezTo>
                      <a:lnTo>
                        <a:pt x="41" y="38"/>
                      </a:lnTo>
                      <a:close/>
                      <a:moveTo>
                        <a:pt x="6" y="76"/>
                      </a:moveTo>
                      <a:cubicBezTo>
                        <a:pt x="41" y="38"/>
                        <a:pt x="41" y="38"/>
                        <a:pt x="41" y="38"/>
                      </a:cubicBezTo>
                      <a:cubicBezTo>
                        <a:pt x="41" y="31"/>
                        <a:pt x="41" y="31"/>
                        <a:pt x="41" y="31"/>
                      </a:cubicBezTo>
                      <a:cubicBezTo>
                        <a:pt x="3" y="73"/>
                        <a:pt x="3" y="73"/>
                        <a:pt x="3" y="73"/>
                      </a:cubicBezTo>
                      <a:cubicBezTo>
                        <a:pt x="1" y="75"/>
                        <a:pt x="0" y="77"/>
                        <a:pt x="0" y="79"/>
                      </a:cubicBezTo>
                      <a:cubicBezTo>
                        <a:pt x="0" y="81"/>
                        <a:pt x="1" y="83"/>
                        <a:pt x="3" y="85"/>
                      </a:cubicBezTo>
                      <a:cubicBezTo>
                        <a:pt x="5" y="87"/>
                        <a:pt x="7" y="87"/>
                        <a:pt x="9" y="87"/>
                      </a:cubicBezTo>
                      <a:cubicBezTo>
                        <a:pt x="11" y="87"/>
                        <a:pt x="13" y="86"/>
                        <a:pt x="15" y="85"/>
                      </a:cubicBezTo>
                      <a:cubicBezTo>
                        <a:pt x="41" y="56"/>
                        <a:pt x="41" y="56"/>
                        <a:pt x="41" y="56"/>
                      </a:cubicBezTo>
                      <a:cubicBezTo>
                        <a:pt x="41" y="49"/>
                        <a:pt x="41" y="49"/>
                        <a:pt x="41" y="49"/>
                      </a:cubicBezTo>
                      <a:cubicBezTo>
                        <a:pt x="12" y="81"/>
                        <a:pt x="12" y="81"/>
                        <a:pt x="12" y="81"/>
                      </a:cubicBezTo>
                      <a:cubicBezTo>
                        <a:pt x="11" y="82"/>
                        <a:pt x="10" y="83"/>
                        <a:pt x="9" y="83"/>
                      </a:cubicBezTo>
                      <a:cubicBezTo>
                        <a:pt x="8" y="83"/>
                        <a:pt x="7" y="82"/>
                        <a:pt x="6" y="82"/>
                      </a:cubicBezTo>
                      <a:cubicBezTo>
                        <a:pt x="5" y="81"/>
                        <a:pt x="5" y="80"/>
                        <a:pt x="5" y="79"/>
                      </a:cubicBezTo>
                      <a:cubicBezTo>
                        <a:pt x="5" y="78"/>
                        <a:pt x="5" y="77"/>
                        <a:pt x="6" y="76"/>
                      </a:cubicBezTo>
                      <a:close/>
                    </a:path>
                  </a:pathLst>
                </a:custGeom>
                <a:solidFill>
                  <a:schemeClr val="tx2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</p:grpSp>
        </p:grpSp>
        <p:sp>
          <p:nvSpPr>
            <p:cNvPr id="226" name="Oval 225">
              <a:extLst>
                <a:ext uri="{FF2B5EF4-FFF2-40B4-BE49-F238E27FC236}">
                  <a16:creationId xmlns:a16="http://schemas.microsoft.com/office/drawing/2014/main" id="{4CEB7894-74EB-45C5-AB9F-B3BCC48B122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905858" y="2038142"/>
              <a:ext cx="3473570" cy="347059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grpSp>
          <p:nvGrpSpPr>
            <p:cNvPr id="227" name="Group 226">
              <a:extLst>
                <a:ext uri="{FF2B5EF4-FFF2-40B4-BE49-F238E27FC236}">
                  <a16:creationId xmlns:a16="http://schemas.microsoft.com/office/drawing/2014/main" id="{190B5FB8-C27D-493F-ABC1-A4D78BEB6A23}"/>
                </a:ext>
              </a:extLst>
            </p:cNvPr>
            <p:cNvGrpSpPr/>
            <p:nvPr/>
          </p:nvGrpSpPr>
          <p:grpSpPr>
            <a:xfrm>
              <a:off x="3412328" y="4741458"/>
              <a:ext cx="960585" cy="1048317"/>
              <a:chOff x="3752063" y="4953831"/>
              <a:chExt cx="960585" cy="1048317"/>
            </a:xfrm>
          </p:grpSpPr>
          <p:sp>
            <p:nvSpPr>
              <p:cNvPr id="234" name="Oval 233">
                <a:extLst>
                  <a:ext uri="{FF2B5EF4-FFF2-40B4-BE49-F238E27FC236}">
                    <a16:creationId xmlns:a16="http://schemas.microsoft.com/office/drawing/2014/main" id="{FAB4BD69-4B85-4556-8D5F-AD8FA99F1CD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824925" y="5826685"/>
                <a:ext cx="813375" cy="175463"/>
              </a:xfrm>
              <a:prstGeom prst="ellipse">
                <a:avLst/>
              </a:prstGeom>
              <a:solidFill>
                <a:schemeClr val="tx2">
                  <a:alpha val="2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endParaRPr lang="en-US" dirty="0"/>
              </a:p>
            </p:txBody>
          </p:sp>
          <p:grpSp>
            <p:nvGrpSpPr>
              <p:cNvPr id="235" name="Group 234">
                <a:extLst>
                  <a:ext uri="{FF2B5EF4-FFF2-40B4-BE49-F238E27FC236}">
                    <a16:creationId xmlns:a16="http://schemas.microsoft.com/office/drawing/2014/main" id="{2AA92CC8-A413-4054-82F2-89883F579E5E}"/>
                  </a:ext>
                </a:extLst>
              </p:cNvPr>
              <p:cNvGrpSpPr/>
              <p:nvPr/>
            </p:nvGrpSpPr>
            <p:grpSpPr>
              <a:xfrm>
                <a:off x="3752063" y="4953831"/>
                <a:ext cx="960585" cy="960585"/>
                <a:chOff x="3815083" y="5028181"/>
                <a:chExt cx="960585" cy="960585"/>
              </a:xfrm>
            </p:grpSpPr>
            <p:sp>
              <p:nvSpPr>
                <p:cNvPr id="236" name="Oval 235">
                  <a:extLst>
                    <a:ext uri="{FF2B5EF4-FFF2-40B4-BE49-F238E27FC236}">
                      <a16:creationId xmlns:a16="http://schemas.microsoft.com/office/drawing/2014/main" id="{CF843704-CD69-4FC7-BDBB-3DAE8876565F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15083" y="5028181"/>
                  <a:ext cx="960585" cy="960585"/>
                </a:xfrm>
                <a:prstGeom prst="ellipse">
                  <a:avLst/>
                </a:prstGeom>
                <a:solidFill>
                  <a:schemeClr val="accent5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37" name="Oval 236">
                  <a:extLst>
                    <a:ext uri="{FF2B5EF4-FFF2-40B4-BE49-F238E27FC236}">
                      <a16:creationId xmlns:a16="http://schemas.microsoft.com/office/drawing/2014/main" id="{30735F0C-F691-434F-BFB9-F4D2E2B4AF5A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887945" y="5102530"/>
                  <a:ext cx="813375" cy="811887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38" name="Freeform 54">
                  <a:extLst>
                    <a:ext uri="{FF2B5EF4-FFF2-40B4-BE49-F238E27FC236}">
                      <a16:creationId xmlns:a16="http://schemas.microsoft.com/office/drawing/2014/main" id="{123272E5-4AA9-4583-8610-2B3F53BADF0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6863" y="5176879"/>
                  <a:ext cx="242377" cy="333082"/>
                </a:xfrm>
                <a:custGeom>
                  <a:avLst/>
                  <a:gdLst>
                    <a:gd name="T0" fmla="*/ 0 w 69"/>
                    <a:gd name="T1" fmla="*/ 95 h 95"/>
                    <a:gd name="T2" fmla="*/ 69 w 69"/>
                    <a:gd name="T3" fmla="*/ 30 h 95"/>
                    <a:gd name="T4" fmla="*/ 0 w 69"/>
                    <a:gd name="T5" fmla="*/ 0 h 95"/>
                    <a:gd name="T6" fmla="*/ 0 w 69"/>
                    <a:gd name="T7" fmla="*/ 95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95">
                      <a:moveTo>
                        <a:pt x="0" y="95"/>
                      </a:moveTo>
                      <a:cubicBezTo>
                        <a:pt x="69" y="30"/>
                        <a:pt x="69" y="30"/>
                        <a:pt x="69" y="30"/>
                      </a:cubicBezTo>
                      <a:cubicBezTo>
                        <a:pt x="51" y="11"/>
                        <a:pt x="26" y="0"/>
                        <a:pt x="0" y="0"/>
                      </a:cubicBezTo>
                      <a:lnTo>
                        <a:pt x="0" y="95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39" name="Freeform 55">
                  <a:extLst>
                    <a:ext uri="{FF2B5EF4-FFF2-40B4-BE49-F238E27FC236}">
                      <a16:creationId xmlns:a16="http://schemas.microsoft.com/office/drawing/2014/main" id="{4E5AF604-C2D2-476E-8881-E97DA08FF5BC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03929" y="5182827"/>
                  <a:ext cx="292934" cy="327134"/>
                </a:xfrm>
                <a:custGeom>
                  <a:avLst/>
                  <a:gdLst>
                    <a:gd name="T0" fmla="*/ 83 w 83"/>
                    <a:gd name="T1" fmla="*/ 93 h 93"/>
                    <a:gd name="T2" fmla="*/ 61 w 83"/>
                    <a:gd name="T3" fmla="*/ 0 h 93"/>
                    <a:gd name="T4" fmla="*/ 0 w 83"/>
                    <a:gd name="T5" fmla="*/ 45 h 93"/>
                    <a:gd name="T6" fmla="*/ 83 w 83"/>
                    <a:gd name="T7" fmla="*/ 93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3" h="93">
                      <a:moveTo>
                        <a:pt x="83" y="93"/>
                      </a:moveTo>
                      <a:cubicBezTo>
                        <a:pt x="61" y="0"/>
                        <a:pt x="61" y="0"/>
                        <a:pt x="61" y="0"/>
                      </a:cubicBezTo>
                      <a:cubicBezTo>
                        <a:pt x="35" y="6"/>
                        <a:pt x="13" y="23"/>
                        <a:pt x="0" y="45"/>
                      </a:cubicBezTo>
                      <a:lnTo>
                        <a:pt x="83" y="93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40" name="Freeform 56">
                  <a:extLst>
                    <a:ext uri="{FF2B5EF4-FFF2-40B4-BE49-F238E27FC236}">
                      <a16:creationId xmlns:a16="http://schemas.microsoft.com/office/drawing/2014/main" id="{8D26AB47-AA8E-48E8-9386-2195EB5CA13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948911" y="5411821"/>
                  <a:ext cx="347952" cy="263195"/>
                </a:xfrm>
                <a:custGeom>
                  <a:avLst/>
                  <a:gdLst>
                    <a:gd name="T0" fmla="*/ 99 w 99"/>
                    <a:gd name="T1" fmla="*/ 28 h 75"/>
                    <a:gd name="T2" fmla="*/ 8 w 99"/>
                    <a:gd name="T3" fmla="*/ 0 h 75"/>
                    <a:gd name="T4" fmla="*/ 16 w 99"/>
                    <a:gd name="T5" fmla="*/ 75 h 75"/>
                    <a:gd name="T6" fmla="*/ 99 w 99"/>
                    <a:gd name="T7" fmla="*/ 2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9" h="75">
                      <a:moveTo>
                        <a:pt x="99" y="28"/>
                      </a:moveTo>
                      <a:cubicBezTo>
                        <a:pt x="8" y="0"/>
                        <a:pt x="8" y="0"/>
                        <a:pt x="8" y="0"/>
                      </a:cubicBezTo>
                      <a:cubicBezTo>
                        <a:pt x="0" y="26"/>
                        <a:pt x="3" y="53"/>
                        <a:pt x="16" y="75"/>
                      </a:cubicBezTo>
                      <a:lnTo>
                        <a:pt x="99" y="28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41" name="Freeform 57">
                  <a:extLst>
                    <a:ext uri="{FF2B5EF4-FFF2-40B4-BE49-F238E27FC236}">
                      <a16:creationId xmlns:a16="http://schemas.microsoft.com/office/drawing/2014/main" id="{FB00A0AD-5869-4D2C-AF7D-8E8F24F1F6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054486" y="5509961"/>
                  <a:ext cx="242377" cy="334569"/>
                </a:xfrm>
                <a:custGeom>
                  <a:avLst/>
                  <a:gdLst>
                    <a:gd name="T0" fmla="*/ 69 w 69"/>
                    <a:gd name="T1" fmla="*/ 0 h 95"/>
                    <a:gd name="T2" fmla="*/ 0 w 69"/>
                    <a:gd name="T3" fmla="*/ 65 h 95"/>
                    <a:gd name="T4" fmla="*/ 69 w 69"/>
                    <a:gd name="T5" fmla="*/ 95 h 95"/>
                    <a:gd name="T6" fmla="*/ 69 w 69"/>
                    <a:gd name="T7" fmla="*/ 0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69" h="95">
                      <a:moveTo>
                        <a:pt x="69" y="0"/>
                      </a:move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17" y="84"/>
                        <a:pt x="42" y="95"/>
                        <a:pt x="69" y="95"/>
                      </a:cubicBezTo>
                      <a:lnTo>
                        <a:pt x="69" y="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42" name="Freeform 58">
                  <a:extLst>
                    <a:ext uri="{FF2B5EF4-FFF2-40B4-BE49-F238E27FC236}">
                      <a16:creationId xmlns:a16="http://schemas.microsoft.com/office/drawing/2014/main" id="{500F3D5B-38FA-42E5-BA06-7BC4C8FDEF4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6863" y="5509961"/>
                  <a:ext cx="288473" cy="324160"/>
                </a:xfrm>
                <a:custGeom>
                  <a:avLst/>
                  <a:gdLst>
                    <a:gd name="T0" fmla="*/ 0 w 82"/>
                    <a:gd name="T1" fmla="*/ 0 h 92"/>
                    <a:gd name="T2" fmla="*/ 21 w 82"/>
                    <a:gd name="T3" fmla="*/ 92 h 92"/>
                    <a:gd name="T4" fmla="*/ 82 w 82"/>
                    <a:gd name="T5" fmla="*/ 47 h 92"/>
                    <a:gd name="T6" fmla="*/ 0 w 82"/>
                    <a:gd name="T7" fmla="*/ 0 h 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82" h="92">
                      <a:moveTo>
                        <a:pt x="0" y="0"/>
                      </a:moveTo>
                      <a:cubicBezTo>
                        <a:pt x="21" y="92"/>
                        <a:pt x="21" y="92"/>
                        <a:pt x="21" y="92"/>
                      </a:cubicBezTo>
                      <a:cubicBezTo>
                        <a:pt x="47" y="86"/>
                        <a:pt x="69" y="70"/>
                        <a:pt x="82" y="47"/>
                      </a:cubicBez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43" name="Freeform 59">
                  <a:extLst>
                    <a:ext uri="{FF2B5EF4-FFF2-40B4-BE49-F238E27FC236}">
                      <a16:creationId xmlns:a16="http://schemas.microsoft.com/office/drawing/2014/main" id="{A1821D4C-E495-45BE-BEA6-B790F959910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96863" y="5341933"/>
                  <a:ext cx="344978" cy="263195"/>
                </a:xfrm>
                <a:custGeom>
                  <a:avLst/>
                  <a:gdLst>
                    <a:gd name="T0" fmla="*/ 0 w 98"/>
                    <a:gd name="T1" fmla="*/ 48 h 75"/>
                    <a:gd name="T2" fmla="*/ 90 w 98"/>
                    <a:gd name="T3" fmla="*/ 75 h 75"/>
                    <a:gd name="T4" fmla="*/ 82 w 98"/>
                    <a:gd name="T5" fmla="*/ 0 h 75"/>
                    <a:gd name="T6" fmla="*/ 0 w 98"/>
                    <a:gd name="T7" fmla="*/ 48 h 7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98" h="75">
                      <a:moveTo>
                        <a:pt x="0" y="48"/>
                      </a:moveTo>
                      <a:cubicBezTo>
                        <a:pt x="90" y="75"/>
                        <a:pt x="90" y="75"/>
                        <a:pt x="90" y="75"/>
                      </a:cubicBezTo>
                      <a:cubicBezTo>
                        <a:pt x="98" y="50"/>
                        <a:pt x="95" y="23"/>
                        <a:pt x="82" y="0"/>
                      </a:cubicBezTo>
                      <a:lnTo>
                        <a:pt x="0" y="48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44" name="Oval 243">
                  <a:extLst>
                    <a:ext uri="{FF2B5EF4-FFF2-40B4-BE49-F238E27FC236}">
                      <a16:creationId xmlns:a16="http://schemas.microsoft.com/office/drawing/2014/main" id="{7F29A104-A377-43CB-A333-E4663397DBD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4173444" y="5391003"/>
                  <a:ext cx="242377" cy="239403"/>
                </a:xfrm>
                <a:prstGeom prst="ellipse">
                  <a:avLst/>
                </a:prstGeom>
                <a:solidFill>
                  <a:schemeClr val="accent5">
                    <a:lumMod val="20000"/>
                    <a:lumOff val="80000"/>
                  </a:schemeClr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45" name="Freeform 61">
                  <a:extLst>
                    <a:ext uri="{FF2B5EF4-FFF2-40B4-BE49-F238E27FC236}">
                      <a16:creationId xmlns:a16="http://schemas.microsoft.com/office/drawing/2014/main" id="{E6A988FA-BE24-4543-A206-1461162267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204670" y="5411821"/>
                  <a:ext cx="179924" cy="193307"/>
                </a:xfrm>
                <a:custGeom>
                  <a:avLst/>
                  <a:gdLst>
                    <a:gd name="T0" fmla="*/ 52 w 121"/>
                    <a:gd name="T1" fmla="*/ 0 h 130"/>
                    <a:gd name="T2" fmla="*/ 71 w 121"/>
                    <a:gd name="T3" fmla="*/ 40 h 130"/>
                    <a:gd name="T4" fmla="*/ 114 w 121"/>
                    <a:gd name="T5" fmla="*/ 26 h 130"/>
                    <a:gd name="T6" fmla="*/ 88 w 121"/>
                    <a:gd name="T7" fmla="*/ 61 h 130"/>
                    <a:gd name="T8" fmla="*/ 121 w 121"/>
                    <a:gd name="T9" fmla="*/ 92 h 130"/>
                    <a:gd name="T10" fmla="*/ 79 w 121"/>
                    <a:gd name="T11" fmla="*/ 87 h 130"/>
                    <a:gd name="T12" fmla="*/ 69 w 121"/>
                    <a:gd name="T13" fmla="*/ 130 h 130"/>
                    <a:gd name="T14" fmla="*/ 50 w 121"/>
                    <a:gd name="T15" fmla="*/ 92 h 130"/>
                    <a:gd name="T16" fmla="*/ 8 w 121"/>
                    <a:gd name="T17" fmla="*/ 104 h 130"/>
                    <a:gd name="T18" fmla="*/ 34 w 121"/>
                    <a:gd name="T19" fmla="*/ 69 h 130"/>
                    <a:gd name="T20" fmla="*/ 0 w 121"/>
                    <a:gd name="T21" fmla="*/ 40 h 130"/>
                    <a:gd name="T22" fmla="*/ 43 w 121"/>
                    <a:gd name="T23" fmla="*/ 43 h 130"/>
                    <a:gd name="T24" fmla="*/ 52 w 121"/>
                    <a:gd name="T25" fmla="*/ 0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21" h="130">
                      <a:moveTo>
                        <a:pt x="52" y="0"/>
                      </a:moveTo>
                      <a:lnTo>
                        <a:pt x="71" y="40"/>
                      </a:lnTo>
                      <a:lnTo>
                        <a:pt x="114" y="26"/>
                      </a:lnTo>
                      <a:lnTo>
                        <a:pt x="88" y="61"/>
                      </a:lnTo>
                      <a:lnTo>
                        <a:pt x="121" y="92"/>
                      </a:lnTo>
                      <a:lnTo>
                        <a:pt x="79" y="87"/>
                      </a:lnTo>
                      <a:lnTo>
                        <a:pt x="69" y="130"/>
                      </a:lnTo>
                      <a:lnTo>
                        <a:pt x="50" y="92"/>
                      </a:lnTo>
                      <a:lnTo>
                        <a:pt x="8" y="104"/>
                      </a:lnTo>
                      <a:lnTo>
                        <a:pt x="34" y="69"/>
                      </a:lnTo>
                      <a:lnTo>
                        <a:pt x="0" y="40"/>
                      </a:lnTo>
                      <a:lnTo>
                        <a:pt x="43" y="43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marL="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algn="l" defTabSz="914400" rtl="0" eaLnBrk="1" latinLnBrk="0" hangingPunct="1">
                    <a:defRPr sz="18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</p:grpSp>
        </p:grpSp>
        <p:sp>
          <p:nvSpPr>
            <p:cNvPr id="228" name="Oval 227">
              <a:extLst>
                <a:ext uri="{FF2B5EF4-FFF2-40B4-BE49-F238E27FC236}">
                  <a16:creationId xmlns:a16="http://schemas.microsoft.com/office/drawing/2014/main" id="{3D5F7BAA-E3BB-466D-9F76-7231672D33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81681" y="3086459"/>
              <a:ext cx="1002505" cy="1001298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29" name="Oval 228">
              <a:extLst>
                <a:ext uri="{FF2B5EF4-FFF2-40B4-BE49-F238E27FC236}">
                  <a16:creationId xmlns:a16="http://schemas.microsoft.com/office/drawing/2014/main" id="{19E714E6-6FF6-4B94-B915-A7B92373EE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10156" y="1808335"/>
              <a:ext cx="1002505" cy="1003711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30" name="Oval 229">
              <a:extLst>
                <a:ext uri="{FF2B5EF4-FFF2-40B4-BE49-F238E27FC236}">
                  <a16:creationId xmlns:a16="http://schemas.microsoft.com/office/drawing/2014/main" id="{ACA5BCBB-D0E9-42B2-9F65-C0E79ABE3F7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165033" y="1775340"/>
              <a:ext cx="1001298" cy="1001298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31" name="Freeform 70">
              <a:extLst>
                <a:ext uri="{FF2B5EF4-FFF2-40B4-BE49-F238E27FC236}">
                  <a16:creationId xmlns:a16="http://schemas.microsoft.com/office/drawing/2014/main" id="{1C644AFB-7171-4611-84E0-E43A3D2B18D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12838" y="2014009"/>
              <a:ext cx="597140" cy="592363"/>
            </a:xfrm>
            <a:custGeom>
              <a:avLst/>
              <a:gdLst>
                <a:gd name="T0" fmla="*/ 189945 w 444"/>
                <a:gd name="T1" fmla="*/ 7693 h 435"/>
                <a:gd name="T2" fmla="*/ 189945 w 444"/>
                <a:gd name="T3" fmla="*/ 7693 h 435"/>
                <a:gd name="T4" fmla="*/ 154191 w 444"/>
                <a:gd name="T5" fmla="*/ 15839 h 435"/>
                <a:gd name="T6" fmla="*/ 0 w 444"/>
                <a:gd name="T7" fmla="*/ 100461 h 435"/>
                <a:gd name="T8" fmla="*/ 87151 w 444"/>
                <a:gd name="T9" fmla="*/ 112227 h 435"/>
                <a:gd name="T10" fmla="*/ 98772 w 444"/>
                <a:gd name="T11" fmla="*/ 196397 h 435"/>
                <a:gd name="T12" fmla="*/ 178325 w 444"/>
                <a:gd name="T13" fmla="*/ 40275 h 435"/>
                <a:gd name="T14" fmla="*/ 189945 w 444"/>
                <a:gd name="T15" fmla="*/ 7693 h 435"/>
                <a:gd name="T16" fmla="*/ 170280 w 444"/>
                <a:gd name="T17" fmla="*/ 28057 h 435"/>
                <a:gd name="T18" fmla="*/ 170280 w 444"/>
                <a:gd name="T19" fmla="*/ 28057 h 435"/>
                <a:gd name="T20" fmla="*/ 106816 w 444"/>
                <a:gd name="T21" fmla="*/ 144357 h 435"/>
                <a:gd name="T22" fmla="*/ 102794 w 444"/>
                <a:gd name="T23" fmla="*/ 92316 h 435"/>
                <a:gd name="T24" fmla="*/ 170280 w 444"/>
                <a:gd name="T25" fmla="*/ 28057 h 43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0" t="0" r="r" b="b"/>
              <a:pathLst>
                <a:path w="444" h="435">
                  <a:moveTo>
                    <a:pt x="425" y="17"/>
                  </a:moveTo>
                  <a:lnTo>
                    <a:pt x="425" y="17"/>
                  </a:lnTo>
                  <a:cubicBezTo>
                    <a:pt x="408" y="0"/>
                    <a:pt x="399" y="17"/>
                    <a:pt x="345" y="35"/>
                  </a:cubicBezTo>
                  <a:cubicBezTo>
                    <a:pt x="221" y="97"/>
                    <a:pt x="0" y="222"/>
                    <a:pt x="0" y="222"/>
                  </a:cubicBezTo>
                  <a:cubicBezTo>
                    <a:pt x="195" y="248"/>
                    <a:pt x="195" y="248"/>
                    <a:pt x="195" y="248"/>
                  </a:cubicBezTo>
                  <a:cubicBezTo>
                    <a:pt x="221" y="434"/>
                    <a:pt x="221" y="434"/>
                    <a:pt x="221" y="434"/>
                  </a:cubicBezTo>
                  <a:cubicBezTo>
                    <a:pt x="221" y="434"/>
                    <a:pt x="345" y="222"/>
                    <a:pt x="399" y="89"/>
                  </a:cubicBezTo>
                  <a:cubicBezTo>
                    <a:pt x="425" y="44"/>
                    <a:pt x="443" y="26"/>
                    <a:pt x="425" y="17"/>
                  </a:cubicBezTo>
                  <a:close/>
                  <a:moveTo>
                    <a:pt x="381" y="62"/>
                  </a:moveTo>
                  <a:lnTo>
                    <a:pt x="381" y="62"/>
                  </a:lnTo>
                  <a:cubicBezTo>
                    <a:pt x="239" y="319"/>
                    <a:pt x="239" y="319"/>
                    <a:pt x="239" y="319"/>
                  </a:cubicBezTo>
                  <a:cubicBezTo>
                    <a:pt x="230" y="204"/>
                    <a:pt x="230" y="204"/>
                    <a:pt x="230" y="204"/>
                  </a:cubicBezTo>
                  <a:lnTo>
                    <a:pt x="381" y="62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32" name="Freeform 99">
              <a:extLst>
                <a:ext uri="{FF2B5EF4-FFF2-40B4-BE49-F238E27FC236}">
                  <a16:creationId xmlns:a16="http://schemas.microsoft.com/office/drawing/2014/main" id="{3021D8AD-019D-4043-933C-345FD5573A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46147" y="3381692"/>
              <a:ext cx="673572" cy="410832"/>
            </a:xfrm>
            <a:custGeom>
              <a:avLst/>
              <a:gdLst>
                <a:gd name="T0" fmla="*/ 171593 w 497"/>
                <a:gd name="T1" fmla="*/ 68037 h 303"/>
                <a:gd name="T2" fmla="*/ 171593 w 497"/>
                <a:gd name="T3" fmla="*/ 68037 h 303"/>
                <a:gd name="T4" fmla="*/ 195463 w 497"/>
                <a:gd name="T5" fmla="*/ 20276 h 303"/>
                <a:gd name="T6" fmla="*/ 211677 w 497"/>
                <a:gd name="T7" fmla="*/ 20276 h 303"/>
                <a:gd name="T8" fmla="*/ 171593 w 497"/>
                <a:gd name="T9" fmla="*/ 0 h 303"/>
                <a:gd name="T10" fmla="*/ 59900 w 497"/>
                <a:gd name="T11" fmla="*/ 0 h 303"/>
                <a:gd name="T12" fmla="*/ 0 w 497"/>
                <a:gd name="T13" fmla="*/ 68037 h 303"/>
                <a:gd name="T14" fmla="*/ 59900 w 497"/>
                <a:gd name="T15" fmla="*/ 136074 h 303"/>
                <a:gd name="T16" fmla="*/ 171593 w 497"/>
                <a:gd name="T17" fmla="*/ 136074 h 303"/>
                <a:gd name="T18" fmla="*/ 211677 w 497"/>
                <a:gd name="T19" fmla="*/ 115798 h 303"/>
                <a:gd name="T20" fmla="*/ 195463 w 497"/>
                <a:gd name="T21" fmla="*/ 115798 h 303"/>
                <a:gd name="T22" fmla="*/ 171593 w 497"/>
                <a:gd name="T23" fmla="*/ 68037 h 303"/>
                <a:gd name="T24" fmla="*/ 139617 w 497"/>
                <a:gd name="T25" fmla="*/ 88313 h 303"/>
                <a:gd name="T26" fmla="*/ 139617 w 497"/>
                <a:gd name="T27" fmla="*/ 88313 h 303"/>
                <a:gd name="T28" fmla="*/ 136014 w 497"/>
                <a:gd name="T29" fmla="*/ 88313 h 303"/>
                <a:gd name="T30" fmla="*/ 99533 w 497"/>
                <a:gd name="T31" fmla="*/ 76148 h 303"/>
                <a:gd name="T32" fmla="*/ 95480 w 497"/>
                <a:gd name="T33" fmla="*/ 88313 h 303"/>
                <a:gd name="T34" fmla="*/ 83770 w 497"/>
                <a:gd name="T35" fmla="*/ 91918 h 303"/>
                <a:gd name="T36" fmla="*/ 44137 w 497"/>
                <a:gd name="T37" fmla="*/ 56322 h 303"/>
                <a:gd name="T38" fmla="*/ 40083 w 497"/>
                <a:gd name="T39" fmla="*/ 48212 h 303"/>
                <a:gd name="T40" fmla="*/ 47740 w 497"/>
                <a:gd name="T41" fmla="*/ 48212 h 303"/>
                <a:gd name="T42" fmla="*/ 79717 w 497"/>
                <a:gd name="T43" fmla="*/ 64433 h 303"/>
                <a:gd name="T44" fmla="*/ 87823 w 497"/>
                <a:gd name="T45" fmla="*/ 52267 h 303"/>
                <a:gd name="T46" fmla="*/ 99533 w 497"/>
                <a:gd name="T47" fmla="*/ 48212 h 303"/>
                <a:gd name="T48" fmla="*/ 139617 w 497"/>
                <a:gd name="T49" fmla="*/ 84258 h 303"/>
                <a:gd name="T50" fmla="*/ 139617 w 497"/>
                <a:gd name="T51" fmla="*/ 88313 h 303"/>
                <a:gd name="T52" fmla="*/ 211677 w 497"/>
                <a:gd name="T53" fmla="*/ 44157 h 303"/>
                <a:gd name="T54" fmla="*/ 211677 w 497"/>
                <a:gd name="T55" fmla="*/ 44157 h 303"/>
                <a:gd name="T56" fmla="*/ 203570 w 497"/>
                <a:gd name="T57" fmla="*/ 44157 h 303"/>
                <a:gd name="T58" fmla="*/ 191410 w 497"/>
                <a:gd name="T59" fmla="*/ 68037 h 303"/>
                <a:gd name="T60" fmla="*/ 203570 w 497"/>
                <a:gd name="T61" fmla="*/ 91918 h 303"/>
                <a:gd name="T62" fmla="*/ 211677 w 497"/>
                <a:gd name="T63" fmla="*/ 91918 h 303"/>
                <a:gd name="T64" fmla="*/ 223387 w 497"/>
                <a:gd name="T65" fmla="*/ 68037 h 303"/>
                <a:gd name="T66" fmla="*/ 211677 w 497"/>
                <a:gd name="T67" fmla="*/ 44157 h 303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97" h="303">
                  <a:moveTo>
                    <a:pt x="381" y="151"/>
                  </a:moveTo>
                  <a:lnTo>
                    <a:pt x="381" y="151"/>
                  </a:lnTo>
                  <a:cubicBezTo>
                    <a:pt x="381" y="90"/>
                    <a:pt x="417" y="45"/>
                    <a:pt x="434" y="45"/>
                  </a:cubicBezTo>
                  <a:cubicBezTo>
                    <a:pt x="443" y="45"/>
                    <a:pt x="470" y="45"/>
                    <a:pt x="470" y="45"/>
                  </a:cubicBezTo>
                  <a:cubicBezTo>
                    <a:pt x="452" y="18"/>
                    <a:pt x="443" y="0"/>
                    <a:pt x="381" y="0"/>
                  </a:cubicBezTo>
                  <a:cubicBezTo>
                    <a:pt x="133" y="0"/>
                    <a:pt x="133" y="0"/>
                    <a:pt x="133" y="0"/>
                  </a:cubicBezTo>
                  <a:cubicBezTo>
                    <a:pt x="36" y="0"/>
                    <a:pt x="0" y="90"/>
                    <a:pt x="0" y="151"/>
                  </a:cubicBezTo>
                  <a:cubicBezTo>
                    <a:pt x="0" y="213"/>
                    <a:pt x="36" y="302"/>
                    <a:pt x="133" y="302"/>
                  </a:cubicBezTo>
                  <a:cubicBezTo>
                    <a:pt x="381" y="302"/>
                    <a:pt x="381" y="302"/>
                    <a:pt x="381" y="302"/>
                  </a:cubicBezTo>
                  <a:cubicBezTo>
                    <a:pt x="443" y="302"/>
                    <a:pt x="452" y="284"/>
                    <a:pt x="470" y="257"/>
                  </a:cubicBezTo>
                  <a:cubicBezTo>
                    <a:pt x="470" y="257"/>
                    <a:pt x="461" y="257"/>
                    <a:pt x="434" y="257"/>
                  </a:cubicBezTo>
                  <a:cubicBezTo>
                    <a:pt x="417" y="257"/>
                    <a:pt x="381" y="222"/>
                    <a:pt x="381" y="151"/>
                  </a:cubicBezTo>
                  <a:close/>
                  <a:moveTo>
                    <a:pt x="310" y="196"/>
                  </a:moveTo>
                  <a:lnTo>
                    <a:pt x="310" y="196"/>
                  </a:lnTo>
                  <a:cubicBezTo>
                    <a:pt x="310" y="204"/>
                    <a:pt x="302" y="196"/>
                    <a:pt x="302" y="196"/>
                  </a:cubicBezTo>
                  <a:cubicBezTo>
                    <a:pt x="221" y="169"/>
                    <a:pt x="221" y="169"/>
                    <a:pt x="221" y="169"/>
                  </a:cubicBezTo>
                  <a:cubicBezTo>
                    <a:pt x="221" y="169"/>
                    <a:pt x="221" y="178"/>
                    <a:pt x="212" y="196"/>
                  </a:cubicBezTo>
                  <a:cubicBezTo>
                    <a:pt x="204" y="204"/>
                    <a:pt x="204" y="222"/>
                    <a:pt x="186" y="204"/>
                  </a:cubicBezTo>
                  <a:cubicBezTo>
                    <a:pt x="159" y="187"/>
                    <a:pt x="98" y="125"/>
                    <a:pt x="98" y="125"/>
                  </a:cubicBezTo>
                  <a:cubicBezTo>
                    <a:pt x="98" y="125"/>
                    <a:pt x="89" y="116"/>
                    <a:pt x="89" y="107"/>
                  </a:cubicBezTo>
                  <a:cubicBezTo>
                    <a:pt x="98" y="107"/>
                    <a:pt x="106" y="107"/>
                    <a:pt x="106" y="107"/>
                  </a:cubicBezTo>
                  <a:cubicBezTo>
                    <a:pt x="177" y="143"/>
                    <a:pt x="177" y="143"/>
                    <a:pt x="177" y="143"/>
                  </a:cubicBezTo>
                  <a:cubicBezTo>
                    <a:pt x="177" y="143"/>
                    <a:pt x="186" y="125"/>
                    <a:pt x="195" y="116"/>
                  </a:cubicBezTo>
                  <a:cubicBezTo>
                    <a:pt x="195" y="98"/>
                    <a:pt x="204" y="90"/>
                    <a:pt x="221" y="107"/>
                  </a:cubicBezTo>
                  <a:cubicBezTo>
                    <a:pt x="239" y="116"/>
                    <a:pt x="310" y="187"/>
                    <a:pt x="310" y="187"/>
                  </a:cubicBezTo>
                  <a:cubicBezTo>
                    <a:pt x="310" y="187"/>
                    <a:pt x="319" y="196"/>
                    <a:pt x="310" y="196"/>
                  </a:cubicBezTo>
                  <a:close/>
                  <a:moveTo>
                    <a:pt x="470" y="98"/>
                  </a:moveTo>
                  <a:lnTo>
                    <a:pt x="470" y="98"/>
                  </a:lnTo>
                  <a:cubicBezTo>
                    <a:pt x="452" y="98"/>
                    <a:pt x="452" y="98"/>
                    <a:pt x="452" y="98"/>
                  </a:cubicBezTo>
                  <a:cubicBezTo>
                    <a:pt x="434" y="98"/>
                    <a:pt x="425" y="125"/>
                    <a:pt x="425" y="151"/>
                  </a:cubicBezTo>
                  <a:cubicBezTo>
                    <a:pt x="425" y="178"/>
                    <a:pt x="434" y="204"/>
                    <a:pt x="452" y="204"/>
                  </a:cubicBezTo>
                  <a:cubicBezTo>
                    <a:pt x="470" y="204"/>
                    <a:pt x="470" y="204"/>
                    <a:pt x="470" y="204"/>
                  </a:cubicBezTo>
                  <a:cubicBezTo>
                    <a:pt x="478" y="204"/>
                    <a:pt x="496" y="178"/>
                    <a:pt x="496" y="151"/>
                  </a:cubicBezTo>
                  <a:cubicBezTo>
                    <a:pt x="496" y="125"/>
                    <a:pt x="478" y="98"/>
                    <a:pt x="470" y="98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sp>
          <p:nvSpPr>
            <p:cNvPr id="233" name="Freeform 102">
              <a:extLst>
                <a:ext uri="{FF2B5EF4-FFF2-40B4-BE49-F238E27FC236}">
                  <a16:creationId xmlns:a16="http://schemas.microsoft.com/office/drawing/2014/main" id="{3546364F-4C85-4507-AAE5-886CB590F3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331283" y="1975030"/>
              <a:ext cx="668798" cy="601918"/>
            </a:xfrm>
            <a:custGeom>
              <a:avLst/>
              <a:gdLst>
                <a:gd name="T0" fmla="*/ 35703 w 498"/>
                <a:gd name="T1" fmla="*/ 67874 h 445"/>
                <a:gd name="T2" fmla="*/ 35703 w 498"/>
                <a:gd name="T3" fmla="*/ 67874 h 445"/>
                <a:gd name="T4" fmla="*/ 63372 w 498"/>
                <a:gd name="T5" fmla="*/ 75965 h 445"/>
                <a:gd name="T6" fmla="*/ 67389 w 498"/>
                <a:gd name="T7" fmla="*/ 75965 h 445"/>
                <a:gd name="T8" fmla="*/ 87026 w 498"/>
                <a:gd name="T9" fmla="*/ 60232 h 445"/>
                <a:gd name="T10" fmla="*/ 87026 w 498"/>
                <a:gd name="T11" fmla="*/ 56187 h 445"/>
                <a:gd name="T12" fmla="*/ 79439 w 498"/>
                <a:gd name="T13" fmla="*/ 48096 h 445"/>
                <a:gd name="T14" fmla="*/ 122728 w 498"/>
                <a:gd name="T15" fmla="*/ 4495 h 445"/>
                <a:gd name="T16" fmla="*/ 87026 w 498"/>
                <a:gd name="T17" fmla="*/ 0 h 445"/>
                <a:gd name="T18" fmla="*/ 47753 w 498"/>
                <a:gd name="T19" fmla="*/ 24273 h 445"/>
                <a:gd name="T20" fmla="*/ 32133 w 498"/>
                <a:gd name="T21" fmla="*/ 36409 h 445"/>
                <a:gd name="T22" fmla="*/ 23653 w 498"/>
                <a:gd name="T23" fmla="*/ 52141 h 445"/>
                <a:gd name="T24" fmla="*/ 8033 w 498"/>
                <a:gd name="T25" fmla="*/ 56187 h 445"/>
                <a:gd name="T26" fmla="*/ 0 w 498"/>
                <a:gd name="T27" fmla="*/ 64278 h 445"/>
                <a:gd name="T28" fmla="*/ 0 w 498"/>
                <a:gd name="T29" fmla="*/ 67874 h 445"/>
                <a:gd name="T30" fmla="*/ 16066 w 498"/>
                <a:gd name="T31" fmla="*/ 84055 h 445"/>
                <a:gd name="T32" fmla="*/ 23653 w 498"/>
                <a:gd name="T33" fmla="*/ 88101 h 445"/>
                <a:gd name="T34" fmla="*/ 32133 w 498"/>
                <a:gd name="T35" fmla="*/ 80010 h 445"/>
                <a:gd name="T36" fmla="*/ 35703 w 498"/>
                <a:gd name="T37" fmla="*/ 67874 h 445"/>
                <a:gd name="T38" fmla="*/ 99075 w 498"/>
                <a:gd name="T39" fmla="*/ 71919 h 445"/>
                <a:gd name="T40" fmla="*/ 99075 w 498"/>
                <a:gd name="T41" fmla="*/ 71919 h 445"/>
                <a:gd name="T42" fmla="*/ 95059 w 498"/>
                <a:gd name="T43" fmla="*/ 71919 h 445"/>
                <a:gd name="T44" fmla="*/ 79439 w 498"/>
                <a:gd name="T45" fmla="*/ 84055 h 445"/>
                <a:gd name="T46" fmla="*/ 75422 w 498"/>
                <a:gd name="T47" fmla="*/ 91697 h 445"/>
                <a:gd name="T48" fmla="*/ 170035 w 498"/>
                <a:gd name="T49" fmla="*/ 195530 h 445"/>
                <a:gd name="T50" fmla="*/ 178068 w 498"/>
                <a:gd name="T51" fmla="*/ 195530 h 445"/>
                <a:gd name="T52" fmla="*/ 190117 w 498"/>
                <a:gd name="T53" fmla="*/ 187439 h 445"/>
                <a:gd name="T54" fmla="*/ 190117 w 498"/>
                <a:gd name="T55" fmla="*/ 179798 h 445"/>
                <a:gd name="T56" fmla="*/ 99075 w 498"/>
                <a:gd name="T57" fmla="*/ 71919 h 445"/>
                <a:gd name="T58" fmla="*/ 221804 w 498"/>
                <a:gd name="T59" fmla="*/ 28318 h 445"/>
                <a:gd name="T60" fmla="*/ 221804 w 498"/>
                <a:gd name="T61" fmla="*/ 28318 h 445"/>
                <a:gd name="T62" fmla="*/ 213771 w 498"/>
                <a:gd name="T63" fmla="*/ 24273 h 445"/>
                <a:gd name="T64" fmla="*/ 205737 w 498"/>
                <a:gd name="T65" fmla="*/ 40005 h 445"/>
                <a:gd name="T66" fmla="*/ 182084 w 498"/>
                <a:gd name="T67" fmla="*/ 48096 h 445"/>
                <a:gd name="T68" fmla="*/ 178068 w 498"/>
                <a:gd name="T69" fmla="*/ 28318 h 445"/>
                <a:gd name="T70" fmla="*/ 186101 w 498"/>
                <a:gd name="T71" fmla="*/ 8540 h 445"/>
                <a:gd name="T72" fmla="*/ 182084 w 498"/>
                <a:gd name="T73" fmla="*/ 4495 h 445"/>
                <a:gd name="T74" fmla="*/ 150398 w 498"/>
                <a:gd name="T75" fmla="*/ 32364 h 445"/>
                <a:gd name="T76" fmla="*/ 142365 w 498"/>
                <a:gd name="T77" fmla="*/ 67874 h 445"/>
                <a:gd name="T78" fmla="*/ 126745 w 498"/>
                <a:gd name="T79" fmla="*/ 84055 h 445"/>
                <a:gd name="T80" fmla="*/ 142365 w 498"/>
                <a:gd name="T81" fmla="*/ 103833 h 445"/>
                <a:gd name="T82" fmla="*/ 162448 w 498"/>
                <a:gd name="T83" fmla="*/ 84055 h 445"/>
                <a:gd name="T84" fmla="*/ 182084 w 498"/>
                <a:gd name="T85" fmla="*/ 80010 h 445"/>
                <a:gd name="T86" fmla="*/ 217787 w 498"/>
                <a:gd name="T87" fmla="*/ 64278 h 445"/>
                <a:gd name="T88" fmla="*/ 221804 w 498"/>
                <a:gd name="T89" fmla="*/ 28318 h 445"/>
                <a:gd name="T90" fmla="*/ 32133 w 498"/>
                <a:gd name="T91" fmla="*/ 179798 h 445"/>
                <a:gd name="T92" fmla="*/ 32133 w 498"/>
                <a:gd name="T93" fmla="*/ 179798 h 445"/>
                <a:gd name="T94" fmla="*/ 32133 w 498"/>
                <a:gd name="T95" fmla="*/ 187439 h 445"/>
                <a:gd name="T96" fmla="*/ 39719 w 498"/>
                <a:gd name="T97" fmla="*/ 199576 h 445"/>
                <a:gd name="T98" fmla="*/ 47753 w 498"/>
                <a:gd name="T99" fmla="*/ 195530 h 445"/>
                <a:gd name="T100" fmla="*/ 103092 w 498"/>
                <a:gd name="T101" fmla="*/ 143838 h 445"/>
                <a:gd name="T102" fmla="*/ 87026 w 498"/>
                <a:gd name="T103" fmla="*/ 123611 h 445"/>
                <a:gd name="T104" fmla="*/ 32133 w 498"/>
                <a:gd name="T105" fmla="*/ 179798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p:spPr>
          <p:txBody>
            <a:bodyPr wrap="none" lIns="34290" tIns="17145" rIns="34290" bIns="17145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dirty="0"/>
            </a:p>
          </p:txBody>
        </p:sp>
        <p:grpSp>
          <p:nvGrpSpPr>
            <p:cNvPr id="265" name="Группа 510">
              <a:extLst>
                <a:ext uri="{FF2B5EF4-FFF2-40B4-BE49-F238E27FC236}">
                  <a16:creationId xmlns:a16="http://schemas.microsoft.com/office/drawing/2014/main" id="{E02F2230-0E9D-4D60-AE1B-2086BEE3FD95}"/>
                </a:ext>
              </a:extLst>
            </p:cNvPr>
            <p:cNvGrpSpPr/>
            <p:nvPr/>
          </p:nvGrpSpPr>
          <p:grpSpPr>
            <a:xfrm>
              <a:off x="808959" y="2586656"/>
              <a:ext cx="2435085" cy="3259625"/>
              <a:chOff x="11379821" y="1292473"/>
              <a:chExt cx="4565371" cy="6111243"/>
            </a:xfrm>
          </p:grpSpPr>
          <p:sp>
            <p:nvSpPr>
              <p:cNvPr id="266" name="Прямоугольник 511">
                <a:extLst>
                  <a:ext uri="{FF2B5EF4-FFF2-40B4-BE49-F238E27FC236}">
                    <a16:creationId xmlns:a16="http://schemas.microsoft.com/office/drawing/2014/main" id="{D4254CBD-4E1A-492C-B594-641A249F4557}"/>
                  </a:ext>
                </a:extLst>
              </p:cNvPr>
              <p:cNvSpPr/>
              <p:nvPr/>
            </p:nvSpPr>
            <p:spPr>
              <a:xfrm rot="2035077">
                <a:off x="12238429" y="6640764"/>
                <a:ext cx="1132791" cy="107156"/>
              </a:xfrm>
              <a:prstGeom prst="rect">
                <a:avLst/>
              </a:prstGeom>
              <a:solidFill>
                <a:srgbClr val="E2E2F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87617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375235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2062852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75047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438086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4125703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813320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5500937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/>
              </a:p>
            </p:txBody>
          </p:sp>
          <p:sp>
            <p:nvSpPr>
              <p:cNvPr id="267" name="Прямоугольник 512">
                <a:extLst>
                  <a:ext uri="{FF2B5EF4-FFF2-40B4-BE49-F238E27FC236}">
                    <a16:creationId xmlns:a16="http://schemas.microsoft.com/office/drawing/2014/main" id="{DDCB1376-94C4-41E9-A38A-05F79175BE5C}"/>
                  </a:ext>
                </a:extLst>
              </p:cNvPr>
              <p:cNvSpPr/>
              <p:nvPr/>
            </p:nvSpPr>
            <p:spPr>
              <a:xfrm rot="3447543">
                <a:off x="13554504" y="6245093"/>
                <a:ext cx="134056" cy="953696"/>
              </a:xfrm>
              <a:prstGeom prst="rect">
                <a:avLst/>
              </a:prstGeom>
              <a:solidFill>
                <a:srgbClr val="E2E2F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87617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375235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2062852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75047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438086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4125703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813320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5500937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/>
              </a:p>
            </p:txBody>
          </p:sp>
          <p:sp>
            <p:nvSpPr>
              <p:cNvPr id="268" name="Равнобедренный треугольник 513">
                <a:extLst>
                  <a:ext uri="{FF2B5EF4-FFF2-40B4-BE49-F238E27FC236}">
                    <a16:creationId xmlns:a16="http://schemas.microsoft.com/office/drawing/2014/main" id="{C663AA24-50ED-4D56-88A3-178331C7282C}"/>
                  </a:ext>
                </a:extLst>
              </p:cNvPr>
              <p:cNvSpPr/>
              <p:nvPr/>
            </p:nvSpPr>
            <p:spPr>
              <a:xfrm rot="10800000">
                <a:off x="13039725" y="6860276"/>
                <a:ext cx="456792" cy="281906"/>
              </a:xfrm>
              <a:prstGeom prst="triangle">
                <a:avLst/>
              </a:prstGeom>
              <a:solidFill>
                <a:srgbClr val="E2E2F6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687617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1375235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2062852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275047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3438086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4125703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4813320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5500937" algn="l" defTabSz="1375235" rtl="0" eaLnBrk="1" latinLnBrk="0" hangingPunct="1">
                  <a:defRPr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en-US" dirty="0"/>
              </a:p>
            </p:txBody>
          </p:sp>
          <p:grpSp>
            <p:nvGrpSpPr>
              <p:cNvPr id="269" name="Группа 514">
                <a:extLst>
                  <a:ext uri="{FF2B5EF4-FFF2-40B4-BE49-F238E27FC236}">
                    <a16:creationId xmlns:a16="http://schemas.microsoft.com/office/drawing/2014/main" id="{45671821-26A9-4797-A11E-1A6690041788}"/>
                  </a:ext>
                </a:extLst>
              </p:cNvPr>
              <p:cNvGrpSpPr/>
              <p:nvPr/>
            </p:nvGrpSpPr>
            <p:grpSpPr>
              <a:xfrm>
                <a:off x="11379821" y="1292473"/>
                <a:ext cx="4565371" cy="6111243"/>
                <a:chOff x="5907088" y="-508000"/>
                <a:chExt cx="7323138" cy="9802813"/>
              </a:xfrm>
            </p:grpSpPr>
            <p:sp>
              <p:nvSpPr>
                <p:cNvPr id="270" name="Freeform 5">
                  <a:extLst>
                    <a:ext uri="{FF2B5EF4-FFF2-40B4-BE49-F238E27FC236}">
                      <a16:creationId xmlns:a16="http://schemas.microsoft.com/office/drawing/2014/main" id="{65B01328-1B39-44F2-B49A-4A541CC226E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22976" y="-508000"/>
                  <a:ext cx="7207250" cy="9725026"/>
                </a:xfrm>
                <a:custGeom>
                  <a:avLst/>
                  <a:gdLst>
                    <a:gd name="T0" fmla="*/ 8831 w 13621"/>
                    <a:gd name="T1" fmla="*/ 4510 h 18380"/>
                    <a:gd name="T2" fmla="*/ 4624 w 13621"/>
                    <a:gd name="T3" fmla="*/ 2080 h 18380"/>
                    <a:gd name="T4" fmla="*/ 2304 w 13621"/>
                    <a:gd name="T5" fmla="*/ 741 h 18380"/>
                    <a:gd name="T6" fmla="*/ 1306 w 13621"/>
                    <a:gd name="T7" fmla="*/ 168 h 18380"/>
                    <a:gd name="T8" fmla="*/ 1094 w 13621"/>
                    <a:gd name="T9" fmla="*/ 50 h 18380"/>
                    <a:gd name="T10" fmla="*/ 1048 w 13621"/>
                    <a:gd name="T11" fmla="*/ 30 h 18380"/>
                    <a:gd name="T12" fmla="*/ 985 w 13621"/>
                    <a:gd name="T13" fmla="*/ 13 h 18380"/>
                    <a:gd name="T14" fmla="*/ 905 w 13621"/>
                    <a:gd name="T15" fmla="*/ 1 h 18380"/>
                    <a:gd name="T16" fmla="*/ 824 w 13621"/>
                    <a:gd name="T17" fmla="*/ 5 h 18380"/>
                    <a:gd name="T18" fmla="*/ 767 w 13621"/>
                    <a:gd name="T19" fmla="*/ 18 h 18380"/>
                    <a:gd name="T20" fmla="*/ 697 w 13621"/>
                    <a:gd name="T21" fmla="*/ 49 h 18380"/>
                    <a:gd name="T22" fmla="*/ 586 w 13621"/>
                    <a:gd name="T23" fmla="*/ 111 h 18380"/>
                    <a:gd name="T24" fmla="*/ 404 w 13621"/>
                    <a:gd name="T25" fmla="*/ 218 h 18380"/>
                    <a:gd name="T26" fmla="*/ 122 w 13621"/>
                    <a:gd name="T27" fmla="*/ 385 h 18380"/>
                    <a:gd name="T28" fmla="*/ 28 w 13621"/>
                    <a:gd name="T29" fmla="*/ 442 h 18380"/>
                    <a:gd name="T30" fmla="*/ 69 w 13621"/>
                    <a:gd name="T31" fmla="*/ 425 h 18380"/>
                    <a:gd name="T32" fmla="*/ 113 w 13621"/>
                    <a:gd name="T33" fmla="*/ 415 h 18380"/>
                    <a:gd name="T34" fmla="*/ 158 w 13621"/>
                    <a:gd name="T35" fmla="*/ 411 h 18380"/>
                    <a:gd name="T36" fmla="*/ 234 w 13621"/>
                    <a:gd name="T37" fmla="*/ 416 h 18380"/>
                    <a:gd name="T38" fmla="*/ 324 w 13621"/>
                    <a:gd name="T39" fmla="*/ 437 h 18380"/>
                    <a:gd name="T40" fmla="*/ 411 w 13621"/>
                    <a:gd name="T41" fmla="*/ 472 h 18380"/>
                    <a:gd name="T42" fmla="*/ 12259 w 13621"/>
                    <a:gd name="T43" fmla="*/ 7306 h 18380"/>
                    <a:gd name="T44" fmla="*/ 12359 w 13621"/>
                    <a:gd name="T45" fmla="*/ 7373 h 18380"/>
                    <a:gd name="T46" fmla="*/ 12454 w 13621"/>
                    <a:gd name="T47" fmla="*/ 7453 h 18380"/>
                    <a:gd name="T48" fmla="*/ 12543 w 13621"/>
                    <a:gd name="T49" fmla="*/ 7545 h 18380"/>
                    <a:gd name="T50" fmla="*/ 12626 w 13621"/>
                    <a:gd name="T51" fmla="*/ 7647 h 18380"/>
                    <a:gd name="T52" fmla="*/ 12700 w 13621"/>
                    <a:gd name="T53" fmla="*/ 7757 h 18380"/>
                    <a:gd name="T54" fmla="*/ 12765 w 13621"/>
                    <a:gd name="T55" fmla="*/ 7874 h 18380"/>
                    <a:gd name="T56" fmla="*/ 12820 w 13621"/>
                    <a:gd name="T57" fmla="*/ 7993 h 18380"/>
                    <a:gd name="T58" fmla="*/ 12863 w 13621"/>
                    <a:gd name="T59" fmla="*/ 8116 h 18380"/>
                    <a:gd name="T60" fmla="*/ 12893 w 13621"/>
                    <a:gd name="T61" fmla="*/ 8238 h 18380"/>
                    <a:gd name="T62" fmla="*/ 12911 w 13621"/>
                    <a:gd name="T63" fmla="*/ 8360 h 18380"/>
                    <a:gd name="T64" fmla="*/ 12886 w 13621"/>
                    <a:gd name="T65" fmla="*/ 17959 h 18380"/>
                    <a:gd name="T66" fmla="*/ 12880 w 13621"/>
                    <a:gd name="T67" fmla="*/ 18051 h 18380"/>
                    <a:gd name="T68" fmla="*/ 12863 w 13621"/>
                    <a:gd name="T69" fmla="*/ 18143 h 18380"/>
                    <a:gd name="T70" fmla="*/ 12832 w 13621"/>
                    <a:gd name="T71" fmla="*/ 18227 h 18380"/>
                    <a:gd name="T72" fmla="*/ 12803 w 13621"/>
                    <a:gd name="T73" fmla="*/ 18278 h 18380"/>
                    <a:gd name="T74" fmla="*/ 12775 w 13621"/>
                    <a:gd name="T75" fmla="*/ 18313 h 18380"/>
                    <a:gd name="T76" fmla="*/ 12744 w 13621"/>
                    <a:gd name="T77" fmla="*/ 18344 h 18380"/>
                    <a:gd name="T78" fmla="*/ 12708 w 13621"/>
                    <a:gd name="T79" fmla="*/ 18372 h 18380"/>
                    <a:gd name="T80" fmla="*/ 12695 w 13621"/>
                    <a:gd name="T81" fmla="*/ 18380 h 18380"/>
                    <a:gd name="T82" fmla="*/ 13424 w 13621"/>
                    <a:gd name="T83" fmla="*/ 17955 h 18380"/>
                    <a:gd name="T84" fmla="*/ 13482 w 13621"/>
                    <a:gd name="T85" fmla="*/ 17904 h 18380"/>
                    <a:gd name="T86" fmla="*/ 13529 w 13621"/>
                    <a:gd name="T87" fmla="*/ 17836 h 18380"/>
                    <a:gd name="T88" fmla="*/ 13564 w 13621"/>
                    <a:gd name="T89" fmla="*/ 17755 h 18380"/>
                    <a:gd name="T90" fmla="*/ 13586 w 13621"/>
                    <a:gd name="T91" fmla="*/ 17659 h 18380"/>
                    <a:gd name="T92" fmla="*/ 13593 w 13621"/>
                    <a:gd name="T93" fmla="*/ 17549 h 18380"/>
                    <a:gd name="T94" fmla="*/ 13617 w 13621"/>
                    <a:gd name="T95" fmla="*/ 7949 h 18380"/>
                    <a:gd name="T96" fmla="*/ 13600 w 13621"/>
                    <a:gd name="T97" fmla="*/ 7828 h 18380"/>
                    <a:gd name="T98" fmla="*/ 13570 w 13621"/>
                    <a:gd name="T99" fmla="*/ 7706 h 18380"/>
                    <a:gd name="T100" fmla="*/ 13527 w 13621"/>
                    <a:gd name="T101" fmla="*/ 7583 h 18380"/>
                    <a:gd name="T102" fmla="*/ 13472 w 13621"/>
                    <a:gd name="T103" fmla="*/ 7462 h 18380"/>
                    <a:gd name="T104" fmla="*/ 13408 w 13621"/>
                    <a:gd name="T105" fmla="*/ 7347 h 18380"/>
                    <a:gd name="T106" fmla="*/ 13333 w 13621"/>
                    <a:gd name="T107" fmla="*/ 7237 h 18380"/>
                    <a:gd name="T108" fmla="*/ 13251 w 13621"/>
                    <a:gd name="T109" fmla="*/ 7135 h 18380"/>
                    <a:gd name="T110" fmla="*/ 13162 w 13621"/>
                    <a:gd name="T111" fmla="*/ 7042 h 18380"/>
                    <a:gd name="T112" fmla="*/ 13067 w 13621"/>
                    <a:gd name="T113" fmla="*/ 6962 h 18380"/>
                    <a:gd name="T114" fmla="*/ 12966 w 13621"/>
                    <a:gd name="T115" fmla="*/ 6896 h 183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3621" h="18380">
                      <a:moveTo>
                        <a:pt x="12966" y="6896"/>
                      </a:moveTo>
                      <a:lnTo>
                        <a:pt x="10752" y="5618"/>
                      </a:lnTo>
                      <a:lnTo>
                        <a:pt x="8831" y="4510"/>
                      </a:lnTo>
                      <a:lnTo>
                        <a:pt x="7184" y="3559"/>
                      </a:lnTo>
                      <a:lnTo>
                        <a:pt x="5789" y="2753"/>
                      </a:lnTo>
                      <a:lnTo>
                        <a:pt x="4624" y="2080"/>
                      </a:lnTo>
                      <a:lnTo>
                        <a:pt x="3669" y="1529"/>
                      </a:lnTo>
                      <a:lnTo>
                        <a:pt x="2902" y="1087"/>
                      </a:lnTo>
                      <a:lnTo>
                        <a:pt x="2304" y="741"/>
                      </a:lnTo>
                      <a:lnTo>
                        <a:pt x="1852" y="482"/>
                      </a:lnTo>
                      <a:lnTo>
                        <a:pt x="1527" y="294"/>
                      </a:lnTo>
                      <a:lnTo>
                        <a:pt x="1306" y="168"/>
                      </a:lnTo>
                      <a:lnTo>
                        <a:pt x="1168" y="91"/>
                      </a:lnTo>
                      <a:lnTo>
                        <a:pt x="1124" y="66"/>
                      </a:lnTo>
                      <a:lnTo>
                        <a:pt x="1094" y="50"/>
                      </a:lnTo>
                      <a:lnTo>
                        <a:pt x="1073" y="40"/>
                      </a:lnTo>
                      <a:lnTo>
                        <a:pt x="1061" y="34"/>
                      </a:lnTo>
                      <a:lnTo>
                        <a:pt x="1048" y="30"/>
                      </a:lnTo>
                      <a:lnTo>
                        <a:pt x="1037" y="28"/>
                      </a:lnTo>
                      <a:lnTo>
                        <a:pt x="1010" y="20"/>
                      </a:lnTo>
                      <a:lnTo>
                        <a:pt x="985" y="13"/>
                      </a:lnTo>
                      <a:lnTo>
                        <a:pt x="958" y="7"/>
                      </a:lnTo>
                      <a:lnTo>
                        <a:pt x="931" y="4"/>
                      </a:lnTo>
                      <a:lnTo>
                        <a:pt x="905" y="1"/>
                      </a:lnTo>
                      <a:lnTo>
                        <a:pt x="878" y="0"/>
                      </a:lnTo>
                      <a:lnTo>
                        <a:pt x="851" y="1"/>
                      </a:lnTo>
                      <a:lnTo>
                        <a:pt x="824" y="5"/>
                      </a:lnTo>
                      <a:lnTo>
                        <a:pt x="805" y="7"/>
                      </a:lnTo>
                      <a:lnTo>
                        <a:pt x="785" y="12"/>
                      </a:lnTo>
                      <a:lnTo>
                        <a:pt x="767" y="18"/>
                      </a:lnTo>
                      <a:lnTo>
                        <a:pt x="746" y="26"/>
                      </a:lnTo>
                      <a:lnTo>
                        <a:pt x="724" y="35"/>
                      </a:lnTo>
                      <a:lnTo>
                        <a:pt x="697" y="49"/>
                      </a:lnTo>
                      <a:lnTo>
                        <a:pt x="666" y="65"/>
                      </a:lnTo>
                      <a:lnTo>
                        <a:pt x="630" y="86"/>
                      </a:lnTo>
                      <a:lnTo>
                        <a:pt x="586" y="111"/>
                      </a:lnTo>
                      <a:lnTo>
                        <a:pt x="535" y="142"/>
                      </a:lnTo>
                      <a:lnTo>
                        <a:pt x="475" y="176"/>
                      </a:lnTo>
                      <a:lnTo>
                        <a:pt x="404" y="218"/>
                      </a:lnTo>
                      <a:lnTo>
                        <a:pt x="323" y="267"/>
                      </a:lnTo>
                      <a:lnTo>
                        <a:pt x="229" y="322"/>
                      </a:lnTo>
                      <a:lnTo>
                        <a:pt x="122" y="385"/>
                      </a:lnTo>
                      <a:lnTo>
                        <a:pt x="0" y="455"/>
                      </a:lnTo>
                      <a:lnTo>
                        <a:pt x="14" y="447"/>
                      </a:lnTo>
                      <a:lnTo>
                        <a:pt x="28" y="442"/>
                      </a:lnTo>
                      <a:lnTo>
                        <a:pt x="42" y="435"/>
                      </a:lnTo>
                      <a:lnTo>
                        <a:pt x="56" y="430"/>
                      </a:lnTo>
                      <a:lnTo>
                        <a:pt x="69" y="425"/>
                      </a:lnTo>
                      <a:lnTo>
                        <a:pt x="85" y="422"/>
                      </a:lnTo>
                      <a:lnTo>
                        <a:pt x="98" y="418"/>
                      </a:lnTo>
                      <a:lnTo>
                        <a:pt x="113" y="415"/>
                      </a:lnTo>
                      <a:lnTo>
                        <a:pt x="129" y="414"/>
                      </a:lnTo>
                      <a:lnTo>
                        <a:pt x="144" y="413"/>
                      </a:lnTo>
                      <a:lnTo>
                        <a:pt x="158" y="411"/>
                      </a:lnTo>
                      <a:lnTo>
                        <a:pt x="173" y="411"/>
                      </a:lnTo>
                      <a:lnTo>
                        <a:pt x="203" y="413"/>
                      </a:lnTo>
                      <a:lnTo>
                        <a:pt x="234" y="416"/>
                      </a:lnTo>
                      <a:lnTo>
                        <a:pt x="264" y="421"/>
                      </a:lnTo>
                      <a:lnTo>
                        <a:pt x="294" y="428"/>
                      </a:lnTo>
                      <a:lnTo>
                        <a:pt x="324" y="437"/>
                      </a:lnTo>
                      <a:lnTo>
                        <a:pt x="353" y="447"/>
                      </a:lnTo>
                      <a:lnTo>
                        <a:pt x="382" y="459"/>
                      </a:lnTo>
                      <a:lnTo>
                        <a:pt x="411" y="472"/>
                      </a:lnTo>
                      <a:lnTo>
                        <a:pt x="439" y="486"/>
                      </a:lnTo>
                      <a:lnTo>
                        <a:pt x="467" y="501"/>
                      </a:lnTo>
                      <a:lnTo>
                        <a:pt x="12259" y="7306"/>
                      </a:lnTo>
                      <a:lnTo>
                        <a:pt x="12293" y="7327"/>
                      </a:lnTo>
                      <a:lnTo>
                        <a:pt x="12327" y="7349"/>
                      </a:lnTo>
                      <a:lnTo>
                        <a:pt x="12359" y="7373"/>
                      </a:lnTo>
                      <a:lnTo>
                        <a:pt x="12391" y="7399"/>
                      </a:lnTo>
                      <a:lnTo>
                        <a:pt x="12424" y="7425"/>
                      </a:lnTo>
                      <a:lnTo>
                        <a:pt x="12454" y="7453"/>
                      </a:lnTo>
                      <a:lnTo>
                        <a:pt x="12485" y="7482"/>
                      </a:lnTo>
                      <a:lnTo>
                        <a:pt x="12514" y="7513"/>
                      </a:lnTo>
                      <a:lnTo>
                        <a:pt x="12543" y="7545"/>
                      </a:lnTo>
                      <a:lnTo>
                        <a:pt x="12572" y="7578"/>
                      </a:lnTo>
                      <a:lnTo>
                        <a:pt x="12599" y="7612"/>
                      </a:lnTo>
                      <a:lnTo>
                        <a:pt x="12626" y="7647"/>
                      </a:lnTo>
                      <a:lnTo>
                        <a:pt x="12652" y="7682"/>
                      </a:lnTo>
                      <a:lnTo>
                        <a:pt x="12676" y="7720"/>
                      </a:lnTo>
                      <a:lnTo>
                        <a:pt x="12700" y="7757"/>
                      </a:lnTo>
                      <a:lnTo>
                        <a:pt x="12723" y="7795"/>
                      </a:lnTo>
                      <a:lnTo>
                        <a:pt x="12745" y="7834"/>
                      </a:lnTo>
                      <a:lnTo>
                        <a:pt x="12765" y="7874"/>
                      </a:lnTo>
                      <a:lnTo>
                        <a:pt x="12784" y="7913"/>
                      </a:lnTo>
                      <a:lnTo>
                        <a:pt x="12803" y="7952"/>
                      </a:lnTo>
                      <a:lnTo>
                        <a:pt x="12820" y="7993"/>
                      </a:lnTo>
                      <a:lnTo>
                        <a:pt x="12835" y="8033"/>
                      </a:lnTo>
                      <a:lnTo>
                        <a:pt x="12849" y="8075"/>
                      </a:lnTo>
                      <a:lnTo>
                        <a:pt x="12863" y="8116"/>
                      </a:lnTo>
                      <a:lnTo>
                        <a:pt x="12875" y="8157"/>
                      </a:lnTo>
                      <a:lnTo>
                        <a:pt x="12885" y="8198"/>
                      </a:lnTo>
                      <a:lnTo>
                        <a:pt x="12893" y="8238"/>
                      </a:lnTo>
                      <a:lnTo>
                        <a:pt x="12900" y="8279"/>
                      </a:lnTo>
                      <a:lnTo>
                        <a:pt x="12906" y="8319"/>
                      </a:lnTo>
                      <a:lnTo>
                        <a:pt x="12911" y="8360"/>
                      </a:lnTo>
                      <a:lnTo>
                        <a:pt x="12913" y="8399"/>
                      </a:lnTo>
                      <a:lnTo>
                        <a:pt x="12914" y="8439"/>
                      </a:lnTo>
                      <a:lnTo>
                        <a:pt x="12886" y="17959"/>
                      </a:lnTo>
                      <a:lnTo>
                        <a:pt x="12886" y="17990"/>
                      </a:lnTo>
                      <a:lnTo>
                        <a:pt x="12884" y="18021"/>
                      </a:lnTo>
                      <a:lnTo>
                        <a:pt x="12880" y="18051"/>
                      </a:lnTo>
                      <a:lnTo>
                        <a:pt x="12877" y="18082"/>
                      </a:lnTo>
                      <a:lnTo>
                        <a:pt x="12870" y="18113"/>
                      </a:lnTo>
                      <a:lnTo>
                        <a:pt x="12863" y="18143"/>
                      </a:lnTo>
                      <a:lnTo>
                        <a:pt x="12855" y="18172"/>
                      </a:lnTo>
                      <a:lnTo>
                        <a:pt x="12844" y="18199"/>
                      </a:lnTo>
                      <a:lnTo>
                        <a:pt x="12832" y="18227"/>
                      </a:lnTo>
                      <a:lnTo>
                        <a:pt x="12818" y="18254"/>
                      </a:lnTo>
                      <a:lnTo>
                        <a:pt x="12811" y="18267"/>
                      </a:lnTo>
                      <a:lnTo>
                        <a:pt x="12803" y="18278"/>
                      </a:lnTo>
                      <a:lnTo>
                        <a:pt x="12793" y="18291"/>
                      </a:lnTo>
                      <a:lnTo>
                        <a:pt x="12785" y="18303"/>
                      </a:lnTo>
                      <a:lnTo>
                        <a:pt x="12775" y="18313"/>
                      </a:lnTo>
                      <a:lnTo>
                        <a:pt x="12766" y="18325"/>
                      </a:lnTo>
                      <a:lnTo>
                        <a:pt x="12755" y="18335"/>
                      </a:lnTo>
                      <a:lnTo>
                        <a:pt x="12744" y="18344"/>
                      </a:lnTo>
                      <a:lnTo>
                        <a:pt x="12733" y="18355"/>
                      </a:lnTo>
                      <a:lnTo>
                        <a:pt x="12721" y="18363"/>
                      </a:lnTo>
                      <a:lnTo>
                        <a:pt x="12708" y="18372"/>
                      </a:lnTo>
                      <a:lnTo>
                        <a:pt x="12695" y="18380"/>
                      </a:lnTo>
                      <a:lnTo>
                        <a:pt x="12695" y="18380"/>
                      </a:lnTo>
                      <a:lnTo>
                        <a:pt x="12695" y="18380"/>
                      </a:lnTo>
                      <a:lnTo>
                        <a:pt x="12695" y="18380"/>
                      </a:lnTo>
                      <a:lnTo>
                        <a:pt x="13402" y="17969"/>
                      </a:lnTo>
                      <a:lnTo>
                        <a:pt x="13424" y="17955"/>
                      </a:lnTo>
                      <a:lnTo>
                        <a:pt x="13445" y="17940"/>
                      </a:lnTo>
                      <a:lnTo>
                        <a:pt x="13463" y="17923"/>
                      </a:lnTo>
                      <a:lnTo>
                        <a:pt x="13482" y="17904"/>
                      </a:lnTo>
                      <a:lnTo>
                        <a:pt x="13499" y="17883"/>
                      </a:lnTo>
                      <a:lnTo>
                        <a:pt x="13514" y="17860"/>
                      </a:lnTo>
                      <a:lnTo>
                        <a:pt x="13529" y="17836"/>
                      </a:lnTo>
                      <a:lnTo>
                        <a:pt x="13542" y="17810"/>
                      </a:lnTo>
                      <a:lnTo>
                        <a:pt x="13553" y="17784"/>
                      </a:lnTo>
                      <a:lnTo>
                        <a:pt x="13564" y="17755"/>
                      </a:lnTo>
                      <a:lnTo>
                        <a:pt x="13572" y="17724"/>
                      </a:lnTo>
                      <a:lnTo>
                        <a:pt x="13580" y="17692"/>
                      </a:lnTo>
                      <a:lnTo>
                        <a:pt x="13586" y="17659"/>
                      </a:lnTo>
                      <a:lnTo>
                        <a:pt x="13589" y="17623"/>
                      </a:lnTo>
                      <a:lnTo>
                        <a:pt x="13593" y="17587"/>
                      </a:lnTo>
                      <a:lnTo>
                        <a:pt x="13593" y="17549"/>
                      </a:lnTo>
                      <a:lnTo>
                        <a:pt x="13621" y="8029"/>
                      </a:lnTo>
                      <a:lnTo>
                        <a:pt x="13620" y="7989"/>
                      </a:lnTo>
                      <a:lnTo>
                        <a:pt x="13617" y="7949"/>
                      </a:lnTo>
                      <a:lnTo>
                        <a:pt x="13614" y="7909"/>
                      </a:lnTo>
                      <a:lnTo>
                        <a:pt x="13608" y="7869"/>
                      </a:lnTo>
                      <a:lnTo>
                        <a:pt x="13600" y="7828"/>
                      </a:lnTo>
                      <a:lnTo>
                        <a:pt x="13592" y="7787"/>
                      </a:lnTo>
                      <a:lnTo>
                        <a:pt x="13581" y="7746"/>
                      </a:lnTo>
                      <a:lnTo>
                        <a:pt x="13570" y="7706"/>
                      </a:lnTo>
                      <a:lnTo>
                        <a:pt x="13557" y="7664"/>
                      </a:lnTo>
                      <a:lnTo>
                        <a:pt x="13542" y="7623"/>
                      </a:lnTo>
                      <a:lnTo>
                        <a:pt x="13527" y="7583"/>
                      </a:lnTo>
                      <a:lnTo>
                        <a:pt x="13509" y="7542"/>
                      </a:lnTo>
                      <a:lnTo>
                        <a:pt x="13491" y="7502"/>
                      </a:lnTo>
                      <a:lnTo>
                        <a:pt x="13472" y="7462"/>
                      </a:lnTo>
                      <a:lnTo>
                        <a:pt x="13452" y="7423"/>
                      </a:lnTo>
                      <a:lnTo>
                        <a:pt x="13430" y="7385"/>
                      </a:lnTo>
                      <a:lnTo>
                        <a:pt x="13408" y="7347"/>
                      </a:lnTo>
                      <a:lnTo>
                        <a:pt x="13383" y="7308"/>
                      </a:lnTo>
                      <a:lnTo>
                        <a:pt x="13359" y="7273"/>
                      </a:lnTo>
                      <a:lnTo>
                        <a:pt x="13333" y="7237"/>
                      </a:lnTo>
                      <a:lnTo>
                        <a:pt x="13307" y="7202"/>
                      </a:lnTo>
                      <a:lnTo>
                        <a:pt x="13279" y="7167"/>
                      </a:lnTo>
                      <a:lnTo>
                        <a:pt x="13251" y="7135"/>
                      </a:lnTo>
                      <a:lnTo>
                        <a:pt x="13222" y="7102"/>
                      </a:lnTo>
                      <a:lnTo>
                        <a:pt x="13192" y="7072"/>
                      </a:lnTo>
                      <a:lnTo>
                        <a:pt x="13162" y="7042"/>
                      </a:lnTo>
                      <a:lnTo>
                        <a:pt x="13131" y="7014"/>
                      </a:lnTo>
                      <a:lnTo>
                        <a:pt x="13098" y="6988"/>
                      </a:lnTo>
                      <a:lnTo>
                        <a:pt x="13067" y="6962"/>
                      </a:lnTo>
                      <a:lnTo>
                        <a:pt x="13033" y="6939"/>
                      </a:lnTo>
                      <a:lnTo>
                        <a:pt x="13000" y="6916"/>
                      </a:lnTo>
                      <a:lnTo>
                        <a:pt x="12966" y="6896"/>
                      </a:lnTo>
                      <a:close/>
                    </a:path>
                  </a:pathLst>
                </a:custGeom>
                <a:solidFill>
                  <a:srgbClr val="4E397A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1" name="Freeform 6">
                  <a:extLst>
                    <a:ext uri="{FF2B5EF4-FFF2-40B4-BE49-F238E27FC236}">
                      <a16:creationId xmlns:a16="http://schemas.microsoft.com/office/drawing/2014/main" id="{F2530886-9429-4F9D-A049-DDE8BF222D7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22976" y="-508000"/>
                  <a:ext cx="7207250" cy="9725026"/>
                </a:xfrm>
                <a:custGeom>
                  <a:avLst/>
                  <a:gdLst>
                    <a:gd name="T0" fmla="*/ 8831 w 13621"/>
                    <a:gd name="T1" fmla="*/ 4510 h 18380"/>
                    <a:gd name="T2" fmla="*/ 4624 w 13621"/>
                    <a:gd name="T3" fmla="*/ 2080 h 18380"/>
                    <a:gd name="T4" fmla="*/ 2304 w 13621"/>
                    <a:gd name="T5" fmla="*/ 741 h 18380"/>
                    <a:gd name="T6" fmla="*/ 1306 w 13621"/>
                    <a:gd name="T7" fmla="*/ 168 h 18380"/>
                    <a:gd name="T8" fmla="*/ 1094 w 13621"/>
                    <a:gd name="T9" fmla="*/ 50 h 18380"/>
                    <a:gd name="T10" fmla="*/ 1048 w 13621"/>
                    <a:gd name="T11" fmla="*/ 30 h 18380"/>
                    <a:gd name="T12" fmla="*/ 985 w 13621"/>
                    <a:gd name="T13" fmla="*/ 13 h 18380"/>
                    <a:gd name="T14" fmla="*/ 905 w 13621"/>
                    <a:gd name="T15" fmla="*/ 1 h 18380"/>
                    <a:gd name="T16" fmla="*/ 824 w 13621"/>
                    <a:gd name="T17" fmla="*/ 5 h 18380"/>
                    <a:gd name="T18" fmla="*/ 767 w 13621"/>
                    <a:gd name="T19" fmla="*/ 18 h 18380"/>
                    <a:gd name="T20" fmla="*/ 697 w 13621"/>
                    <a:gd name="T21" fmla="*/ 49 h 18380"/>
                    <a:gd name="T22" fmla="*/ 586 w 13621"/>
                    <a:gd name="T23" fmla="*/ 111 h 18380"/>
                    <a:gd name="T24" fmla="*/ 404 w 13621"/>
                    <a:gd name="T25" fmla="*/ 218 h 18380"/>
                    <a:gd name="T26" fmla="*/ 122 w 13621"/>
                    <a:gd name="T27" fmla="*/ 385 h 18380"/>
                    <a:gd name="T28" fmla="*/ 28 w 13621"/>
                    <a:gd name="T29" fmla="*/ 442 h 18380"/>
                    <a:gd name="T30" fmla="*/ 69 w 13621"/>
                    <a:gd name="T31" fmla="*/ 425 h 18380"/>
                    <a:gd name="T32" fmla="*/ 113 w 13621"/>
                    <a:gd name="T33" fmla="*/ 415 h 18380"/>
                    <a:gd name="T34" fmla="*/ 158 w 13621"/>
                    <a:gd name="T35" fmla="*/ 411 h 18380"/>
                    <a:gd name="T36" fmla="*/ 234 w 13621"/>
                    <a:gd name="T37" fmla="*/ 416 h 18380"/>
                    <a:gd name="T38" fmla="*/ 324 w 13621"/>
                    <a:gd name="T39" fmla="*/ 437 h 18380"/>
                    <a:gd name="T40" fmla="*/ 411 w 13621"/>
                    <a:gd name="T41" fmla="*/ 472 h 18380"/>
                    <a:gd name="T42" fmla="*/ 12259 w 13621"/>
                    <a:gd name="T43" fmla="*/ 7306 h 18380"/>
                    <a:gd name="T44" fmla="*/ 12359 w 13621"/>
                    <a:gd name="T45" fmla="*/ 7373 h 18380"/>
                    <a:gd name="T46" fmla="*/ 12454 w 13621"/>
                    <a:gd name="T47" fmla="*/ 7453 h 18380"/>
                    <a:gd name="T48" fmla="*/ 12543 w 13621"/>
                    <a:gd name="T49" fmla="*/ 7545 h 18380"/>
                    <a:gd name="T50" fmla="*/ 12626 w 13621"/>
                    <a:gd name="T51" fmla="*/ 7647 h 18380"/>
                    <a:gd name="T52" fmla="*/ 12700 w 13621"/>
                    <a:gd name="T53" fmla="*/ 7757 h 18380"/>
                    <a:gd name="T54" fmla="*/ 12765 w 13621"/>
                    <a:gd name="T55" fmla="*/ 7874 h 18380"/>
                    <a:gd name="T56" fmla="*/ 12820 w 13621"/>
                    <a:gd name="T57" fmla="*/ 7993 h 18380"/>
                    <a:gd name="T58" fmla="*/ 12863 w 13621"/>
                    <a:gd name="T59" fmla="*/ 8116 h 18380"/>
                    <a:gd name="T60" fmla="*/ 12893 w 13621"/>
                    <a:gd name="T61" fmla="*/ 8238 h 18380"/>
                    <a:gd name="T62" fmla="*/ 12911 w 13621"/>
                    <a:gd name="T63" fmla="*/ 8360 h 18380"/>
                    <a:gd name="T64" fmla="*/ 12886 w 13621"/>
                    <a:gd name="T65" fmla="*/ 17959 h 18380"/>
                    <a:gd name="T66" fmla="*/ 12880 w 13621"/>
                    <a:gd name="T67" fmla="*/ 18051 h 18380"/>
                    <a:gd name="T68" fmla="*/ 12863 w 13621"/>
                    <a:gd name="T69" fmla="*/ 18143 h 18380"/>
                    <a:gd name="T70" fmla="*/ 12832 w 13621"/>
                    <a:gd name="T71" fmla="*/ 18227 h 18380"/>
                    <a:gd name="T72" fmla="*/ 12803 w 13621"/>
                    <a:gd name="T73" fmla="*/ 18278 h 18380"/>
                    <a:gd name="T74" fmla="*/ 12775 w 13621"/>
                    <a:gd name="T75" fmla="*/ 18313 h 18380"/>
                    <a:gd name="T76" fmla="*/ 12744 w 13621"/>
                    <a:gd name="T77" fmla="*/ 18344 h 18380"/>
                    <a:gd name="T78" fmla="*/ 12708 w 13621"/>
                    <a:gd name="T79" fmla="*/ 18372 h 18380"/>
                    <a:gd name="T80" fmla="*/ 12695 w 13621"/>
                    <a:gd name="T81" fmla="*/ 18380 h 18380"/>
                    <a:gd name="T82" fmla="*/ 13424 w 13621"/>
                    <a:gd name="T83" fmla="*/ 17955 h 18380"/>
                    <a:gd name="T84" fmla="*/ 13482 w 13621"/>
                    <a:gd name="T85" fmla="*/ 17904 h 18380"/>
                    <a:gd name="T86" fmla="*/ 13529 w 13621"/>
                    <a:gd name="T87" fmla="*/ 17836 h 18380"/>
                    <a:gd name="T88" fmla="*/ 13564 w 13621"/>
                    <a:gd name="T89" fmla="*/ 17755 h 18380"/>
                    <a:gd name="T90" fmla="*/ 13586 w 13621"/>
                    <a:gd name="T91" fmla="*/ 17659 h 18380"/>
                    <a:gd name="T92" fmla="*/ 13593 w 13621"/>
                    <a:gd name="T93" fmla="*/ 17549 h 18380"/>
                    <a:gd name="T94" fmla="*/ 13617 w 13621"/>
                    <a:gd name="T95" fmla="*/ 7949 h 18380"/>
                    <a:gd name="T96" fmla="*/ 13600 w 13621"/>
                    <a:gd name="T97" fmla="*/ 7828 h 18380"/>
                    <a:gd name="T98" fmla="*/ 13570 w 13621"/>
                    <a:gd name="T99" fmla="*/ 7706 h 18380"/>
                    <a:gd name="T100" fmla="*/ 13527 w 13621"/>
                    <a:gd name="T101" fmla="*/ 7583 h 18380"/>
                    <a:gd name="T102" fmla="*/ 13472 w 13621"/>
                    <a:gd name="T103" fmla="*/ 7462 h 18380"/>
                    <a:gd name="T104" fmla="*/ 13408 w 13621"/>
                    <a:gd name="T105" fmla="*/ 7347 h 18380"/>
                    <a:gd name="T106" fmla="*/ 13333 w 13621"/>
                    <a:gd name="T107" fmla="*/ 7237 h 18380"/>
                    <a:gd name="T108" fmla="*/ 13251 w 13621"/>
                    <a:gd name="T109" fmla="*/ 7135 h 18380"/>
                    <a:gd name="T110" fmla="*/ 13162 w 13621"/>
                    <a:gd name="T111" fmla="*/ 7042 h 18380"/>
                    <a:gd name="T112" fmla="*/ 13067 w 13621"/>
                    <a:gd name="T113" fmla="*/ 6962 h 18380"/>
                    <a:gd name="T114" fmla="*/ 12966 w 13621"/>
                    <a:gd name="T115" fmla="*/ 6896 h 183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13621" h="18380">
                      <a:moveTo>
                        <a:pt x="12966" y="6896"/>
                      </a:moveTo>
                      <a:lnTo>
                        <a:pt x="10752" y="5618"/>
                      </a:lnTo>
                      <a:lnTo>
                        <a:pt x="8831" y="4510"/>
                      </a:lnTo>
                      <a:lnTo>
                        <a:pt x="7184" y="3559"/>
                      </a:lnTo>
                      <a:lnTo>
                        <a:pt x="5789" y="2753"/>
                      </a:lnTo>
                      <a:lnTo>
                        <a:pt x="4624" y="2080"/>
                      </a:lnTo>
                      <a:lnTo>
                        <a:pt x="3669" y="1529"/>
                      </a:lnTo>
                      <a:lnTo>
                        <a:pt x="2902" y="1087"/>
                      </a:lnTo>
                      <a:lnTo>
                        <a:pt x="2304" y="741"/>
                      </a:lnTo>
                      <a:lnTo>
                        <a:pt x="1852" y="482"/>
                      </a:lnTo>
                      <a:lnTo>
                        <a:pt x="1527" y="294"/>
                      </a:lnTo>
                      <a:lnTo>
                        <a:pt x="1306" y="168"/>
                      </a:lnTo>
                      <a:lnTo>
                        <a:pt x="1168" y="91"/>
                      </a:lnTo>
                      <a:lnTo>
                        <a:pt x="1124" y="66"/>
                      </a:lnTo>
                      <a:lnTo>
                        <a:pt x="1094" y="50"/>
                      </a:lnTo>
                      <a:lnTo>
                        <a:pt x="1073" y="40"/>
                      </a:lnTo>
                      <a:lnTo>
                        <a:pt x="1061" y="34"/>
                      </a:lnTo>
                      <a:lnTo>
                        <a:pt x="1048" y="30"/>
                      </a:lnTo>
                      <a:lnTo>
                        <a:pt x="1037" y="28"/>
                      </a:lnTo>
                      <a:lnTo>
                        <a:pt x="1010" y="20"/>
                      </a:lnTo>
                      <a:lnTo>
                        <a:pt x="985" y="13"/>
                      </a:lnTo>
                      <a:lnTo>
                        <a:pt x="958" y="7"/>
                      </a:lnTo>
                      <a:lnTo>
                        <a:pt x="931" y="4"/>
                      </a:lnTo>
                      <a:lnTo>
                        <a:pt x="905" y="1"/>
                      </a:lnTo>
                      <a:lnTo>
                        <a:pt x="878" y="0"/>
                      </a:lnTo>
                      <a:lnTo>
                        <a:pt x="851" y="1"/>
                      </a:lnTo>
                      <a:lnTo>
                        <a:pt x="824" y="5"/>
                      </a:lnTo>
                      <a:lnTo>
                        <a:pt x="805" y="7"/>
                      </a:lnTo>
                      <a:lnTo>
                        <a:pt x="785" y="12"/>
                      </a:lnTo>
                      <a:lnTo>
                        <a:pt x="767" y="18"/>
                      </a:lnTo>
                      <a:lnTo>
                        <a:pt x="746" y="26"/>
                      </a:lnTo>
                      <a:lnTo>
                        <a:pt x="724" y="35"/>
                      </a:lnTo>
                      <a:lnTo>
                        <a:pt x="697" y="49"/>
                      </a:lnTo>
                      <a:lnTo>
                        <a:pt x="666" y="65"/>
                      </a:lnTo>
                      <a:lnTo>
                        <a:pt x="630" y="86"/>
                      </a:lnTo>
                      <a:lnTo>
                        <a:pt x="586" y="111"/>
                      </a:lnTo>
                      <a:lnTo>
                        <a:pt x="535" y="142"/>
                      </a:lnTo>
                      <a:lnTo>
                        <a:pt x="475" y="176"/>
                      </a:lnTo>
                      <a:lnTo>
                        <a:pt x="404" y="218"/>
                      </a:lnTo>
                      <a:lnTo>
                        <a:pt x="323" y="267"/>
                      </a:lnTo>
                      <a:lnTo>
                        <a:pt x="229" y="322"/>
                      </a:lnTo>
                      <a:lnTo>
                        <a:pt x="122" y="385"/>
                      </a:lnTo>
                      <a:lnTo>
                        <a:pt x="0" y="455"/>
                      </a:lnTo>
                      <a:lnTo>
                        <a:pt x="14" y="447"/>
                      </a:lnTo>
                      <a:lnTo>
                        <a:pt x="28" y="442"/>
                      </a:lnTo>
                      <a:lnTo>
                        <a:pt x="42" y="435"/>
                      </a:lnTo>
                      <a:lnTo>
                        <a:pt x="56" y="430"/>
                      </a:lnTo>
                      <a:lnTo>
                        <a:pt x="69" y="425"/>
                      </a:lnTo>
                      <a:lnTo>
                        <a:pt x="85" y="422"/>
                      </a:lnTo>
                      <a:lnTo>
                        <a:pt x="98" y="418"/>
                      </a:lnTo>
                      <a:lnTo>
                        <a:pt x="113" y="415"/>
                      </a:lnTo>
                      <a:lnTo>
                        <a:pt x="129" y="414"/>
                      </a:lnTo>
                      <a:lnTo>
                        <a:pt x="144" y="413"/>
                      </a:lnTo>
                      <a:lnTo>
                        <a:pt x="158" y="411"/>
                      </a:lnTo>
                      <a:lnTo>
                        <a:pt x="173" y="411"/>
                      </a:lnTo>
                      <a:lnTo>
                        <a:pt x="203" y="413"/>
                      </a:lnTo>
                      <a:lnTo>
                        <a:pt x="234" y="416"/>
                      </a:lnTo>
                      <a:lnTo>
                        <a:pt x="264" y="421"/>
                      </a:lnTo>
                      <a:lnTo>
                        <a:pt x="294" y="428"/>
                      </a:lnTo>
                      <a:lnTo>
                        <a:pt x="324" y="437"/>
                      </a:lnTo>
                      <a:lnTo>
                        <a:pt x="353" y="447"/>
                      </a:lnTo>
                      <a:lnTo>
                        <a:pt x="382" y="459"/>
                      </a:lnTo>
                      <a:lnTo>
                        <a:pt x="411" y="472"/>
                      </a:lnTo>
                      <a:lnTo>
                        <a:pt x="439" y="486"/>
                      </a:lnTo>
                      <a:lnTo>
                        <a:pt x="467" y="501"/>
                      </a:lnTo>
                      <a:lnTo>
                        <a:pt x="12259" y="7306"/>
                      </a:lnTo>
                      <a:lnTo>
                        <a:pt x="12293" y="7327"/>
                      </a:lnTo>
                      <a:lnTo>
                        <a:pt x="12327" y="7349"/>
                      </a:lnTo>
                      <a:lnTo>
                        <a:pt x="12359" y="7373"/>
                      </a:lnTo>
                      <a:lnTo>
                        <a:pt x="12391" y="7399"/>
                      </a:lnTo>
                      <a:lnTo>
                        <a:pt x="12424" y="7425"/>
                      </a:lnTo>
                      <a:lnTo>
                        <a:pt x="12454" y="7453"/>
                      </a:lnTo>
                      <a:lnTo>
                        <a:pt x="12485" y="7482"/>
                      </a:lnTo>
                      <a:lnTo>
                        <a:pt x="12514" y="7513"/>
                      </a:lnTo>
                      <a:lnTo>
                        <a:pt x="12543" y="7545"/>
                      </a:lnTo>
                      <a:lnTo>
                        <a:pt x="12572" y="7578"/>
                      </a:lnTo>
                      <a:lnTo>
                        <a:pt x="12599" y="7612"/>
                      </a:lnTo>
                      <a:lnTo>
                        <a:pt x="12626" y="7647"/>
                      </a:lnTo>
                      <a:lnTo>
                        <a:pt x="12652" y="7682"/>
                      </a:lnTo>
                      <a:lnTo>
                        <a:pt x="12676" y="7720"/>
                      </a:lnTo>
                      <a:lnTo>
                        <a:pt x="12700" y="7757"/>
                      </a:lnTo>
                      <a:lnTo>
                        <a:pt x="12723" y="7795"/>
                      </a:lnTo>
                      <a:lnTo>
                        <a:pt x="12745" y="7834"/>
                      </a:lnTo>
                      <a:lnTo>
                        <a:pt x="12765" y="7874"/>
                      </a:lnTo>
                      <a:lnTo>
                        <a:pt x="12784" y="7913"/>
                      </a:lnTo>
                      <a:lnTo>
                        <a:pt x="12803" y="7952"/>
                      </a:lnTo>
                      <a:lnTo>
                        <a:pt x="12820" y="7993"/>
                      </a:lnTo>
                      <a:lnTo>
                        <a:pt x="12835" y="8033"/>
                      </a:lnTo>
                      <a:lnTo>
                        <a:pt x="12849" y="8075"/>
                      </a:lnTo>
                      <a:lnTo>
                        <a:pt x="12863" y="8116"/>
                      </a:lnTo>
                      <a:lnTo>
                        <a:pt x="12875" y="8157"/>
                      </a:lnTo>
                      <a:lnTo>
                        <a:pt x="12885" y="8198"/>
                      </a:lnTo>
                      <a:lnTo>
                        <a:pt x="12893" y="8238"/>
                      </a:lnTo>
                      <a:lnTo>
                        <a:pt x="12900" y="8279"/>
                      </a:lnTo>
                      <a:lnTo>
                        <a:pt x="12906" y="8319"/>
                      </a:lnTo>
                      <a:lnTo>
                        <a:pt x="12911" y="8360"/>
                      </a:lnTo>
                      <a:lnTo>
                        <a:pt x="12913" y="8399"/>
                      </a:lnTo>
                      <a:lnTo>
                        <a:pt x="12914" y="8439"/>
                      </a:lnTo>
                      <a:lnTo>
                        <a:pt x="12886" y="17959"/>
                      </a:lnTo>
                      <a:lnTo>
                        <a:pt x="12886" y="17990"/>
                      </a:lnTo>
                      <a:lnTo>
                        <a:pt x="12884" y="18021"/>
                      </a:lnTo>
                      <a:lnTo>
                        <a:pt x="12880" y="18051"/>
                      </a:lnTo>
                      <a:lnTo>
                        <a:pt x="12877" y="18082"/>
                      </a:lnTo>
                      <a:lnTo>
                        <a:pt x="12870" y="18113"/>
                      </a:lnTo>
                      <a:lnTo>
                        <a:pt x="12863" y="18143"/>
                      </a:lnTo>
                      <a:lnTo>
                        <a:pt x="12855" y="18172"/>
                      </a:lnTo>
                      <a:lnTo>
                        <a:pt x="12844" y="18199"/>
                      </a:lnTo>
                      <a:lnTo>
                        <a:pt x="12832" y="18227"/>
                      </a:lnTo>
                      <a:lnTo>
                        <a:pt x="12818" y="18254"/>
                      </a:lnTo>
                      <a:lnTo>
                        <a:pt x="12811" y="18267"/>
                      </a:lnTo>
                      <a:lnTo>
                        <a:pt x="12803" y="18278"/>
                      </a:lnTo>
                      <a:lnTo>
                        <a:pt x="12793" y="18291"/>
                      </a:lnTo>
                      <a:lnTo>
                        <a:pt x="12785" y="18303"/>
                      </a:lnTo>
                      <a:lnTo>
                        <a:pt x="12775" y="18313"/>
                      </a:lnTo>
                      <a:lnTo>
                        <a:pt x="12766" y="18325"/>
                      </a:lnTo>
                      <a:lnTo>
                        <a:pt x="12755" y="18335"/>
                      </a:lnTo>
                      <a:lnTo>
                        <a:pt x="12744" y="18344"/>
                      </a:lnTo>
                      <a:lnTo>
                        <a:pt x="12733" y="18355"/>
                      </a:lnTo>
                      <a:lnTo>
                        <a:pt x="12721" y="18363"/>
                      </a:lnTo>
                      <a:lnTo>
                        <a:pt x="12708" y="18372"/>
                      </a:lnTo>
                      <a:lnTo>
                        <a:pt x="12695" y="18380"/>
                      </a:lnTo>
                      <a:lnTo>
                        <a:pt x="12695" y="18380"/>
                      </a:lnTo>
                      <a:lnTo>
                        <a:pt x="12695" y="18380"/>
                      </a:lnTo>
                      <a:lnTo>
                        <a:pt x="12695" y="18380"/>
                      </a:lnTo>
                      <a:lnTo>
                        <a:pt x="13402" y="17969"/>
                      </a:lnTo>
                      <a:lnTo>
                        <a:pt x="13424" y="17955"/>
                      </a:lnTo>
                      <a:lnTo>
                        <a:pt x="13445" y="17940"/>
                      </a:lnTo>
                      <a:lnTo>
                        <a:pt x="13463" y="17923"/>
                      </a:lnTo>
                      <a:lnTo>
                        <a:pt x="13482" y="17904"/>
                      </a:lnTo>
                      <a:lnTo>
                        <a:pt x="13499" y="17883"/>
                      </a:lnTo>
                      <a:lnTo>
                        <a:pt x="13514" y="17860"/>
                      </a:lnTo>
                      <a:lnTo>
                        <a:pt x="13529" y="17836"/>
                      </a:lnTo>
                      <a:lnTo>
                        <a:pt x="13542" y="17810"/>
                      </a:lnTo>
                      <a:lnTo>
                        <a:pt x="13553" y="17784"/>
                      </a:lnTo>
                      <a:lnTo>
                        <a:pt x="13564" y="17755"/>
                      </a:lnTo>
                      <a:lnTo>
                        <a:pt x="13572" y="17724"/>
                      </a:lnTo>
                      <a:lnTo>
                        <a:pt x="13580" y="17692"/>
                      </a:lnTo>
                      <a:lnTo>
                        <a:pt x="13586" y="17659"/>
                      </a:lnTo>
                      <a:lnTo>
                        <a:pt x="13589" y="17623"/>
                      </a:lnTo>
                      <a:lnTo>
                        <a:pt x="13593" y="17587"/>
                      </a:lnTo>
                      <a:lnTo>
                        <a:pt x="13593" y="17549"/>
                      </a:lnTo>
                      <a:lnTo>
                        <a:pt x="13621" y="8029"/>
                      </a:lnTo>
                      <a:lnTo>
                        <a:pt x="13620" y="7989"/>
                      </a:lnTo>
                      <a:lnTo>
                        <a:pt x="13617" y="7949"/>
                      </a:lnTo>
                      <a:lnTo>
                        <a:pt x="13614" y="7909"/>
                      </a:lnTo>
                      <a:lnTo>
                        <a:pt x="13608" y="7869"/>
                      </a:lnTo>
                      <a:lnTo>
                        <a:pt x="13600" y="7828"/>
                      </a:lnTo>
                      <a:lnTo>
                        <a:pt x="13592" y="7787"/>
                      </a:lnTo>
                      <a:lnTo>
                        <a:pt x="13581" y="7746"/>
                      </a:lnTo>
                      <a:lnTo>
                        <a:pt x="13570" y="7706"/>
                      </a:lnTo>
                      <a:lnTo>
                        <a:pt x="13557" y="7664"/>
                      </a:lnTo>
                      <a:lnTo>
                        <a:pt x="13542" y="7623"/>
                      </a:lnTo>
                      <a:lnTo>
                        <a:pt x="13527" y="7583"/>
                      </a:lnTo>
                      <a:lnTo>
                        <a:pt x="13509" y="7542"/>
                      </a:lnTo>
                      <a:lnTo>
                        <a:pt x="13491" y="7502"/>
                      </a:lnTo>
                      <a:lnTo>
                        <a:pt x="13472" y="7462"/>
                      </a:lnTo>
                      <a:lnTo>
                        <a:pt x="13452" y="7423"/>
                      </a:lnTo>
                      <a:lnTo>
                        <a:pt x="13430" y="7385"/>
                      </a:lnTo>
                      <a:lnTo>
                        <a:pt x="13408" y="7347"/>
                      </a:lnTo>
                      <a:lnTo>
                        <a:pt x="13383" y="7308"/>
                      </a:lnTo>
                      <a:lnTo>
                        <a:pt x="13359" y="7273"/>
                      </a:lnTo>
                      <a:lnTo>
                        <a:pt x="13333" y="7237"/>
                      </a:lnTo>
                      <a:lnTo>
                        <a:pt x="13307" y="7202"/>
                      </a:lnTo>
                      <a:lnTo>
                        <a:pt x="13279" y="7167"/>
                      </a:lnTo>
                      <a:lnTo>
                        <a:pt x="13251" y="7135"/>
                      </a:lnTo>
                      <a:lnTo>
                        <a:pt x="13222" y="7102"/>
                      </a:lnTo>
                      <a:lnTo>
                        <a:pt x="13192" y="7072"/>
                      </a:lnTo>
                      <a:lnTo>
                        <a:pt x="13162" y="7042"/>
                      </a:lnTo>
                      <a:lnTo>
                        <a:pt x="13131" y="7014"/>
                      </a:lnTo>
                      <a:lnTo>
                        <a:pt x="13098" y="6988"/>
                      </a:lnTo>
                      <a:lnTo>
                        <a:pt x="13067" y="6962"/>
                      </a:lnTo>
                      <a:lnTo>
                        <a:pt x="13033" y="6939"/>
                      </a:lnTo>
                      <a:lnTo>
                        <a:pt x="13000" y="6916"/>
                      </a:lnTo>
                      <a:lnTo>
                        <a:pt x="12966" y="6896"/>
                      </a:lnTo>
                      <a:close/>
                    </a:path>
                  </a:pathLst>
                </a:custGeom>
                <a:noFill/>
                <a:ln w="3175">
                  <a:solidFill>
                    <a:srgbClr val="30305C"/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2" name="Freeform 7">
                  <a:extLst>
                    <a:ext uri="{FF2B5EF4-FFF2-40B4-BE49-F238E27FC236}">
                      <a16:creationId xmlns:a16="http://schemas.microsoft.com/office/drawing/2014/main" id="{EE9D3C1E-28A5-47C8-9AF5-0A9E015DA8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936038" y="7556500"/>
                  <a:ext cx="1738313" cy="1319213"/>
                </a:xfrm>
                <a:custGeom>
                  <a:avLst/>
                  <a:gdLst>
                    <a:gd name="T0" fmla="*/ 3285 w 3285"/>
                    <a:gd name="T1" fmla="*/ 0 h 2493"/>
                    <a:gd name="T2" fmla="*/ 3284 w 3285"/>
                    <a:gd name="T3" fmla="*/ 586 h 2493"/>
                    <a:gd name="T4" fmla="*/ 0 w 3285"/>
                    <a:gd name="T5" fmla="*/ 2493 h 2493"/>
                    <a:gd name="T6" fmla="*/ 3 w 3285"/>
                    <a:gd name="T7" fmla="*/ 1906 h 2493"/>
                    <a:gd name="T8" fmla="*/ 3285 w 3285"/>
                    <a:gd name="T9" fmla="*/ 0 h 24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285" h="2493">
                      <a:moveTo>
                        <a:pt x="3285" y="0"/>
                      </a:moveTo>
                      <a:lnTo>
                        <a:pt x="3284" y="586"/>
                      </a:lnTo>
                      <a:lnTo>
                        <a:pt x="0" y="2493"/>
                      </a:lnTo>
                      <a:lnTo>
                        <a:pt x="3" y="1906"/>
                      </a:lnTo>
                      <a:lnTo>
                        <a:pt x="3285" y="0"/>
                      </a:lnTo>
                      <a:close/>
                    </a:path>
                  </a:pathLst>
                </a:custGeom>
                <a:solidFill>
                  <a:srgbClr val="E2E2F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3" name="Freeform 8">
                  <a:extLst>
                    <a:ext uri="{FF2B5EF4-FFF2-40B4-BE49-F238E27FC236}">
                      <a16:creationId xmlns:a16="http://schemas.microsoft.com/office/drawing/2014/main" id="{BAAC4002-2656-4214-AEE5-3A8EACF578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5201" y="7627938"/>
                  <a:ext cx="1622425" cy="1247775"/>
                </a:xfrm>
                <a:custGeom>
                  <a:avLst/>
                  <a:gdLst>
                    <a:gd name="T0" fmla="*/ 3068 w 3068"/>
                    <a:gd name="T1" fmla="*/ 1770 h 2357"/>
                    <a:gd name="T2" fmla="*/ 3065 w 3068"/>
                    <a:gd name="T3" fmla="*/ 2357 h 2357"/>
                    <a:gd name="T4" fmla="*/ 0 w 3068"/>
                    <a:gd name="T5" fmla="*/ 587 h 2357"/>
                    <a:gd name="T6" fmla="*/ 1 w 3068"/>
                    <a:gd name="T7" fmla="*/ 0 h 2357"/>
                    <a:gd name="T8" fmla="*/ 3068 w 3068"/>
                    <a:gd name="T9" fmla="*/ 1770 h 23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068" h="2357">
                      <a:moveTo>
                        <a:pt x="3068" y="1770"/>
                      </a:moveTo>
                      <a:lnTo>
                        <a:pt x="3065" y="2357"/>
                      </a:lnTo>
                      <a:lnTo>
                        <a:pt x="0" y="587"/>
                      </a:lnTo>
                      <a:lnTo>
                        <a:pt x="1" y="0"/>
                      </a:lnTo>
                      <a:lnTo>
                        <a:pt x="3068" y="1770"/>
                      </a:lnTo>
                      <a:close/>
                    </a:path>
                  </a:pathLst>
                </a:custGeom>
                <a:solidFill>
                  <a:srgbClr val="E2E2F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4" name="Freeform 9">
                  <a:extLst>
                    <a:ext uri="{FF2B5EF4-FFF2-40B4-BE49-F238E27FC236}">
                      <a16:creationId xmlns:a16="http://schemas.microsoft.com/office/drawing/2014/main" id="{8F881734-478D-44B8-B824-1CA47788D1B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5201" y="6619875"/>
                  <a:ext cx="3359150" cy="1944688"/>
                </a:xfrm>
                <a:custGeom>
                  <a:avLst/>
                  <a:gdLst>
                    <a:gd name="T0" fmla="*/ 6349 w 6349"/>
                    <a:gd name="T1" fmla="*/ 1770 h 3676"/>
                    <a:gd name="T2" fmla="*/ 3067 w 6349"/>
                    <a:gd name="T3" fmla="*/ 3676 h 3676"/>
                    <a:gd name="T4" fmla="*/ 0 w 6349"/>
                    <a:gd name="T5" fmla="*/ 1906 h 3676"/>
                    <a:gd name="T6" fmla="*/ 3283 w 6349"/>
                    <a:gd name="T7" fmla="*/ 0 h 3676"/>
                    <a:gd name="T8" fmla="*/ 6349 w 6349"/>
                    <a:gd name="T9" fmla="*/ 1770 h 367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349" h="3676">
                      <a:moveTo>
                        <a:pt x="6349" y="1770"/>
                      </a:moveTo>
                      <a:lnTo>
                        <a:pt x="3067" y="3676"/>
                      </a:lnTo>
                      <a:lnTo>
                        <a:pt x="0" y="1906"/>
                      </a:lnTo>
                      <a:lnTo>
                        <a:pt x="3283" y="0"/>
                      </a:lnTo>
                      <a:lnTo>
                        <a:pt x="6349" y="1770"/>
                      </a:lnTo>
                      <a:close/>
                    </a:path>
                  </a:pathLst>
                </a:custGeom>
                <a:solidFill>
                  <a:srgbClr val="F9F7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5" name="Freeform 10">
                  <a:extLst>
                    <a:ext uri="{FF2B5EF4-FFF2-40B4-BE49-F238E27FC236}">
                      <a16:creationId xmlns:a16="http://schemas.microsoft.com/office/drawing/2014/main" id="{4F8F657D-1AE6-4E23-AFD3-66A3032EDE5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07088" y="-290513"/>
                  <a:ext cx="6950075" cy="9531351"/>
                </a:xfrm>
                <a:custGeom>
                  <a:avLst/>
                  <a:gdLst>
                    <a:gd name="T0" fmla="*/ 12546 w 13133"/>
                    <a:gd name="T1" fmla="*/ 6938 h 18013"/>
                    <a:gd name="T2" fmla="*/ 12643 w 13133"/>
                    <a:gd name="T3" fmla="*/ 7014 h 18013"/>
                    <a:gd name="T4" fmla="*/ 12733 w 13133"/>
                    <a:gd name="T5" fmla="*/ 7102 h 18013"/>
                    <a:gd name="T6" fmla="*/ 12818 w 13133"/>
                    <a:gd name="T7" fmla="*/ 7201 h 18013"/>
                    <a:gd name="T8" fmla="*/ 12895 w 13133"/>
                    <a:gd name="T9" fmla="*/ 7309 h 18013"/>
                    <a:gd name="T10" fmla="*/ 12964 w 13133"/>
                    <a:gd name="T11" fmla="*/ 7423 h 18013"/>
                    <a:gd name="T12" fmla="*/ 13022 w 13133"/>
                    <a:gd name="T13" fmla="*/ 7541 h 18013"/>
                    <a:gd name="T14" fmla="*/ 13068 w 13133"/>
                    <a:gd name="T15" fmla="*/ 7664 h 18013"/>
                    <a:gd name="T16" fmla="*/ 13104 w 13133"/>
                    <a:gd name="T17" fmla="*/ 7787 h 18013"/>
                    <a:gd name="T18" fmla="*/ 13125 w 13133"/>
                    <a:gd name="T19" fmla="*/ 7908 h 18013"/>
                    <a:gd name="T20" fmla="*/ 13133 w 13133"/>
                    <a:gd name="T21" fmla="*/ 8028 h 18013"/>
                    <a:gd name="T22" fmla="*/ 13102 w 13133"/>
                    <a:gd name="T23" fmla="*/ 17623 h 18013"/>
                    <a:gd name="T24" fmla="*/ 13084 w 13133"/>
                    <a:gd name="T25" fmla="*/ 17725 h 18013"/>
                    <a:gd name="T26" fmla="*/ 13053 w 13133"/>
                    <a:gd name="T27" fmla="*/ 17812 h 18013"/>
                    <a:gd name="T28" fmla="*/ 13009 w 13133"/>
                    <a:gd name="T29" fmla="*/ 17885 h 18013"/>
                    <a:gd name="T30" fmla="*/ 12955 w 13133"/>
                    <a:gd name="T31" fmla="*/ 17941 h 18013"/>
                    <a:gd name="T32" fmla="*/ 12889 w 13133"/>
                    <a:gd name="T33" fmla="*/ 17982 h 18013"/>
                    <a:gd name="T34" fmla="*/ 12814 w 13133"/>
                    <a:gd name="T35" fmla="*/ 18006 h 18013"/>
                    <a:gd name="T36" fmla="*/ 12732 w 13133"/>
                    <a:gd name="T37" fmla="*/ 18013 h 18013"/>
                    <a:gd name="T38" fmla="*/ 12643 w 13133"/>
                    <a:gd name="T39" fmla="*/ 18002 h 18013"/>
                    <a:gd name="T40" fmla="*/ 12547 w 13133"/>
                    <a:gd name="T41" fmla="*/ 17973 h 18013"/>
                    <a:gd name="T42" fmla="*/ 12447 w 13133"/>
                    <a:gd name="T43" fmla="*/ 17923 h 18013"/>
                    <a:gd name="T44" fmla="*/ 587 w 13133"/>
                    <a:gd name="T45" fmla="*/ 11074 h 18013"/>
                    <a:gd name="T46" fmla="*/ 490 w 13133"/>
                    <a:gd name="T47" fmla="*/ 10999 h 18013"/>
                    <a:gd name="T48" fmla="*/ 400 w 13133"/>
                    <a:gd name="T49" fmla="*/ 10911 h 18013"/>
                    <a:gd name="T50" fmla="*/ 315 w 13133"/>
                    <a:gd name="T51" fmla="*/ 10811 h 18013"/>
                    <a:gd name="T52" fmla="*/ 237 w 13133"/>
                    <a:gd name="T53" fmla="*/ 10705 h 18013"/>
                    <a:gd name="T54" fmla="*/ 169 w 13133"/>
                    <a:gd name="T55" fmla="*/ 10590 h 18013"/>
                    <a:gd name="T56" fmla="*/ 111 w 13133"/>
                    <a:gd name="T57" fmla="*/ 10471 h 18013"/>
                    <a:gd name="T58" fmla="*/ 64 w 13133"/>
                    <a:gd name="T59" fmla="*/ 10349 h 18013"/>
                    <a:gd name="T60" fmla="*/ 29 w 13133"/>
                    <a:gd name="T61" fmla="*/ 10227 h 18013"/>
                    <a:gd name="T62" fmla="*/ 8 w 13133"/>
                    <a:gd name="T63" fmla="*/ 10104 h 18013"/>
                    <a:gd name="T64" fmla="*/ 0 w 13133"/>
                    <a:gd name="T65" fmla="*/ 9985 h 18013"/>
                    <a:gd name="T66" fmla="*/ 31 w 13133"/>
                    <a:gd name="T67" fmla="*/ 389 h 18013"/>
                    <a:gd name="T68" fmla="*/ 49 w 13133"/>
                    <a:gd name="T69" fmla="*/ 289 h 18013"/>
                    <a:gd name="T70" fmla="*/ 80 w 13133"/>
                    <a:gd name="T71" fmla="*/ 202 h 18013"/>
                    <a:gd name="T72" fmla="*/ 124 w 13133"/>
                    <a:gd name="T73" fmla="*/ 129 h 18013"/>
                    <a:gd name="T74" fmla="*/ 178 w 13133"/>
                    <a:gd name="T75" fmla="*/ 72 h 18013"/>
                    <a:gd name="T76" fmla="*/ 244 w 13133"/>
                    <a:gd name="T77" fmla="*/ 32 h 18013"/>
                    <a:gd name="T78" fmla="*/ 319 w 13133"/>
                    <a:gd name="T79" fmla="*/ 7 h 18013"/>
                    <a:gd name="T80" fmla="*/ 401 w 13133"/>
                    <a:gd name="T81" fmla="*/ 0 h 18013"/>
                    <a:gd name="T82" fmla="*/ 490 w 13133"/>
                    <a:gd name="T83" fmla="*/ 11 h 18013"/>
                    <a:gd name="T84" fmla="*/ 586 w 13133"/>
                    <a:gd name="T85" fmla="*/ 41 h 18013"/>
                    <a:gd name="T86" fmla="*/ 686 w 13133"/>
                    <a:gd name="T87" fmla="*/ 90 h 180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13133" h="18013">
                      <a:moveTo>
                        <a:pt x="12478" y="6895"/>
                      </a:moveTo>
                      <a:lnTo>
                        <a:pt x="12512" y="6916"/>
                      </a:lnTo>
                      <a:lnTo>
                        <a:pt x="12546" y="6938"/>
                      </a:lnTo>
                      <a:lnTo>
                        <a:pt x="12578" y="6962"/>
                      </a:lnTo>
                      <a:lnTo>
                        <a:pt x="12610" y="6988"/>
                      </a:lnTo>
                      <a:lnTo>
                        <a:pt x="12643" y="7014"/>
                      </a:lnTo>
                      <a:lnTo>
                        <a:pt x="12673" y="7042"/>
                      </a:lnTo>
                      <a:lnTo>
                        <a:pt x="12704" y="7071"/>
                      </a:lnTo>
                      <a:lnTo>
                        <a:pt x="12733" y="7102"/>
                      </a:lnTo>
                      <a:lnTo>
                        <a:pt x="12762" y="7134"/>
                      </a:lnTo>
                      <a:lnTo>
                        <a:pt x="12791" y="7167"/>
                      </a:lnTo>
                      <a:lnTo>
                        <a:pt x="12818" y="7201"/>
                      </a:lnTo>
                      <a:lnTo>
                        <a:pt x="12845" y="7236"/>
                      </a:lnTo>
                      <a:lnTo>
                        <a:pt x="12871" y="7271"/>
                      </a:lnTo>
                      <a:lnTo>
                        <a:pt x="12895" y="7309"/>
                      </a:lnTo>
                      <a:lnTo>
                        <a:pt x="12919" y="7346"/>
                      </a:lnTo>
                      <a:lnTo>
                        <a:pt x="12942" y="7384"/>
                      </a:lnTo>
                      <a:lnTo>
                        <a:pt x="12964" y="7423"/>
                      </a:lnTo>
                      <a:lnTo>
                        <a:pt x="12984" y="7463"/>
                      </a:lnTo>
                      <a:lnTo>
                        <a:pt x="13003" y="7502"/>
                      </a:lnTo>
                      <a:lnTo>
                        <a:pt x="13022" y="7541"/>
                      </a:lnTo>
                      <a:lnTo>
                        <a:pt x="13039" y="7582"/>
                      </a:lnTo>
                      <a:lnTo>
                        <a:pt x="13054" y="7622"/>
                      </a:lnTo>
                      <a:lnTo>
                        <a:pt x="13068" y="7664"/>
                      </a:lnTo>
                      <a:lnTo>
                        <a:pt x="13082" y="7705"/>
                      </a:lnTo>
                      <a:lnTo>
                        <a:pt x="13094" y="7746"/>
                      </a:lnTo>
                      <a:lnTo>
                        <a:pt x="13104" y="7787"/>
                      </a:lnTo>
                      <a:lnTo>
                        <a:pt x="13112" y="7827"/>
                      </a:lnTo>
                      <a:lnTo>
                        <a:pt x="13119" y="7868"/>
                      </a:lnTo>
                      <a:lnTo>
                        <a:pt x="13125" y="7908"/>
                      </a:lnTo>
                      <a:lnTo>
                        <a:pt x="13130" y="7949"/>
                      </a:lnTo>
                      <a:lnTo>
                        <a:pt x="13132" y="7988"/>
                      </a:lnTo>
                      <a:lnTo>
                        <a:pt x="13133" y="8028"/>
                      </a:lnTo>
                      <a:lnTo>
                        <a:pt x="13105" y="17548"/>
                      </a:lnTo>
                      <a:lnTo>
                        <a:pt x="13104" y="17587"/>
                      </a:lnTo>
                      <a:lnTo>
                        <a:pt x="13102" y="17623"/>
                      </a:lnTo>
                      <a:lnTo>
                        <a:pt x="13097" y="17659"/>
                      </a:lnTo>
                      <a:lnTo>
                        <a:pt x="13091" y="17692"/>
                      </a:lnTo>
                      <a:lnTo>
                        <a:pt x="13084" y="17725"/>
                      </a:lnTo>
                      <a:lnTo>
                        <a:pt x="13075" y="17755"/>
                      </a:lnTo>
                      <a:lnTo>
                        <a:pt x="13065" y="17784"/>
                      </a:lnTo>
                      <a:lnTo>
                        <a:pt x="13053" y="17812"/>
                      </a:lnTo>
                      <a:lnTo>
                        <a:pt x="13040" y="17837"/>
                      </a:lnTo>
                      <a:lnTo>
                        <a:pt x="13025" y="17861"/>
                      </a:lnTo>
                      <a:lnTo>
                        <a:pt x="13009" y="17885"/>
                      </a:lnTo>
                      <a:lnTo>
                        <a:pt x="12992" y="17904"/>
                      </a:lnTo>
                      <a:lnTo>
                        <a:pt x="12974" y="17924"/>
                      </a:lnTo>
                      <a:lnTo>
                        <a:pt x="12955" y="17941"/>
                      </a:lnTo>
                      <a:lnTo>
                        <a:pt x="12934" y="17956"/>
                      </a:lnTo>
                      <a:lnTo>
                        <a:pt x="12912" y="17970"/>
                      </a:lnTo>
                      <a:lnTo>
                        <a:pt x="12889" y="17982"/>
                      </a:lnTo>
                      <a:lnTo>
                        <a:pt x="12865" y="17992"/>
                      </a:lnTo>
                      <a:lnTo>
                        <a:pt x="12840" y="18000"/>
                      </a:lnTo>
                      <a:lnTo>
                        <a:pt x="12814" y="18006"/>
                      </a:lnTo>
                      <a:lnTo>
                        <a:pt x="12788" y="18011"/>
                      </a:lnTo>
                      <a:lnTo>
                        <a:pt x="12760" y="18013"/>
                      </a:lnTo>
                      <a:lnTo>
                        <a:pt x="12732" y="18013"/>
                      </a:lnTo>
                      <a:lnTo>
                        <a:pt x="12703" y="18011"/>
                      </a:lnTo>
                      <a:lnTo>
                        <a:pt x="12673" y="18007"/>
                      </a:lnTo>
                      <a:lnTo>
                        <a:pt x="12643" y="18002"/>
                      </a:lnTo>
                      <a:lnTo>
                        <a:pt x="12612" y="17993"/>
                      </a:lnTo>
                      <a:lnTo>
                        <a:pt x="12579" y="17984"/>
                      </a:lnTo>
                      <a:lnTo>
                        <a:pt x="12547" y="17973"/>
                      </a:lnTo>
                      <a:lnTo>
                        <a:pt x="12514" y="17958"/>
                      </a:lnTo>
                      <a:lnTo>
                        <a:pt x="12481" y="17941"/>
                      </a:lnTo>
                      <a:lnTo>
                        <a:pt x="12447" y="17923"/>
                      </a:lnTo>
                      <a:lnTo>
                        <a:pt x="655" y="11117"/>
                      </a:lnTo>
                      <a:lnTo>
                        <a:pt x="621" y="11098"/>
                      </a:lnTo>
                      <a:lnTo>
                        <a:pt x="587" y="11074"/>
                      </a:lnTo>
                      <a:lnTo>
                        <a:pt x="555" y="11051"/>
                      </a:lnTo>
                      <a:lnTo>
                        <a:pt x="522" y="11026"/>
                      </a:lnTo>
                      <a:lnTo>
                        <a:pt x="490" y="10999"/>
                      </a:lnTo>
                      <a:lnTo>
                        <a:pt x="460" y="10971"/>
                      </a:lnTo>
                      <a:lnTo>
                        <a:pt x="429" y="10941"/>
                      </a:lnTo>
                      <a:lnTo>
                        <a:pt x="400" y="10911"/>
                      </a:lnTo>
                      <a:lnTo>
                        <a:pt x="371" y="10879"/>
                      </a:lnTo>
                      <a:lnTo>
                        <a:pt x="342" y="10846"/>
                      </a:lnTo>
                      <a:lnTo>
                        <a:pt x="315" y="10811"/>
                      </a:lnTo>
                      <a:lnTo>
                        <a:pt x="288" y="10777"/>
                      </a:lnTo>
                      <a:lnTo>
                        <a:pt x="262" y="10741"/>
                      </a:lnTo>
                      <a:lnTo>
                        <a:pt x="237" y="10705"/>
                      </a:lnTo>
                      <a:lnTo>
                        <a:pt x="214" y="10667"/>
                      </a:lnTo>
                      <a:lnTo>
                        <a:pt x="191" y="10629"/>
                      </a:lnTo>
                      <a:lnTo>
                        <a:pt x="169" y="10590"/>
                      </a:lnTo>
                      <a:lnTo>
                        <a:pt x="149" y="10551"/>
                      </a:lnTo>
                      <a:lnTo>
                        <a:pt x="130" y="10512"/>
                      </a:lnTo>
                      <a:lnTo>
                        <a:pt x="111" y="10471"/>
                      </a:lnTo>
                      <a:lnTo>
                        <a:pt x="94" y="10431"/>
                      </a:lnTo>
                      <a:lnTo>
                        <a:pt x="79" y="10390"/>
                      </a:lnTo>
                      <a:lnTo>
                        <a:pt x="64" y="10349"/>
                      </a:lnTo>
                      <a:lnTo>
                        <a:pt x="51" y="10308"/>
                      </a:lnTo>
                      <a:lnTo>
                        <a:pt x="39" y="10267"/>
                      </a:lnTo>
                      <a:lnTo>
                        <a:pt x="29" y="10227"/>
                      </a:lnTo>
                      <a:lnTo>
                        <a:pt x="21" y="10185"/>
                      </a:lnTo>
                      <a:lnTo>
                        <a:pt x="14" y="10144"/>
                      </a:lnTo>
                      <a:lnTo>
                        <a:pt x="8" y="10104"/>
                      </a:lnTo>
                      <a:lnTo>
                        <a:pt x="3" y="10065"/>
                      </a:lnTo>
                      <a:lnTo>
                        <a:pt x="1" y="10024"/>
                      </a:lnTo>
                      <a:lnTo>
                        <a:pt x="0" y="9985"/>
                      </a:lnTo>
                      <a:lnTo>
                        <a:pt x="28" y="465"/>
                      </a:lnTo>
                      <a:lnTo>
                        <a:pt x="29" y="427"/>
                      </a:lnTo>
                      <a:lnTo>
                        <a:pt x="31" y="389"/>
                      </a:lnTo>
                      <a:lnTo>
                        <a:pt x="36" y="355"/>
                      </a:lnTo>
                      <a:lnTo>
                        <a:pt x="42" y="321"/>
                      </a:lnTo>
                      <a:lnTo>
                        <a:pt x="49" y="289"/>
                      </a:lnTo>
                      <a:lnTo>
                        <a:pt x="58" y="257"/>
                      </a:lnTo>
                      <a:lnTo>
                        <a:pt x="68" y="229"/>
                      </a:lnTo>
                      <a:lnTo>
                        <a:pt x="80" y="202"/>
                      </a:lnTo>
                      <a:lnTo>
                        <a:pt x="93" y="175"/>
                      </a:lnTo>
                      <a:lnTo>
                        <a:pt x="108" y="151"/>
                      </a:lnTo>
                      <a:lnTo>
                        <a:pt x="124" y="129"/>
                      </a:lnTo>
                      <a:lnTo>
                        <a:pt x="140" y="108"/>
                      </a:lnTo>
                      <a:lnTo>
                        <a:pt x="159" y="90"/>
                      </a:lnTo>
                      <a:lnTo>
                        <a:pt x="178" y="72"/>
                      </a:lnTo>
                      <a:lnTo>
                        <a:pt x="199" y="57"/>
                      </a:lnTo>
                      <a:lnTo>
                        <a:pt x="221" y="43"/>
                      </a:lnTo>
                      <a:lnTo>
                        <a:pt x="244" y="32"/>
                      </a:lnTo>
                      <a:lnTo>
                        <a:pt x="268" y="21"/>
                      </a:lnTo>
                      <a:lnTo>
                        <a:pt x="293" y="13"/>
                      </a:lnTo>
                      <a:lnTo>
                        <a:pt x="319" y="7"/>
                      </a:lnTo>
                      <a:lnTo>
                        <a:pt x="345" y="3"/>
                      </a:lnTo>
                      <a:lnTo>
                        <a:pt x="373" y="0"/>
                      </a:lnTo>
                      <a:lnTo>
                        <a:pt x="401" y="0"/>
                      </a:lnTo>
                      <a:lnTo>
                        <a:pt x="430" y="2"/>
                      </a:lnTo>
                      <a:lnTo>
                        <a:pt x="460" y="5"/>
                      </a:lnTo>
                      <a:lnTo>
                        <a:pt x="490" y="11"/>
                      </a:lnTo>
                      <a:lnTo>
                        <a:pt x="521" y="19"/>
                      </a:lnTo>
                      <a:lnTo>
                        <a:pt x="554" y="29"/>
                      </a:lnTo>
                      <a:lnTo>
                        <a:pt x="586" y="41"/>
                      </a:lnTo>
                      <a:lnTo>
                        <a:pt x="619" y="55"/>
                      </a:lnTo>
                      <a:lnTo>
                        <a:pt x="652" y="71"/>
                      </a:lnTo>
                      <a:lnTo>
                        <a:pt x="686" y="90"/>
                      </a:lnTo>
                      <a:lnTo>
                        <a:pt x="12478" y="6895"/>
                      </a:lnTo>
                      <a:close/>
                    </a:path>
                  </a:pathLst>
                </a:custGeom>
                <a:solidFill>
                  <a:srgbClr val="474787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6" name="Freeform 11">
                  <a:extLst>
                    <a:ext uri="{FF2B5EF4-FFF2-40B4-BE49-F238E27FC236}">
                      <a16:creationId xmlns:a16="http://schemas.microsoft.com/office/drawing/2014/main" id="{F7F2A7D1-1DF6-4D67-9D26-CD3253D6D80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907088" y="4471988"/>
                  <a:ext cx="6937375" cy="4822825"/>
                </a:xfrm>
                <a:custGeom>
                  <a:avLst/>
                  <a:gdLst>
                    <a:gd name="T0" fmla="*/ 3 w 13109"/>
                    <a:gd name="T1" fmla="*/ 0 h 9113"/>
                    <a:gd name="T2" fmla="*/ 1 w 13109"/>
                    <a:gd name="T3" fmla="*/ 1185 h 9113"/>
                    <a:gd name="T4" fmla="*/ 6 w 13109"/>
                    <a:gd name="T5" fmla="*/ 1254 h 9113"/>
                    <a:gd name="T6" fmla="*/ 17 w 13109"/>
                    <a:gd name="T7" fmla="*/ 1323 h 9113"/>
                    <a:gd name="T8" fmla="*/ 34 w 13109"/>
                    <a:gd name="T9" fmla="*/ 1394 h 9113"/>
                    <a:gd name="T10" fmla="*/ 54 w 13109"/>
                    <a:gd name="T11" fmla="*/ 1463 h 9113"/>
                    <a:gd name="T12" fmla="*/ 80 w 13109"/>
                    <a:gd name="T13" fmla="*/ 1534 h 9113"/>
                    <a:gd name="T14" fmla="*/ 110 w 13109"/>
                    <a:gd name="T15" fmla="*/ 1602 h 9113"/>
                    <a:gd name="T16" fmla="*/ 145 w 13109"/>
                    <a:gd name="T17" fmla="*/ 1671 h 9113"/>
                    <a:gd name="T18" fmla="*/ 183 w 13109"/>
                    <a:gd name="T19" fmla="*/ 1737 h 9113"/>
                    <a:gd name="T20" fmla="*/ 225 w 13109"/>
                    <a:gd name="T21" fmla="*/ 1800 h 9113"/>
                    <a:gd name="T22" fmla="*/ 269 w 13109"/>
                    <a:gd name="T23" fmla="*/ 1860 h 9113"/>
                    <a:gd name="T24" fmla="*/ 317 w 13109"/>
                    <a:gd name="T25" fmla="*/ 1918 h 9113"/>
                    <a:gd name="T26" fmla="*/ 367 w 13109"/>
                    <a:gd name="T27" fmla="*/ 1972 h 9113"/>
                    <a:gd name="T28" fmla="*/ 421 w 13109"/>
                    <a:gd name="T29" fmla="*/ 2020 h 9113"/>
                    <a:gd name="T30" fmla="*/ 475 w 13109"/>
                    <a:gd name="T31" fmla="*/ 2065 h 9113"/>
                    <a:gd name="T32" fmla="*/ 532 w 13109"/>
                    <a:gd name="T33" fmla="*/ 2105 h 9113"/>
                    <a:gd name="T34" fmla="*/ 12541 w 13109"/>
                    <a:gd name="T35" fmla="*/ 9037 h 9113"/>
                    <a:gd name="T36" fmla="*/ 12598 w 13109"/>
                    <a:gd name="T37" fmla="*/ 9066 h 9113"/>
                    <a:gd name="T38" fmla="*/ 12655 w 13109"/>
                    <a:gd name="T39" fmla="*/ 9089 h 9113"/>
                    <a:gd name="T40" fmla="*/ 12708 w 13109"/>
                    <a:gd name="T41" fmla="*/ 9104 h 9113"/>
                    <a:gd name="T42" fmla="*/ 12760 w 13109"/>
                    <a:gd name="T43" fmla="*/ 9112 h 9113"/>
                    <a:gd name="T44" fmla="*/ 12809 w 13109"/>
                    <a:gd name="T45" fmla="*/ 9113 h 9113"/>
                    <a:gd name="T46" fmla="*/ 12855 w 13109"/>
                    <a:gd name="T47" fmla="*/ 9107 h 9113"/>
                    <a:gd name="T48" fmla="*/ 12899 w 13109"/>
                    <a:gd name="T49" fmla="*/ 9094 h 9113"/>
                    <a:gd name="T50" fmla="*/ 12940 w 13109"/>
                    <a:gd name="T51" fmla="*/ 9076 h 9113"/>
                    <a:gd name="T52" fmla="*/ 12975 w 13109"/>
                    <a:gd name="T53" fmla="*/ 9052 h 9113"/>
                    <a:gd name="T54" fmla="*/ 13008 w 13109"/>
                    <a:gd name="T55" fmla="*/ 9020 h 9113"/>
                    <a:gd name="T56" fmla="*/ 13036 w 13109"/>
                    <a:gd name="T57" fmla="*/ 8983 h 9113"/>
                    <a:gd name="T58" fmla="*/ 13060 w 13109"/>
                    <a:gd name="T59" fmla="*/ 8940 h 9113"/>
                    <a:gd name="T60" fmla="*/ 13080 w 13109"/>
                    <a:gd name="T61" fmla="*/ 8892 h 9113"/>
                    <a:gd name="T62" fmla="*/ 13094 w 13109"/>
                    <a:gd name="T63" fmla="*/ 8839 h 9113"/>
                    <a:gd name="T64" fmla="*/ 13102 w 13109"/>
                    <a:gd name="T65" fmla="*/ 8779 h 9113"/>
                    <a:gd name="T66" fmla="*/ 13105 w 13109"/>
                    <a:gd name="T67" fmla="*/ 8715 h 91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</a:cxnLst>
                  <a:rect l="0" t="0" r="r" b="b"/>
                  <a:pathLst>
                    <a:path w="13109" h="9113">
                      <a:moveTo>
                        <a:pt x="13109" y="7562"/>
                      </a:moveTo>
                      <a:lnTo>
                        <a:pt x="3" y="0"/>
                      </a:lnTo>
                      <a:lnTo>
                        <a:pt x="0" y="1152"/>
                      </a:lnTo>
                      <a:lnTo>
                        <a:pt x="1" y="1185"/>
                      </a:lnTo>
                      <a:lnTo>
                        <a:pt x="2" y="1219"/>
                      </a:lnTo>
                      <a:lnTo>
                        <a:pt x="6" y="1254"/>
                      </a:lnTo>
                      <a:lnTo>
                        <a:pt x="12" y="1288"/>
                      </a:lnTo>
                      <a:lnTo>
                        <a:pt x="17" y="1323"/>
                      </a:lnTo>
                      <a:lnTo>
                        <a:pt x="24" y="1358"/>
                      </a:lnTo>
                      <a:lnTo>
                        <a:pt x="34" y="1394"/>
                      </a:lnTo>
                      <a:lnTo>
                        <a:pt x="44" y="1429"/>
                      </a:lnTo>
                      <a:lnTo>
                        <a:pt x="54" y="1463"/>
                      </a:lnTo>
                      <a:lnTo>
                        <a:pt x="67" y="1499"/>
                      </a:lnTo>
                      <a:lnTo>
                        <a:pt x="80" y="1534"/>
                      </a:lnTo>
                      <a:lnTo>
                        <a:pt x="95" y="1569"/>
                      </a:lnTo>
                      <a:lnTo>
                        <a:pt x="110" y="1602"/>
                      </a:lnTo>
                      <a:lnTo>
                        <a:pt x="127" y="1637"/>
                      </a:lnTo>
                      <a:lnTo>
                        <a:pt x="145" y="1671"/>
                      </a:lnTo>
                      <a:lnTo>
                        <a:pt x="163" y="1704"/>
                      </a:lnTo>
                      <a:lnTo>
                        <a:pt x="183" y="1737"/>
                      </a:lnTo>
                      <a:lnTo>
                        <a:pt x="203" y="1768"/>
                      </a:lnTo>
                      <a:lnTo>
                        <a:pt x="225" y="1800"/>
                      </a:lnTo>
                      <a:lnTo>
                        <a:pt x="247" y="1830"/>
                      </a:lnTo>
                      <a:lnTo>
                        <a:pt x="269" y="1860"/>
                      </a:lnTo>
                      <a:lnTo>
                        <a:pt x="293" y="1889"/>
                      </a:lnTo>
                      <a:lnTo>
                        <a:pt x="317" y="1918"/>
                      </a:lnTo>
                      <a:lnTo>
                        <a:pt x="342" y="1945"/>
                      </a:lnTo>
                      <a:lnTo>
                        <a:pt x="367" y="1972"/>
                      </a:lnTo>
                      <a:lnTo>
                        <a:pt x="394" y="1997"/>
                      </a:lnTo>
                      <a:lnTo>
                        <a:pt x="421" y="2020"/>
                      </a:lnTo>
                      <a:lnTo>
                        <a:pt x="447" y="2043"/>
                      </a:lnTo>
                      <a:lnTo>
                        <a:pt x="475" y="2065"/>
                      </a:lnTo>
                      <a:lnTo>
                        <a:pt x="503" y="2086"/>
                      </a:lnTo>
                      <a:lnTo>
                        <a:pt x="532" y="2105"/>
                      </a:lnTo>
                      <a:lnTo>
                        <a:pt x="561" y="2122"/>
                      </a:lnTo>
                      <a:lnTo>
                        <a:pt x="12541" y="9037"/>
                      </a:lnTo>
                      <a:lnTo>
                        <a:pt x="12570" y="9052"/>
                      </a:lnTo>
                      <a:lnTo>
                        <a:pt x="12598" y="9066"/>
                      </a:lnTo>
                      <a:lnTo>
                        <a:pt x="12627" y="9078"/>
                      </a:lnTo>
                      <a:lnTo>
                        <a:pt x="12655" y="9089"/>
                      </a:lnTo>
                      <a:lnTo>
                        <a:pt x="12681" y="9097"/>
                      </a:lnTo>
                      <a:lnTo>
                        <a:pt x="12708" y="9104"/>
                      </a:lnTo>
                      <a:lnTo>
                        <a:pt x="12734" y="9108"/>
                      </a:lnTo>
                      <a:lnTo>
                        <a:pt x="12760" y="9112"/>
                      </a:lnTo>
                      <a:lnTo>
                        <a:pt x="12784" y="9113"/>
                      </a:lnTo>
                      <a:lnTo>
                        <a:pt x="12809" y="9113"/>
                      </a:lnTo>
                      <a:lnTo>
                        <a:pt x="12833" y="9111"/>
                      </a:lnTo>
                      <a:lnTo>
                        <a:pt x="12855" y="9107"/>
                      </a:lnTo>
                      <a:lnTo>
                        <a:pt x="12878" y="9101"/>
                      </a:lnTo>
                      <a:lnTo>
                        <a:pt x="12899" y="9094"/>
                      </a:lnTo>
                      <a:lnTo>
                        <a:pt x="12920" y="9086"/>
                      </a:lnTo>
                      <a:lnTo>
                        <a:pt x="12940" y="9076"/>
                      </a:lnTo>
                      <a:lnTo>
                        <a:pt x="12958" y="9064"/>
                      </a:lnTo>
                      <a:lnTo>
                        <a:pt x="12975" y="9052"/>
                      </a:lnTo>
                      <a:lnTo>
                        <a:pt x="12992" y="9037"/>
                      </a:lnTo>
                      <a:lnTo>
                        <a:pt x="13008" y="9020"/>
                      </a:lnTo>
                      <a:lnTo>
                        <a:pt x="13023" y="9003"/>
                      </a:lnTo>
                      <a:lnTo>
                        <a:pt x="13036" y="8983"/>
                      </a:lnTo>
                      <a:lnTo>
                        <a:pt x="13048" y="8962"/>
                      </a:lnTo>
                      <a:lnTo>
                        <a:pt x="13060" y="8940"/>
                      </a:lnTo>
                      <a:lnTo>
                        <a:pt x="13070" y="8917"/>
                      </a:lnTo>
                      <a:lnTo>
                        <a:pt x="13080" y="8892"/>
                      </a:lnTo>
                      <a:lnTo>
                        <a:pt x="13087" y="8866"/>
                      </a:lnTo>
                      <a:lnTo>
                        <a:pt x="13094" y="8839"/>
                      </a:lnTo>
                      <a:lnTo>
                        <a:pt x="13098" y="8810"/>
                      </a:lnTo>
                      <a:lnTo>
                        <a:pt x="13102" y="8779"/>
                      </a:lnTo>
                      <a:lnTo>
                        <a:pt x="13104" y="8747"/>
                      </a:lnTo>
                      <a:lnTo>
                        <a:pt x="13105" y="8715"/>
                      </a:lnTo>
                      <a:lnTo>
                        <a:pt x="13109" y="7562"/>
                      </a:lnTo>
                      <a:close/>
                    </a:path>
                  </a:pathLst>
                </a:custGeom>
                <a:solidFill>
                  <a:srgbClr val="E2E2F6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7" name="Freeform 12">
                  <a:extLst>
                    <a:ext uri="{FF2B5EF4-FFF2-40B4-BE49-F238E27FC236}">
                      <a16:creationId xmlns:a16="http://schemas.microsoft.com/office/drawing/2014/main" id="{997E8C07-6865-4B92-9DAC-7020A27007F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83313" y="55562"/>
                  <a:ext cx="6453188" cy="8072438"/>
                </a:xfrm>
                <a:custGeom>
                  <a:avLst/>
                  <a:gdLst>
                    <a:gd name="T0" fmla="*/ 101 w 12195"/>
                    <a:gd name="T1" fmla="*/ 22 h 15257"/>
                    <a:gd name="T2" fmla="*/ 92 w 12195"/>
                    <a:gd name="T3" fmla="*/ 196 h 15257"/>
                    <a:gd name="T4" fmla="*/ 84 w 12195"/>
                    <a:gd name="T5" fmla="*/ 528 h 15257"/>
                    <a:gd name="T6" fmla="*/ 74 w 12195"/>
                    <a:gd name="T7" fmla="*/ 992 h 15257"/>
                    <a:gd name="T8" fmla="*/ 61 w 12195"/>
                    <a:gd name="T9" fmla="*/ 1885 h 15257"/>
                    <a:gd name="T10" fmla="*/ 44 w 12195"/>
                    <a:gd name="T11" fmla="*/ 3315 h 15257"/>
                    <a:gd name="T12" fmla="*/ 28 w 12195"/>
                    <a:gd name="T13" fmla="*/ 4842 h 15257"/>
                    <a:gd name="T14" fmla="*/ 15 w 12195"/>
                    <a:gd name="T15" fmla="*/ 6275 h 15257"/>
                    <a:gd name="T16" fmla="*/ 6 w 12195"/>
                    <a:gd name="T17" fmla="*/ 7420 h 15257"/>
                    <a:gd name="T18" fmla="*/ 1 w 12195"/>
                    <a:gd name="T19" fmla="*/ 8085 h 15257"/>
                    <a:gd name="T20" fmla="*/ 1 w 12195"/>
                    <a:gd name="T21" fmla="*/ 8187 h 15257"/>
                    <a:gd name="T22" fmla="*/ 4 w 12195"/>
                    <a:gd name="T23" fmla="*/ 8206 h 15257"/>
                    <a:gd name="T24" fmla="*/ 11 w 12195"/>
                    <a:gd name="T25" fmla="*/ 8226 h 15257"/>
                    <a:gd name="T26" fmla="*/ 19 w 12195"/>
                    <a:gd name="T27" fmla="*/ 8247 h 15257"/>
                    <a:gd name="T28" fmla="*/ 30 w 12195"/>
                    <a:gd name="T29" fmla="*/ 8265 h 15257"/>
                    <a:gd name="T30" fmla="*/ 43 w 12195"/>
                    <a:gd name="T31" fmla="*/ 8283 h 15257"/>
                    <a:gd name="T32" fmla="*/ 57 w 12195"/>
                    <a:gd name="T33" fmla="*/ 8299 h 15257"/>
                    <a:gd name="T34" fmla="*/ 73 w 12195"/>
                    <a:gd name="T35" fmla="*/ 8312 h 15257"/>
                    <a:gd name="T36" fmla="*/ 12091 w 12195"/>
                    <a:gd name="T37" fmla="*/ 15247 h 15257"/>
                    <a:gd name="T38" fmla="*/ 12107 w 12195"/>
                    <a:gd name="T39" fmla="*/ 15254 h 15257"/>
                    <a:gd name="T40" fmla="*/ 12122 w 12195"/>
                    <a:gd name="T41" fmla="*/ 15257 h 15257"/>
                    <a:gd name="T42" fmla="*/ 12136 w 12195"/>
                    <a:gd name="T43" fmla="*/ 15257 h 15257"/>
                    <a:gd name="T44" fmla="*/ 12147 w 12195"/>
                    <a:gd name="T45" fmla="*/ 15253 h 15257"/>
                    <a:gd name="T46" fmla="*/ 12158 w 12195"/>
                    <a:gd name="T47" fmla="*/ 15245 h 15257"/>
                    <a:gd name="T48" fmla="*/ 12165 w 12195"/>
                    <a:gd name="T49" fmla="*/ 15233 h 15257"/>
                    <a:gd name="T50" fmla="*/ 12169 w 12195"/>
                    <a:gd name="T51" fmla="*/ 15218 h 15257"/>
                    <a:gd name="T52" fmla="*/ 12172 w 12195"/>
                    <a:gd name="T53" fmla="*/ 15201 h 15257"/>
                    <a:gd name="T54" fmla="*/ 12160 w 12195"/>
                    <a:gd name="T55" fmla="*/ 7045 h 15257"/>
                    <a:gd name="T56" fmla="*/ 11896 w 12195"/>
                    <a:gd name="T57" fmla="*/ 6884 h 15257"/>
                    <a:gd name="T58" fmla="*/ 11079 w 12195"/>
                    <a:gd name="T59" fmla="*/ 6399 h 15257"/>
                    <a:gd name="T60" fmla="*/ 9390 w 12195"/>
                    <a:gd name="T61" fmla="*/ 5407 h 15257"/>
                    <a:gd name="T62" fmla="*/ 7277 w 12195"/>
                    <a:gd name="T63" fmla="*/ 4173 h 15257"/>
                    <a:gd name="T64" fmla="*/ 5023 w 12195"/>
                    <a:gd name="T65" fmla="*/ 2859 h 15257"/>
                    <a:gd name="T66" fmla="*/ 2909 w 12195"/>
                    <a:gd name="T67" fmla="*/ 1630 h 15257"/>
                    <a:gd name="T68" fmla="*/ 1220 w 12195"/>
                    <a:gd name="T69" fmla="*/ 648 h 15257"/>
                    <a:gd name="T70" fmla="*/ 241 w 12195"/>
                    <a:gd name="T71" fmla="*/ 79 h 152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</a:cxnLst>
                  <a:rect l="0" t="0" r="r" b="b"/>
                  <a:pathLst>
                    <a:path w="12195" h="15257">
                      <a:moveTo>
                        <a:pt x="105" y="0"/>
                      </a:moveTo>
                      <a:lnTo>
                        <a:pt x="101" y="22"/>
                      </a:lnTo>
                      <a:lnTo>
                        <a:pt x="96" y="88"/>
                      </a:lnTo>
                      <a:lnTo>
                        <a:pt x="92" y="196"/>
                      </a:lnTo>
                      <a:lnTo>
                        <a:pt x="87" y="343"/>
                      </a:lnTo>
                      <a:lnTo>
                        <a:pt x="84" y="528"/>
                      </a:lnTo>
                      <a:lnTo>
                        <a:pt x="79" y="745"/>
                      </a:lnTo>
                      <a:lnTo>
                        <a:pt x="74" y="992"/>
                      </a:lnTo>
                      <a:lnTo>
                        <a:pt x="70" y="1266"/>
                      </a:lnTo>
                      <a:lnTo>
                        <a:pt x="61" y="1885"/>
                      </a:lnTo>
                      <a:lnTo>
                        <a:pt x="52" y="2576"/>
                      </a:lnTo>
                      <a:lnTo>
                        <a:pt x="44" y="3315"/>
                      </a:lnTo>
                      <a:lnTo>
                        <a:pt x="36" y="4079"/>
                      </a:lnTo>
                      <a:lnTo>
                        <a:pt x="28" y="4842"/>
                      </a:lnTo>
                      <a:lnTo>
                        <a:pt x="22" y="5582"/>
                      </a:lnTo>
                      <a:lnTo>
                        <a:pt x="15" y="6275"/>
                      </a:lnTo>
                      <a:lnTo>
                        <a:pt x="11" y="6895"/>
                      </a:lnTo>
                      <a:lnTo>
                        <a:pt x="6" y="7420"/>
                      </a:lnTo>
                      <a:lnTo>
                        <a:pt x="4" y="7824"/>
                      </a:lnTo>
                      <a:lnTo>
                        <a:pt x="1" y="8085"/>
                      </a:lnTo>
                      <a:lnTo>
                        <a:pt x="0" y="8176"/>
                      </a:lnTo>
                      <a:lnTo>
                        <a:pt x="1" y="8187"/>
                      </a:lnTo>
                      <a:lnTo>
                        <a:pt x="3" y="8196"/>
                      </a:lnTo>
                      <a:lnTo>
                        <a:pt x="4" y="8206"/>
                      </a:lnTo>
                      <a:lnTo>
                        <a:pt x="7" y="8217"/>
                      </a:lnTo>
                      <a:lnTo>
                        <a:pt x="11" y="8226"/>
                      </a:lnTo>
                      <a:lnTo>
                        <a:pt x="14" y="8236"/>
                      </a:lnTo>
                      <a:lnTo>
                        <a:pt x="19" y="8247"/>
                      </a:lnTo>
                      <a:lnTo>
                        <a:pt x="25" y="8256"/>
                      </a:lnTo>
                      <a:lnTo>
                        <a:pt x="30" y="8265"/>
                      </a:lnTo>
                      <a:lnTo>
                        <a:pt x="36" y="8275"/>
                      </a:lnTo>
                      <a:lnTo>
                        <a:pt x="43" y="8283"/>
                      </a:lnTo>
                      <a:lnTo>
                        <a:pt x="50" y="8291"/>
                      </a:lnTo>
                      <a:lnTo>
                        <a:pt x="57" y="8299"/>
                      </a:lnTo>
                      <a:lnTo>
                        <a:pt x="65" y="8305"/>
                      </a:lnTo>
                      <a:lnTo>
                        <a:pt x="73" y="8312"/>
                      </a:lnTo>
                      <a:lnTo>
                        <a:pt x="81" y="8316"/>
                      </a:lnTo>
                      <a:lnTo>
                        <a:pt x="12091" y="15247"/>
                      </a:lnTo>
                      <a:lnTo>
                        <a:pt x="12099" y="15250"/>
                      </a:lnTo>
                      <a:lnTo>
                        <a:pt x="12107" y="15254"/>
                      </a:lnTo>
                      <a:lnTo>
                        <a:pt x="12114" y="15256"/>
                      </a:lnTo>
                      <a:lnTo>
                        <a:pt x="12122" y="15257"/>
                      </a:lnTo>
                      <a:lnTo>
                        <a:pt x="12129" y="15257"/>
                      </a:lnTo>
                      <a:lnTo>
                        <a:pt x="12136" y="15257"/>
                      </a:lnTo>
                      <a:lnTo>
                        <a:pt x="12142" y="15255"/>
                      </a:lnTo>
                      <a:lnTo>
                        <a:pt x="12147" y="15253"/>
                      </a:lnTo>
                      <a:lnTo>
                        <a:pt x="12153" y="15249"/>
                      </a:lnTo>
                      <a:lnTo>
                        <a:pt x="12158" y="15245"/>
                      </a:lnTo>
                      <a:lnTo>
                        <a:pt x="12161" y="15239"/>
                      </a:lnTo>
                      <a:lnTo>
                        <a:pt x="12165" y="15233"/>
                      </a:lnTo>
                      <a:lnTo>
                        <a:pt x="12167" y="15226"/>
                      </a:lnTo>
                      <a:lnTo>
                        <a:pt x="12169" y="15218"/>
                      </a:lnTo>
                      <a:lnTo>
                        <a:pt x="12171" y="15210"/>
                      </a:lnTo>
                      <a:lnTo>
                        <a:pt x="12172" y="15201"/>
                      </a:lnTo>
                      <a:lnTo>
                        <a:pt x="12195" y="7070"/>
                      </a:lnTo>
                      <a:lnTo>
                        <a:pt x="12160" y="7045"/>
                      </a:lnTo>
                      <a:lnTo>
                        <a:pt x="12058" y="6982"/>
                      </a:lnTo>
                      <a:lnTo>
                        <a:pt x="11896" y="6884"/>
                      </a:lnTo>
                      <a:lnTo>
                        <a:pt x="11675" y="6752"/>
                      </a:lnTo>
                      <a:lnTo>
                        <a:pt x="11079" y="6399"/>
                      </a:lnTo>
                      <a:lnTo>
                        <a:pt x="10305" y="5944"/>
                      </a:lnTo>
                      <a:lnTo>
                        <a:pt x="9390" y="5407"/>
                      </a:lnTo>
                      <a:lnTo>
                        <a:pt x="8369" y="4811"/>
                      </a:lnTo>
                      <a:lnTo>
                        <a:pt x="7277" y="4173"/>
                      </a:lnTo>
                      <a:lnTo>
                        <a:pt x="6150" y="3516"/>
                      </a:lnTo>
                      <a:lnTo>
                        <a:pt x="5023" y="2859"/>
                      </a:lnTo>
                      <a:lnTo>
                        <a:pt x="3930" y="2224"/>
                      </a:lnTo>
                      <a:lnTo>
                        <a:pt x="2909" y="1630"/>
                      </a:lnTo>
                      <a:lnTo>
                        <a:pt x="1994" y="1097"/>
                      </a:lnTo>
                      <a:lnTo>
                        <a:pt x="1220" y="648"/>
                      </a:lnTo>
                      <a:lnTo>
                        <a:pt x="625" y="302"/>
                      </a:lnTo>
                      <a:lnTo>
                        <a:pt x="241" y="79"/>
                      </a:lnTo>
                      <a:lnTo>
                        <a:pt x="105" y="0"/>
                      </a:lnTo>
                      <a:close/>
                    </a:path>
                  </a:pathLst>
                </a:custGeom>
                <a:solidFill>
                  <a:srgbClr val="E8E8F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8" name="Freeform 13">
                  <a:extLst>
                    <a:ext uri="{FF2B5EF4-FFF2-40B4-BE49-F238E27FC236}">
                      <a16:creationId xmlns:a16="http://schemas.microsoft.com/office/drawing/2014/main" id="{022B5C54-AEED-410C-97D9-15E8034D937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448426" y="477837"/>
                  <a:ext cx="5910263" cy="7234238"/>
                </a:xfrm>
                <a:custGeom>
                  <a:avLst/>
                  <a:gdLst>
                    <a:gd name="T0" fmla="*/ 231 w 11169"/>
                    <a:gd name="T1" fmla="*/ 121 h 13670"/>
                    <a:gd name="T2" fmla="*/ 20 w 11169"/>
                    <a:gd name="T3" fmla="*/ 0 h 13670"/>
                    <a:gd name="T4" fmla="*/ 0 w 11169"/>
                    <a:gd name="T5" fmla="*/ 7051 h 13670"/>
                    <a:gd name="T6" fmla="*/ 0 w 11169"/>
                    <a:gd name="T7" fmla="*/ 7224 h 13670"/>
                    <a:gd name="T8" fmla="*/ 210 w 11169"/>
                    <a:gd name="T9" fmla="*/ 7346 h 13670"/>
                    <a:gd name="T10" fmla="*/ 3047 w 11169"/>
                    <a:gd name="T11" fmla="*/ 8983 h 13670"/>
                    <a:gd name="T12" fmla="*/ 3144 w 11169"/>
                    <a:gd name="T13" fmla="*/ 8865 h 13670"/>
                    <a:gd name="T14" fmla="*/ 1832 w 11169"/>
                    <a:gd name="T15" fmla="*/ 8108 h 13670"/>
                    <a:gd name="T16" fmla="*/ 1833 w 11169"/>
                    <a:gd name="T17" fmla="*/ 7850 h 13670"/>
                    <a:gd name="T18" fmla="*/ 1553 w 11169"/>
                    <a:gd name="T19" fmla="*/ 7688 h 13670"/>
                    <a:gd name="T20" fmla="*/ 1553 w 11169"/>
                    <a:gd name="T21" fmla="*/ 7946 h 13670"/>
                    <a:gd name="T22" fmla="*/ 211 w 11169"/>
                    <a:gd name="T23" fmla="*/ 7172 h 13670"/>
                    <a:gd name="T24" fmla="*/ 214 w 11169"/>
                    <a:gd name="T25" fmla="*/ 5996 h 13670"/>
                    <a:gd name="T26" fmla="*/ 503 w 11169"/>
                    <a:gd name="T27" fmla="*/ 6163 h 13670"/>
                    <a:gd name="T28" fmla="*/ 504 w 11169"/>
                    <a:gd name="T29" fmla="*/ 5931 h 13670"/>
                    <a:gd name="T30" fmla="*/ 214 w 11169"/>
                    <a:gd name="T31" fmla="*/ 5764 h 13670"/>
                    <a:gd name="T32" fmla="*/ 218 w 11169"/>
                    <a:gd name="T33" fmla="*/ 4658 h 13670"/>
                    <a:gd name="T34" fmla="*/ 508 w 11169"/>
                    <a:gd name="T35" fmla="*/ 4826 h 13670"/>
                    <a:gd name="T36" fmla="*/ 508 w 11169"/>
                    <a:gd name="T37" fmla="*/ 4595 h 13670"/>
                    <a:gd name="T38" fmla="*/ 219 w 11169"/>
                    <a:gd name="T39" fmla="*/ 4427 h 13670"/>
                    <a:gd name="T40" fmla="*/ 221 w 11169"/>
                    <a:gd name="T41" fmla="*/ 3322 h 13670"/>
                    <a:gd name="T42" fmla="*/ 511 w 11169"/>
                    <a:gd name="T43" fmla="*/ 3489 h 13670"/>
                    <a:gd name="T44" fmla="*/ 512 w 11169"/>
                    <a:gd name="T45" fmla="*/ 3257 h 13670"/>
                    <a:gd name="T46" fmla="*/ 223 w 11169"/>
                    <a:gd name="T47" fmla="*/ 3090 h 13670"/>
                    <a:gd name="T48" fmla="*/ 226 w 11169"/>
                    <a:gd name="T49" fmla="*/ 1986 h 13670"/>
                    <a:gd name="T50" fmla="*/ 515 w 11169"/>
                    <a:gd name="T51" fmla="*/ 2152 h 13670"/>
                    <a:gd name="T52" fmla="*/ 516 w 11169"/>
                    <a:gd name="T53" fmla="*/ 1921 h 13670"/>
                    <a:gd name="T54" fmla="*/ 226 w 11169"/>
                    <a:gd name="T55" fmla="*/ 1754 h 13670"/>
                    <a:gd name="T56" fmla="*/ 231 w 11169"/>
                    <a:gd name="T57" fmla="*/ 121 h 13670"/>
                    <a:gd name="T58" fmla="*/ 10057 w 11169"/>
                    <a:gd name="T59" fmla="*/ 12595 h 13670"/>
                    <a:gd name="T60" fmla="*/ 9777 w 11169"/>
                    <a:gd name="T61" fmla="*/ 12434 h 13670"/>
                    <a:gd name="T62" fmla="*/ 9777 w 11169"/>
                    <a:gd name="T63" fmla="*/ 12693 h 13670"/>
                    <a:gd name="T64" fmla="*/ 8412 w 11169"/>
                    <a:gd name="T65" fmla="*/ 11904 h 13670"/>
                    <a:gd name="T66" fmla="*/ 8412 w 11169"/>
                    <a:gd name="T67" fmla="*/ 11647 h 13670"/>
                    <a:gd name="T68" fmla="*/ 8133 w 11169"/>
                    <a:gd name="T69" fmla="*/ 11485 h 13670"/>
                    <a:gd name="T70" fmla="*/ 8132 w 11169"/>
                    <a:gd name="T71" fmla="*/ 11743 h 13670"/>
                    <a:gd name="T72" fmla="*/ 6964 w 11169"/>
                    <a:gd name="T73" fmla="*/ 11069 h 13670"/>
                    <a:gd name="T74" fmla="*/ 6868 w 11169"/>
                    <a:gd name="T75" fmla="*/ 11188 h 13670"/>
                    <a:gd name="T76" fmla="*/ 11169 w 11169"/>
                    <a:gd name="T77" fmla="*/ 13670 h 13670"/>
                    <a:gd name="T78" fmla="*/ 11169 w 11169"/>
                    <a:gd name="T79" fmla="*/ 13496 h 13670"/>
                    <a:gd name="T80" fmla="*/ 10056 w 11169"/>
                    <a:gd name="T81" fmla="*/ 12853 h 13670"/>
                    <a:gd name="T82" fmla="*/ 10057 w 11169"/>
                    <a:gd name="T83" fmla="*/ 12595 h 13670"/>
                    <a:gd name="T84" fmla="*/ 3288 w 11169"/>
                    <a:gd name="T85" fmla="*/ 8689 h 13670"/>
                    <a:gd name="T86" fmla="*/ 3198 w 11169"/>
                    <a:gd name="T87" fmla="*/ 8637 h 13670"/>
                    <a:gd name="T88" fmla="*/ 3198 w 11169"/>
                    <a:gd name="T89" fmla="*/ 8799 h 13670"/>
                    <a:gd name="T90" fmla="*/ 3288 w 11169"/>
                    <a:gd name="T91" fmla="*/ 8689 h 13670"/>
                    <a:gd name="T92" fmla="*/ 6206 w 11169"/>
                    <a:gd name="T93" fmla="*/ 10631 h 13670"/>
                    <a:gd name="T94" fmla="*/ 5524 w 11169"/>
                    <a:gd name="T95" fmla="*/ 10239 h 13670"/>
                    <a:gd name="T96" fmla="*/ 5428 w 11169"/>
                    <a:gd name="T97" fmla="*/ 10357 h 13670"/>
                    <a:gd name="T98" fmla="*/ 6109 w 11169"/>
                    <a:gd name="T99" fmla="*/ 10751 h 13670"/>
                    <a:gd name="T100" fmla="*/ 6206 w 11169"/>
                    <a:gd name="T101" fmla="*/ 10631 h 136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1169" h="13670">
                      <a:moveTo>
                        <a:pt x="231" y="121"/>
                      </a:moveTo>
                      <a:lnTo>
                        <a:pt x="20" y="0"/>
                      </a:lnTo>
                      <a:lnTo>
                        <a:pt x="0" y="7051"/>
                      </a:lnTo>
                      <a:lnTo>
                        <a:pt x="0" y="7224"/>
                      </a:lnTo>
                      <a:lnTo>
                        <a:pt x="210" y="7346"/>
                      </a:lnTo>
                      <a:lnTo>
                        <a:pt x="3047" y="8983"/>
                      </a:lnTo>
                      <a:lnTo>
                        <a:pt x="3144" y="8865"/>
                      </a:lnTo>
                      <a:lnTo>
                        <a:pt x="1832" y="8108"/>
                      </a:lnTo>
                      <a:lnTo>
                        <a:pt x="1833" y="7850"/>
                      </a:lnTo>
                      <a:lnTo>
                        <a:pt x="1553" y="7688"/>
                      </a:lnTo>
                      <a:lnTo>
                        <a:pt x="1553" y="7946"/>
                      </a:lnTo>
                      <a:lnTo>
                        <a:pt x="211" y="7172"/>
                      </a:lnTo>
                      <a:lnTo>
                        <a:pt x="214" y="5996"/>
                      </a:lnTo>
                      <a:lnTo>
                        <a:pt x="503" y="6163"/>
                      </a:lnTo>
                      <a:lnTo>
                        <a:pt x="504" y="5931"/>
                      </a:lnTo>
                      <a:lnTo>
                        <a:pt x="214" y="5764"/>
                      </a:lnTo>
                      <a:lnTo>
                        <a:pt x="218" y="4658"/>
                      </a:lnTo>
                      <a:lnTo>
                        <a:pt x="508" y="4826"/>
                      </a:lnTo>
                      <a:lnTo>
                        <a:pt x="508" y="4595"/>
                      </a:lnTo>
                      <a:lnTo>
                        <a:pt x="219" y="4427"/>
                      </a:lnTo>
                      <a:lnTo>
                        <a:pt x="221" y="3322"/>
                      </a:lnTo>
                      <a:lnTo>
                        <a:pt x="511" y="3489"/>
                      </a:lnTo>
                      <a:lnTo>
                        <a:pt x="512" y="3257"/>
                      </a:lnTo>
                      <a:lnTo>
                        <a:pt x="223" y="3090"/>
                      </a:lnTo>
                      <a:lnTo>
                        <a:pt x="226" y="1986"/>
                      </a:lnTo>
                      <a:lnTo>
                        <a:pt x="515" y="2152"/>
                      </a:lnTo>
                      <a:lnTo>
                        <a:pt x="516" y="1921"/>
                      </a:lnTo>
                      <a:lnTo>
                        <a:pt x="226" y="1754"/>
                      </a:lnTo>
                      <a:lnTo>
                        <a:pt x="231" y="121"/>
                      </a:lnTo>
                      <a:close/>
                      <a:moveTo>
                        <a:pt x="10057" y="12595"/>
                      </a:moveTo>
                      <a:lnTo>
                        <a:pt x="9777" y="12434"/>
                      </a:lnTo>
                      <a:lnTo>
                        <a:pt x="9777" y="12693"/>
                      </a:lnTo>
                      <a:lnTo>
                        <a:pt x="8412" y="11904"/>
                      </a:lnTo>
                      <a:lnTo>
                        <a:pt x="8412" y="11647"/>
                      </a:lnTo>
                      <a:lnTo>
                        <a:pt x="8133" y="11485"/>
                      </a:lnTo>
                      <a:lnTo>
                        <a:pt x="8132" y="11743"/>
                      </a:lnTo>
                      <a:lnTo>
                        <a:pt x="6964" y="11069"/>
                      </a:lnTo>
                      <a:lnTo>
                        <a:pt x="6868" y="11188"/>
                      </a:lnTo>
                      <a:lnTo>
                        <a:pt x="11169" y="13670"/>
                      </a:lnTo>
                      <a:lnTo>
                        <a:pt x="11169" y="13496"/>
                      </a:lnTo>
                      <a:lnTo>
                        <a:pt x="10056" y="12853"/>
                      </a:lnTo>
                      <a:lnTo>
                        <a:pt x="10057" y="12595"/>
                      </a:lnTo>
                      <a:close/>
                      <a:moveTo>
                        <a:pt x="3288" y="8689"/>
                      </a:moveTo>
                      <a:lnTo>
                        <a:pt x="3198" y="8637"/>
                      </a:lnTo>
                      <a:lnTo>
                        <a:pt x="3198" y="8799"/>
                      </a:lnTo>
                      <a:lnTo>
                        <a:pt x="3288" y="8689"/>
                      </a:lnTo>
                      <a:close/>
                      <a:moveTo>
                        <a:pt x="6206" y="10631"/>
                      </a:moveTo>
                      <a:lnTo>
                        <a:pt x="5524" y="10239"/>
                      </a:lnTo>
                      <a:lnTo>
                        <a:pt x="5428" y="10357"/>
                      </a:lnTo>
                      <a:lnTo>
                        <a:pt x="6109" y="10751"/>
                      </a:lnTo>
                      <a:lnTo>
                        <a:pt x="6206" y="1063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79" name="Freeform 14">
                  <a:extLst>
                    <a:ext uri="{FF2B5EF4-FFF2-40B4-BE49-F238E27FC236}">
                      <a16:creationId xmlns:a16="http://schemas.microsoft.com/office/drawing/2014/main" id="{28BFEF8D-7A13-4D0E-8B2C-B8D60B1D626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61326" y="5076825"/>
                  <a:ext cx="1311275" cy="882650"/>
                </a:xfrm>
                <a:custGeom>
                  <a:avLst/>
                  <a:gdLst>
                    <a:gd name="T0" fmla="*/ 2076 w 2477"/>
                    <a:gd name="T1" fmla="*/ 1059 h 1668"/>
                    <a:gd name="T2" fmla="*/ 1796 w 2477"/>
                    <a:gd name="T3" fmla="*/ 898 h 1668"/>
                    <a:gd name="T4" fmla="*/ 1795 w 2477"/>
                    <a:gd name="T5" fmla="*/ 1156 h 1668"/>
                    <a:gd name="T6" fmla="*/ 430 w 2477"/>
                    <a:gd name="T7" fmla="*/ 367 h 1668"/>
                    <a:gd name="T8" fmla="*/ 431 w 2477"/>
                    <a:gd name="T9" fmla="*/ 109 h 1668"/>
                    <a:gd name="T10" fmla="*/ 241 w 2477"/>
                    <a:gd name="T11" fmla="*/ 0 h 1668"/>
                    <a:gd name="T12" fmla="*/ 151 w 2477"/>
                    <a:gd name="T13" fmla="*/ 110 h 1668"/>
                    <a:gd name="T14" fmla="*/ 151 w 2477"/>
                    <a:gd name="T15" fmla="*/ 206 h 1668"/>
                    <a:gd name="T16" fmla="*/ 97 w 2477"/>
                    <a:gd name="T17" fmla="*/ 176 h 1668"/>
                    <a:gd name="T18" fmla="*/ 0 w 2477"/>
                    <a:gd name="T19" fmla="*/ 294 h 1668"/>
                    <a:gd name="T20" fmla="*/ 2381 w 2477"/>
                    <a:gd name="T21" fmla="*/ 1668 h 1668"/>
                    <a:gd name="T22" fmla="*/ 2477 w 2477"/>
                    <a:gd name="T23" fmla="*/ 1550 h 1668"/>
                    <a:gd name="T24" fmla="*/ 2075 w 2477"/>
                    <a:gd name="T25" fmla="*/ 1317 h 1668"/>
                    <a:gd name="T26" fmla="*/ 2076 w 2477"/>
                    <a:gd name="T27" fmla="*/ 1059 h 16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77" h="1668">
                      <a:moveTo>
                        <a:pt x="2076" y="1059"/>
                      </a:moveTo>
                      <a:lnTo>
                        <a:pt x="1796" y="898"/>
                      </a:lnTo>
                      <a:lnTo>
                        <a:pt x="1795" y="1156"/>
                      </a:lnTo>
                      <a:lnTo>
                        <a:pt x="430" y="367"/>
                      </a:lnTo>
                      <a:lnTo>
                        <a:pt x="431" y="109"/>
                      </a:lnTo>
                      <a:lnTo>
                        <a:pt x="241" y="0"/>
                      </a:lnTo>
                      <a:lnTo>
                        <a:pt x="151" y="110"/>
                      </a:lnTo>
                      <a:lnTo>
                        <a:pt x="151" y="206"/>
                      </a:lnTo>
                      <a:lnTo>
                        <a:pt x="97" y="176"/>
                      </a:lnTo>
                      <a:lnTo>
                        <a:pt x="0" y="294"/>
                      </a:lnTo>
                      <a:lnTo>
                        <a:pt x="2381" y="1668"/>
                      </a:lnTo>
                      <a:lnTo>
                        <a:pt x="2477" y="1550"/>
                      </a:lnTo>
                      <a:lnTo>
                        <a:pt x="2075" y="1317"/>
                      </a:lnTo>
                      <a:lnTo>
                        <a:pt x="2076" y="105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80" name="Freeform 15">
                  <a:extLst>
                    <a:ext uri="{FF2B5EF4-FFF2-40B4-BE49-F238E27FC236}">
                      <a16:creationId xmlns:a16="http://schemas.microsoft.com/office/drawing/2014/main" id="{A6BA1202-6C96-4C79-A2AD-28A57B30F8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51663" y="3160712"/>
                  <a:ext cx="5334000" cy="4011613"/>
                </a:xfrm>
                <a:custGeom>
                  <a:avLst/>
                  <a:gdLst>
                    <a:gd name="T0" fmla="*/ 8114 w 10079"/>
                    <a:gd name="T1" fmla="*/ 2403 h 7582"/>
                    <a:gd name="T2" fmla="*/ 8092 w 10079"/>
                    <a:gd name="T3" fmla="*/ 2373 h 7582"/>
                    <a:gd name="T4" fmla="*/ 8036 w 10079"/>
                    <a:gd name="T5" fmla="*/ 2295 h 7582"/>
                    <a:gd name="T6" fmla="*/ 7956 w 10079"/>
                    <a:gd name="T7" fmla="*/ 2185 h 7582"/>
                    <a:gd name="T8" fmla="*/ 7863 w 10079"/>
                    <a:gd name="T9" fmla="*/ 2058 h 7582"/>
                    <a:gd name="T10" fmla="*/ 7768 w 10079"/>
                    <a:gd name="T11" fmla="*/ 1931 h 7582"/>
                    <a:gd name="T12" fmla="*/ 7685 w 10079"/>
                    <a:gd name="T13" fmla="*/ 1819 h 7582"/>
                    <a:gd name="T14" fmla="*/ 7650 w 10079"/>
                    <a:gd name="T15" fmla="*/ 1773 h 7582"/>
                    <a:gd name="T16" fmla="*/ 7622 w 10079"/>
                    <a:gd name="T17" fmla="*/ 1738 h 7582"/>
                    <a:gd name="T18" fmla="*/ 7603 w 10079"/>
                    <a:gd name="T19" fmla="*/ 1714 h 7582"/>
                    <a:gd name="T20" fmla="*/ 7593 w 10079"/>
                    <a:gd name="T21" fmla="*/ 1705 h 7582"/>
                    <a:gd name="T22" fmla="*/ 7592 w 10079"/>
                    <a:gd name="T23" fmla="*/ 1704 h 7582"/>
                    <a:gd name="T24" fmla="*/ 7592 w 10079"/>
                    <a:gd name="T25" fmla="*/ 1704 h 7582"/>
                    <a:gd name="T26" fmla="*/ 7556 w 10079"/>
                    <a:gd name="T27" fmla="*/ 1706 h 7582"/>
                    <a:gd name="T28" fmla="*/ 7473 w 10079"/>
                    <a:gd name="T29" fmla="*/ 1714 h 7582"/>
                    <a:gd name="T30" fmla="*/ 7356 w 10079"/>
                    <a:gd name="T31" fmla="*/ 1727 h 7582"/>
                    <a:gd name="T32" fmla="*/ 7222 w 10079"/>
                    <a:gd name="T33" fmla="*/ 1742 h 7582"/>
                    <a:gd name="T34" fmla="*/ 7091 w 10079"/>
                    <a:gd name="T35" fmla="*/ 1758 h 7582"/>
                    <a:gd name="T36" fmla="*/ 6976 w 10079"/>
                    <a:gd name="T37" fmla="*/ 1771 h 7582"/>
                    <a:gd name="T38" fmla="*/ 6896 w 10079"/>
                    <a:gd name="T39" fmla="*/ 1780 h 7582"/>
                    <a:gd name="T40" fmla="*/ 6864 w 10079"/>
                    <a:gd name="T41" fmla="*/ 1784 h 7582"/>
                    <a:gd name="T42" fmla="*/ 5198 w 10079"/>
                    <a:gd name="T43" fmla="*/ 695 h 7582"/>
                    <a:gd name="T44" fmla="*/ 4054 w 10079"/>
                    <a:gd name="T45" fmla="*/ 945 h 7582"/>
                    <a:gd name="T46" fmla="*/ 3128 w 10079"/>
                    <a:gd name="T47" fmla="*/ 0 h 7582"/>
                    <a:gd name="T48" fmla="*/ 2062 w 10079"/>
                    <a:gd name="T49" fmla="*/ 821 h 7582"/>
                    <a:gd name="T50" fmla="*/ 1217 w 10079"/>
                    <a:gd name="T51" fmla="*/ 77 h 7582"/>
                    <a:gd name="T52" fmla="*/ 4 w 10079"/>
                    <a:gd name="T53" fmla="*/ 557 h 7582"/>
                    <a:gd name="T54" fmla="*/ 0 w 10079"/>
                    <a:gd name="T55" fmla="*/ 1774 h 7582"/>
                    <a:gd name="T56" fmla="*/ 10064 w 10079"/>
                    <a:gd name="T57" fmla="*/ 7582 h 7582"/>
                    <a:gd name="T58" fmla="*/ 10079 w 10079"/>
                    <a:gd name="T59" fmla="*/ 2190 h 7582"/>
                    <a:gd name="T60" fmla="*/ 8114 w 10079"/>
                    <a:gd name="T61" fmla="*/ 2403 h 758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</a:cxnLst>
                  <a:rect l="0" t="0" r="r" b="b"/>
                  <a:pathLst>
                    <a:path w="10079" h="7582">
                      <a:moveTo>
                        <a:pt x="8114" y="2403"/>
                      </a:moveTo>
                      <a:lnTo>
                        <a:pt x="8092" y="2373"/>
                      </a:lnTo>
                      <a:lnTo>
                        <a:pt x="8036" y="2295"/>
                      </a:lnTo>
                      <a:lnTo>
                        <a:pt x="7956" y="2185"/>
                      </a:lnTo>
                      <a:lnTo>
                        <a:pt x="7863" y="2058"/>
                      </a:lnTo>
                      <a:lnTo>
                        <a:pt x="7768" y="1931"/>
                      </a:lnTo>
                      <a:lnTo>
                        <a:pt x="7685" y="1819"/>
                      </a:lnTo>
                      <a:lnTo>
                        <a:pt x="7650" y="1773"/>
                      </a:lnTo>
                      <a:lnTo>
                        <a:pt x="7622" y="1738"/>
                      </a:lnTo>
                      <a:lnTo>
                        <a:pt x="7603" y="1714"/>
                      </a:lnTo>
                      <a:lnTo>
                        <a:pt x="7593" y="1705"/>
                      </a:lnTo>
                      <a:lnTo>
                        <a:pt x="7592" y="1704"/>
                      </a:lnTo>
                      <a:lnTo>
                        <a:pt x="7592" y="1704"/>
                      </a:lnTo>
                      <a:lnTo>
                        <a:pt x="7556" y="1706"/>
                      </a:lnTo>
                      <a:lnTo>
                        <a:pt x="7473" y="1714"/>
                      </a:lnTo>
                      <a:lnTo>
                        <a:pt x="7356" y="1727"/>
                      </a:lnTo>
                      <a:lnTo>
                        <a:pt x="7222" y="1742"/>
                      </a:lnTo>
                      <a:lnTo>
                        <a:pt x="7091" y="1758"/>
                      </a:lnTo>
                      <a:lnTo>
                        <a:pt x="6976" y="1771"/>
                      </a:lnTo>
                      <a:lnTo>
                        <a:pt x="6896" y="1780"/>
                      </a:lnTo>
                      <a:lnTo>
                        <a:pt x="6864" y="1784"/>
                      </a:lnTo>
                      <a:lnTo>
                        <a:pt x="5198" y="695"/>
                      </a:lnTo>
                      <a:lnTo>
                        <a:pt x="4054" y="945"/>
                      </a:lnTo>
                      <a:lnTo>
                        <a:pt x="3128" y="0"/>
                      </a:lnTo>
                      <a:lnTo>
                        <a:pt x="2062" y="821"/>
                      </a:lnTo>
                      <a:lnTo>
                        <a:pt x="1217" y="77"/>
                      </a:lnTo>
                      <a:lnTo>
                        <a:pt x="4" y="557"/>
                      </a:lnTo>
                      <a:lnTo>
                        <a:pt x="0" y="1774"/>
                      </a:lnTo>
                      <a:lnTo>
                        <a:pt x="10064" y="7582"/>
                      </a:lnTo>
                      <a:lnTo>
                        <a:pt x="10079" y="2190"/>
                      </a:lnTo>
                      <a:lnTo>
                        <a:pt x="8114" y="2403"/>
                      </a:lnTo>
                      <a:close/>
                    </a:path>
                  </a:pathLst>
                </a:custGeom>
                <a:solidFill>
                  <a:srgbClr val="FFB14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81" name="Freeform 16">
                  <a:extLst>
                    <a:ext uri="{FF2B5EF4-FFF2-40B4-BE49-F238E27FC236}">
                      <a16:creationId xmlns:a16="http://schemas.microsoft.com/office/drawing/2014/main" id="{09F2AB6E-5013-41AE-BAE2-680AA1BDA6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16738" y="2673350"/>
                  <a:ext cx="5397500" cy="1373188"/>
                </a:xfrm>
                <a:custGeom>
                  <a:avLst/>
                  <a:gdLst>
                    <a:gd name="T0" fmla="*/ 10096 w 10199"/>
                    <a:gd name="T1" fmla="*/ 2189 h 2596"/>
                    <a:gd name="T2" fmla="*/ 9933 w 10199"/>
                    <a:gd name="T3" fmla="*/ 2198 h 2596"/>
                    <a:gd name="T4" fmla="*/ 8773 w 10199"/>
                    <a:gd name="T5" fmla="*/ 2253 h 2596"/>
                    <a:gd name="T6" fmla="*/ 8081 w 10199"/>
                    <a:gd name="T7" fmla="*/ 2286 h 2596"/>
                    <a:gd name="T8" fmla="*/ 7922 w 10199"/>
                    <a:gd name="T9" fmla="*/ 2067 h 2596"/>
                    <a:gd name="T10" fmla="*/ 7587 w 10199"/>
                    <a:gd name="T11" fmla="*/ 1607 h 2596"/>
                    <a:gd name="T12" fmla="*/ 6899 w 10199"/>
                    <a:gd name="T13" fmla="*/ 1839 h 2596"/>
                    <a:gd name="T14" fmla="*/ 5449 w 10199"/>
                    <a:gd name="T15" fmla="*/ 807 h 2596"/>
                    <a:gd name="T16" fmla="*/ 5078 w 10199"/>
                    <a:gd name="T17" fmla="*/ 543 h 2596"/>
                    <a:gd name="T18" fmla="*/ 4099 w 10199"/>
                    <a:gd name="T19" fmla="*/ 930 h 2596"/>
                    <a:gd name="T20" fmla="*/ 3163 w 10199"/>
                    <a:gd name="T21" fmla="*/ 0 h 2596"/>
                    <a:gd name="T22" fmla="*/ 2029 w 10199"/>
                    <a:gd name="T23" fmla="*/ 822 h 2596"/>
                    <a:gd name="T24" fmla="*/ 1260 w 10199"/>
                    <a:gd name="T25" fmla="*/ 87 h 2596"/>
                    <a:gd name="T26" fmla="*/ 0 w 10199"/>
                    <a:gd name="T27" fmla="*/ 612 h 2596"/>
                    <a:gd name="T28" fmla="*/ 143 w 10199"/>
                    <a:gd name="T29" fmla="*/ 908 h 2596"/>
                    <a:gd name="T30" fmla="*/ 1308 w 10199"/>
                    <a:gd name="T31" fmla="*/ 421 h 2596"/>
                    <a:gd name="T32" fmla="*/ 2096 w 10199"/>
                    <a:gd name="T33" fmla="*/ 1175 h 2596"/>
                    <a:gd name="T34" fmla="*/ 3228 w 10199"/>
                    <a:gd name="T35" fmla="*/ 355 h 2596"/>
                    <a:gd name="T36" fmla="*/ 4143 w 10199"/>
                    <a:gd name="T37" fmla="*/ 1264 h 2596"/>
                    <a:gd name="T38" fmla="*/ 5145 w 10199"/>
                    <a:gd name="T39" fmla="*/ 868 h 2596"/>
                    <a:gd name="T40" fmla="*/ 5306 w 10199"/>
                    <a:gd name="T41" fmla="*/ 983 h 2596"/>
                    <a:gd name="T42" fmla="*/ 6963 w 10199"/>
                    <a:gd name="T43" fmla="*/ 2160 h 2596"/>
                    <a:gd name="T44" fmla="*/ 7596 w 10199"/>
                    <a:gd name="T45" fmla="*/ 1949 h 2596"/>
                    <a:gd name="T46" fmla="*/ 7795 w 10199"/>
                    <a:gd name="T47" fmla="*/ 2222 h 2596"/>
                    <a:gd name="T48" fmla="*/ 8067 w 10199"/>
                    <a:gd name="T49" fmla="*/ 2596 h 2596"/>
                    <a:gd name="T50" fmla="*/ 8510 w 10199"/>
                    <a:gd name="T51" fmla="*/ 2575 h 2596"/>
                    <a:gd name="T52" fmla="*/ 9670 w 10199"/>
                    <a:gd name="T53" fmla="*/ 2519 h 2596"/>
                    <a:gd name="T54" fmla="*/ 10199 w 10199"/>
                    <a:gd name="T55" fmla="*/ 2494 h 2596"/>
                    <a:gd name="T56" fmla="*/ 10096 w 10199"/>
                    <a:gd name="T57" fmla="*/ 2189 h 259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0199" h="2596">
                      <a:moveTo>
                        <a:pt x="10096" y="2189"/>
                      </a:moveTo>
                      <a:lnTo>
                        <a:pt x="9933" y="2198"/>
                      </a:lnTo>
                      <a:lnTo>
                        <a:pt x="8773" y="2253"/>
                      </a:lnTo>
                      <a:lnTo>
                        <a:pt x="8081" y="2286"/>
                      </a:lnTo>
                      <a:lnTo>
                        <a:pt x="7922" y="2067"/>
                      </a:lnTo>
                      <a:lnTo>
                        <a:pt x="7587" y="1607"/>
                      </a:lnTo>
                      <a:lnTo>
                        <a:pt x="6899" y="1839"/>
                      </a:lnTo>
                      <a:lnTo>
                        <a:pt x="5449" y="807"/>
                      </a:lnTo>
                      <a:lnTo>
                        <a:pt x="5078" y="543"/>
                      </a:lnTo>
                      <a:lnTo>
                        <a:pt x="4099" y="930"/>
                      </a:lnTo>
                      <a:lnTo>
                        <a:pt x="3163" y="0"/>
                      </a:lnTo>
                      <a:lnTo>
                        <a:pt x="2029" y="822"/>
                      </a:lnTo>
                      <a:lnTo>
                        <a:pt x="1260" y="87"/>
                      </a:lnTo>
                      <a:lnTo>
                        <a:pt x="0" y="612"/>
                      </a:lnTo>
                      <a:lnTo>
                        <a:pt x="143" y="908"/>
                      </a:lnTo>
                      <a:lnTo>
                        <a:pt x="1308" y="421"/>
                      </a:lnTo>
                      <a:lnTo>
                        <a:pt x="2096" y="1175"/>
                      </a:lnTo>
                      <a:lnTo>
                        <a:pt x="3228" y="355"/>
                      </a:lnTo>
                      <a:lnTo>
                        <a:pt x="4143" y="1264"/>
                      </a:lnTo>
                      <a:lnTo>
                        <a:pt x="5145" y="868"/>
                      </a:lnTo>
                      <a:lnTo>
                        <a:pt x="5306" y="983"/>
                      </a:lnTo>
                      <a:lnTo>
                        <a:pt x="6963" y="2160"/>
                      </a:lnTo>
                      <a:lnTo>
                        <a:pt x="7596" y="1949"/>
                      </a:lnTo>
                      <a:lnTo>
                        <a:pt x="7795" y="2222"/>
                      </a:lnTo>
                      <a:lnTo>
                        <a:pt x="8067" y="2596"/>
                      </a:lnTo>
                      <a:lnTo>
                        <a:pt x="8510" y="2575"/>
                      </a:lnTo>
                      <a:lnTo>
                        <a:pt x="9670" y="2519"/>
                      </a:lnTo>
                      <a:lnTo>
                        <a:pt x="10199" y="2494"/>
                      </a:lnTo>
                      <a:lnTo>
                        <a:pt x="10096" y="2189"/>
                      </a:lnTo>
                      <a:close/>
                    </a:path>
                  </a:pathLst>
                </a:custGeom>
                <a:solidFill>
                  <a:srgbClr val="FF5252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  <p:sp>
              <p:nvSpPr>
                <p:cNvPr id="282" name="Freeform 17">
                  <a:extLst>
                    <a:ext uri="{FF2B5EF4-FFF2-40B4-BE49-F238E27FC236}">
                      <a16:creationId xmlns:a16="http://schemas.microsoft.com/office/drawing/2014/main" id="{0A860FA2-8C97-45BC-8090-93A221A01ED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9682163" y="6053138"/>
                  <a:ext cx="452438" cy="346075"/>
                </a:xfrm>
                <a:custGeom>
                  <a:avLst/>
                  <a:gdLst>
                    <a:gd name="T0" fmla="*/ 658 w 855"/>
                    <a:gd name="T1" fmla="*/ 162 h 653"/>
                    <a:gd name="T2" fmla="*/ 379 w 855"/>
                    <a:gd name="T3" fmla="*/ 0 h 653"/>
                    <a:gd name="T4" fmla="*/ 378 w 855"/>
                    <a:gd name="T5" fmla="*/ 258 h 653"/>
                    <a:gd name="T6" fmla="*/ 97 w 855"/>
                    <a:gd name="T7" fmla="*/ 96 h 653"/>
                    <a:gd name="T8" fmla="*/ 0 w 855"/>
                    <a:gd name="T9" fmla="*/ 216 h 653"/>
                    <a:gd name="T10" fmla="*/ 759 w 855"/>
                    <a:gd name="T11" fmla="*/ 653 h 653"/>
                    <a:gd name="T12" fmla="*/ 855 w 855"/>
                    <a:gd name="T13" fmla="*/ 534 h 653"/>
                    <a:gd name="T14" fmla="*/ 658 w 855"/>
                    <a:gd name="T15" fmla="*/ 421 h 653"/>
                    <a:gd name="T16" fmla="*/ 658 w 855"/>
                    <a:gd name="T17" fmla="*/ 162 h 6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55" h="653">
                      <a:moveTo>
                        <a:pt x="658" y="162"/>
                      </a:moveTo>
                      <a:lnTo>
                        <a:pt x="379" y="0"/>
                      </a:lnTo>
                      <a:lnTo>
                        <a:pt x="378" y="258"/>
                      </a:lnTo>
                      <a:lnTo>
                        <a:pt x="97" y="96"/>
                      </a:lnTo>
                      <a:lnTo>
                        <a:pt x="0" y="216"/>
                      </a:lnTo>
                      <a:lnTo>
                        <a:pt x="759" y="653"/>
                      </a:lnTo>
                      <a:lnTo>
                        <a:pt x="855" y="534"/>
                      </a:lnTo>
                      <a:lnTo>
                        <a:pt x="658" y="421"/>
                      </a:lnTo>
                      <a:lnTo>
                        <a:pt x="658" y="162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>
                  <a:defPPr>
                    <a:defRPr lang="en-US"/>
                  </a:defPPr>
                  <a:lvl1pPr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1pPr>
                  <a:lvl2pPr marL="687617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2pPr>
                  <a:lvl3pPr marL="1375235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3pPr>
                  <a:lvl4pPr marL="2062852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4pPr>
                  <a:lvl5pPr marL="2750470" algn="l" rt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5pPr>
                  <a:lvl6pPr marL="3438086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6pPr>
                  <a:lvl7pPr marL="4125703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7pPr>
                  <a:lvl8pPr marL="4813320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8pPr>
                  <a:lvl9pPr marL="5500937" algn="l" defTabSz="1375235" rtl="0" eaLnBrk="1" latinLnBrk="0" hangingPunct="1">
                    <a:defRPr kern="1200">
                      <a:solidFill>
                        <a:schemeClr val="tx1"/>
                      </a:solidFill>
                      <a:latin typeface="Calibri" panose="020F0502020204030204" pitchFamily="34" charset="0"/>
                      <a:ea typeface="+mn-ea"/>
                      <a:cs typeface="+mn-cs"/>
                    </a:defRPr>
                  </a:lvl9pPr>
                </a:lstStyle>
                <a:p>
                  <a:endParaRPr lang="en-US" dirty="0"/>
                </a:p>
              </p:txBody>
            </p:sp>
          </p:grpSp>
        </p:grpSp>
      </p:grpSp>
      <p:sp>
        <p:nvSpPr>
          <p:cNvPr id="80" name="Rectangle 79">
            <a:extLst>
              <a:ext uri="{FF2B5EF4-FFF2-40B4-BE49-F238E27FC236}">
                <a16:creationId xmlns:a16="http://schemas.microsoft.com/office/drawing/2014/main" id="{55059338-CB07-416D-9631-7B97E165F61E}"/>
              </a:ext>
            </a:extLst>
          </p:cNvPr>
          <p:cNvSpPr/>
          <p:nvPr/>
        </p:nvSpPr>
        <p:spPr>
          <a:xfrm>
            <a:off x="5479832" y="2367382"/>
            <a:ext cx="6375412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2400"/>
              </a:spcBef>
            </a:pPr>
            <a:r>
              <a:rPr lang="en-US" sz="1900" dirty="0"/>
              <a:t>It has covered the Microsoft authentication mechanisms</a:t>
            </a:r>
          </a:p>
        </p:txBody>
      </p:sp>
      <p:sp>
        <p:nvSpPr>
          <p:cNvPr id="81" name="Rectangle 80">
            <a:extLst>
              <a:ext uri="{FF2B5EF4-FFF2-40B4-BE49-F238E27FC236}">
                <a16:creationId xmlns:a16="http://schemas.microsoft.com/office/drawing/2014/main" id="{B07FCBFF-258B-4FE0-B062-D47B2A06467B}"/>
              </a:ext>
            </a:extLst>
          </p:cNvPr>
          <p:cNvSpPr/>
          <p:nvPr/>
        </p:nvSpPr>
        <p:spPr>
          <a:xfrm>
            <a:off x="5479832" y="3230748"/>
            <a:ext cx="6375412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2400"/>
              </a:spcBef>
            </a:pPr>
            <a:r>
              <a:rPr lang="en-US" sz="1900" dirty="0"/>
              <a:t>It also discussed in detail on various types of password attacks</a:t>
            </a: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69803CBE-C03F-4DC6-BCBC-3337264D0DA6}"/>
              </a:ext>
            </a:extLst>
          </p:cNvPr>
          <p:cNvSpPr/>
          <p:nvPr/>
        </p:nvSpPr>
        <p:spPr>
          <a:xfrm>
            <a:off x="5479832" y="4094114"/>
            <a:ext cx="6375412" cy="3847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2400"/>
              </a:spcBef>
            </a:pPr>
            <a:r>
              <a:rPr lang="en-US" sz="1900" dirty="0"/>
              <a:t>It demonstrated on how to use password cracking tools</a:t>
            </a:r>
          </a:p>
        </p:txBody>
      </p:sp>
      <p:sp>
        <p:nvSpPr>
          <p:cNvPr id="83" name="Rectangle 82">
            <a:extLst>
              <a:ext uri="{FF2B5EF4-FFF2-40B4-BE49-F238E27FC236}">
                <a16:creationId xmlns:a16="http://schemas.microsoft.com/office/drawing/2014/main" id="{DCE013AA-C587-484E-BCCC-B6E8E7D5CC72}"/>
              </a:ext>
            </a:extLst>
          </p:cNvPr>
          <p:cNvSpPr/>
          <p:nvPr/>
        </p:nvSpPr>
        <p:spPr>
          <a:xfrm>
            <a:off x="5479832" y="4813759"/>
            <a:ext cx="6712168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2400"/>
              </a:spcBef>
            </a:pPr>
            <a:r>
              <a:rPr lang="en-US" sz="1900" dirty="0"/>
              <a:t>Finally, this module ended with a detailed discussion on various countermeasures against password attacks</a:t>
            </a:r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442C43BA-5463-4EDC-BDD8-DDFEBC0B6D14}"/>
              </a:ext>
            </a:extLst>
          </p:cNvPr>
          <p:cNvSpPr/>
          <p:nvPr/>
        </p:nvSpPr>
        <p:spPr>
          <a:xfrm>
            <a:off x="5479832" y="5674651"/>
            <a:ext cx="6375412" cy="67710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>
              <a:spcBef>
                <a:spcPts val="2400"/>
              </a:spcBef>
            </a:pPr>
            <a:r>
              <a:rPr lang="en-US" sz="1900" dirty="0"/>
              <a:t>In the next module, we will discuss in detail on various social engineering techniques and countermeasures</a:t>
            </a:r>
          </a:p>
        </p:txBody>
      </p:sp>
    </p:spTree>
    <p:extLst>
      <p:ext uri="{BB962C8B-B14F-4D97-AF65-F5344CB8AC3E}">
        <p14:creationId xmlns:p14="http://schemas.microsoft.com/office/powerpoint/2010/main" val="1045566072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" val="7ecca02c1b4551fa88ea8daf1954be355e733"/>
</p:tagLst>
</file>

<file path=ppt/theme/theme1.xml><?xml version="1.0" encoding="utf-8"?>
<a:theme xmlns:a="http://schemas.openxmlformats.org/drawingml/2006/main" name="Theme2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2" id="{2054C5A8-1713-4263-98FC-9A7D35127F93}" vid="{17781F3F-4191-44A7-9D33-D54FD11E3B1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Theme2</Template>
  <TotalTime>74838</TotalTime>
  <Words>1712</Words>
  <Application>Microsoft Office PowerPoint</Application>
  <PresentationFormat>Widescreen</PresentationFormat>
  <Paragraphs>274</Paragraphs>
  <Slides>26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41" baseType="lpstr">
      <vt:lpstr>Arial</vt:lpstr>
      <vt:lpstr>Calibri</vt:lpstr>
      <vt:lpstr>Calibri Light</vt:lpstr>
      <vt:lpstr>Courier New</vt:lpstr>
      <vt:lpstr>Gill Sans</vt:lpstr>
      <vt:lpstr>Impact</vt:lpstr>
      <vt:lpstr>Lato Light</vt:lpstr>
      <vt:lpstr>Lato Regular</vt:lpstr>
      <vt:lpstr>Montserrat ExtraBold</vt:lpstr>
      <vt:lpstr>Open Sans</vt:lpstr>
      <vt:lpstr>Raleway Light</vt:lpstr>
      <vt:lpstr>Roboto Black</vt:lpstr>
      <vt:lpstr>Rockwell</vt:lpstr>
      <vt:lpstr>Wingdings</vt:lpstr>
      <vt:lpstr>Theme2</vt:lpstr>
      <vt:lpstr>Ethical Hacking Essentials (EHE)  Master of Science in Cybersecurity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010101</dc:creator>
  <cp:lastModifiedBy>Kamal Ibrahim Alieyan</cp:lastModifiedBy>
  <cp:revision>6539</cp:revision>
  <dcterms:created xsi:type="dcterms:W3CDTF">2012-06-29T18:31:24Z</dcterms:created>
  <dcterms:modified xsi:type="dcterms:W3CDTF">2022-10-27T08:45:33Z</dcterms:modified>
</cp:coreProperties>
</file>